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msambare/fer2013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msambare/fer2013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93EB2-15E9-401F-BB96-F0A52B19DE77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0ACAE94-8881-4C3B-98A7-EB502C3134E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u="sng" dirty="0"/>
            <a:t>FER-2013</a:t>
          </a:r>
        </a:p>
        <a:p>
          <a:pPr>
            <a:lnSpc>
              <a:spcPct val="100000"/>
            </a:lnSpc>
          </a:pPr>
          <a:r>
            <a:rPr lang="en-IN" dirty="0"/>
            <a:t>The dataset consists of </a:t>
          </a:r>
          <a:r>
            <a:rPr lang="en-IN" b="1" dirty="0"/>
            <a:t>28k</a:t>
          </a:r>
          <a:r>
            <a:rPr lang="en-IN" dirty="0"/>
            <a:t> training examples and </a:t>
          </a:r>
          <a:r>
            <a:rPr lang="en-IN" b="1" dirty="0"/>
            <a:t>5k </a:t>
          </a:r>
          <a:r>
            <a:rPr lang="en-IN" dirty="0"/>
            <a:t>testing examples.</a:t>
          </a:r>
          <a:endParaRPr lang="en-US" dirty="0"/>
        </a:p>
      </dgm:t>
    </dgm:pt>
    <dgm:pt modelId="{6E7C898F-3619-47D1-A313-D9F3B64AEF48}" type="parTrans" cxnId="{24F2CE6D-5C2A-44F0-B599-135DDA96FDB6}">
      <dgm:prSet/>
      <dgm:spPr/>
      <dgm:t>
        <a:bodyPr/>
        <a:lstStyle/>
        <a:p>
          <a:endParaRPr lang="en-US"/>
        </a:p>
      </dgm:t>
    </dgm:pt>
    <dgm:pt modelId="{D5F037F1-D7DF-4A27-9C86-9CD9DD9289AD}" type="sibTrans" cxnId="{24F2CE6D-5C2A-44F0-B599-135DDA96FDB6}">
      <dgm:prSet/>
      <dgm:spPr/>
      <dgm:t>
        <a:bodyPr/>
        <a:lstStyle/>
        <a:p>
          <a:endParaRPr lang="en-US"/>
        </a:p>
      </dgm:t>
    </dgm:pt>
    <dgm:pt modelId="{76C99294-0FC4-466B-80A3-4353CDA602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200" dirty="0"/>
            <a:t>Each training example is a </a:t>
          </a:r>
          <a:r>
            <a:rPr lang="en-IN" sz="2200" b="1" dirty="0"/>
            <a:t>48x48</a:t>
          </a:r>
          <a:r>
            <a:rPr lang="en-IN" sz="2200" dirty="0"/>
            <a:t> b/w image. </a:t>
          </a:r>
        </a:p>
        <a:p>
          <a:pPr>
            <a:lnSpc>
              <a:spcPct val="100000"/>
            </a:lnSpc>
          </a:pPr>
          <a:r>
            <a:rPr lang="en-IN" sz="2200" dirty="0"/>
            <a:t>Dataset size is </a:t>
          </a:r>
        </a:p>
        <a:p>
          <a:pPr>
            <a:lnSpc>
              <a:spcPct val="100000"/>
            </a:lnSpc>
          </a:pPr>
          <a:r>
            <a:rPr lang="en-IN" sz="2000" b="1" dirty="0"/>
            <a:t>28000 x 48 x 48</a:t>
          </a:r>
          <a:endParaRPr lang="en-US" sz="2000" b="1" dirty="0"/>
        </a:p>
      </dgm:t>
    </dgm:pt>
    <dgm:pt modelId="{7473F767-405E-483E-AE4B-7B467FC5F27F}" type="parTrans" cxnId="{9F064023-3A44-4EB5-A12B-46E4A70BB745}">
      <dgm:prSet/>
      <dgm:spPr/>
      <dgm:t>
        <a:bodyPr/>
        <a:lstStyle/>
        <a:p>
          <a:endParaRPr lang="en-US"/>
        </a:p>
      </dgm:t>
    </dgm:pt>
    <dgm:pt modelId="{85A96217-ACD1-47AC-8A87-7439457946A4}" type="sibTrans" cxnId="{9F064023-3A44-4EB5-A12B-46E4A70BB745}">
      <dgm:prSet/>
      <dgm:spPr/>
      <dgm:t>
        <a:bodyPr/>
        <a:lstStyle/>
        <a:p>
          <a:endParaRPr lang="en-US"/>
        </a:p>
      </dgm:t>
    </dgm:pt>
    <dgm:pt modelId="{58C86F8D-ABCE-4741-84F5-46E7D604B20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Angry</a:t>
          </a:r>
          <a:endParaRPr lang="en-US"/>
        </a:p>
      </dgm:t>
    </dgm:pt>
    <dgm:pt modelId="{4CE302B9-A56C-4FC6-8D65-8F174CCB341F}" type="parTrans" cxnId="{663217F9-7F8B-47B0-90F8-EBD3177FF590}">
      <dgm:prSet/>
      <dgm:spPr/>
      <dgm:t>
        <a:bodyPr/>
        <a:lstStyle/>
        <a:p>
          <a:endParaRPr lang="en-US"/>
        </a:p>
      </dgm:t>
    </dgm:pt>
    <dgm:pt modelId="{8229113B-60BA-427E-9209-F3BEB52372F8}" type="sibTrans" cxnId="{663217F9-7F8B-47B0-90F8-EBD3177FF590}">
      <dgm:prSet/>
      <dgm:spPr/>
      <dgm:t>
        <a:bodyPr/>
        <a:lstStyle/>
        <a:p>
          <a:endParaRPr lang="en-US"/>
        </a:p>
      </dgm:t>
    </dgm:pt>
    <dgm:pt modelId="{F474E8CC-642B-47E1-B42D-DE0209E4B22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Disgust</a:t>
          </a:r>
          <a:endParaRPr lang="en-US" dirty="0"/>
        </a:p>
      </dgm:t>
    </dgm:pt>
    <dgm:pt modelId="{7808D191-872A-46B8-AA2A-B1B14F3AE95E}" type="parTrans" cxnId="{44320C76-1DC1-41BE-B849-630FB6F20007}">
      <dgm:prSet/>
      <dgm:spPr/>
      <dgm:t>
        <a:bodyPr/>
        <a:lstStyle/>
        <a:p>
          <a:endParaRPr lang="en-US"/>
        </a:p>
      </dgm:t>
    </dgm:pt>
    <dgm:pt modelId="{97F825E0-44D3-45B6-9007-60CAC36320C2}" type="sibTrans" cxnId="{44320C76-1DC1-41BE-B849-630FB6F20007}">
      <dgm:prSet/>
      <dgm:spPr/>
      <dgm:t>
        <a:bodyPr/>
        <a:lstStyle/>
        <a:p>
          <a:endParaRPr lang="en-US"/>
        </a:p>
      </dgm:t>
    </dgm:pt>
    <dgm:pt modelId="{66CBA367-83DD-4B11-8F75-88D538A20E8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Fear</a:t>
          </a:r>
          <a:endParaRPr lang="en-US" dirty="0"/>
        </a:p>
      </dgm:t>
    </dgm:pt>
    <dgm:pt modelId="{5CDA2A9E-741C-4E91-8B00-28F5F72DE42C}" type="parTrans" cxnId="{F85278CD-18F4-4917-8B23-738A36638F33}">
      <dgm:prSet/>
      <dgm:spPr/>
      <dgm:t>
        <a:bodyPr/>
        <a:lstStyle/>
        <a:p>
          <a:endParaRPr lang="en-US"/>
        </a:p>
      </dgm:t>
    </dgm:pt>
    <dgm:pt modelId="{E036E5A0-6A10-435E-A269-3197D55D085E}" type="sibTrans" cxnId="{F85278CD-18F4-4917-8B23-738A36638F33}">
      <dgm:prSet/>
      <dgm:spPr/>
      <dgm:t>
        <a:bodyPr/>
        <a:lstStyle/>
        <a:p>
          <a:endParaRPr lang="en-US"/>
        </a:p>
      </dgm:t>
    </dgm:pt>
    <dgm:pt modelId="{500D1982-8A30-43DC-9F95-84EDD01A532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Happy</a:t>
          </a:r>
          <a:endParaRPr lang="en-US" dirty="0"/>
        </a:p>
      </dgm:t>
    </dgm:pt>
    <dgm:pt modelId="{5ABEC6A2-F36A-4954-9CF3-00294DCECD77}" type="parTrans" cxnId="{938C51AF-4049-428D-A104-D4C0AD994621}">
      <dgm:prSet/>
      <dgm:spPr/>
      <dgm:t>
        <a:bodyPr/>
        <a:lstStyle/>
        <a:p>
          <a:endParaRPr lang="en-US"/>
        </a:p>
      </dgm:t>
    </dgm:pt>
    <dgm:pt modelId="{B97066CF-1C20-4063-A50A-23142F905C84}" type="sibTrans" cxnId="{938C51AF-4049-428D-A104-D4C0AD994621}">
      <dgm:prSet/>
      <dgm:spPr/>
      <dgm:t>
        <a:bodyPr/>
        <a:lstStyle/>
        <a:p>
          <a:endParaRPr lang="en-US"/>
        </a:p>
      </dgm:t>
    </dgm:pt>
    <dgm:pt modelId="{077F87B6-F656-4BDB-AFD2-C9AC37F0ADD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Neutral</a:t>
          </a:r>
          <a:endParaRPr lang="en-US"/>
        </a:p>
      </dgm:t>
    </dgm:pt>
    <dgm:pt modelId="{8A50C290-9C66-408E-94F2-BC5763C35487}" type="parTrans" cxnId="{71CAA80F-C0AE-44E5-AAAC-73F0351C1422}">
      <dgm:prSet/>
      <dgm:spPr/>
      <dgm:t>
        <a:bodyPr/>
        <a:lstStyle/>
        <a:p>
          <a:endParaRPr lang="en-US"/>
        </a:p>
      </dgm:t>
    </dgm:pt>
    <dgm:pt modelId="{B303B9A4-B6D9-4A62-9438-81022603F4F9}" type="sibTrans" cxnId="{71CAA80F-C0AE-44E5-AAAC-73F0351C1422}">
      <dgm:prSet/>
      <dgm:spPr/>
      <dgm:t>
        <a:bodyPr/>
        <a:lstStyle/>
        <a:p>
          <a:endParaRPr lang="en-US"/>
        </a:p>
      </dgm:t>
    </dgm:pt>
    <dgm:pt modelId="{0AC7F66B-C365-4161-8A6B-CD222F3311F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Sad</a:t>
          </a:r>
          <a:endParaRPr lang="en-US"/>
        </a:p>
      </dgm:t>
    </dgm:pt>
    <dgm:pt modelId="{C72FE10F-36E5-4D78-AB95-DB96B5AF2D64}" type="parTrans" cxnId="{52063FBA-0D69-4946-8A88-A19FE5C6E641}">
      <dgm:prSet/>
      <dgm:spPr/>
      <dgm:t>
        <a:bodyPr/>
        <a:lstStyle/>
        <a:p>
          <a:endParaRPr lang="en-US"/>
        </a:p>
      </dgm:t>
    </dgm:pt>
    <dgm:pt modelId="{7B21D790-C05C-46C4-B85A-FFD82D5A7CF2}" type="sibTrans" cxnId="{52063FBA-0D69-4946-8A88-A19FE5C6E641}">
      <dgm:prSet/>
      <dgm:spPr/>
      <dgm:t>
        <a:bodyPr/>
        <a:lstStyle/>
        <a:p>
          <a:endParaRPr lang="en-US"/>
        </a:p>
      </dgm:t>
    </dgm:pt>
    <dgm:pt modelId="{92A93678-D1AD-47A1-BB3B-F071E86C27C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Surprise</a:t>
          </a:r>
          <a:endParaRPr lang="en-US" dirty="0"/>
        </a:p>
      </dgm:t>
    </dgm:pt>
    <dgm:pt modelId="{F897BD2D-F436-48CD-9061-53D73935943F}" type="parTrans" cxnId="{6592959A-1A86-4FCD-868E-F4F48E23A5A8}">
      <dgm:prSet/>
      <dgm:spPr/>
      <dgm:t>
        <a:bodyPr/>
        <a:lstStyle/>
        <a:p>
          <a:endParaRPr lang="en-US"/>
        </a:p>
      </dgm:t>
    </dgm:pt>
    <dgm:pt modelId="{8642F5D9-505D-4F27-846C-19349A3B9DBC}" type="sibTrans" cxnId="{6592959A-1A86-4FCD-868E-F4F48E23A5A8}">
      <dgm:prSet/>
      <dgm:spPr/>
      <dgm:t>
        <a:bodyPr/>
        <a:lstStyle/>
        <a:p>
          <a:endParaRPr lang="en-US"/>
        </a:p>
      </dgm:t>
    </dgm:pt>
    <dgm:pt modelId="{EE53C5B1-B971-4E9E-A727-373F72E5E57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7 target classes:</a:t>
          </a:r>
          <a:endParaRPr lang="en-US" dirty="0"/>
        </a:p>
      </dgm:t>
    </dgm:pt>
    <dgm:pt modelId="{D3105F0B-CC8F-4DE8-BAF4-2AAADDCC0BBC}" type="sibTrans" cxnId="{6D64CF5A-E634-4767-A223-FA827968AF0A}">
      <dgm:prSet/>
      <dgm:spPr/>
      <dgm:t>
        <a:bodyPr/>
        <a:lstStyle/>
        <a:p>
          <a:endParaRPr lang="en-US"/>
        </a:p>
      </dgm:t>
    </dgm:pt>
    <dgm:pt modelId="{C6ABA14D-9118-4474-837F-2D2C3DD95F1B}" type="parTrans" cxnId="{6D64CF5A-E634-4767-A223-FA827968AF0A}">
      <dgm:prSet/>
      <dgm:spPr/>
      <dgm:t>
        <a:bodyPr/>
        <a:lstStyle/>
        <a:p>
          <a:endParaRPr lang="en-US"/>
        </a:p>
      </dgm:t>
    </dgm:pt>
    <dgm:pt modelId="{FFC25DEE-30CA-4227-BFE4-6D5F57BB6692}" type="pres">
      <dgm:prSet presAssocID="{78A93EB2-15E9-401F-BB96-F0A52B19DE77}" presName="Name0" presStyleCnt="0">
        <dgm:presLayoutVars>
          <dgm:dir/>
          <dgm:resizeHandles val="exact"/>
        </dgm:presLayoutVars>
      </dgm:prSet>
      <dgm:spPr/>
    </dgm:pt>
    <dgm:pt modelId="{403A1D22-1760-422A-B531-98B011E2CF53}" type="pres">
      <dgm:prSet presAssocID="{80ACAE94-8881-4C3B-98A7-EB502C3134EC}" presName="parAndChTx" presStyleLbl="node1" presStyleIdx="0" presStyleCnt="3">
        <dgm:presLayoutVars>
          <dgm:bulletEnabled val="1"/>
        </dgm:presLayoutVars>
      </dgm:prSet>
      <dgm:spPr/>
    </dgm:pt>
    <dgm:pt modelId="{FCF127D8-D18D-4F54-AC13-C5B107ECF7DD}" type="pres">
      <dgm:prSet presAssocID="{D5F037F1-D7DF-4A27-9C86-9CD9DD9289AD}" presName="parAndChSpace" presStyleCnt="0"/>
      <dgm:spPr/>
    </dgm:pt>
    <dgm:pt modelId="{50157436-29C7-4D69-B50F-19D77E71C616}" type="pres">
      <dgm:prSet presAssocID="{76C99294-0FC4-466B-80A3-4353CDA602B3}" presName="parAndChTx" presStyleLbl="node1" presStyleIdx="1" presStyleCnt="3">
        <dgm:presLayoutVars>
          <dgm:bulletEnabled val="1"/>
        </dgm:presLayoutVars>
      </dgm:prSet>
      <dgm:spPr/>
    </dgm:pt>
    <dgm:pt modelId="{64D556AC-DA21-455B-9AA3-D369916192FD}" type="pres">
      <dgm:prSet presAssocID="{85A96217-ACD1-47AC-8A87-7439457946A4}" presName="parAndChSpace" presStyleCnt="0"/>
      <dgm:spPr/>
    </dgm:pt>
    <dgm:pt modelId="{39D1E327-987A-423A-9257-76F92078E156}" type="pres">
      <dgm:prSet presAssocID="{EE53C5B1-B971-4E9E-A727-373F72E5E578}" presName="parAndChTx" presStyleLbl="node1" presStyleIdx="2" presStyleCnt="3">
        <dgm:presLayoutVars>
          <dgm:bulletEnabled val="1"/>
        </dgm:presLayoutVars>
      </dgm:prSet>
      <dgm:spPr/>
    </dgm:pt>
  </dgm:ptLst>
  <dgm:cxnLst>
    <dgm:cxn modelId="{71CAA80F-C0AE-44E5-AAAC-73F0351C1422}" srcId="{EE53C5B1-B971-4E9E-A727-373F72E5E578}" destId="{077F87B6-F656-4BDB-AFD2-C9AC37F0ADD2}" srcOrd="4" destOrd="0" parTransId="{8A50C290-9C66-408E-94F2-BC5763C35487}" sibTransId="{B303B9A4-B6D9-4A62-9438-81022603F4F9}"/>
    <dgm:cxn modelId="{CD908814-CBA7-4C7D-8CF9-C637903D8EF1}" type="presOf" srcId="{0AC7F66B-C365-4161-8A6B-CD222F3311FB}" destId="{39D1E327-987A-423A-9257-76F92078E156}" srcOrd="0" destOrd="6" presId="urn:microsoft.com/office/officeart/2005/8/layout/hChevron3"/>
    <dgm:cxn modelId="{7EA6C115-7A4E-4D3B-A747-9DAD24D1E7F3}" type="presOf" srcId="{80ACAE94-8881-4C3B-98A7-EB502C3134EC}" destId="{403A1D22-1760-422A-B531-98B011E2CF53}" srcOrd="0" destOrd="0" presId="urn:microsoft.com/office/officeart/2005/8/layout/hChevron3"/>
    <dgm:cxn modelId="{726EF21B-067E-44C5-B1AA-8F7C7A8FAE4C}" type="presOf" srcId="{F474E8CC-642B-47E1-B42D-DE0209E4B220}" destId="{39D1E327-987A-423A-9257-76F92078E156}" srcOrd="0" destOrd="2" presId="urn:microsoft.com/office/officeart/2005/8/layout/hChevron3"/>
    <dgm:cxn modelId="{9F064023-3A44-4EB5-A12B-46E4A70BB745}" srcId="{78A93EB2-15E9-401F-BB96-F0A52B19DE77}" destId="{76C99294-0FC4-466B-80A3-4353CDA602B3}" srcOrd="1" destOrd="0" parTransId="{7473F767-405E-483E-AE4B-7B467FC5F27F}" sibTransId="{85A96217-ACD1-47AC-8A87-7439457946A4}"/>
    <dgm:cxn modelId="{662B882B-A167-4991-9BF4-B362DFE7780E}" type="presOf" srcId="{077F87B6-F656-4BDB-AFD2-C9AC37F0ADD2}" destId="{39D1E327-987A-423A-9257-76F92078E156}" srcOrd="0" destOrd="5" presId="urn:microsoft.com/office/officeart/2005/8/layout/hChevron3"/>
    <dgm:cxn modelId="{E9D81333-206A-4F27-8F2F-DA3DA76FBE86}" type="presOf" srcId="{58C86F8D-ABCE-4741-84F5-46E7D604B200}" destId="{39D1E327-987A-423A-9257-76F92078E156}" srcOrd="0" destOrd="1" presId="urn:microsoft.com/office/officeart/2005/8/layout/hChevron3"/>
    <dgm:cxn modelId="{DF3BB634-95E4-4BF2-AEB1-C726BD863493}" type="presOf" srcId="{92A93678-D1AD-47A1-BB3B-F071E86C27C9}" destId="{39D1E327-987A-423A-9257-76F92078E156}" srcOrd="0" destOrd="7" presId="urn:microsoft.com/office/officeart/2005/8/layout/hChevron3"/>
    <dgm:cxn modelId="{447ACF3E-8B65-4A77-8AEC-A1BF35CFFEC3}" type="presOf" srcId="{78A93EB2-15E9-401F-BB96-F0A52B19DE77}" destId="{FFC25DEE-30CA-4227-BFE4-6D5F57BB6692}" srcOrd="0" destOrd="0" presId="urn:microsoft.com/office/officeart/2005/8/layout/hChevron3"/>
    <dgm:cxn modelId="{E6949E66-97E4-4CB7-9644-7057DDB13501}" type="presOf" srcId="{76C99294-0FC4-466B-80A3-4353CDA602B3}" destId="{50157436-29C7-4D69-B50F-19D77E71C616}" srcOrd="0" destOrd="0" presId="urn:microsoft.com/office/officeart/2005/8/layout/hChevron3"/>
    <dgm:cxn modelId="{24F2CE6D-5C2A-44F0-B599-135DDA96FDB6}" srcId="{78A93EB2-15E9-401F-BB96-F0A52B19DE77}" destId="{80ACAE94-8881-4C3B-98A7-EB502C3134EC}" srcOrd="0" destOrd="0" parTransId="{6E7C898F-3619-47D1-A313-D9F3B64AEF48}" sibTransId="{D5F037F1-D7DF-4A27-9C86-9CD9DD9289AD}"/>
    <dgm:cxn modelId="{DF89D975-CEC8-4D15-9E63-99874ECDB4CD}" type="presOf" srcId="{EE53C5B1-B971-4E9E-A727-373F72E5E578}" destId="{39D1E327-987A-423A-9257-76F92078E156}" srcOrd="0" destOrd="0" presId="urn:microsoft.com/office/officeart/2005/8/layout/hChevron3"/>
    <dgm:cxn modelId="{44320C76-1DC1-41BE-B849-630FB6F20007}" srcId="{EE53C5B1-B971-4E9E-A727-373F72E5E578}" destId="{F474E8CC-642B-47E1-B42D-DE0209E4B220}" srcOrd="1" destOrd="0" parTransId="{7808D191-872A-46B8-AA2A-B1B14F3AE95E}" sibTransId="{97F825E0-44D3-45B6-9007-60CAC36320C2}"/>
    <dgm:cxn modelId="{6D64CF5A-E634-4767-A223-FA827968AF0A}" srcId="{78A93EB2-15E9-401F-BB96-F0A52B19DE77}" destId="{EE53C5B1-B971-4E9E-A727-373F72E5E578}" srcOrd="2" destOrd="0" parTransId="{C6ABA14D-9118-4474-837F-2D2C3DD95F1B}" sibTransId="{D3105F0B-CC8F-4DE8-BAF4-2AAADDCC0BBC}"/>
    <dgm:cxn modelId="{6592959A-1A86-4FCD-868E-F4F48E23A5A8}" srcId="{EE53C5B1-B971-4E9E-A727-373F72E5E578}" destId="{92A93678-D1AD-47A1-BB3B-F071E86C27C9}" srcOrd="6" destOrd="0" parTransId="{F897BD2D-F436-48CD-9061-53D73935943F}" sibTransId="{8642F5D9-505D-4F27-846C-19349A3B9DBC}"/>
    <dgm:cxn modelId="{166DB2A9-FAA6-461A-B58D-3710916B09FD}" type="presOf" srcId="{500D1982-8A30-43DC-9F95-84EDD01A532F}" destId="{39D1E327-987A-423A-9257-76F92078E156}" srcOrd="0" destOrd="4" presId="urn:microsoft.com/office/officeart/2005/8/layout/hChevron3"/>
    <dgm:cxn modelId="{938C51AF-4049-428D-A104-D4C0AD994621}" srcId="{EE53C5B1-B971-4E9E-A727-373F72E5E578}" destId="{500D1982-8A30-43DC-9F95-84EDD01A532F}" srcOrd="3" destOrd="0" parTransId="{5ABEC6A2-F36A-4954-9CF3-00294DCECD77}" sibTransId="{B97066CF-1C20-4063-A50A-23142F905C84}"/>
    <dgm:cxn modelId="{52063FBA-0D69-4946-8A88-A19FE5C6E641}" srcId="{EE53C5B1-B971-4E9E-A727-373F72E5E578}" destId="{0AC7F66B-C365-4161-8A6B-CD222F3311FB}" srcOrd="5" destOrd="0" parTransId="{C72FE10F-36E5-4D78-AB95-DB96B5AF2D64}" sibTransId="{7B21D790-C05C-46C4-B85A-FFD82D5A7CF2}"/>
    <dgm:cxn modelId="{F85278CD-18F4-4917-8B23-738A36638F33}" srcId="{EE53C5B1-B971-4E9E-A727-373F72E5E578}" destId="{66CBA367-83DD-4B11-8F75-88D538A20E81}" srcOrd="2" destOrd="0" parTransId="{5CDA2A9E-741C-4E91-8B00-28F5F72DE42C}" sibTransId="{E036E5A0-6A10-435E-A269-3197D55D085E}"/>
    <dgm:cxn modelId="{0F3013D4-9457-473A-97B4-31A3C418BA58}" type="presOf" srcId="{66CBA367-83DD-4B11-8F75-88D538A20E81}" destId="{39D1E327-987A-423A-9257-76F92078E156}" srcOrd="0" destOrd="3" presId="urn:microsoft.com/office/officeart/2005/8/layout/hChevron3"/>
    <dgm:cxn modelId="{663217F9-7F8B-47B0-90F8-EBD3177FF590}" srcId="{EE53C5B1-B971-4E9E-A727-373F72E5E578}" destId="{58C86F8D-ABCE-4741-84F5-46E7D604B200}" srcOrd="0" destOrd="0" parTransId="{4CE302B9-A56C-4FC6-8D65-8F174CCB341F}" sibTransId="{8229113B-60BA-427E-9209-F3BEB52372F8}"/>
    <dgm:cxn modelId="{685CF93F-85CC-4E62-961E-6FFD0B5FD704}" type="presParOf" srcId="{FFC25DEE-30CA-4227-BFE4-6D5F57BB6692}" destId="{403A1D22-1760-422A-B531-98B011E2CF53}" srcOrd="0" destOrd="0" presId="urn:microsoft.com/office/officeart/2005/8/layout/hChevron3"/>
    <dgm:cxn modelId="{920740BF-B65B-4758-AF6B-03F256D3144A}" type="presParOf" srcId="{FFC25DEE-30CA-4227-BFE4-6D5F57BB6692}" destId="{FCF127D8-D18D-4F54-AC13-C5B107ECF7DD}" srcOrd="1" destOrd="0" presId="urn:microsoft.com/office/officeart/2005/8/layout/hChevron3"/>
    <dgm:cxn modelId="{65F91DAC-5FE8-4467-9CB2-2975134E7159}" type="presParOf" srcId="{FFC25DEE-30CA-4227-BFE4-6D5F57BB6692}" destId="{50157436-29C7-4D69-B50F-19D77E71C616}" srcOrd="2" destOrd="0" presId="urn:microsoft.com/office/officeart/2005/8/layout/hChevron3"/>
    <dgm:cxn modelId="{66835581-AA8E-4083-A72E-03073E105CE9}" type="presParOf" srcId="{FFC25DEE-30CA-4227-BFE4-6D5F57BB6692}" destId="{64D556AC-DA21-455B-9AA3-D369916192FD}" srcOrd="3" destOrd="0" presId="urn:microsoft.com/office/officeart/2005/8/layout/hChevron3"/>
    <dgm:cxn modelId="{4CC0B43F-9F85-4BFD-A149-BC9FC797A89C}" type="presParOf" srcId="{FFC25DEE-30CA-4227-BFE4-6D5F57BB6692}" destId="{39D1E327-987A-423A-9257-76F92078E156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DA5203-EDEC-41BD-8B39-2D322518FF7E}" type="doc">
      <dgm:prSet loTypeId="urn:microsoft.com/office/officeart/2008/layout/LinedList" loCatId="list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E221F49A-417B-453D-B1B1-9A7A0131C33D}">
      <dgm:prSet/>
      <dgm:spPr/>
      <dgm:t>
        <a:bodyPr/>
        <a:lstStyle/>
        <a:p>
          <a:r>
            <a:rPr lang="en-IN" b="0" i="0" dirty="0"/>
            <a:t>Raheja, Jagdish Lal, and Umesh Kumar. "HUM AN FACIAL EXPRESSION DETECTION FROM DETECTED IN CAPTURED IM AGE USING BACK PROPAGATION NEURAL NETW ORK." (2010).</a:t>
          </a:r>
          <a:endParaRPr lang="en-US" dirty="0"/>
        </a:p>
      </dgm:t>
    </dgm:pt>
    <dgm:pt modelId="{A3BC2B33-B599-453C-ABB6-0B57C133A700}" type="parTrans" cxnId="{2116955A-4A72-453A-8A2F-C5240DFB98E0}">
      <dgm:prSet/>
      <dgm:spPr/>
      <dgm:t>
        <a:bodyPr/>
        <a:lstStyle/>
        <a:p>
          <a:endParaRPr lang="en-US"/>
        </a:p>
      </dgm:t>
    </dgm:pt>
    <dgm:pt modelId="{EDA6E18A-00F4-422D-8E9B-7CAE827594C1}" type="sibTrans" cxnId="{2116955A-4A72-453A-8A2F-C5240DFB98E0}">
      <dgm:prSet/>
      <dgm:spPr/>
      <dgm:t>
        <a:bodyPr/>
        <a:lstStyle/>
        <a:p>
          <a:endParaRPr lang="en-US"/>
        </a:p>
      </dgm:t>
    </dgm:pt>
    <dgm:pt modelId="{AE5FDAF4-0071-489F-85EB-68260033964A}">
      <dgm:prSet/>
      <dgm:spPr/>
      <dgm:t>
        <a:bodyPr/>
        <a:lstStyle/>
        <a:p>
          <a:r>
            <a:rPr lang="en-IN" b="0" i="0" dirty="0"/>
            <a:t>N. Song, H. Yang and P. Wu, "A Gesture-to-Emotional Speech Conversion by Combining Gesture Recognition and Facial Expression Recognition," 2018 First Asian Conference on Affective Computing and Intelligent Interaction (ACII Asia), 2018, pp. 1-6, </a:t>
          </a:r>
          <a:r>
            <a:rPr lang="en-IN" b="0" i="0" dirty="0" err="1"/>
            <a:t>doi</a:t>
          </a:r>
          <a:r>
            <a:rPr lang="en-IN" b="0" i="0" dirty="0"/>
            <a:t>: 10.1109/ACIIAsia.2018.8470350.</a:t>
          </a:r>
        </a:p>
        <a:p>
          <a:endParaRPr lang="en-IN" b="0" i="0" dirty="0"/>
        </a:p>
        <a:p>
          <a:r>
            <a:rPr lang="en-IN" b="0" i="0" dirty="0"/>
            <a:t>Dataset - </a:t>
          </a:r>
          <a:r>
            <a:rPr lang="en-IN" dirty="0">
              <a:hlinkClick xmlns:r="http://schemas.openxmlformats.org/officeDocument/2006/relationships" r:id="rId1"/>
            </a:rPr>
            <a:t>FER-2013 | Kaggle</a:t>
          </a:r>
          <a:endParaRPr lang="en-US" dirty="0"/>
        </a:p>
      </dgm:t>
    </dgm:pt>
    <dgm:pt modelId="{0F56AAC8-5D3F-4F6F-BCC0-F4343912EECF}" type="parTrans" cxnId="{61975069-9051-4DFC-9338-C1203C31AA15}">
      <dgm:prSet/>
      <dgm:spPr/>
      <dgm:t>
        <a:bodyPr/>
        <a:lstStyle/>
        <a:p>
          <a:endParaRPr lang="en-US"/>
        </a:p>
      </dgm:t>
    </dgm:pt>
    <dgm:pt modelId="{BFB2C4B1-DA02-44F2-9A47-835EB1A49165}" type="sibTrans" cxnId="{61975069-9051-4DFC-9338-C1203C31AA15}">
      <dgm:prSet/>
      <dgm:spPr/>
      <dgm:t>
        <a:bodyPr/>
        <a:lstStyle/>
        <a:p>
          <a:endParaRPr lang="en-US"/>
        </a:p>
      </dgm:t>
    </dgm:pt>
    <dgm:pt modelId="{5A933785-4487-44A2-A3A5-CA10B34E9C97}" type="pres">
      <dgm:prSet presAssocID="{ADDA5203-EDEC-41BD-8B39-2D322518FF7E}" presName="vert0" presStyleCnt="0">
        <dgm:presLayoutVars>
          <dgm:dir/>
          <dgm:animOne val="branch"/>
          <dgm:animLvl val="lvl"/>
        </dgm:presLayoutVars>
      </dgm:prSet>
      <dgm:spPr/>
    </dgm:pt>
    <dgm:pt modelId="{49398C26-F30F-40C0-BB05-B9D2A93B0ACB}" type="pres">
      <dgm:prSet presAssocID="{E221F49A-417B-453D-B1B1-9A7A0131C33D}" presName="thickLine" presStyleLbl="alignNode1" presStyleIdx="0" presStyleCnt="2"/>
      <dgm:spPr/>
    </dgm:pt>
    <dgm:pt modelId="{3DDD2352-530E-4AA6-84F2-348DDF2281D3}" type="pres">
      <dgm:prSet presAssocID="{E221F49A-417B-453D-B1B1-9A7A0131C33D}" presName="horz1" presStyleCnt="0"/>
      <dgm:spPr/>
    </dgm:pt>
    <dgm:pt modelId="{1508E9E0-4AD3-442E-902D-CF18245DE969}" type="pres">
      <dgm:prSet presAssocID="{E221F49A-417B-453D-B1B1-9A7A0131C33D}" presName="tx1" presStyleLbl="revTx" presStyleIdx="0" presStyleCnt="2"/>
      <dgm:spPr/>
    </dgm:pt>
    <dgm:pt modelId="{74D82BC4-785B-46D4-9A19-99B7FBA31D6E}" type="pres">
      <dgm:prSet presAssocID="{E221F49A-417B-453D-B1B1-9A7A0131C33D}" presName="vert1" presStyleCnt="0"/>
      <dgm:spPr/>
    </dgm:pt>
    <dgm:pt modelId="{59F12E0A-4F96-4E16-9672-9274EDB975BC}" type="pres">
      <dgm:prSet presAssocID="{AE5FDAF4-0071-489F-85EB-68260033964A}" presName="thickLine" presStyleLbl="alignNode1" presStyleIdx="1" presStyleCnt="2"/>
      <dgm:spPr/>
    </dgm:pt>
    <dgm:pt modelId="{986DF945-C5F1-48D7-B5E5-E63C914918DF}" type="pres">
      <dgm:prSet presAssocID="{AE5FDAF4-0071-489F-85EB-68260033964A}" presName="horz1" presStyleCnt="0"/>
      <dgm:spPr/>
    </dgm:pt>
    <dgm:pt modelId="{0065FF41-225A-4883-B5AC-736FEE2A0286}" type="pres">
      <dgm:prSet presAssocID="{AE5FDAF4-0071-489F-85EB-68260033964A}" presName="tx1" presStyleLbl="revTx" presStyleIdx="1" presStyleCnt="2"/>
      <dgm:spPr/>
    </dgm:pt>
    <dgm:pt modelId="{9C22F866-B119-4AA1-8810-3353A1F93FE6}" type="pres">
      <dgm:prSet presAssocID="{AE5FDAF4-0071-489F-85EB-68260033964A}" presName="vert1" presStyleCnt="0"/>
      <dgm:spPr/>
    </dgm:pt>
  </dgm:ptLst>
  <dgm:cxnLst>
    <dgm:cxn modelId="{EE58572B-A71C-4265-AD2E-4F6B5B0CBF2E}" type="presOf" srcId="{AE5FDAF4-0071-489F-85EB-68260033964A}" destId="{0065FF41-225A-4883-B5AC-736FEE2A0286}" srcOrd="0" destOrd="0" presId="urn:microsoft.com/office/officeart/2008/layout/LinedList"/>
    <dgm:cxn modelId="{61975069-9051-4DFC-9338-C1203C31AA15}" srcId="{ADDA5203-EDEC-41BD-8B39-2D322518FF7E}" destId="{AE5FDAF4-0071-489F-85EB-68260033964A}" srcOrd="1" destOrd="0" parTransId="{0F56AAC8-5D3F-4F6F-BCC0-F4343912EECF}" sibTransId="{BFB2C4B1-DA02-44F2-9A47-835EB1A49165}"/>
    <dgm:cxn modelId="{8EA2A96C-BEE3-4AB5-A4DA-333C49113D34}" type="presOf" srcId="{E221F49A-417B-453D-B1B1-9A7A0131C33D}" destId="{1508E9E0-4AD3-442E-902D-CF18245DE969}" srcOrd="0" destOrd="0" presId="urn:microsoft.com/office/officeart/2008/layout/LinedList"/>
    <dgm:cxn modelId="{AD996E4E-DF7B-4EE6-881D-C3B5FE668C80}" type="presOf" srcId="{ADDA5203-EDEC-41BD-8B39-2D322518FF7E}" destId="{5A933785-4487-44A2-A3A5-CA10B34E9C97}" srcOrd="0" destOrd="0" presId="urn:microsoft.com/office/officeart/2008/layout/LinedList"/>
    <dgm:cxn modelId="{2116955A-4A72-453A-8A2F-C5240DFB98E0}" srcId="{ADDA5203-EDEC-41BD-8B39-2D322518FF7E}" destId="{E221F49A-417B-453D-B1B1-9A7A0131C33D}" srcOrd="0" destOrd="0" parTransId="{A3BC2B33-B599-453C-ABB6-0B57C133A700}" sibTransId="{EDA6E18A-00F4-422D-8E9B-7CAE827594C1}"/>
    <dgm:cxn modelId="{84A02796-D0A3-4B9B-A6AE-10AE5AD0AB66}" type="presParOf" srcId="{5A933785-4487-44A2-A3A5-CA10B34E9C97}" destId="{49398C26-F30F-40C0-BB05-B9D2A93B0ACB}" srcOrd="0" destOrd="0" presId="urn:microsoft.com/office/officeart/2008/layout/LinedList"/>
    <dgm:cxn modelId="{EDD6E04A-5CA4-44D8-9658-0F96B9C7ACEB}" type="presParOf" srcId="{5A933785-4487-44A2-A3A5-CA10B34E9C97}" destId="{3DDD2352-530E-4AA6-84F2-348DDF2281D3}" srcOrd="1" destOrd="0" presId="urn:microsoft.com/office/officeart/2008/layout/LinedList"/>
    <dgm:cxn modelId="{30F02F23-5D2A-4A96-A1D2-2AFB7F95B452}" type="presParOf" srcId="{3DDD2352-530E-4AA6-84F2-348DDF2281D3}" destId="{1508E9E0-4AD3-442E-902D-CF18245DE969}" srcOrd="0" destOrd="0" presId="urn:microsoft.com/office/officeart/2008/layout/LinedList"/>
    <dgm:cxn modelId="{89170F20-B3F1-48FF-A29E-C8D6C77FC0E8}" type="presParOf" srcId="{3DDD2352-530E-4AA6-84F2-348DDF2281D3}" destId="{74D82BC4-785B-46D4-9A19-99B7FBA31D6E}" srcOrd="1" destOrd="0" presId="urn:microsoft.com/office/officeart/2008/layout/LinedList"/>
    <dgm:cxn modelId="{4EFF2E5C-0701-40A9-92BD-C6BC4A46F385}" type="presParOf" srcId="{5A933785-4487-44A2-A3A5-CA10B34E9C97}" destId="{59F12E0A-4F96-4E16-9672-9274EDB975BC}" srcOrd="2" destOrd="0" presId="urn:microsoft.com/office/officeart/2008/layout/LinedList"/>
    <dgm:cxn modelId="{091848E4-70D1-4601-AC3F-F6848C223636}" type="presParOf" srcId="{5A933785-4487-44A2-A3A5-CA10B34E9C97}" destId="{986DF945-C5F1-48D7-B5E5-E63C914918DF}" srcOrd="3" destOrd="0" presId="urn:microsoft.com/office/officeart/2008/layout/LinedList"/>
    <dgm:cxn modelId="{B0C79AA1-4C4F-4586-BF9C-4E7BC7F1EF7A}" type="presParOf" srcId="{986DF945-C5F1-48D7-B5E5-E63C914918DF}" destId="{0065FF41-225A-4883-B5AC-736FEE2A0286}" srcOrd="0" destOrd="0" presId="urn:microsoft.com/office/officeart/2008/layout/LinedList"/>
    <dgm:cxn modelId="{54218144-F39D-460E-888B-E5C87885E9B8}" type="presParOf" srcId="{986DF945-C5F1-48D7-B5E5-E63C914918DF}" destId="{9C22F866-B119-4AA1-8810-3353A1F93FE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1749CD-F801-48F4-8525-A529203C24C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AFC9212-2DBF-4C06-97A5-6EC4E6BA528C}">
      <dgm:prSet/>
      <dgm:spPr/>
      <dgm:t>
        <a:bodyPr/>
        <a:lstStyle/>
        <a:p>
          <a:r>
            <a:rPr lang="en-IN"/>
            <a:t>201901202 – Aditya Zala</a:t>
          </a:r>
          <a:endParaRPr lang="en-US"/>
        </a:p>
      </dgm:t>
    </dgm:pt>
    <dgm:pt modelId="{6235FD1A-CBEA-4AA2-88BC-F8BC5409A660}" type="parTrans" cxnId="{84151B23-4C94-4215-B698-588523A2C5DE}">
      <dgm:prSet/>
      <dgm:spPr/>
      <dgm:t>
        <a:bodyPr/>
        <a:lstStyle/>
        <a:p>
          <a:endParaRPr lang="en-US"/>
        </a:p>
      </dgm:t>
    </dgm:pt>
    <dgm:pt modelId="{35061F16-7C78-4615-9D1D-C292EB0FA236}" type="sibTrans" cxnId="{84151B23-4C94-4215-B698-588523A2C5DE}">
      <dgm:prSet/>
      <dgm:spPr/>
      <dgm:t>
        <a:bodyPr/>
        <a:lstStyle/>
        <a:p>
          <a:endParaRPr lang="en-US"/>
        </a:p>
      </dgm:t>
    </dgm:pt>
    <dgm:pt modelId="{B2F4F1DD-F15A-4F65-934A-CC93E25545FC}">
      <dgm:prSet/>
      <dgm:spPr/>
      <dgm:t>
        <a:bodyPr/>
        <a:lstStyle/>
        <a:p>
          <a:r>
            <a:rPr lang="en-IN"/>
            <a:t>201901227 – Satyadev Patel</a:t>
          </a:r>
          <a:endParaRPr lang="en-US"/>
        </a:p>
      </dgm:t>
    </dgm:pt>
    <dgm:pt modelId="{225164AC-0A23-452F-9BDF-F704C350DC13}" type="parTrans" cxnId="{E4FBF980-335E-4AB4-A788-5264527C8EF5}">
      <dgm:prSet/>
      <dgm:spPr/>
      <dgm:t>
        <a:bodyPr/>
        <a:lstStyle/>
        <a:p>
          <a:endParaRPr lang="en-US"/>
        </a:p>
      </dgm:t>
    </dgm:pt>
    <dgm:pt modelId="{636C2CF1-0F77-4A88-91CB-46D807A1B2E2}" type="sibTrans" cxnId="{E4FBF980-335E-4AB4-A788-5264527C8EF5}">
      <dgm:prSet/>
      <dgm:spPr/>
      <dgm:t>
        <a:bodyPr/>
        <a:lstStyle/>
        <a:p>
          <a:endParaRPr lang="en-US"/>
        </a:p>
      </dgm:t>
    </dgm:pt>
    <dgm:pt modelId="{A287545D-D412-4DF9-B025-0740D968187F}">
      <dgm:prSet/>
      <dgm:spPr/>
      <dgm:t>
        <a:bodyPr/>
        <a:lstStyle/>
        <a:p>
          <a:r>
            <a:rPr lang="en-IN"/>
            <a:t>201901228 – Nirmit Ghughu</a:t>
          </a:r>
          <a:endParaRPr lang="en-US"/>
        </a:p>
      </dgm:t>
    </dgm:pt>
    <dgm:pt modelId="{1162F2F4-4AE2-4AE7-924B-6A2889BC65B5}" type="parTrans" cxnId="{4A73A2B1-83CC-41C7-9544-AD3121FFCE7B}">
      <dgm:prSet/>
      <dgm:spPr/>
      <dgm:t>
        <a:bodyPr/>
        <a:lstStyle/>
        <a:p>
          <a:endParaRPr lang="en-US"/>
        </a:p>
      </dgm:t>
    </dgm:pt>
    <dgm:pt modelId="{E850A361-7808-47BD-83F4-2BE9DEED8E06}" type="sibTrans" cxnId="{4A73A2B1-83CC-41C7-9544-AD3121FFCE7B}">
      <dgm:prSet/>
      <dgm:spPr/>
      <dgm:t>
        <a:bodyPr/>
        <a:lstStyle/>
        <a:p>
          <a:endParaRPr lang="en-US"/>
        </a:p>
      </dgm:t>
    </dgm:pt>
    <dgm:pt modelId="{66837810-8CEC-40BC-8F33-8BDC52529EE1}">
      <dgm:prSet/>
      <dgm:spPr/>
      <dgm:t>
        <a:bodyPr/>
        <a:lstStyle/>
        <a:p>
          <a:r>
            <a:rPr lang="en-IN"/>
            <a:t>201901247 – Darsh Rank</a:t>
          </a:r>
          <a:endParaRPr lang="en-US"/>
        </a:p>
      </dgm:t>
    </dgm:pt>
    <dgm:pt modelId="{E736DA34-5EAF-416C-A435-25DACD2A9E58}" type="parTrans" cxnId="{85E3CF44-9CD2-4B86-B64B-FA763E5CD78C}">
      <dgm:prSet/>
      <dgm:spPr/>
      <dgm:t>
        <a:bodyPr/>
        <a:lstStyle/>
        <a:p>
          <a:endParaRPr lang="en-US"/>
        </a:p>
      </dgm:t>
    </dgm:pt>
    <dgm:pt modelId="{C0CBB23B-26B2-4FD8-89CC-12D29DC70B88}" type="sibTrans" cxnId="{85E3CF44-9CD2-4B86-B64B-FA763E5CD78C}">
      <dgm:prSet/>
      <dgm:spPr/>
      <dgm:t>
        <a:bodyPr/>
        <a:lstStyle/>
        <a:p>
          <a:endParaRPr lang="en-US"/>
        </a:p>
      </dgm:t>
    </dgm:pt>
    <dgm:pt modelId="{9C7F3E99-AF33-4605-AE96-01DD55E3E134}">
      <dgm:prSet/>
      <dgm:spPr/>
      <dgm:t>
        <a:bodyPr/>
        <a:lstStyle/>
        <a:p>
          <a:r>
            <a:rPr lang="en-IN"/>
            <a:t>201901472 – Adtiya Arya</a:t>
          </a:r>
          <a:endParaRPr lang="en-US"/>
        </a:p>
      </dgm:t>
    </dgm:pt>
    <dgm:pt modelId="{414BEC8F-99EB-4663-B953-80965FD718B5}" type="parTrans" cxnId="{7E5B8C13-D94B-4C67-A83E-776A8E10820E}">
      <dgm:prSet/>
      <dgm:spPr/>
      <dgm:t>
        <a:bodyPr/>
        <a:lstStyle/>
        <a:p>
          <a:endParaRPr lang="en-US"/>
        </a:p>
      </dgm:t>
    </dgm:pt>
    <dgm:pt modelId="{ECEECAD4-D101-4885-9984-A98565BE2CB6}" type="sibTrans" cxnId="{7E5B8C13-D94B-4C67-A83E-776A8E10820E}">
      <dgm:prSet/>
      <dgm:spPr/>
      <dgm:t>
        <a:bodyPr/>
        <a:lstStyle/>
        <a:p>
          <a:endParaRPr lang="en-US"/>
        </a:p>
      </dgm:t>
    </dgm:pt>
    <dgm:pt modelId="{2D4E5F9F-ED01-410E-870C-A2DD2080EDBD}" type="pres">
      <dgm:prSet presAssocID="{B91749CD-F801-48F4-8525-A529203C24CC}" presName="vert0" presStyleCnt="0">
        <dgm:presLayoutVars>
          <dgm:dir/>
          <dgm:animOne val="branch"/>
          <dgm:animLvl val="lvl"/>
        </dgm:presLayoutVars>
      </dgm:prSet>
      <dgm:spPr/>
    </dgm:pt>
    <dgm:pt modelId="{9CB36041-21FB-4B22-8E9C-33E382C52BF5}" type="pres">
      <dgm:prSet presAssocID="{6AFC9212-2DBF-4C06-97A5-6EC4E6BA528C}" presName="thickLine" presStyleLbl="alignNode1" presStyleIdx="0" presStyleCnt="5"/>
      <dgm:spPr/>
    </dgm:pt>
    <dgm:pt modelId="{B39F7DA1-35E9-4F67-A617-72187875E461}" type="pres">
      <dgm:prSet presAssocID="{6AFC9212-2DBF-4C06-97A5-6EC4E6BA528C}" presName="horz1" presStyleCnt="0"/>
      <dgm:spPr/>
    </dgm:pt>
    <dgm:pt modelId="{EBD60A79-71EE-4AEF-ADB4-0AA2698404DF}" type="pres">
      <dgm:prSet presAssocID="{6AFC9212-2DBF-4C06-97A5-6EC4E6BA528C}" presName="tx1" presStyleLbl="revTx" presStyleIdx="0" presStyleCnt="5"/>
      <dgm:spPr/>
    </dgm:pt>
    <dgm:pt modelId="{4305748E-4C2B-465B-BA1F-9F22E169543D}" type="pres">
      <dgm:prSet presAssocID="{6AFC9212-2DBF-4C06-97A5-6EC4E6BA528C}" presName="vert1" presStyleCnt="0"/>
      <dgm:spPr/>
    </dgm:pt>
    <dgm:pt modelId="{15171678-A318-4F22-8520-EBE7A502B553}" type="pres">
      <dgm:prSet presAssocID="{B2F4F1DD-F15A-4F65-934A-CC93E25545FC}" presName="thickLine" presStyleLbl="alignNode1" presStyleIdx="1" presStyleCnt="5"/>
      <dgm:spPr/>
    </dgm:pt>
    <dgm:pt modelId="{36CDFCF9-4FEA-4E42-9AE6-A5C2B76EA56F}" type="pres">
      <dgm:prSet presAssocID="{B2F4F1DD-F15A-4F65-934A-CC93E25545FC}" presName="horz1" presStyleCnt="0"/>
      <dgm:spPr/>
    </dgm:pt>
    <dgm:pt modelId="{1EE84CA1-6210-4FB3-B5DD-EB23AC0A201E}" type="pres">
      <dgm:prSet presAssocID="{B2F4F1DD-F15A-4F65-934A-CC93E25545FC}" presName="tx1" presStyleLbl="revTx" presStyleIdx="1" presStyleCnt="5"/>
      <dgm:spPr/>
    </dgm:pt>
    <dgm:pt modelId="{94610AC8-B69B-4A40-B705-BE4F84667424}" type="pres">
      <dgm:prSet presAssocID="{B2F4F1DD-F15A-4F65-934A-CC93E25545FC}" presName="vert1" presStyleCnt="0"/>
      <dgm:spPr/>
    </dgm:pt>
    <dgm:pt modelId="{10213C1B-37BE-4578-9524-173FEA433717}" type="pres">
      <dgm:prSet presAssocID="{A287545D-D412-4DF9-B025-0740D968187F}" presName="thickLine" presStyleLbl="alignNode1" presStyleIdx="2" presStyleCnt="5"/>
      <dgm:spPr/>
    </dgm:pt>
    <dgm:pt modelId="{2049D21E-55B2-419E-AB63-6DE422B8CE48}" type="pres">
      <dgm:prSet presAssocID="{A287545D-D412-4DF9-B025-0740D968187F}" presName="horz1" presStyleCnt="0"/>
      <dgm:spPr/>
    </dgm:pt>
    <dgm:pt modelId="{3E1BB270-9D78-4B9E-87E7-CE69A5733ED5}" type="pres">
      <dgm:prSet presAssocID="{A287545D-D412-4DF9-B025-0740D968187F}" presName="tx1" presStyleLbl="revTx" presStyleIdx="2" presStyleCnt="5"/>
      <dgm:spPr/>
    </dgm:pt>
    <dgm:pt modelId="{E4D29035-FBB4-4BE2-9808-11B92D6F0C1C}" type="pres">
      <dgm:prSet presAssocID="{A287545D-D412-4DF9-B025-0740D968187F}" presName="vert1" presStyleCnt="0"/>
      <dgm:spPr/>
    </dgm:pt>
    <dgm:pt modelId="{7C4CC937-A070-4749-8797-95F69AF13B34}" type="pres">
      <dgm:prSet presAssocID="{66837810-8CEC-40BC-8F33-8BDC52529EE1}" presName="thickLine" presStyleLbl="alignNode1" presStyleIdx="3" presStyleCnt="5"/>
      <dgm:spPr/>
    </dgm:pt>
    <dgm:pt modelId="{76AE1283-1062-4BDC-8DF2-06C73C5A51A5}" type="pres">
      <dgm:prSet presAssocID="{66837810-8CEC-40BC-8F33-8BDC52529EE1}" presName="horz1" presStyleCnt="0"/>
      <dgm:spPr/>
    </dgm:pt>
    <dgm:pt modelId="{047B7320-DC1F-496F-BB10-D0FB89C95C94}" type="pres">
      <dgm:prSet presAssocID="{66837810-8CEC-40BC-8F33-8BDC52529EE1}" presName="tx1" presStyleLbl="revTx" presStyleIdx="3" presStyleCnt="5"/>
      <dgm:spPr/>
    </dgm:pt>
    <dgm:pt modelId="{C1AD6F83-7605-4E77-8693-074783057827}" type="pres">
      <dgm:prSet presAssocID="{66837810-8CEC-40BC-8F33-8BDC52529EE1}" presName="vert1" presStyleCnt="0"/>
      <dgm:spPr/>
    </dgm:pt>
    <dgm:pt modelId="{F0C7FAAE-6D8A-4E44-B828-0F172A9AD0A9}" type="pres">
      <dgm:prSet presAssocID="{9C7F3E99-AF33-4605-AE96-01DD55E3E134}" presName="thickLine" presStyleLbl="alignNode1" presStyleIdx="4" presStyleCnt="5"/>
      <dgm:spPr/>
    </dgm:pt>
    <dgm:pt modelId="{F991520B-0B4D-49D1-8C7F-B176E08B9C97}" type="pres">
      <dgm:prSet presAssocID="{9C7F3E99-AF33-4605-AE96-01DD55E3E134}" presName="horz1" presStyleCnt="0"/>
      <dgm:spPr/>
    </dgm:pt>
    <dgm:pt modelId="{53732DE3-E74F-4552-8BEE-C5838A37CC85}" type="pres">
      <dgm:prSet presAssocID="{9C7F3E99-AF33-4605-AE96-01DD55E3E134}" presName="tx1" presStyleLbl="revTx" presStyleIdx="4" presStyleCnt="5"/>
      <dgm:spPr/>
    </dgm:pt>
    <dgm:pt modelId="{95DBEE43-12F3-4000-BD20-D5079D18EB7D}" type="pres">
      <dgm:prSet presAssocID="{9C7F3E99-AF33-4605-AE96-01DD55E3E134}" presName="vert1" presStyleCnt="0"/>
      <dgm:spPr/>
    </dgm:pt>
  </dgm:ptLst>
  <dgm:cxnLst>
    <dgm:cxn modelId="{7E5B8C13-D94B-4C67-A83E-776A8E10820E}" srcId="{B91749CD-F801-48F4-8525-A529203C24CC}" destId="{9C7F3E99-AF33-4605-AE96-01DD55E3E134}" srcOrd="4" destOrd="0" parTransId="{414BEC8F-99EB-4663-B953-80965FD718B5}" sibTransId="{ECEECAD4-D101-4885-9984-A98565BE2CB6}"/>
    <dgm:cxn modelId="{70D90016-CB9E-4318-AAFF-80E481F7033B}" type="presOf" srcId="{9C7F3E99-AF33-4605-AE96-01DD55E3E134}" destId="{53732DE3-E74F-4552-8BEE-C5838A37CC85}" srcOrd="0" destOrd="0" presId="urn:microsoft.com/office/officeart/2008/layout/LinedList"/>
    <dgm:cxn modelId="{84151B23-4C94-4215-B698-588523A2C5DE}" srcId="{B91749CD-F801-48F4-8525-A529203C24CC}" destId="{6AFC9212-2DBF-4C06-97A5-6EC4E6BA528C}" srcOrd="0" destOrd="0" parTransId="{6235FD1A-CBEA-4AA2-88BC-F8BC5409A660}" sibTransId="{35061F16-7C78-4615-9D1D-C292EB0FA236}"/>
    <dgm:cxn modelId="{43ED365E-3922-44D3-896D-153E04FF24CC}" type="presOf" srcId="{B2F4F1DD-F15A-4F65-934A-CC93E25545FC}" destId="{1EE84CA1-6210-4FB3-B5DD-EB23AC0A201E}" srcOrd="0" destOrd="0" presId="urn:microsoft.com/office/officeart/2008/layout/LinedList"/>
    <dgm:cxn modelId="{85E3CF44-9CD2-4B86-B64B-FA763E5CD78C}" srcId="{B91749CD-F801-48F4-8525-A529203C24CC}" destId="{66837810-8CEC-40BC-8F33-8BDC52529EE1}" srcOrd="3" destOrd="0" parTransId="{E736DA34-5EAF-416C-A435-25DACD2A9E58}" sibTransId="{C0CBB23B-26B2-4FD8-89CC-12D29DC70B88}"/>
    <dgm:cxn modelId="{E4FBF980-335E-4AB4-A788-5264527C8EF5}" srcId="{B91749CD-F801-48F4-8525-A529203C24CC}" destId="{B2F4F1DD-F15A-4F65-934A-CC93E25545FC}" srcOrd="1" destOrd="0" parTransId="{225164AC-0A23-452F-9BDF-F704C350DC13}" sibTransId="{636C2CF1-0F77-4A88-91CB-46D807A1B2E2}"/>
    <dgm:cxn modelId="{D6511288-2CDE-4AEE-989C-6DDB20D7FF13}" type="presOf" srcId="{B91749CD-F801-48F4-8525-A529203C24CC}" destId="{2D4E5F9F-ED01-410E-870C-A2DD2080EDBD}" srcOrd="0" destOrd="0" presId="urn:microsoft.com/office/officeart/2008/layout/LinedList"/>
    <dgm:cxn modelId="{4A73A2B1-83CC-41C7-9544-AD3121FFCE7B}" srcId="{B91749CD-F801-48F4-8525-A529203C24CC}" destId="{A287545D-D412-4DF9-B025-0740D968187F}" srcOrd="2" destOrd="0" parTransId="{1162F2F4-4AE2-4AE7-924B-6A2889BC65B5}" sibTransId="{E850A361-7808-47BD-83F4-2BE9DEED8E06}"/>
    <dgm:cxn modelId="{A0BBC2BB-68FA-4D21-9298-3AE76E9042A6}" type="presOf" srcId="{66837810-8CEC-40BC-8F33-8BDC52529EE1}" destId="{047B7320-DC1F-496F-BB10-D0FB89C95C94}" srcOrd="0" destOrd="0" presId="urn:microsoft.com/office/officeart/2008/layout/LinedList"/>
    <dgm:cxn modelId="{038337BF-B01B-4B1F-A192-7B14F049A823}" type="presOf" srcId="{A287545D-D412-4DF9-B025-0740D968187F}" destId="{3E1BB270-9D78-4B9E-87E7-CE69A5733ED5}" srcOrd="0" destOrd="0" presId="urn:microsoft.com/office/officeart/2008/layout/LinedList"/>
    <dgm:cxn modelId="{1EE76FC0-3BA8-4839-A2F3-E8F66EEABC6E}" type="presOf" srcId="{6AFC9212-2DBF-4C06-97A5-6EC4E6BA528C}" destId="{EBD60A79-71EE-4AEF-ADB4-0AA2698404DF}" srcOrd="0" destOrd="0" presId="urn:microsoft.com/office/officeart/2008/layout/LinedList"/>
    <dgm:cxn modelId="{744CCC3C-B7F2-46F5-90D6-4BC90F8C58C3}" type="presParOf" srcId="{2D4E5F9F-ED01-410E-870C-A2DD2080EDBD}" destId="{9CB36041-21FB-4B22-8E9C-33E382C52BF5}" srcOrd="0" destOrd="0" presId="urn:microsoft.com/office/officeart/2008/layout/LinedList"/>
    <dgm:cxn modelId="{D09F58BC-74D0-4A23-B44B-05DC407DDD2B}" type="presParOf" srcId="{2D4E5F9F-ED01-410E-870C-A2DD2080EDBD}" destId="{B39F7DA1-35E9-4F67-A617-72187875E461}" srcOrd="1" destOrd="0" presId="urn:microsoft.com/office/officeart/2008/layout/LinedList"/>
    <dgm:cxn modelId="{E8495B32-399E-4C58-BDCD-70054313913B}" type="presParOf" srcId="{B39F7DA1-35E9-4F67-A617-72187875E461}" destId="{EBD60A79-71EE-4AEF-ADB4-0AA2698404DF}" srcOrd="0" destOrd="0" presId="urn:microsoft.com/office/officeart/2008/layout/LinedList"/>
    <dgm:cxn modelId="{DD94A979-E3B8-4138-84DF-7BE2F4C0F2C9}" type="presParOf" srcId="{B39F7DA1-35E9-4F67-A617-72187875E461}" destId="{4305748E-4C2B-465B-BA1F-9F22E169543D}" srcOrd="1" destOrd="0" presId="urn:microsoft.com/office/officeart/2008/layout/LinedList"/>
    <dgm:cxn modelId="{55A4DC29-0AF1-4EC6-9544-223ECE8C2394}" type="presParOf" srcId="{2D4E5F9F-ED01-410E-870C-A2DD2080EDBD}" destId="{15171678-A318-4F22-8520-EBE7A502B553}" srcOrd="2" destOrd="0" presId="urn:microsoft.com/office/officeart/2008/layout/LinedList"/>
    <dgm:cxn modelId="{D0077797-1516-44FA-AC1B-5F1D323E9322}" type="presParOf" srcId="{2D4E5F9F-ED01-410E-870C-A2DD2080EDBD}" destId="{36CDFCF9-4FEA-4E42-9AE6-A5C2B76EA56F}" srcOrd="3" destOrd="0" presId="urn:microsoft.com/office/officeart/2008/layout/LinedList"/>
    <dgm:cxn modelId="{A2697CCA-3CCC-46A8-A1C1-2E83CFE7B9BA}" type="presParOf" srcId="{36CDFCF9-4FEA-4E42-9AE6-A5C2B76EA56F}" destId="{1EE84CA1-6210-4FB3-B5DD-EB23AC0A201E}" srcOrd="0" destOrd="0" presId="urn:microsoft.com/office/officeart/2008/layout/LinedList"/>
    <dgm:cxn modelId="{821B447A-662F-4033-BA91-4D21C821FA02}" type="presParOf" srcId="{36CDFCF9-4FEA-4E42-9AE6-A5C2B76EA56F}" destId="{94610AC8-B69B-4A40-B705-BE4F84667424}" srcOrd="1" destOrd="0" presId="urn:microsoft.com/office/officeart/2008/layout/LinedList"/>
    <dgm:cxn modelId="{D6C99014-FB37-4007-B8DE-138B92C1A507}" type="presParOf" srcId="{2D4E5F9F-ED01-410E-870C-A2DD2080EDBD}" destId="{10213C1B-37BE-4578-9524-173FEA433717}" srcOrd="4" destOrd="0" presId="urn:microsoft.com/office/officeart/2008/layout/LinedList"/>
    <dgm:cxn modelId="{9B16B8C4-E5DF-4F5E-8147-022B786D0E31}" type="presParOf" srcId="{2D4E5F9F-ED01-410E-870C-A2DD2080EDBD}" destId="{2049D21E-55B2-419E-AB63-6DE422B8CE48}" srcOrd="5" destOrd="0" presId="urn:microsoft.com/office/officeart/2008/layout/LinedList"/>
    <dgm:cxn modelId="{FCA21BCA-0478-4330-B74F-7E23A32FE5F7}" type="presParOf" srcId="{2049D21E-55B2-419E-AB63-6DE422B8CE48}" destId="{3E1BB270-9D78-4B9E-87E7-CE69A5733ED5}" srcOrd="0" destOrd="0" presId="urn:microsoft.com/office/officeart/2008/layout/LinedList"/>
    <dgm:cxn modelId="{82CDC955-7FC6-498D-A63B-32212D946B57}" type="presParOf" srcId="{2049D21E-55B2-419E-AB63-6DE422B8CE48}" destId="{E4D29035-FBB4-4BE2-9808-11B92D6F0C1C}" srcOrd="1" destOrd="0" presId="urn:microsoft.com/office/officeart/2008/layout/LinedList"/>
    <dgm:cxn modelId="{A2036A40-4515-460B-A937-B0FEF10A4168}" type="presParOf" srcId="{2D4E5F9F-ED01-410E-870C-A2DD2080EDBD}" destId="{7C4CC937-A070-4749-8797-95F69AF13B34}" srcOrd="6" destOrd="0" presId="urn:microsoft.com/office/officeart/2008/layout/LinedList"/>
    <dgm:cxn modelId="{6BF083D4-734D-422C-B925-B146F41E476E}" type="presParOf" srcId="{2D4E5F9F-ED01-410E-870C-A2DD2080EDBD}" destId="{76AE1283-1062-4BDC-8DF2-06C73C5A51A5}" srcOrd="7" destOrd="0" presId="urn:microsoft.com/office/officeart/2008/layout/LinedList"/>
    <dgm:cxn modelId="{C8A0179B-14F8-402E-8660-49BA4939EA5C}" type="presParOf" srcId="{76AE1283-1062-4BDC-8DF2-06C73C5A51A5}" destId="{047B7320-DC1F-496F-BB10-D0FB89C95C94}" srcOrd="0" destOrd="0" presId="urn:microsoft.com/office/officeart/2008/layout/LinedList"/>
    <dgm:cxn modelId="{F2176C31-3200-4358-9C72-EAC73F137D03}" type="presParOf" srcId="{76AE1283-1062-4BDC-8DF2-06C73C5A51A5}" destId="{C1AD6F83-7605-4E77-8693-074783057827}" srcOrd="1" destOrd="0" presId="urn:microsoft.com/office/officeart/2008/layout/LinedList"/>
    <dgm:cxn modelId="{D8A3209E-BA19-4369-9006-0C895E383EF5}" type="presParOf" srcId="{2D4E5F9F-ED01-410E-870C-A2DD2080EDBD}" destId="{F0C7FAAE-6D8A-4E44-B828-0F172A9AD0A9}" srcOrd="8" destOrd="0" presId="urn:microsoft.com/office/officeart/2008/layout/LinedList"/>
    <dgm:cxn modelId="{D8F19D77-C148-4E26-8E1B-806D131B2609}" type="presParOf" srcId="{2D4E5F9F-ED01-410E-870C-A2DD2080EDBD}" destId="{F991520B-0B4D-49D1-8C7F-B176E08B9C97}" srcOrd="9" destOrd="0" presId="urn:microsoft.com/office/officeart/2008/layout/LinedList"/>
    <dgm:cxn modelId="{FCCC12BD-3A6B-4F56-8609-524C4983D2B4}" type="presParOf" srcId="{F991520B-0B4D-49D1-8C7F-B176E08B9C97}" destId="{53732DE3-E74F-4552-8BEE-C5838A37CC85}" srcOrd="0" destOrd="0" presId="urn:microsoft.com/office/officeart/2008/layout/LinedList"/>
    <dgm:cxn modelId="{6D44C03F-3092-4263-85C6-E25060777D1C}" type="presParOf" srcId="{F991520B-0B4D-49D1-8C7F-B176E08B9C97}" destId="{95DBEE43-12F3-4000-BD20-D5079D18EB7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A1D22-1760-422A-B531-98B011E2CF53}">
      <dsp:nvSpPr>
        <dsp:cNvPr id="0" name=""/>
        <dsp:cNvSpPr/>
      </dsp:nvSpPr>
      <dsp:spPr>
        <a:xfrm>
          <a:off x="4488" y="0"/>
          <a:ext cx="3925002" cy="3118512"/>
        </a:xfrm>
        <a:prstGeom prst="homePlate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465" tIns="55880" rIns="553861" bIns="5588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u="sng" kern="1200" dirty="0"/>
            <a:t>FER-2013</a:t>
          </a:r>
        </a:p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The dataset consists of </a:t>
          </a:r>
          <a:r>
            <a:rPr lang="en-IN" sz="2200" b="1" kern="1200" dirty="0"/>
            <a:t>28k</a:t>
          </a:r>
          <a:r>
            <a:rPr lang="en-IN" sz="2200" kern="1200" dirty="0"/>
            <a:t> training examples and </a:t>
          </a:r>
          <a:r>
            <a:rPr lang="en-IN" sz="2200" b="1" kern="1200" dirty="0"/>
            <a:t>5k </a:t>
          </a:r>
          <a:r>
            <a:rPr lang="en-IN" sz="2200" kern="1200" dirty="0"/>
            <a:t>testing examples.</a:t>
          </a:r>
          <a:endParaRPr lang="en-US" sz="2200" kern="1200" dirty="0"/>
        </a:p>
      </dsp:txBody>
      <dsp:txXfrm>
        <a:off x="4488" y="0"/>
        <a:ext cx="3535188" cy="3118512"/>
      </dsp:txXfrm>
    </dsp:sp>
    <dsp:sp modelId="{50157436-29C7-4D69-B50F-19D77E71C616}">
      <dsp:nvSpPr>
        <dsp:cNvPr id="0" name=""/>
        <dsp:cNvSpPr/>
      </dsp:nvSpPr>
      <dsp:spPr>
        <a:xfrm>
          <a:off x="3144490" y="0"/>
          <a:ext cx="3925002" cy="3118512"/>
        </a:xfrm>
        <a:prstGeom prst="chevron">
          <a:avLst>
            <a:gd name="adj" fmla="val 2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465" tIns="55880" rIns="138465" bIns="5588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Each training example is a </a:t>
          </a:r>
          <a:r>
            <a:rPr lang="en-IN" sz="2200" b="1" kern="1200" dirty="0"/>
            <a:t>48x48</a:t>
          </a:r>
          <a:r>
            <a:rPr lang="en-IN" sz="2200" kern="1200" dirty="0"/>
            <a:t> b/w image. </a:t>
          </a:r>
        </a:p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Dataset size is </a:t>
          </a:r>
        </a:p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28000 x 48 x 48</a:t>
          </a:r>
          <a:endParaRPr lang="en-US" sz="2000" b="1" kern="1200" dirty="0"/>
        </a:p>
      </dsp:txBody>
      <dsp:txXfrm>
        <a:off x="3924118" y="0"/>
        <a:ext cx="2365746" cy="3118512"/>
      </dsp:txXfrm>
    </dsp:sp>
    <dsp:sp modelId="{39D1E327-987A-423A-9257-76F92078E156}">
      <dsp:nvSpPr>
        <dsp:cNvPr id="0" name=""/>
        <dsp:cNvSpPr/>
      </dsp:nvSpPr>
      <dsp:spPr>
        <a:xfrm>
          <a:off x="6284492" y="0"/>
          <a:ext cx="3925002" cy="3118512"/>
        </a:xfrm>
        <a:prstGeom prst="chevron">
          <a:avLst>
            <a:gd name="adj" fmla="val 2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465" tIns="55880" rIns="138465" bIns="5588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7 target classes:</a:t>
          </a:r>
          <a:endParaRPr lang="en-US" sz="2200" kern="1200" dirty="0"/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/>
            <a:t>Angry</a:t>
          </a:r>
          <a:endParaRPr lang="en-US" sz="1700" kern="1200"/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/>
            <a:t>Disgust</a:t>
          </a:r>
          <a:endParaRPr lang="en-US" sz="1700" kern="1200" dirty="0"/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/>
            <a:t>Fear</a:t>
          </a:r>
          <a:endParaRPr lang="en-US" sz="1700" kern="1200" dirty="0"/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/>
            <a:t>Happy</a:t>
          </a:r>
          <a:endParaRPr lang="en-US" sz="1700" kern="1200" dirty="0"/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/>
            <a:t>Neutral</a:t>
          </a:r>
          <a:endParaRPr lang="en-US" sz="1700" kern="1200"/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/>
            <a:t>Sad</a:t>
          </a:r>
          <a:endParaRPr lang="en-US" sz="1700" kern="1200"/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/>
            <a:t>Surprise</a:t>
          </a:r>
          <a:endParaRPr lang="en-US" sz="1700" kern="1200" dirty="0"/>
        </a:p>
      </dsp:txBody>
      <dsp:txXfrm>
        <a:off x="7064120" y="0"/>
        <a:ext cx="2365746" cy="31185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398C26-F30F-40C0-BB05-B9D2A93B0ACB}">
      <dsp:nvSpPr>
        <dsp:cNvPr id="0" name=""/>
        <dsp:cNvSpPr/>
      </dsp:nvSpPr>
      <dsp:spPr>
        <a:xfrm>
          <a:off x="0" y="0"/>
          <a:ext cx="1066800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508E9E0-4AD3-442E-902D-CF18245DE969}">
      <dsp:nvSpPr>
        <dsp:cNvPr id="0" name=""/>
        <dsp:cNvSpPr/>
      </dsp:nvSpPr>
      <dsp:spPr>
        <a:xfrm>
          <a:off x="0" y="0"/>
          <a:ext cx="10668004" cy="1269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/>
            <a:t>Raheja, Jagdish Lal, and Umesh Kumar. "HUM AN FACIAL EXPRESSION DETECTION FROM DETECTED IN CAPTURED IM AGE USING BACK PROPAGATION NEURAL NETW ORK." (2010).</a:t>
          </a:r>
          <a:endParaRPr lang="en-US" sz="1400" kern="1200" dirty="0"/>
        </a:p>
      </dsp:txBody>
      <dsp:txXfrm>
        <a:off x="0" y="0"/>
        <a:ext cx="10668004" cy="1269241"/>
      </dsp:txXfrm>
    </dsp:sp>
    <dsp:sp modelId="{59F12E0A-4F96-4E16-9672-9274EDB975BC}">
      <dsp:nvSpPr>
        <dsp:cNvPr id="0" name=""/>
        <dsp:cNvSpPr/>
      </dsp:nvSpPr>
      <dsp:spPr>
        <a:xfrm>
          <a:off x="0" y="1269241"/>
          <a:ext cx="1066800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65FF41-225A-4883-B5AC-736FEE2A0286}">
      <dsp:nvSpPr>
        <dsp:cNvPr id="0" name=""/>
        <dsp:cNvSpPr/>
      </dsp:nvSpPr>
      <dsp:spPr>
        <a:xfrm>
          <a:off x="0" y="1269241"/>
          <a:ext cx="10668004" cy="1269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/>
            <a:t>N. Song, H. Yang and P. Wu, "A Gesture-to-Emotional Speech Conversion by Combining Gesture Recognition and Facial Expression Recognition," 2018 First Asian Conference on Affective Computing and Intelligent Interaction (ACII Asia), 2018, pp. 1-6, </a:t>
          </a:r>
          <a:r>
            <a:rPr lang="en-IN" sz="1400" b="0" i="0" kern="1200" dirty="0" err="1"/>
            <a:t>doi</a:t>
          </a:r>
          <a:r>
            <a:rPr lang="en-IN" sz="1400" b="0" i="0" kern="1200" dirty="0"/>
            <a:t>: 10.1109/ACIIAsia.2018.8470350.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b="0" i="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/>
            <a:t>Dataset - </a:t>
          </a:r>
          <a:r>
            <a:rPr lang="en-IN" sz="1400" kern="1200" dirty="0">
              <a:hlinkClick xmlns:r="http://schemas.openxmlformats.org/officeDocument/2006/relationships" r:id="rId1"/>
            </a:rPr>
            <a:t>FER-2013 | Kaggle</a:t>
          </a:r>
          <a:endParaRPr lang="en-US" sz="1400" kern="1200" dirty="0"/>
        </a:p>
      </dsp:txBody>
      <dsp:txXfrm>
        <a:off x="0" y="1269241"/>
        <a:ext cx="10668004" cy="12692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B36041-21FB-4B22-8E9C-33E382C52BF5}">
      <dsp:nvSpPr>
        <dsp:cNvPr id="0" name=""/>
        <dsp:cNvSpPr/>
      </dsp:nvSpPr>
      <dsp:spPr>
        <a:xfrm>
          <a:off x="0" y="381"/>
          <a:ext cx="9144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D60A79-71EE-4AEF-ADB4-0AA2698404DF}">
      <dsp:nvSpPr>
        <dsp:cNvPr id="0" name=""/>
        <dsp:cNvSpPr/>
      </dsp:nvSpPr>
      <dsp:spPr>
        <a:xfrm>
          <a:off x="0" y="381"/>
          <a:ext cx="9144000" cy="625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201901202 – Aditya Zala</a:t>
          </a:r>
          <a:endParaRPr lang="en-US" sz="2900" kern="1200"/>
        </a:p>
      </dsp:txBody>
      <dsp:txXfrm>
        <a:off x="0" y="381"/>
        <a:ext cx="9144000" cy="625296"/>
      </dsp:txXfrm>
    </dsp:sp>
    <dsp:sp modelId="{15171678-A318-4F22-8520-EBE7A502B553}">
      <dsp:nvSpPr>
        <dsp:cNvPr id="0" name=""/>
        <dsp:cNvSpPr/>
      </dsp:nvSpPr>
      <dsp:spPr>
        <a:xfrm>
          <a:off x="0" y="625678"/>
          <a:ext cx="9144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84CA1-6210-4FB3-B5DD-EB23AC0A201E}">
      <dsp:nvSpPr>
        <dsp:cNvPr id="0" name=""/>
        <dsp:cNvSpPr/>
      </dsp:nvSpPr>
      <dsp:spPr>
        <a:xfrm>
          <a:off x="0" y="625678"/>
          <a:ext cx="9144000" cy="625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201901227 – Satyadev Patel</a:t>
          </a:r>
          <a:endParaRPr lang="en-US" sz="2900" kern="1200"/>
        </a:p>
      </dsp:txBody>
      <dsp:txXfrm>
        <a:off x="0" y="625678"/>
        <a:ext cx="9144000" cy="625296"/>
      </dsp:txXfrm>
    </dsp:sp>
    <dsp:sp modelId="{10213C1B-37BE-4578-9524-173FEA433717}">
      <dsp:nvSpPr>
        <dsp:cNvPr id="0" name=""/>
        <dsp:cNvSpPr/>
      </dsp:nvSpPr>
      <dsp:spPr>
        <a:xfrm>
          <a:off x="0" y="1250975"/>
          <a:ext cx="9144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BB270-9D78-4B9E-87E7-CE69A5733ED5}">
      <dsp:nvSpPr>
        <dsp:cNvPr id="0" name=""/>
        <dsp:cNvSpPr/>
      </dsp:nvSpPr>
      <dsp:spPr>
        <a:xfrm>
          <a:off x="0" y="1250975"/>
          <a:ext cx="9144000" cy="625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201901228 – Nirmit Ghughu</a:t>
          </a:r>
          <a:endParaRPr lang="en-US" sz="2900" kern="1200"/>
        </a:p>
      </dsp:txBody>
      <dsp:txXfrm>
        <a:off x="0" y="1250975"/>
        <a:ext cx="9144000" cy="625296"/>
      </dsp:txXfrm>
    </dsp:sp>
    <dsp:sp modelId="{7C4CC937-A070-4749-8797-95F69AF13B34}">
      <dsp:nvSpPr>
        <dsp:cNvPr id="0" name=""/>
        <dsp:cNvSpPr/>
      </dsp:nvSpPr>
      <dsp:spPr>
        <a:xfrm>
          <a:off x="0" y="1876272"/>
          <a:ext cx="9144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7B7320-DC1F-496F-BB10-D0FB89C95C94}">
      <dsp:nvSpPr>
        <dsp:cNvPr id="0" name=""/>
        <dsp:cNvSpPr/>
      </dsp:nvSpPr>
      <dsp:spPr>
        <a:xfrm>
          <a:off x="0" y="1876272"/>
          <a:ext cx="9144000" cy="625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201901247 – Darsh Rank</a:t>
          </a:r>
          <a:endParaRPr lang="en-US" sz="2900" kern="1200"/>
        </a:p>
      </dsp:txBody>
      <dsp:txXfrm>
        <a:off x="0" y="1876272"/>
        <a:ext cx="9144000" cy="625296"/>
      </dsp:txXfrm>
    </dsp:sp>
    <dsp:sp modelId="{F0C7FAAE-6D8A-4E44-B828-0F172A9AD0A9}">
      <dsp:nvSpPr>
        <dsp:cNvPr id="0" name=""/>
        <dsp:cNvSpPr/>
      </dsp:nvSpPr>
      <dsp:spPr>
        <a:xfrm>
          <a:off x="0" y="2501569"/>
          <a:ext cx="9144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32DE3-E74F-4552-8BEE-C5838A37CC85}">
      <dsp:nvSpPr>
        <dsp:cNvPr id="0" name=""/>
        <dsp:cNvSpPr/>
      </dsp:nvSpPr>
      <dsp:spPr>
        <a:xfrm>
          <a:off x="0" y="2501569"/>
          <a:ext cx="9144000" cy="625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201901472 – Adtiya Arya</a:t>
          </a:r>
          <a:endParaRPr lang="en-US" sz="2900" kern="1200"/>
        </a:p>
      </dsp:txBody>
      <dsp:txXfrm>
        <a:off x="0" y="2501569"/>
        <a:ext cx="9144000" cy="625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10/6/2021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6219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5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9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9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5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6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4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9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5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8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10/6/2021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02767-F284-493E-87CD-202A0F53B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2616" y="1517904"/>
            <a:ext cx="4579288" cy="2796945"/>
          </a:xfrm>
        </p:spPr>
        <p:txBody>
          <a:bodyPr>
            <a:normAutofit/>
          </a:bodyPr>
          <a:lstStyle/>
          <a:p>
            <a:pPr algn="l"/>
            <a:r>
              <a:rPr lang="en-IN"/>
              <a:t>Facial Emotion Detector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E27C5-4DB1-4A4F-9CE5-745316C77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2616" y="4570807"/>
            <a:ext cx="4579288" cy="942889"/>
          </a:xfrm>
        </p:spPr>
        <p:txBody>
          <a:bodyPr>
            <a:normAutofit lnSpcReduction="10000"/>
          </a:bodyPr>
          <a:lstStyle/>
          <a:p>
            <a:pPr algn="l"/>
            <a:r>
              <a:rPr lang="en-IN"/>
              <a:t>IE406-MACHINE LEARNING</a:t>
            </a:r>
          </a:p>
          <a:p>
            <a:pPr algn="l"/>
            <a:r>
              <a:rPr lang="en-IN"/>
              <a:t>DA-IICT, GANDHINAGAR</a:t>
            </a:r>
            <a:endParaRPr lang="en-IN" dirty="0"/>
          </a:p>
        </p:txBody>
      </p:sp>
      <p:pic>
        <p:nvPicPr>
          <p:cNvPr id="4" name="Picture 3" descr="Spherical digital mesh network">
            <a:extLst>
              <a:ext uri="{FF2B5EF4-FFF2-40B4-BE49-F238E27FC236}">
                <a16:creationId xmlns:a16="http://schemas.microsoft.com/office/drawing/2014/main" id="{28EC2B30-2B1F-432B-9159-7AC136C1D4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33" r="415" b="-2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0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45592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5168F-CF47-4930-8035-0943FAA58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632" y="1139952"/>
            <a:ext cx="3828185" cy="4578096"/>
          </a:xfrm>
        </p:spPr>
        <p:txBody>
          <a:bodyPr>
            <a:normAutofit/>
          </a:bodyPr>
          <a:lstStyle/>
          <a:p>
            <a:r>
              <a:rPr lang="en-IN" dirty="0"/>
              <a:t>Primary Objective</a:t>
            </a:r>
            <a:br>
              <a:rPr lang="en-IN" dirty="0"/>
            </a:br>
            <a:endParaRPr lang="en-IN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B0DC4FA-31E8-4716-8AD1-E72825FED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633" y="1517904"/>
            <a:ext cx="4843270" cy="4578096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2200" i="0" u="none" strike="noStrike" dirty="0">
                <a:effectLst/>
              </a:rPr>
              <a:t>The aim of the project is to mirror the facial expression of any image and give an emoji as an output which corresponds to the expression in the image.</a:t>
            </a:r>
          </a:p>
          <a:p>
            <a:pPr>
              <a:lnSpc>
                <a:spcPct val="95000"/>
              </a:lnSpc>
            </a:pPr>
            <a:r>
              <a:rPr lang="en-IN" sz="2200" dirty="0"/>
              <a:t>Building the model using CNN where each pixel will behave as feature for that training example</a:t>
            </a:r>
          </a:p>
          <a:p>
            <a:pPr>
              <a:lnSpc>
                <a:spcPct val="95000"/>
              </a:lnSpc>
            </a:pPr>
            <a:r>
              <a:rPr lang="en-IN" sz="2200" dirty="0"/>
              <a:t>Optimizing it using different approaches for model structure and algorithms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F4991B-AA73-43B8-9F27-CD91DA838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558" y="2543033"/>
            <a:ext cx="1012979" cy="10129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077FEC-4207-42BB-ABCA-D1C417A82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558" y="3864098"/>
            <a:ext cx="1012979" cy="10129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A3D6EA-7CB4-43B9-AA87-CB3959D13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558" y="5185163"/>
            <a:ext cx="1012980" cy="1012980"/>
          </a:xfrm>
          <a:prstGeom prst="rect">
            <a:avLst/>
          </a:prstGeom>
        </p:spPr>
      </p:pic>
      <p:pic>
        <p:nvPicPr>
          <p:cNvPr id="13" name="Picture 2" descr="😡 Pouting Face Emoji Meaning with Pictures: from A to Z">
            <a:extLst>
              <a:ext uri="{FF2B5EF4-FFF2-40B4-BE49-F238E27FC236}">
                <a16:creationId xmlns:a16="http://schemas.microsoft.com/office/drawing/2014/main" id="{605B0769-C24B-4ED0-946E-D6BDDF6CE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266" y="2614620"/>
            <a:ext cx="728656" cy="72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The 'tears of joy' emoji is the worst of all – it's used to gloat about  human suffering | Abi Wilkinson | The Guardian">
            <a:extLst>
              <a:ext uri="{FF2B5EF4-FFF2-40B4-BE49-F238E27FC236}">
                <a16:creationId xmlns:a16="http://schemas.microsoft.com/office/drawing/2014/main" id="{8746892B-4FD4-4FCE-9181-061511851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078" y="3864098"/>
            <a:ext cx="1168222" cy="87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Download Neutral Face Emoji | Emoji Island">
            <a:extLst>
              <a:ext uri="{FF2B5EF4-FFF2-40B4-BE49-F238E27FC236}">
                <a16:creationId xmlns:a16="http://schemas.microsoft.com/office/drawing/2014/main" id="{5EBECE15-AA3A-437B-BB73-2C9D65B4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266" y="5361450"/>
            <a:ext cx="705972" cy="70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37D73765-0CF2-420A-B890-E433CDBCA2F4}"/>
              </a:ext>
            </a:extLst>
          </p:cNvPr>
          <p:cNvSpPr/>
          <p:nvPr/>
        </p:nvSpPr>
        <p:spPr>
          <a:xfrm>
            <a:off x="2715677" y="2902645"/>
            <a:ext cx="762000" cy="293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F68AA4D-8A75-40A4-8C0A-6D1894710602}"/>
              </a:ext>
            </a:extLst>
          </p:cNvPr>
          <p:cNvSpPr/>
          <p:nvPr/>
        </p:nvSpPr>
        <p:spPr>
          <a:xfrm>
            <a:off x="2715677" y="4223710"/>
            <a:ext cx="762000" cy="293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A7700A6-1942-4810-929D-EAE22907C41A}"/>
              </a:ext>
            </a:extLst>
          </p:cNvPr>
          <p:cNvSpPr/>
          <p:nvPr/>
        </p:nvSpPr>
        <p:spPr>
          <a:xfrm>
            <a:off x="2686402" y="5561966"/>
            <a:ext cx="762000" cy="293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904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B9142F6-DB97-45E1-995D-D4D206E09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630CB-52DC-4E65-8BBA-59E04769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94830"/>
            <a:ext cx="9448800" cy="1206111"/>
          </a:xfrm>
        </p:spPr>
        <p:txBody>
          <a:bodyPr anchor="ctr">
            <a:normAutofit/>
          </a:bodyPr>
          <a:lstStyle/>
          <a:p>
            <a:pPr algn="ctr"/>
            <a:r>
              <a:rPr lang="en-IN"/>
              <a:t>An insight about the dataset…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EB655D-B8B0-4237-9503-391B18319E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7915"/>
              </p:ext>
            </p:extLst>
          </p:nvPr>
        </p:nvGraphicFramePr>
        <p:xfrm>
          <a:off x="984004" y="982640"/>
          <a:ext cx="10213984" cy="311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917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23F02E-D6C4-43A9-910C-8BA5A23B34B7}"/>
              </a:ext>
            </a:extLst>
          </p:cNvPr>
          <p:cNvSpPr/>
          <p:nvPr/>
        </p:nvSpPr>
        <p:spPr>
          <a:xfrm>
            <a:off x="1566172" y="1300580"/>
            <a:ext cx="1890943" cy="133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Normalized input data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2497186-3581-4F3C-BBC2-49B0A7ADFF09}"/>
              </a:ext>
            </a:extLst>
          </p:cNvPr>
          <p:cNvSpPr/>
          <p:nvPr/>
        </p:nvSpPr>
        <p:spPr>
          <a:xfrm>
            <a:off x="3793667" y="1847564"/>
            <a:ext cx="488272" cy="221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FDFBC2-F2C7-427F-B213-083C95A16A0D}"/>
              </a:ext>
            </a:extLst>
          </p:cNvPr>
          <p:cNvSpPr/>
          <p:nvPr/>
        </p:nvSpPr>
        <p:spPr>
          <a:xfrm>
            <a:off x="4618491" y="1112013"/>
            <a:ext cx="2405848" cy="1744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Common CNN model for image classification</a:t>
            </a:r>
          </a:p>
          <a:p>
            <a:pPr algn="ctr"/>
            <a:r>
              <a:rPr lang="en-IN" dirty="0"/>
              <a:t>(</a:t>
            </a:r>
            <a:r>
              <a:rPr lang="en-IN" dirty="0" err="1"/>
              <a:t>LeNet,AlexNet,VGG</a:t>
            </a:r>
            <a:r>
              <a:rPr lang="en-IN" dirty="0"/>
              <a:t>)</a:t>
            </a:r>
          </a:p>
          <a:p>
            <a:pPr algn="ctr"/>
            <a:endParaRPr lang="en-IN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EB81295-56AD-4BBD-B2C5-5761DAD9ED5B}"/>
              </a:ext>
            </a:extLst>
          </p:cNvPr>
          <p:cNvSpPr/>
          <p:nvPr/>
        </p:nvSpPr>
        <p:spPr>
          <a:xfrm>
            <a:off x="7366981" y="1847564"/>
            <a:ext cx="488272" cy="221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520A7F-8342-4CD6-AD95-4ABCE87DA35E}"/>
              </a:ext>
            </a:extLst>
          </p:cNvPr>
          <p:cNvSpPr/>
          <p:nvPr/>
        </p:nvSpPr>
        <p:spPr>
          <a:xfrm>
            <a:off x="8096824" y="1188398"/>
            <a:ext cx="2544962" cy="1603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Applying different optimizing methods</a:t>
            </a:r>
          </a:p>
          <a:p>
            <a:pPr algn="ctr"/>
            <a:r>
              <a:rPr lang="en-IN" dirty="0"/>
              <a:t>(Dropout, ADAM)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C67A52-E9C0-4D64-ACF9-5F376DE16DB3}"/>
              </a:ext>
            </a:extLst>
          </p:cNvPr>
          <p:cNvSpPr/>
          <p:nvPr/>
        </p:nvSpPr>
        <p:spPr>
          <a:xfrm>
            <a:off x="8679434" y="4706361"/>
            <a:ext cx="1890943" cy="133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Testing the Models and comparing the results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AA3F5A9-96B1-4576-A272-E14DECB272D7}"/>
              </a:ext>
            </a:extLst>
          </p:cNvPr>
          <p:cNvSpPr/>
          <p:nvPr/>
        </p:nvSpPr>
        <p:spPr>
          <a:xfrm rot="5400000">
            <a:off x="2267507" y="2939517"/>
            <a:ext cx="488272" cy="221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E36D1B-E990-43DC-9A14-827843895365}"/>
              </a:ext>
            </a:extLst>
          </p:cNvPr>
          <p:cNvSpPr/>
          <p:nvPr/>
        </p:nvSpPr>
        <p:spPr>
          <a:xfrm>
            <a:off x="960892" y="3429000"/>
            <a:ext cx="3275860" cy="2244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Building a different model on our own and adding functionalities of </a:t>
            </a:r>
            <a:r>
              <a:rPr lang="en-IN" dirty="0" err="1"/>
              <a:t>ResNet</a:t>
            </a:r>
            <a:r>
              <a:rPr lang="en-IN" dirty="0"/>
              <a:t>, Inception Model along with hyperparameter tuning and other optimization methods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5B3F9FA-E152-4898-BBC9-31920D67EEB0}"/>
              </a:ext>
            </a:extLst>
          </p:cNvPr>
          <p:cNvSpPr/>
          <p:nvPr/>
        </p:nvSpPr>
        <p:spPr>
          <a:xfrm>
            <a:off x="4374356" y="3858453"/>
            <a:ext cx="488272" cy="221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1AB41D-CAEE-4D8C-8A0F-8981711E4DE7}"/>
              </a:ext>
            </a:extLst>
          </p:cNvPr>
          <p:cNvSpPr/>
          <p:nvPr/>
        </p:nvSpPr>
        <p:spPr>
          <a:xfrm>
            <a:off x="4974806" y="3260061"/>
            <a:ext cx="2683623" cy="1528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Optimizing in terms of Computational-power, time,</a:t>
            </a:r>
          </a:p>
          <a:p>
            <a:pPr algn="ctr"/>
            <a:r>
              <a:rPr lang="en-IN" dirty="0"/>
              <a:t>structure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742C2930-2022-4586-8290-4DCCCC957914}"/>
              </a:ext>
            </a:extLst>
          </p:cNvPr>
          <p:cNvSpPr/>
          <p:nvPr/>
        </p:nvSpPr>
        <p:spPr>
          <a:xfrm rot="10800000">
            <a:off x="8026029" y="3308632"/>
            <a:ext cx="479395" cy="55929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25011459-48D1-45DE-BF0C-354FA568B121}"/>
              </a:ext>
            </a:extLst>
          </p:cNvPr>
          <p:cNvSpPr/>
          <p:nvPr/>
        </p:nvSpPr>
        <p:spPr>
          <a:xfrm rot="17195049">
            <a:off x="8154755" y="4584340"/>
            <a:ext cx="221942" cy="6391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429BE14-110C-49D0-857E-A8E6575AEB9E}"/>
              </a:ext>
            </a:extLst>
          </p:cNvPr>
          <p:cNvSpPr/>
          <p:nvPr/>
        </p:nvSpPr>
        <p:spPr>
          <a:xfrm rot="16200000">
            <a:off x="8959080" y="3602703"/>
            <a:ext cx="1331649" cy="292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450C41A-FBEC-41EA-AF1F-B05B90C7476C}"/>
              </a:ext>
            </a:extLst>
          </p:cNvPr>
          <p:cNvSpPr/>
          <p:nvPr/>
        </p:nvSpPr>
        <p:spPr>
          <a:xfrm rot="11086520">
            <a:off x="4426386" y="5515974"/>
            <a:ext cx="4076877" cy="221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372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7116E-C49F-4157-BD11-386C7D5F5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517903"/>
            <a:ext cx="10668002" cy="1345115"/>
          </a:xfrm>
        </p:spPr>
        <p:txBody>
          <a:bodyPr>
            <a:normAutofit/>
          </a:bodyPr>
          <a:lstStyle/>
          <a:p>
            <a:r>
              <a:rPr lang="en-IN" dirty="0"/>
              <a:t>References</a:t>
            </a: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A1E3B6-693F-46CE-A5E6-995073D61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6826818"/>
              </p:ext>
            </p:extLst>
          </p:nvPr>
        </p:nvGraphicFramePr>
        <p:xfrm>
          <a:off x="761999" y="3043450"/>
          <a:ext cx="10668004" cy="2538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249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ABDC-10FA-49EA-80F7-3136140A8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02059A2-2954-45D4-91C0-50C0CAAC56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30096" y="2341485"/>
          <a:ext cx="9144000" cy="3127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D0AD9088-35DD-42CD-8D61-DEE2F04B06C2}"/>
              </a:ext>
            </a:extLst>
          </p:cNvPr>
          <p:cNvSpPr txBox="1">
            <a:spLocks/>
          </p:cNvSpPr>
          <p:nvPr/>
        </p:nvSpPr>
        <p:spPr>
          <a:xfrm>
            <a:off x="1517904" y="5513832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Thanks … </a:t>
            </a:r>
          </a:p>
        </p:txBody>
      </p:sp>
    </p:spTree>
    <p:extLst>
      <p:ext uri="{BB962C8B-B14F-4D97-AF65-F5344CB8AC3E}">
        <p14:creationId xmlns:p14="http://schemas.microsoft.com/office/powerpoint/2010/main" val="3921891960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294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Aharoni</vt:lpstr>
      <vt:lpstr>Arial</vt:lpstr>
      <vt:lpstr>Avenir Next LT Pro</vt:lpstr>
      <vt:lpstr>PrismaticVTI</vt:lpstr>
      <vt:lpstr>Facial Emotion Detector</vt:lpstr>
      <vt:lpstr>Primary Objective </vt:lpstr>
      <vt:lpstr>An insight about the dataset…</vt:lpstr>
      <vt:lpstr>PowerPoint Presentation</vt:lpstr>
      <vt:lpstr>References</vt:lpstr>
      <vt:lpstr>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Emotion Detector</dc:title>
  <dc:creator>Satyadev Patel</dc:creator>
  <cp:lastModifiedBy>Satyadev Patel</cp:lastModifiedBy>
  <cp:revision>3</cp:revision>
  <dcterms:created xsi:type="dcterms:W3CDTF">2021-10-05T07:40:18Z</dcterms:created>
  <dcterms:modified xsi:type="dcterms:W3CDTF">2021-10-07T11:34:51Z</dcterms:modified>
</cp:coreProperties>
</file>