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 id="2147483682" r:id="rId2"/>
  </p:sldMasterIdLst>
  <p:notesMasterIdLst>
    <p:notesMasterId r:id="rId14"/>
  </p:notesMasterIdLst>
  <p:sldIdLst>
    <p:sldId id="256" r:id="rId3"/>
    <p:sldId id="269" r:id="rId4"/>
    <p:sldId id="264" r:id="rId5"/>
    <p:sldId id="258" r:id="rId6"/>
    <p:sldId id="259" r:id="rId7"/>
    <p:sldId id="270" r:id="rId8"/>
    <p:sldId id="260" r:id="rId9"/>
    <p:sldId id="265"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B6690-9EA1-4D08-BB6E-8FF490990761}" v="144" dt="2020-06-16T16:31:00.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7" d="100"/>
          <a:sy n="67" d="100"/>
        </p:scale>
        <p:origin x="64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dhar.29500@gmail.com" userId="a50595fda3ca78bd" providerId="LiveId" clId="{1E6B6690-9EA1-4D08-BB6E-8FF490990761}"/>
    <pc:docChg chg="undo custSel mod addSld delSld modSld">
      <pc:chgData name="satyadhar.29500@gmail.com" userId="a50595fda3ca78bd" providerId="LiveId" clId="{1E6B6690-9EA1-4D08-BB6E-8FF490990761}" dt="2020-06-16T16:35:05.159" v="343" actId="47"/>
      <pc:docMkLst>
        <pc:docMk/>
      </pc:docMkLst>
      <pc:sldChg chg="addSp delSp modSp mod setBg setClrOvrMap delDesignElem">
        <pc:chgData name="satyadhar.29500@gmail.com" userId="a50595fda3ca78bd" providerId="LiveId" clId="{1E6B6690-9EA1-4D08-BB6E-8FF490990761}" dt="2020-06-16T16:32:18.735" v="339" actId="26606"/>
        <pc:sldMkLst>
          <pc:docMk/>
          <pc:sldMk cId="2168973853" sldId="256"/>
        </pc:sldMkLst>
        <pc:spChg chg="mod ord">
          <ac:chgData name="satyadhar.29500@gmail.com" userId="a50595fda3ca78bd" providerId="LiveId" clId="{1E6B6690-9EA1-4D08-BB6E-8FF490990761}" dt="2020-06-16T16:32:18.735" v="339" actId="26606"/>
          <ac:spMkLst>
            <pc:docMk/>
            <pc:sldMk cId="2168973853" sldId="256"/>
            <ac:spMk id="2" creationId="{2FBA6D91-9561-4EC7-88DB-A4FD819C3DB2}"/>
          </ac:spMkLst>
        </pc:spChg>
        <pc:spChg chg="mod">
          <ac:chgData name="satyadhar.29500@gmail.com" userId="a50595fda3ca78bd" providerId="LiveId" clId="{1E6B6690-9EA1-4D08-BB6E-8FF490990761}" dt="2020-06-16T16:32:18.735" v="339" actId="26606"/>
          <ac:spMkLst>
            <pc:docMk/>
            <pc:sldMk cId="2168973853" sldId="256"/>
            <ac:spMk id="3" creationId="{1782669E-479B-478D-A0C6-DB8DB901A990}"/>
          </ac:spMkLst>
        </pc:spChg>
        <pc:spChg chg="mod">
          <ac:chgData name="satyadhar.29500@gmail.com" userId="a50595fda3ca78bd" providerId="LiveId" clId="{1E6B6690-9EA1-4D08-BB6E-8FF490990761}" dt="2020-06-16T16:12:56.829" v="23" actId="26606"/>
          <ac:spMkLst>
            <pc:docMk/>
            <pc:sldMk cId="2168973853" sldId="256"/>
            <ac:spMk id="6" creationId="{9CF2135B-2F95-477C-A023-9C40C3274C55}"/>
          </ac:spMkLst>
        </pc:spChg>
        <pc:spChg chg="add del">
          <ac:chgData name="satyadhar.29500@gmail.com" userId="a50595fda3ca78bd" providerId="LiveId" clId="{1E6B6690-9EA1-4D08-BB6E-8FF490990761}" dt="2020-06-16T16:12:56.829" v="23" actId="26606"/>
          <ac:spMkLst>
            <pc:docMk/>
            <pc:sldMk cId="2168973853" sldId="256"/>
            <ac:spMk id="20" creationId="{4F6621CF-F493-40D5-98AE-24A9D3AD43C4}"/>
          </ac:spMkLst>
        </pc:spChg>
        <pc:spChg chg="add del">
          <ac:chgData name="satyadhar.29500@gmail.com" userId="a50595fda3ca78bd" providerId="LiveId" clId="{1E6B6690-9EA1-4D08-BB6E-8FF490990761}" dt="2020-06-16T16:12:56.829" v="23" actId="26606"/>
          <ac:spMkLst>
            <pc:docMk/>
            <pc:sldMk cId="2168973853" sldId="256"/>
            <ac:spMk id="21" creationId="{CADEE02A-D296-42EA-88F5-7803F69CEE29}"/>
          </ac:spMkLst>
        </pc:spChg>
        <pc:spChg chg="mod">
          <ac:chgData name="satyadhar.29500@gmail.com" userId="a50595fda3ca78bd" providerId="LiveId" clId="{1E6B6690-9EA1-4D08-BB6E-8FF490990761}" dt="2020-06-16T16:14:01.426" v="72" actId="26606"/>
          <ac:spMkLst>
            <pc:docMk/>
            <pc:sldMk cId="2168973853" sldId="256"/>
            <ac:spMk id="39" creationId="{08B16DB7-D310-42A8-A3F1-360E43CC53BF}"/>
          </ac:spMkLst>
        </pc:spChg>
        <pc:spChg chg="add del">
          <ac:chgData name="satyadhar.29500@gmail.com" userId="a50595fda3ca78bd" providerId="LiveId" clId="{1E6B6690-9EA1-4D08-BB6E-8FF490990761}" dt="2020-06-16T16:12:56.786" v="22" actId="26606"/>
          <ac:spMkLst>
            <pc:docMk/>
            <pc:sldMk cId="2168973853" sldId="256"/>
            <ac:spMk id="44" creationId="{D0712110-0BC1-4B31-B3BB-63B44222E87F}"/>
          </ac:spMkLst>
        </pc:spChg>
        <pc:spChg chg="add del">
          <ac:chgData name="satyadhar.29500@gmail.com" userId="a50595fda3ca78bd" providerId="LiveId" clId="{1E6B6690-9EA1-4D08-BB6E-8FF490990761}" dt="2020-06-16T16:12:56.786" v="22" actId="26606"/>
          <ac:spMkLst>
            <pc:docMk/>
            <pc:sldMk cId="2168973853" sldId="256"/>
            <ac:spMk id="46" creationId="{4466B5F3-C053-4580-B04A-1EF949888280}"/>
          </ac:spMkLst>
        </pc:spChg>
        <pc:spChg chg="add del">
          <ac:chgData name="satyadhar.29500@gmail.com" userId="a50595fda3ca78bd" providerId="LiveId" clId="{1E6B6690-9EA1-4D08-BB6E-8FF490990761}" dt="2020-06-16T16:13:25.930" v="32" actId="26606"/>
          <ac:spMkLst>
            <pc:docMk/>
            <pc:sldMk cId="2168973853" sldId="256"/>
            <ac:spMk id="54" creationId="{8BC298DB-2D5C-40A1-9A78-6B4A12198A9B}"/>
          </ac:spMkLst>
        </pc:spChg>
        <pc:spChg chg="add del">
          <ac:chgData name="satyadhar.29500@gmail.com" userId="a50595fda3ca78bd" providerId="LiveId" clId="{1E6B6690-9EA1-4D08-BB6E-8FF490990761}" dt="2020-06-16T16:13:25.930" v="32" actId="26606"/>
          <ac:spMkLst>
            <pc:docMk/>
            <pc:sldMk cId="2168973853" sldId="256"/>
            <ac:spMk id="55" creationId="{35C2355B-7CE9-4192-9142-A41CA0A0C08B}"/>
          </ac:spMkLst>
        </pc:spChg>
        <pc:spChg chg="add del">
          <ac:chgData name="satyadhar.29500@gmail.com" userId="a50595fda3ca78bd" providerId="LiveId" clId="{1E6B6690-9EA1-4D08-BB6E-8FF490990761}" dt="2020-06-16T16:13:20.097" v="28" actId="26606"/>
          <ac:spMkLst>
            <pc:docMk/>
            <pc:sldMk cId="2168973853" sldId="256"/>
            <ac:spMk id="63" creationId="{B5F9E98A-4FF4-43D6-9C48-6DF0E7F2D272}"/>
          </ac:spMkLst>
        </pc:spChg>
        <pc:spChg chg="add del">
          <ac:chgData name="satyadhar.29500@gmail.com" userId="a50595fda3ca78bd" providerId="LiveId" clId="{1E6B6690-9EA1-4D08-BB6E-8FF490990761}" dt="2020-06-16T16:13:20.097" v="28" actId="26606"/>
          <ac:spMkLst>
            <pc:docMk/>
            <pc:sldMk cId="2168973853" sldId="256"/>
            <ac:spMk id="65" creationId="{D207A636-DC99-4588-80C4-9E069B97C3FD}"/>
          </ac:spMkLst>
        </pc:spChg>
        <pc:spChg chg="add del">
          <ac:chgData name="satyadhar.29500@gmail.com" userId="a50595fda3ca78bd" providerId="LiveId" clId="{1E6B6690-9EA1-4D08-BB6E-8FF490990761}" dt="2020-06-16T16:13:25.892" v="31" actId="26606"/>
          <ac:spMkLst>
            <pc:docMk/>
            <pc:sldMk cId="2168973853" sldId="256"/>
            <ac:spMk id="73" creationId="{38F9F37E-D3CF-4F3D-96C2-25307819DF2D}"/>
          </ac:spMkLst>
        </pc:spChg>
        <pc:spChg chg="add del">
          <ac:chgData name="satyadhar.29500@gmail.com" userId="a50595fda3ca78bd" providerId="LiveId" clId="{1E6B6690-9EA1-4D08-BB6E-8FF490990761}" dt="2020-06-16T16:13:25.892" v="31" actId="26606"/>
          <ac:spMkLst>
            <pc:docMk/>
            <pc:sldMk cId="2168973853" sldId="256"/>
            <ac:spMk id="74" creationId="{23522FE7-5A29-4EF6-B1EF-2CA55748A772}"/>
          </ac:spMkLst>
        </pc:spChg>
        <pc:spChg chg="add del">
          <ac:chgData name="satyadhar.29500@gmail.com" userId="a50595fda3ca78bd" providerId="LiveId" clId="{1E6B6690-9EA1-4D08-BB6E-8FF490990761}" dt="2020-06-16T16:13:25.892" v="31" actId="26606"/>
          <ac:spMkLst>
            <pc:docMk/>
            <pc:sldMk cId="2168973853" sldId="256"/>
            <ac:spMk id="75" creationId="{C5FFF17D-767C-40E7-8C89-962F1F54BCD0}"/>
          </ac:spMkLst>
        </pc:spChg>
        <pc:spChg chg="add del">
          <ac:chgData name="satyadhar.29500@gmail.com" userId="a50595fda3ca78bd" providerId="LiveId" clId="{1E6B6690-9EA1-4D08-BB6E-8FF490990761}" dt="2020-06-16T16:13:25.892" v="31" actId="26606"/>
          <ac:spMkLst>
            <pc:docMk/>
            <pc:sldMk cId="2168973853" sldId="256"/>
            <ac:spMk id="77" creationId="{E69F39E1-619D-4D9E-8823-8BD8CC3206B6}"/>
          </ac:spMkLst>
        </pc:spChg>
        <pc:spChg chg="add del">
          <ac:chgData name="satyadhar.29500@gmail.com" userId="a50595fda3ca78bd" providerId="LiveId" clId="{1E6B6690-9EA1-4D08-BB6E-8FF490990761}" dt="2020-06-16T16:13:25.892" v="31" actId="26606"/>
          <ac:spMkLst>
            <pc:docMk/>
            <pc:sldMk cId="2168973853" sldId="256"/>
            <ac:spMk id="79" creationId="{C8C53F47-DF50-454F-A5A6-6B969748D972}"/>
          </ac:spMkLst>
        </pc:spChg>
        <pc:spChg chg="add del">
          <ac:chgData name="satyadhar.29500@gmail.com" userId="a50595fda3ca78bd" providerId="LiveId" clId="{1E6B6690-9EA1-4D08-BB6E-8FF490990761}" dt="2020-06-16T16:13:25.892" v="31" actId="26606"/>
          <ac:spMkLst>
            <pc:docMk/>
            <pc:sldMk cId="2168973853" sldId="256"/>
            <ac:spMk id="82" creationId="{FD6EDB49-211E-499D-9A08-6C5FF3D060F7}"/>
          </ac:spMkLst>
        </pc:spChg>
        <pc:spChg chg="add del">
          <ac:chgData name="satyadhar.29500@gmail.com" userId="a50595fda3ca78bd" providerId="LiveId" clId="{1E6B6690-9EA1-4D08-BB6E-8FF490990761}" dt="2020-06-16T16:14:01.426" v="72" actId="26606"/>
          <ac:spMkLst>
            <pc:docMk/>
            <pc:sldMk cId="2168973853" sldId="256"/>
            <ac:spMk id="84" creationId="{23522FE7-5A29-4EF6-B1EF-2CA55748A772}"/>
          </ac:spMkLst>
        </pc:spChg>
        <pc:spChg chg="add del">
          <ac:chgData name="satyadhar.29500@gmail.com" userId="a50595fda3ca78bd" providerId="LiveId" clId="{1E6B6690-9EA1-4D08-BB6E-8FF490990761}" dt="2020-06-16T16:14:01.426" v="72" actId="26606"/>
          <ac:spMkLst>
            <pc:docMk/>
            <pc:sldMk cId="2168973853" sldId="256"/>
            <ac:spMk id="88" creationId="{54F891EB-ED45-44C3-95D6-FFB2EC07FA10}"/>
          </ac:spMkLst>
        </pc:spChg>
        <pc:spChg chg="add del">
          <ac:chgData name="satyadhar.29500@gmail.com" userId="a50595fda3ca78bd" providerId="LiveId" clId="{1E6B6690-9EA1-4D08-BB6E-8FF490990761}" dt="2020-06-16T16:14:01.426" v="72" actId="26606"/>
          <ac:spMkLst>
            <pc:docMk/>
            <pc:sldMk cId="2168973853" sldId="256"/>
            <ac:spMk id="89" creationId="{2EA385B8-7C85-4CE0-AE3A-00EB627B3443}"/>
          </ac:spMkLst>
        </pc:spChg>
        <pc:spChg chg="add del">
          <ac:chgData name="satyadhar.29500@gmail.com" userId="a50595fda3ca78bd" providerId="LiveId" clId="{1E6B6690-9EA1-4D08-BB6E-8FF490990761}" dt="2020-06-16T16:13:36.212" v="59" actId="26606"/>
          <ac:spMkLst>
            <pc:docMk/>
            <pc:sldMk cId="2168973853" sldId="256"/>
            <ac:spMk id="96" creationId="{23522FE7-5A29-4EF6-B1EF-2CA55748A772}"/>
          </ac:spMkLst>
        </pc:spChg>
        <pc:spChg chg="add del">
          <ac:chgData name="satyadhar.29500@gmail.com" userId="a50595fda3ca78bd" providerId="LiveId" clId="{1E6B6690-9EA1-4D08-BB6E-8FF490990761}" dt="2020-06-16T16:13:36.212" v="59" actId="26606"/>
          <ac:spMkLst>
            <pc:docMk/>
            <pc:sldMk cId="2168973853" sldId="256"/>
            <ac:spMk id="104" creationId="{54F891EB-ED45-44C3-95D6-FFB2EC07FA10}"/>
          </ac:spMkLst>
        </pc:spChg>
        <pc:spChg chg="add del">
          <ac:chgData name="satyadhar.29500@gmail.com" userId="a50595fda3ca78bd" providerId="LiveId" clId="{1E6B6690-9EA1-4D08-BB6E-8FF490990761}" dt="2020-06-16T16:13:36.212" v="59" actId="26606"/>
          <ac:spMkLst>
            <pc:docMk/>
            <pc:sldMk cId="2168973853" sldId="256"/>
            <ac:spMk id="106" creationId="{2EA385B8-7C85-4CE0-AE3A-00EB627B3443}"/>
          </ac:spMkLst>
        </pc:spChg>
        <pc:spChg chg="add del">
          <ac:chgData name="satyadhar.29500@gmail.com" userId="a50595fda3ca78bd" providerId="LiveId" clId="{1E6B6690-9EA1-4D08-BB6E-8FF490990761}" dt="2020-06-16T16:13:37.256" v="61" actId="26606"/>
          <ac:spMkLst>
            <pc:docMk/>
            <pc:sldMk cId="2168973853" sldId="256"/>
            <ac:spMk id="112" creationId="{B5F9E98A-4FF4-43D6-9C48-6DF0E7F2D272}"/>
          </ac:spMkLst>
        </pc:spChg>
        <pc:spChg chg="add del">
          <ac:chgData name="satyadhar.29500@gmail.com" userId="a50595fda3ca78bd" providerId="LiveId" clId="{1E6B6690-9EA1-4D08-BB6E-8FF490990761}" dt="2020-06-16T16:13:37.256" v="61" actId="26606"/>
          <ac:spMkLst>
            <pc:docMk/>
            <pc:sldMk cId="2168973853" sldId="256"/>
            <ac:spMk id="113" creationId="{D207A636-DC99-4588-80C4-9E069B97C3FD}"/>
          </ac:spMkLst>
        </pc:spChg>
        <pc:spChg chg="add del">
          <ac:chgData name="satyadhar.29500@gmail.com" userId="a50595fda3ca78bd" providerId="LiveId" clId="{1E6B6690-9EA1-4D08-BB6E-8FF490990761}" dt="2020-06-16T16:13:46.044" v="63" actId="26606"/>
          <ac:spMkLst>
            <pc:docMk/>
            <pc:sldMk cId="2168973853" sldId="256"/>
            <ac:spMk id="118" creationId="{F8454B2E-D2DB-42C2-A224-BCEC47B86468}"/>
          </ac:spMkLst>
        </pc:spChg>
        <pc:spChg chg="add del">
          <ac:chgData name="satyadhar.29500@gmail.com" userId="a50595fda3ca78bd" providerId="LiveId" clId="{1E6B6690-9EA1-4D08-BB6E-8FF490990761}" dt="2020-06-16T16:13:46.044" v="63" actId="26606"/>
          <ac:spMkLst>
            <pc:docMk/>
            <pc:sldMk cId="2168973853" sldId="256"/>
            <ac:spMk id="119" creationId="{08B61146-1CF0-40E1-B66E-C22BD9207E37}"/>
          </ac:spMkLst>
        </pc:spChg>
        <pc:spChg chg="add del">
          <ac:chgData name="satyadhar.29500@gmail.com" userId="a50595fda3ca78bd" providerId="LiveId" clId="{1E6B6690-9EA1-4D08-BB6E-8FF490990761}" dt="2020-06-16T16:13:49.229" v="65" actId="26606"/>
          <ac:spMkLst>
            <pc:docMk/>
            <pc:sldMk cId="2168973853" sldId="256"/>
            <ac:spMk id="123" creationId="{23522FE7-5A29-4EF6-B1EF-2CA55748A772}"/>
          </ac:spMkLst>
        </pc:spChg>
        <pc:spChg chg="add del">
          <ac:chgData name="satyadhar.29500@gmail.com" userId="a50595fda3ca78bd" providerId="LiveId" clId="{1E6B6690-9EA1-4D08-BB6E-8FF490990761}" dt="2020-06-16T16:13:52.119" v="67" actId="26606"/>
          <ac:spMkLst>
            <pc:docMk/>
            <pc:sldMk cId="2168973853" sldId="256"/>
            <ac:spMk id="128" creationId="{B5F9E98A-4FF4-43D6-9C48-6DF0E7F2D272}"/>
          </ac:spMkLst>
        </pc:spChg>
        <pc:spChg chg="add del">
          <ac:chgData name="satyadhar.29500@gmail.com" userId="a50595fda3ca78bd" providerId="LiveId" clId="{1E6B6690-9EA1-4D08-BB6E-8FF490990761}" dt="2020-06-16T16:13:52.119" v="67" actId="26606"/>
          <ac:spMkLst>
            <pc:docMk/>
            <pc:sldMk cId="2168973853" sldId="256"/>
            <ac:spMk id="129" creationId="{D207A636-DC99-4588-80C4-9E069B97C3FD}"/>
          </ac:spMkLst>
        </pc:spChg>
        <pc:spChg chg="add del">
          <ac:chgData name="satyadhar.29500@gmail.com" userId="a50595fda3ca78bd" providerId="LiveId" clId="{1E6B6690-9EA1-4D08-BB6E-8FF490990761}" dt="2020-06-16T16:13:54.187" v="69" actId="26606"/>
          <ac:spMkLst>
            <pc:docMk/>
            <pc:sldMk cId="2168973853" sldId="256"/>
            <ac:spMk id="134" creationId="{23522FE7-5A29-4EF6-B1EF-2CA55748A772}"/>
          </ac:spMkLst>
        </pc:spChg>
        <pc:spChg chg="add del">
          <ac:chgData name="satyadhar.29500@gmail.com" userId="a50595fda3ca78bd" providerId="LiveId" clId="{1E6B6690-9EA1-4D08-BB6E-8FF490990761}" dt="2020-06-16T16:13:54.187" v="69" actId="26606"/>
          <ac:spMkLst>
            <pc:docMk/>
            <pc:sldMk cId="2168973853" sldId="256"/>
            <ac:spMk id="138" creationId="{54F891EB-ED45-44C3-95D6-FFB2EC07FA10}"/>
          </ac:spMkLst>
        </pc:spChg>
        <pc:spChg chg="add del">
          <ac:chgData name="satyadhar.29500@gmail.com" userId="a50595fda3ca78bd" providerId="LiveId" clId="{1E6B6690-9EA1-4D08-BB6E-8FF490990761}" dt="2020-06-16T16:13:54.187" v="69" actId="26606"/>
          <ac:spMkLst>
            <pc:docMk/>
            <pc:sldMk cId="2168973853" sldId="256"/>
            <ac:spMk id="139" creationId="{2EA385B8-7C85-4CE0-AE3A-00EB627B3443}"/>
          </ac:spMkLst>
        </pc:spChg>
        <pc:spChg chg="add del">
          <ac:chgData name="satyadhar.29500@gmail.com" userId="a50595fda3ca78bd" providerId="LiveId" clId="{1E6B6690-9EA1-4D08-BB6E-8FF490990761}" dt="2020-06-16T16:14:01.385" v="71" actId="26606"/>
          <ac:spMkLst>
            <pc:docMk/>
            <pc:sldMk cId="2168973853" sldId="256"/>
            <ac:spMk id="143" creationId="{B5F9E98A-4FF4-43D6-9C48-6DF0E7F2D272}"/>
          </ac:spMkLst>
        </pc:spChg>
        <pc:spChg chg="add del">
          <ac:chgData name="satyadhar.29500@gmail.com" userId="a50595fda3ca78bd" providerId="LiveId" clId="{1E6B6690-9EA1-4D08-BB6E-8FF490990761}" dt="2020-06-16T16:14:01.385" v="71" actId="26606"/>
          <ac:spMkLst>
            <pc:docMk/>
            <pc:sldMk cId="2168973853" sldId="256"/>
            <ac:spMk id="144" creationId="{D207A636-DC99-4588-80C4-9E069B97C3FD}"/>
          </ac:spMkLst>
        </pc:spChg>
        <pc:spChg chg="add del">
          <ac:chgData name="satyadhar.29500@gmail.com" userId="a50595fda3ca78bd" providerId="LiveId" clId="{1E6B6690-9EA1-4D08-BB6E-8FF490990761}" dt="2020-06-16T16:18:05.321" v="151" actId="26606"/>
          <ac:spMkLst>
            <pc:docMk/>
            <pc:sldMk cId="2168973853" sldId="256"/>
            <ac:spMk id="149" creationId="{23522FE7-5A29-4EF6-B1EF-2CA55748A772}"/>
          </ac:spMkLst>
        </pc:spChg>
        <pc:spChg chg="add del">
          <ac:chgData name="satyadhar.29500@gmail.com" userId="a50595fda3ca78bd" providerId="LiveId" clId="{1E6B6690-9EA1-4D08-BB6E-8FF490990761}" dt="2020-06-16T16:18:05.321" v="151" actId="26606"/>
          <ac:spMkLst>
            <pc:docMk/>
            <pc:sldMk cId="2168973853" sldId="256"/>
            <ac:spMk id="153" creationId="{08E7A6F0-5CD3-481E-B0F2-E7F99FE675B0}"/>
          </ac:spMkLst>
        </pc:spChg>
        <pc:spChg chg="add del">
          <ac:chgData name="satyadhar.29500@gmail.com" userId="a50595fda3ca78bd" providerId="LiveId" clId="{1E6B6690-9EA1-4D08-BB6E-8FF490990761}" dt="2020-06-16T16:18:05.321" v="151" actId="26606"/>
          <ac:spMkLst>
            <pc:docMk/>
            <pc:sldMk cId="2168973853" sldId="256"/>
            <ac:spMk id="154" creationId="{511290DF-4975-4FCD-8B8D-BBC86B836668}"/>
          </ac:spMkLst>
        </pc:spChg>
        <pc:spChg chg="add del">
          <ac:chgData name="satyadhar.29500@gmail.com" userId="a50595fda3ca78bd" providerId="LiveId" clId="{1E6B6690-9EA1-4D08-BB6E-8FF490990761}" dt="2020-06-16T16:18:05.321" v="151" actId="26606"/>
          <ac:spMkLst>
            <pc:docMk/>
            <pc:sldMk cId="2168973853" sldId="256"/>
            <ac:spMk id="157" creationId="{D9FE1511-6E1B-4F0E-8FF0-958527181CC9}"/>
          </ac:spMkLst>
        </pc:spChg>
        <pc:spChg chg="add del">
          <ac:chgData name="satyadhar.29500@gmail.com" userId="a50595fda3ca78bd" providerId="LiveId" clId="{1E6B6690-9EA1-4D08-BB6E-8FF490990761}" dt="2020-06-16T16:17:57.400" v="147" actId="26606"/>
          <ac:spMkLst>
            <pc:docMk/>
            <pc:sldMk cId="2168973853" sldId="256"/>
            <ac:spMk id="164" creationId="{23522FE7-5A29-4EF6-B1EF-2CA55748A772}"/>
          </ac:spMkLst>
        </pc:spChg>
        <pc:spChg chg="add del">
          <ac:chgData name="satyadhar.29500@gmail.com" userId="a50595fda3ca78bd" providerId="LiveId" clId="{1E6B6690-9EA1-4D08-BB6E-8FF490990761}" dt="2020-06-16T16:17:57.400" v="147" actId="26606"/>
          <ac:spMkLst>
            <pc:docMk/>
            <pc:sldMk cId="2168973853" sldId="256"/>
            <ac:spMk id="172" creationId="{29C51009-A09A-4689-8E6C-F8FC99E6A840}"/>
          </ac:spMkLst>
        </pc:spChg>
        <pc:spChg chg="add del">
          <ac:chgData name="satyadhar.29500@gmail.com" userId="a50595fda3ca78bd" providerId="LiveId" clId="{1E6B6690-9EA1-4D08-BB6E-8FF490990761}" dt="2020-06-16T16:18:05.276" v="150" actId="26606"/>
          <ac:spMkLst>
            <pc:docMk/>
            <pc:sldMk cId="2168973853" sldId="256"/>
            <ac:spMk id="176" creationId="{2FDF9410-E530-4E71-A2C0-4C24B489649E}"/>
          </ac:spMkLst>
        </pc:spChg>
        <pc:spChg chg="add del">
          <ac:chgData name="satyadhar.29500@gmail.com" userId="a50595fda3ca78bd" providerId="LiveId" clId="{1E6B6690-9EA1-4D08-BB6E-8FF490990761}" dt="2020-06-16T16:32:18.735" v="339" actId="26606"/>
          <ac:spMkLst>
            <pc:docMk/>
            <pc:sldMk cId="2168973853" sldId="256"/>
            <ac:spMk id="180" creationId="{23522FE7-5A29-4EF6-B1EF-2CA55748A772}"/>
          </ac:spMkLst>
        </pc:spChg>
        <pc:spChg chg="add del">
          <ac:chgData name="satyadhar.29500@gmail.com" userId="a50595fda3ca78bd" providerId="LiveId" clId="{1E6B6690-9EA1-4D08-BB6E-8FF490990761}" dt="2020-06-16T16:32:18.735" v="339" actId="26606"/>
          <ac:spMkLst>
            <pc:docMk/>
            <pc:sldMk cId="2168973853" sldId="256"/>
            <ac:spMk id="184" creationId="{29C51009-A09A-4689-8E6C-F8FC99E6A840}"/>
          </ac:spMkLst>
        </pc:spChg>
        <pc:spChg chg="add">
          <ac:chgData name="satyadhar.29500@gmail.com" userId="a50595fda3ca78bd" providerId="LiveId" clId="{1E6B6690-9EA1-4D08-BB6E-8FF490990761}" dt="2020-06-16T16:32:18.735" v="339" actId="26606"/>
          <ac:spMkLst>
            <pc:docMk/>
            <pc:sldMk cId="2168973853" sldId="256"/>
            <ac:spMk id="187" creationId="{50FD0717-BEEE-48D4-8750-E44E166E9787}"/>
          </ac:spMkLst>
        </pc:spChg>
        <pc:spChg chg="add">
          <ac:chgData name="satyadhar.29500@gmail.com" userId="a50595fda3ca78bd" providerId="LiveId" clId="{1E6B6690-9EA1-4D08-BB6E-8FF490990761}" dt="2020-06-16T16:32:18.735" v="339" actId="26606"/>
          <ac:spMkLst>
            <pc:docMk/>
            <pc:sldMk cId="2168973853" sldId="256"/>
            <ac:spMk id="191" creationId="{E4CBA4EB-F997-4F56-9436-88F607540DE6}"/>
          </ac:spMkLst>
        </pc:spChg>
        <pc:spChg chg="add">
          <ac:chgData name="satyadhar.29500@gmail.com" userId="a50595fda3ca78bd" providerId="LiveId" clId="{1E6B6690-9EA1-4D08-BB6E-8FF490990761}" dt="2020-06-16T16:32:18.735" v="339" actId="26606"/>
          <ac:spMkLst>
            <pc:docMk/>
            <pc:sldMk cId="2168973853" sldId="256"/>
            <ac:spMk id="197" creationId="{37EE4B41-0C22-468A-BCFF-66786B9C8986}"/>
          </ac:spMkLst>
        </pc:spChg>
        <pc:grpChg chg="add del">
          <ac:chgData name="satyadhar.29500@gmail.com" userId="a50595fda3ca78bd" providerId="LiveId" clId="{1E6B6690-9EA1-4D08-BB6E-8FF490990761}" dt="2020-06-16T16:18:05.321" v="151" actId="26606"/>
          <ac:grpSpMkLst>
            <pc:docMk/>
            <pc:sldMk cId="2168973853" sldId="256"/>
            <ac:grpSpMk id="155" creationId="{357CA18A-A333-4DCB-842B-76827D2ECB24}"/>
          </ac:grpSpMkLst>
        </pc:grpChg>
        <pc:grpChg chg="add">
          <ac:chgData name="satyadhar.29500@gmail.com" userId="a50595fda3ca78bd" providerId="LiveId" clId="{1E6B6690-9EA1-4D08-BB6E-8FF490990761}" dt="2020-06-16T16:32:18.735" v="339" actId="26606"/>
          <ac:grpSpMkLst>
            <pc:docMk/>
            <pc:sldMk cId="2168973853" sldId="256"/>
            <ac:grpSpMk id="193" creationId="{C2DA450E-1EDD-4D4A-8257-4808EB93716D}"/>
          </ac:grpSpMkLst>
        </pc:grpChg>
        <pc:picChg chg="del mod">
          <ac:chgData name="satyadhar.29500@gmail.com" userId="a50595fda3ca78bd" providerId="LiveId" clId="{1E6B6690-9EA1-4D08-BB6E-8FF490990761}" dt="2020-06-16T16:13:08.935" v="25" actId="478"/>
          <ac:picMkLst>
            <pc:docMk/>
            <pc:sldMk cId="2168973853" sldId="256"/>
            <ac:picMk id="4" creationId="{777C766E-F052-4D9E-AF0D-ED76815D093B}"/>
          </ac:picMkLst>
        </pc:picChg>
        <pc:picChg chg="add del">
          <ac:chgData name="satyadhar.29500@gmail.com" userId="a50595fda3ca78bd" providerId="LiveId" clId="{1E6B6690-9EA1-4D08-BB6E-8FF490990761}" dt="2020-06-16T16:12:56.786" v="22" actId="26606"/>
          <ac:picMkLst>
            <pc:docMk/>
            <pc:sldMk cId="2168973853" sldId="256"/>
            <ac:picMk id="50" creationId="{25CED634-E2D0-4AB7-96DD-816C9B52C5CF}"/>
          </ac:picMkLst>
        </pc:picChg>
        <pc:picChg chg="add del">
          <ac:chgData name="satyadhar.29500@gmail.com" userId="a50595fda3ca78bd" providerId="LiveId" clId="{1E6B6690-9EA1-4D08-BB6E-8FF490990761}" dt="2020-06-16T16:13:25.930" v="32" actId="26606"/>
          <ac:picMkLst>
            <pc:docMk/>
            <pc:sldMk cId="2168973853" sldId="256"/>
            <ac:picMk id="57" creationId="{45CE2E7C-6AA3-4710-825D-4CDDF788C7BC}"/>
          </ac:picMkLst>
        </pc:picChg>
        <pc:picChg chg="add del">
          <ac:chgData name="satyadhar.29500@gmail.com" userId="a50595fda3ca78bd" providerId="LiveId" clId="{1E6B6690-9EA1-4D08-BB6E-8FF490990761}" dt="2020-06-16T16:13:20.097" v="28" actId="26606"/>
          <ac:picMkLst>
            <pc:docMk/>
            <pc:sldMk cId="2168973853" sldId="256"/>
            <ac:picMk id="69" creationId="{D4ED6A5F-3B06-48C5-850F-8045C4DF69AE}"/>
          </ac:picMkLst>
        </pc:picChg>
        <pc:picChg chg="add del">
          <ac:chgData name="satyadhar.29500@gmail.com" userId="a50595fda3ca78bd" providerId="LiveId" clId="{1E6B6690-9EA1-4D08-BB6E-8FF490990761}" dt="2020-06-16T16:13:25.892" v="31" actId="26606"/>
          <ac:picMkLst>
            <pc:docMk/>
            <pc:sldMk cId="2168973853" sldId="256"/>
            <ac:picMk id="76" creationId="{C2192E09-EBC7-416C-B887-DFF915D7F43D}"/>
          </ac:picMkLst>
        </pc:picChg>
        <pc:picChg chg="add del">
          <ac:chgData name="satyadhar.29500@gmail.com" userId="a50595fda3ca78bd" providerId="LiveId" clId="{1E6B6690-9EA1-4D08-BB6E-8FF490990761}" dt="2020-06-16T16:13:25.892" v="31" actId="26606"/>
          <ac:picMkLst>
            <pc:docMk/>
            <pc:sldMk cId="2168973853" sldId="256"/>
            <ac:picMk id="81" creationId="{6A26901A-BC62-4A3A-A07A-65E1F3DDDEC6}"/>
          </ac:picMkLst>
        </pc:picChg>
        <pc:picChg chg="add del">
          <ac:chgData name="satyadhar.29500@gmail.com" userId="a50595fda3ca78bd" providerId="LiveId" clId="{1E6B6690-9EA1-4D08-BB6E-8FF490990761}" dt="2020-06-16T16:14:01.426" v="72" actId="26606"/>
          <ac:picMkLst>
            <pc:docMk/>
            <pc:sldMk cId="2168973853" sldId="256"/>
            <ac:picMk id="85" creationId="{C2192E09-EBC7-416C-B887-DFF915D7F43D}"/>
          </ac:picMkLst>
        </pc:picChg>
        <pc:picChg chg="add del">
          <ac:chgData name="satyadhar.29500@gmail.com" userId="a50595fda3ca78bd" providerId="LiveId" clId="{1E6B6690-9EA1-4D08-BB6E-8FF490990761}" dt="2020-06-16T16:14:01.426" v="72" actId="26606"/>
          <ac:picMkLst>
            <pc:docMk/>
            <pc:sldMk cId="2168973853" sldId="256"/>
            <ac:picMk id="91" creationId="{DCC0100C-A457-45B1-8A8B-8740F43EC158}"/>
          </ac:picMkLst>
        </pc:picChg>
        <pc:picChg chg="add del">
          <ac:chgData name="satyadhar.29500@gmail.com" userId="a50595fda3ca78bd" providerId="LiveId" clId="{1E6B6690-9EA1-4D08-BB6E-8FF490990761}" dt="2020-06-16T16:13:36.212" v="59" actId="26606"/>
          <ac:picMkLst>
            <pc:docMk/>
            <pc:sldMk cId="2168973853" sldId="256"/>
            <ac:picMk id="98" creationId="{C2192E09-EBC7-416C-B887-DFF915D7F43D}"/>
          </ac:picMkLst>
        </pc:picChg>
        <pc:picChg chg="add del">
          <ac:chgData name="satyadhar.29500@gmail.com" userId="a50595fda3ca78bd" providerId="LiveId" clId="{1E6B6690-9EA1-4D08-BB6E-8FF490990761}" dt="2020-06-16T16:13:36.212" v="59" actId="26606"/>
          <ac:picMkLst>
            <pc:docMk/>
            <pc:sldMk cId="2168973853" sldId="256"/>
            <ac:picMk id="110" creationId="{DCC0100C-A457-45B1-8A8B-8740F43EC158}"/>
          </ac:picMkLst>
        </pc:picChg>
        <pc:picChg chg="add del">
          <ac:chgData name="satyadhar.29500@gmail.com" userId="a50595fda3ca78bd" providerId="LiveId" clId="{1E6B6690-9EA1-4D08-BB6E-8FF490990761}" dt="2020-06-16T16:13:37.256" v="61" actId="26606"/>
          <ac:picMkLst>
            <pc:docMk/>
            <pc:sldMk cId="2168973853" sldId="256"/>
            <ac:picMk id="115" creationId="{D4ED6A5F-3B06-48C5-850F-8045C4DF69AE}"/>
          </ac:picMkLst>
        </pc:picChg>
        <pc:picChg chg="add del">
          <ac:chgData name="satyadhar.29500@gmail.com" userId="a50595fda3ca78bd" providerId="LiveId" clId="{1E6B6690-9EA1-4D08-BB6E-8FF490990761}" dt="2020-06-16T16:13:46.044" v="63" actId="26606"/>
          <ac:picMkLst>
            <pc:docMk/>
            <pc:sldMk cId="2168973853" sldId="256"/>
            <ac:picMk id="121" creationId="{2F948680-1810-4961-805C-D0C28E7E93EE}"/>
          </ac:picMkLst>
        </pc:picChg>
        <pc:picChg chg="add del">
          <ac:chgData name="satyadhar.29500@gmail.com" userId="a50595fda3ca78bd" providerId="LiveId" clId="{1E6B6690-9EA1-4D08-BB6E-8FF490990761}" dt="2020-06-16T16:13:49.229" v="65" actId="26606"/>
          <ac:picMkLst>
            <pc:docMk/>
            <pc:sldMk cId="2168973853" sldId="256"/>
            <ac:picMk id="124" creationId="{C2192E09-EBC7-416C-B887-DFF915D7F43D}"/>
          </ac:picMkLst>
        </pc:picChg>
        <pc:picChg chg="add del">
          <ac:chgData name="satyadhar.29500@gmail.com" userId="a50595fda3ca78bd" providerId="LiveId" clId="{1E6B6690-9EA1-4D08-BB6E-8FF490990761}" dt="2020-06-16T16:13:52.119" v="67" actId="26606"/>
          <ac:picMkLst>
            <pc:docMk/>
            <pc:sldMk cId="2168973853" sldId="256"/>
            <ac:picMk id="131" creationId="{D4ED6A5F-3B06-48C5-850F-8045C4DF69AE}"/>
          </ac:picMkLst>
        </pc:picChg>
        <pc:picChg chg="add del">
          <ac:chgData name="satyadhar.29500@gmail.com" userId="a50595fda3ca78bd" providerId="LiveId" clId="{1E6B6690-9EA1-4D08-BB6E-8FF490990761}" dt="2020-06-16T16:13:54.187" v="69" actId="26606"/>
          <ac:picMkLst>
            <pc:docMk/>
            <pc:sldMk cId="2168973853" sldId="256"/>
            <ac:picMk id="135" creationId="{C2192E09-EBC7-416C-B887-DFF915D7F43D}"/>
          </ac:picMkLst>
        </pc:picChg>
        <pc:picChg chg="add del">
          <ac:chgData name="satyadhar.29500@gmail.com" userId="a50595fda3ca78bd" providerId="LiveId" clId="{1E6B6690-9EA1-4D08-BB6E-8FF490990761}" dt="2020-06-16T16:13:54.187" v="69" actId="26606"/>
          <ac:picMkLst>
            <pc:docMk/>
            <pc:sldMk cId="2168973853" sldId="256"/>
            <ac:picMk id="141" creationId="{DCC0100C-A457-45B1-8A8B-8740F43EC158}"/>
          </ac:picMkLst>
        </pc:picChg>
        <pc:picChg chg="add del">
          <ac:chgData name="satyadhar.29500@gmail.com" userId="a50595fda3ca78bd" providerId="LiveId" clId="{1E6B6690-9EA1-4D08-BB6E-8FF490990761}" dt="2020-06-16T16:14:01.385" v="71" actId="26606"/>
          <ac:picMkLst>
            <pc:docMk/>
            <pc:sldMk cId="2168973853" sldId="256"/>
            <ac:picMk id="146" creationId="{D4ED6A5F-3B06-48C5-850F-8045C4DF69AE}"/>
          </ac:picMkLst>
        </pc:picChg>
        <pc:picChg chg="add del">
          <ac:chgData name="satyadhar.29500@gmail.com" userId="a50595fda3ca78bd" providerId="LiveId" clId="{1E6B6690-9EA1-4D08-BB6E-8FF490990761}" dt="2020-06-16T16:18:05.321" v="151" actId="26606"/>
          <ac:picMkLst>
            <pc:docMk/>
            <pc:sldMk cId="2168973853" sldId="256"/>
            <ac:picMk id="150" creationId="{C2192E09-EBC7-416C-B887-DFF915D7F43D}"/>
          </ac:picMkLst>
        </pc:picChg>
        <pc:picChg chg="add del">
          <ac:chgData name="satyadhar.29500@gmail.com" userId="a50595fda3ca78bd" providerId="LiveId" clId="{1E6B6690-9EA1-4D08-BB6E-8FF490990761}" dt="2020-06-16T16:18:05.321" v="151" actId="26606"/>
          <ac:picMkLst>
            <pc:docMk/>
            <pc:sldMk cId="2168973853" sldId="256"/>
            <ac:picMk id="158" creationId="{025CEF6D-5E98-4B5C-A10F-7459C1EEF10E}"/>
          </ac:picMkLst>
        </pc:picChg>
        <pc:picChg chg="add del">
          <ac:chgData name="satyadhar.29500@gmail.com" userId="a50595fda3ca78bd" providerId="LiveId" clId="{1E6B6690-9EA1-4D08-BB6E-8FF490990761}" dt="2020-06-16T16:17:57.400" v="147" actId="26606"/>
          <ac:picMkLst>
            <pc:docMk/>
            <pc:sldMk cId="2168973853" sldId="256"/>
            <ac:picMk id="166" creationId="{C2192E09-EBC7-416C-B887-DFF915D7F43D}"/>
          </ac:picMkLst>
        </pc:picChg>
        <pc:picChg chg="add del">
          <ac:chgData name="satyadhar.29500@gmail.com" userId="a50595fda3ca78bd" providerId="LiveId" clId="{1E6B6690-9EA1-4D08-BB6E-8FF490990761}" dt="2020-06-16T16:32:18.735" v="339" actId="26606"/>
          <ac:picMkLst>
            <pc:docMk/>
            <pc:sldMk cId="2168973853" sldId="256"/>
            <ac:picMk id="181" creationId="{C2192E09-EBC7-416C-B887-DFF915D7F43D}"/>
          </ac:picMkLst>
        </pc:picChg>
        <pc:picChg chg="add">
          <ac:chgData name="satyadhar.29500@gmail.com" userId="a50595fda3ca78bd" providerId="LiveId" clId="{1E6B6690-9EA1-4D08-BB6E-8FF490990761}" dt="2020-06-16T16:32:18.735" v="339" actId="26606"/>
          <ac:picMkLst>
            <pc:docMk/>
            <pc:sldMk cId="2168973853" sldId="256"/>
            <ac:picMk id="199" creationId="{8B060F31-12EA-4404-8435-DA25F36C8961}"/>
          </ac:picMkLst>
        </pc:picChg>
        <pc:cxnChg chg="add del">
          <ac:chgData name="satyadhar.29500@gmail.com" userId="a50595fda3ca78bd" providerId="LiveId" clId="{1E6B6690-9EA1-4D08-BB6E-8FF490990761}" dt="2020-06-16T16:12:56.786" v="22" actId="26606"/>
          <ac:cxnSpMkLst>
            <pc:docMk/>
            <pc:sldMk cId="2168973853" sldId="256"/>
            <ac:cxnSpMk id="48" creationId="{FA6123F2-4B61-414F-A7E5-5B7828EACAE2}"/>
          </ac:cxnSpMkLst>
        </pc:cxnChg>
        <pc:cxnChg chg="add del">
          <ac:chgData name="satyadhar.29500@gmail.com" userId="a50595fda3ca78bd" providerId="LiveId" clId="{1E6B6690-9EA1-4D08-BB6E-8FF490990761}" dt="2020-06-16T16:12:56.786" v="22" actId="26606"/>
          <ac:cxnSpMkLst>
            <pc:docMk/>
            <pc:sldMk cId="2168973853" sldId="256"/>
            <ac:cxnSpMk id="52" creationId="{FCDDCDFB-696D-4FDF-9B58-24F71B7C37BC}"/>
          </ac:cxnSpMkLst>
        </pc:cxnChg>
        <pc:cxnChg chg="add del">
          <ac:chgData name="satyadhar.29500@gmail.com" userId="a50595fda3ca78bd" providerId="LiveId" clId="{1E6B6690-9EA1-4D08-BB6E-8FF490990761}" dt="2020-06-16T16:13:25.930" v="32" actId="26606"/>
          <ac:cxnSpMkLst>
            <pc:docMk/>
            <pc:sldMk cId="2168973853" sldId="256"/>
            <ac:cxnSpMk id="56" creationId="{06D05ED8-39E4-42F8-92CB-704C2BD0D215}"/>
          </ac:cxnSpMkLst>
        </pc:cxnChg>
        <pc:cxnChg chg="add del">
          <ac:chgData name="satyadhar.29500@gmail.com" userId="a50595fda3ca78bd" providerId="LiveId" clId="{1E6B6690-9EA1-4D08-BB6E-8FF490990761}" dt="2020-06-16T16:13:25.930" v="32" actId="26606"/>
          <ac:cxnSpMkLst>
            <pc:docMk/>
            <pc:sldMk cId="2168973853" sldId="256"/>
            <ac:cxnSpMk id="58" creationId="{3256C6C3-0EDC-4651-AB37-9F26CFAA6C86}"/>
          </ac:cxnSpMkLst>
        </pc:cxnChg>
        <pc:cxnChg chg="add del">
          <ac:chgData name="satyadhar.29500@gmail.com" userId="a50595fda3ca78bd" providerId="LiveId" clId="{1E6B6690-9EA1-4D08-BB6E-8FF490990761}" dt="2020-06-16T16:13:20.097" v="28" actId="26606"/>
          <ac:cxnSpMkLst>
            <pc:docMk/>
            <pc:sldMk cId="2168973853" sldId="256"/>
            <ac:cxnSpMk id="67" creationId="{0F2BAA51-3181-4303-929A-FCD9C33F8900}"/>
          </ac:cxnSpMkLst>
        </pc:cxnChg>
        <pc:cxnChg chg="add del">
          <ac:chgData name="satyadhar.29500@gmail.com" userId="a50595fda3ca78bd" providerId="LiveId" clId="{1E6B6690-9EA1-4D08-BB6E-8FF490990761}" dt="2020-06-16T16:13:20.097" v="28" actId="26606"/>
          <ac:cxnSpMkLst>
            <pc:docMk/>
            <pc:sldMk cId="2168973853" sldId="256"/>
            <ac:cxnSpMk id="71" creationId="{C9A60B9D-8DAC-4DA9-88DE-9911621A2B96}"/>
          </ac:cxnSpMkLst>
        </pc:cxnChg>
        <pc:cxnChg chg="add del">
          <ac:chgData name="satyadhar.29500@gmail.com" userId="a50595fda3ca78bd" providerId="LiveId" clId="{1E6B6690-9EA1-4D08-BB6E-8FF490990761}" dt="2020-06-16T16:13:25.892" v="31" actId="26606"/>
          <ac:cxnSpMkLst>
            <pc:docMk/>
            <pc:sldMk cId="2168973853" sldId="256"/>
            <ac:cxnSpMk id="78" creationId="{2924498D-E084-44BE-A196-CFCE35564350}"/>
          </ac:cxnSpMkLst>
        </pc:cxnChg>
        <pc:cxnChg chg="add del">
          <ac:chgData name="satyadhar.29500@gmail.com" userId="a50595fda3ca78bd" providerId="LiveId" clId="{1E6B6690-9EA1-4D08-BB6E-8FF490990761}" dt="2020-06-16T16:13:25.892" v="31" actId="26606"/>
          <ac:cxnSpMkLst>
            <pc:docMk/>
            <pc:sldMk cId="2168973853" sldId="256"/>
            <ac:cxnSpMk id="80" creationId="{14C12901-9FCC-461E-A64A-89B4791235E9}"/>
          </ac:cxnSpMkLst>
        </pc:cxnChg>
        <pc:cxnChg chg="add del">
          <ac:chgData name="satyadhar.29500@gmail.com" userId="a50595fda3ca78bd" providerId="LiveId" clId="{1E6B6690-9EA1-4D08-BB6E-8FF490990761}" dt="2020-06-16T16:14:01.426" v="72" actId="26606"/>
          <ac:cxnSpMkLst>
            <pc:docMk/>
            <pc:sldMk cId="2168973853" sldId="256"/>
            <ac:cxnSpMk id="86" creationId="{2924498D-E084-44BE-A196-CFCE35564350}"/>
          </ac:cxnSpMkLst>
        </pc:cxnChg>
        <pc:cxnChg chg="add del">
          <ac:chgData name="satyadhar.29500@gmail.com" userId="a50595fda3ca78bd" providerId="LiveId" clId="{1E6B6690-9EA1-4D08-BB6E-8FF490990761}" dt="2020-06-16T16:14:01.426" v="72" actId="26606"/>
          <ac:cxnSpMkLst>
            <pc:docMk/>
            <pc:sldMk cId="2168973853" sldId="256"/>
            <ac:cxnSpMk id="87" creationId="{14C12901-9FCC-461E-A64A-89B4791235E9}"/>
          </ac:cxnSpMkLst>
        </pc:cxnChg>
        <pc:cxnChg chg="add del">
          <ac:chgData name="satyadhar.29500@gmail.com" userId="a50595fda3ca78bd" providerId="LiveId" clId="{1E6B6690-9EA1-4D08-BB6E-8FF490990761}" dt="2020-06-16T16:14:01.426" v="72" actId="26606"/>
          <ac:cxnSpMkLst>
            <pc:docMk/>
            <pc:sldMk cId="2168973853" sldId="256"/>
            <ac:cxnSpMk id="90" creationId="{19AF263B-E208-40DF-A182-5193478DCFA4}"/>
          </ac:cxnSpMkLst>
        </pc:cxnChg>
        <pc:cxnChg chg="add del">
          <ac:chgData name="satyadhar.29500@gmail.com" userId="a50595fda3ca78bd" providerId="LiveId" clId="{1E6B6690-9EA1-4D08-BB6E-8FF490990761}" dt="2020-06-16T16:13:36.212" v="59" actId="26606"/>
          <ac:cxnSpMkLst>
            <pc:docMk/>
            <pc:sldMk cId="2168973853" sldId="256"/>
            <ac:cxnSpMk id="100" creationId="{2924498D-E084-44BE-A196-CFCE35564350}"/>
          </ac:cxnSpMkLst>
        </pc:cxnChg>
        <pc:cxnChg chg="add del">
          <ac:chgData name="satyadhar.29500@gmail.com" userId="a50595fda3ca78bd" providerId="LiveId" clId="{1E6B6690-9EA1-4D08-BB6E-8FF490990761}" dt="2020-06-16T16:13:36.212" v="59" actId="26606"/>
          <ac:cxnSpMkLst>
            <pc:docMk/>
            <pc:sldMk cId="2168973853" sldId="256"/>
            <ac:cxnSpMk id="102" creationId="{14C12901-9FCC-461E-A64A-89B4791235E9}"/>
          </ac:cxnSpMkLst>
        </pc:cxnChg>
        <pc:cxnChg chg="add del">
          <ac:chgData name="satyadhar.29500@gmail.com" userId="a50595fda3ca78bd" providerId="LiveId" clId="{1E6B6690-9EA1-4D08-BB6E-8FF490990761}" dt="2020-06-16T16:13:36.212" v="59" actId="26606"/>
          <ac:cxnSpMkLst>
            <pc:docMk/>
            <pc:sldMk cId="2168973853" sldId="256"/>
            <ac:cxnSpMk id="108" creationId="{19AF263B-E208-40DF-A182-5193478DCFA4}"/>
          </ac:cxnSpMkLst>
        </pc:cxnChg>
        <pc:cxnChg chg="add del">
          <ac:chgData name="satyadhar.29500@gmail.com" userId="a50595fda3ca78bd" providerId="LiveId" clId="{1E6B6690-9EA1-4D08-BB6E-8FF490990761}" dt="2020-06-16T16:13:37.256" v="61" actId="26606"/>
          <ac:cxnSpMkLst>
            <pc:docMk/>
            <pc:sldMk cId="2168973853" sldId="256"/>
            <ac:cxnSpMk id="114" creationId="{0F2BAA51-3181-4303-929A-FCD9C33F8900}"/>
          </ac:cxnSpMkLst>
        </pc:cxnChg>
        <pc:cxnChg chg="add del">
          <ac:chgData name="satyadhar.29500@gmail.com" userId="a50595fda3ca78bd" providerId="LiveId" clId="{1E6B6690-9EA1-4D08-BB6E-8FF490990761}" dt="2020-06-16T16:13:37.256" v="61" actId="26606"/>
          <ac:cxnSpMkLst>
            <pc:docMk/>
            <pc:sldMk cId="2168973853" sldId="256"/>
            <ac:cxnSpMk id="116" creationId="{C9A60B9D-8DAC-4DA9-88DE-9911621A2B96}"/>
          </ac:cxnSpMkLst>
        </pc:cxnChg>
        <pc:cxnChg chg="add del">
          <ac:chgData name="satyadhar.29500@gmail.com" userId="a50595fda3ca78bd" providerId="LiveId" clId="{1E6B6690-9EA1-4D08-BB6E-8FF490990761}" dt="2020-06-16T16:13:46.044" v="63" actId="26606"/>
          <ac:cxnSpMkLst>
            <pc:docMk/>
            <pc:sldMk cId="2168973853" sldId="256"/>
            <ac:cxnSpMk id="120" creationId="{7AE5065C-30A9-480A-9E93-74CC1490293D}"/>
          </ac:cxnSpMkLst>
        </pc:cxnChg>
        <pc:cxnChg chg="add del">
          <ac:chgData name="satyadhar.29500@gmail.com" userId="a50595fda3ca78bd" providerId="LiveId" clId="{1E6B6690-9EA1-4D08-BB6E-8FF490990761}" dt="2020-06-16T16:13:49.229" v="65" actId="26606"/>
          <ac:cxnSpMkLst>
            <pc:docMk/>
            <pc:sldMk cId="2168973853" sldId="256"/>
            <ac:cxnSpMk id="125" creationId="{2924498D-E084-44BE-A196-CFCE35564350}"/>
          </ac:cxnSpMkLst>
        </pc:cxnChg>
        <pc:cxnChg chg="add del">
          <ac:chgData name="satyadhar.29500@gmail.com" userId="a50595fda3ca78bd" providerId="LiveId" clId="{1E6B6690-9EA1-4D08-BB6E-8FF490990761}" dt="2020-06-16T16:13:49.229" v="65" actId="26606"/>
          <ac:cxnSpMkLst>
            <pc:docMk/>
            <pc:sldMk cId="2168973853" sldId="256"/>
            <ac:cxnSpMk id="126" creationId="{14C12901-9FCC-461E-A64A-89B4791235E9}"/>
          </ac:cxnSpMkLst>
        </pc:cxnChg>
        <pc:cxnChg chg="add del">
          <ac:chgData name="satyadhar.29500@gmail.com" userId="a50595fda3ca78bd" providerId="LiveId" clId="{1E6B6690-9EA1-4D08-BB6E-8FF490990761}" dt="2020-06-16T16:13:52.119" v="67" actId="26606"/>
          <ac:cxnSpMkLst>
            <pc:docMk/>
            <pc:sldMk cId="2168973853" sldId="256"/>
            <ac:cxnSpMk id="130" creationId="{0F2BAA51-3181-4303-929A-FCD9C33F8900}"/>
          </ac:cxnSpMkLst>
        </pc:cxnChg>
        <pc:cxnChg chg="add del">
          <ac:chgData name="satyadhar.29500@gmail.com" userId="a50595fda3ca78bd" providerId="LiveId" clId="{1E6B6690-9EA1-4D08-BB6E-8FF490990761}" dt="2020-06-16T16:13:52.119" v="67" actId="26606"/>
          <ac:cxnSpMkLst>
            <pc:docMk/>
            <pc:sldMk cId="2168973853" sldId="256"/>
            <ac:cxnSpMk id="132" creationId="{C9A60B9D-8DAC-4DA9-88DE-9911621A2B96}"/>
          </ac:cxnSpMkLst>
        </pc:cxnChg>
        <pc:cxnChg chg="add del">
          <ac:chgData name="satyadhar.29500@gmail.com" userId="a50595fda3ca78bd" providerId="LiveId" clId="{1E6B6690-9EA1-4D08-BB6E-8FF490990761}" dt="2020-06-16T16:13:54.187" v="69" actId="26606"/>
          <ac:cxnSpMkLst>
            <pc:docMk/>
            <pc:sldMk cId="2168973853" sldId="256"/>
            <ac:cxnSpMk id="136" creationId="{2924498D-E084-44BE-A196-CFCE35564350}"/>
          </ac:cxnSpMkLst>
        </pc:cxnChg>
        <pc:cxnChg chg="add del">
          <ac:chgData name="satyadhar.29500@gmail.com" userId="a50595fda3ca78bd" providerId="LiveId" clId="{1E6B6690-9EA1-4D08-BB6E-8FF490990761}" dt="2020-06-16T16:13:54.187" v="69" actId="26606"/>
          <ac:cxnSpMkLst>
            <pc:docMk/>
            <pc:sldMk cId="2168973853" sldId="256"/>
            <ac:cxnSpMk id="137" creationId="{14C12901-9FCC-461E-A64A-89B4791235E9}"/>
          </ac:cxnSpMkLst>
        </pc:cxnChg>
        <pc:cxnChg chg="add del">
          <ac:chgData name="satyadhar.29500@gmail.com" userId="a50595fda3ca78bd" providerId="LiveId" clId="{1E6B6690-9EA1-4D08-BB6E-8FF490990761}" dt="2020-06-16T16:13:54.187" v="69" actId="26606"/>
          <ac:cxnSpMkLst>
            <pc:docMk/>
            <pc:sldMk cId="2168973853" sldId="256"/>
            <ac:cxnSpMk id="140" creationId="{19AF263B-E208-40DF-A182-5193478DCFA4}"/>
          </ac:cxnSpMkLst>
        </pc:cxnChg>
        <pc:cxnChg chg="add del">
          <ac:chgData name="satyadhar.29500@gmail.com" userId="a50595fda3ca78bd" providerId="LiveId" clId="{1E6B6690-9EA1-4D08-BB6E-8FF490990761}" dt="2020-06-16T16:14:01.385" v="71" actId="26606"/>
          <ac:cxnSpMkLst>
            <pc:docMk/>
            <pc:sldMk cId="2168973853" sldId="256"/>
            <ac:cxnSpMk id="145" creationId="{0F2BAA51-3181-4303-929A-FCD9C33F8900}"/>
          </ac:cxnSpMkLst>
        </pc:cxnChg>
        <pc:cxnChg chg="add del">
          <ac:chgData name="satyadhar.29500@gmail.com" userId="a50595fda3ca78bd" providerId="LiveId" clId="{1E6B6690-9EA1-4D08-BB6E-8FF490990761}" dt="2020-06-16T16:14:01.385" v="71" actId="26606"/>
          <ac:cxnSpMkLst>
            <pc:docMk/>
            <pc:sldMk cId="2168973853" sldId="256"/>
            <ac:cxnSpMk id="147" creationId="{C9A60B9D-8DAC-4DA9-88DE-9911621A2B96}"/>
          </ac:cxnSpMkLst>
        </pc:cxnChg>
        <pc:cxnChg chg="add del">
          <ac:chgData name="satyadhar.29500@gmail.com" userId="a50595fda3ca78bd" providerId="LiveId" clId="{1E6B6690-9EA1-4D08-BB6E-8FF490990761}" dt="2020-06-16T16:18:05.321" v="151" actId="26606"/>
          <ac:cxnSpMkLst>
            <pc:docMk/>
            <pc:sldMk cId="2168973853" sldId="256"/>
            <ac:cxnSpMk id="151" creationId="{2924498D-E084-44BE-A196-CFCE35564350}"/>
          </ac:cxnSpMkLst>
        </pc:cxnChg>
        <pc:cxnChg chg="add del">
          <ac:chgData name="satyadhar.29500@gmail.com" userId="a50595fda3ca78bd" providerId="LiveId" clId="{1E6B6690-9EA1-4D08-BB6E-8FF490990761}" dt="2020-06-16T16:18:05.321" v="151" actId="26606"/>
          <ac:cxnSpMkLst>
            <pc:docMk/>
            <pc:sldMk cId="2168973853" sldId="256"/>
            <ac:cxnSpMk id="152" creationId="{14C12901-9FCC-461E-A64A-89B4791235E9}"/>
          </ac:cxnSpMkLst>
        </pc:cxnChg>
        <pc:cxnChg chg="add del">
          <ac:chgData name="satyadhar.29500@gmail.com" userId="a50595fda3ca78bd" providerId="LiveId" clId="{1E6B6690-9EA1-4D08-BB6E-8FF490990761}" dt="2020-06-16T16:18:05.321" v="151" actId="26606"/>
          <ac:cxnSpMkLst>
            <pc:docMk/>
            <pc:sldMk cId="2168973853" sldId="256"/>
            <ac:cxnSpMk id="159" creationId="{05C73161-1E4E-4E6A-91B2-E885CF8FFBA6}"/>
          </ac:cxnSpMkLst>
        </pc:cxnChg>
        <pc:cxnChg chg="add del">
          <ac:chgData name="satyadhar.29500@gmail.com" userId="a50595fda3ca78bd" providerId="LiveId" clId="{1E6B6690-9EA1-4D08-BB6E-8FF490990761}" dt="2020-06-16T16:17:57.400" v="147" actId="26606"/>
          <ac:cxnSpMkLst>
            <pc:docMk/>
            <pc:sldMk cId="2168973853" sldId="256"/>
            <ac:cxnSpMk id="168" creationId="{2924498D-E084-44BE-A196-CFCE35564350}"/>
          </ac:cxnSpMkLst>
        </pc:cxnChg>
        <pc:cxnChg chg="add del">
          <ac:chgData name="satyadhar.29500@gmail.com" userId="a50595fda3ca78bd" providerId="LiveId" clId="{1E6B6690-9EA1-4D08-BB6E-8FF490990761}" dt="2020-06-16T16:17:57.400" v="147" actId="26606"/>
          <ac:cxnSpMkLst>
            <pc:docMk/>
            <pc:sldMk cId="2168973853" sldId="256"/>
            <ac:cxnSpMk id="170" creationId="{14C12901-9FCC-461E-A64A-89B4791235E9}"/>
          </ac:cxnSpMkLst>
        </pc:cxnChg>
        <pc:cxnChg chg="add del">
          <ac:chgData name="satyadhar.29500@gmail.com" userId="a50595fda3ca78bd" providerId="LiveId" clId="{1E6B6690-9EA1-4D08-BB6E-8FF490990761}" dt="2020-06-16T16:17:57.400" v="147" actId="26606"/>
          <ac:cxnSpMkLst>
            <pc:docMk/>
            <pc:sldMk cId="2168973853" sldId="256"/>
            <ac:cxnSpMk id="174" creationId="{9EC65442-F244-409C-BF44-C5D6472E810A}"/>
          </ac:cxnSpMkLst>
        </pc:cxnChg>
        <pc:cxnChg chg="add del">
          <ac:chgData name="satyadhar.29500@gmail.com" userId="a50595fda3ca78bd" providerId="LiveId" clId="{1E6B6690-9EA1-4D08-BB6E-8FF490990761}" dt="2020-06-16T16:18:05.276" v="150" actId="26606"/>
          <ac:cxnSpMkLst>
            <pc:docMk/>
            <pc:sldMk cId="2168973853" sldId="256"/>
            <ac:cxnSpMk id="177" creationId="{53268B1E-8861-4702-9529-5A8FB23A618F}"/>
          </ac:cxnSpMkLst>
        </pc:cxnChg>
        <pc:cxnChg chg="add del">
          <ac:chgData name="satyadhar.29500@gmail.com" userId="a50595fda3ca78bd" providerId="LiveId" clId="{1E6B6690-9EA1-4D08-BB6E-8FF490990761}" dt="2020-06-16T16:18:05.276" v="150" actId="26606"/>
          <ac:cxnSpMkLst>
            <pc:docMk/>
            <pc:sldMk cId="2168973853" sldId="256"/>
            <ac:cxnSpMk id="178" creationId="{BC6646AE-8FD6-411E-8640-6CCB250D54FB}"/>
          </ac:cxnSpMkLst>
        </pc:cxnChg>
        <pc:cxnChg chg="add del">
          <ac:chgData name="satyadhar.29500@gmail.com" userId="a50595fda3ca78bd" providerId="LiveId" clId="{1E6B6690-9EA1-4D08-BB6E-8FF490990761}" dt="2020-06-16T16:32:18.735" v="339" actId="26606"/>
          <ac:cxnSpMkLst>
            <pc:docMk/>
            <pc:sldMk cId="2168973853" sldId="256"/>
            <ac:cxnSpMk id="182" creationId="{2924498D-E084-44BE-A196-CFCE35564350}"/>
          </ac:cxnSpMkLst>
        </pc:cxnChg>
        <pc:cxnChg chg="add del">
          <ac:chgData name="satyadhar.29500@gmail.com" userId="a50595fda3ca78bd" providerId="LiveId" clId="{1E6B6690-9EA1-4D08-BB6E-8FF490990761}" dt="2020-06-16T16:32:18.735" v="339" actId="26606"/>
          <ac:cxnSpMkLst>
            <pc:docMk/>
            <pc:sldMk cId="2168973853" sldId="256"/>
            <ac:cxnSpMk id="183" creationId="{14C12901-9FCC-461E-A64A-89B4791235E9}"/>
          </ac:cxnSpMkLst>
        </pc:cxnChg>
        <pc:cxnChg chg="add del">
          <ac:chgData name="satyadhar.29500@gmail.com" userId="a50595fda3ca78bd" providerId="LiveId" clId="{1E6B6690-9EA1-4D08-BB6E-8FF490990761}" dt="2020-06-16T16:32:18.735" v="339" actId="26606"/>
          <ac:cxnSpMkLst>
            <pc:docMk/>
            <pc:sldMk cId="2168973853" sldId="256"/>
            <ac:cxnSpMk id="185" creationId="{9EC65442-F244-409C-BF44-C5D6472E810A}"/>
          </ac:cxnSpMkLst>
        </pc:cxnChg>
        <pc:cxnChg chg="add">
          <ac:chgData name="satyadhar.29500@gmail.com" userId="a50595fda3ca78bd" providerId="LiveId" clId="{1E6B6690-9EA1-4D08-BB6E-8FF490990761}" dt="2020-06-16T16:32:18.735" v="339" actId="26606"/>
          <ac:cxnSpMkLst>
            <pc:docMk/>
            <pc:sldMk cId="2168973853" sldId="256"/>
            <ac:cxnSpMk id="201" creationId="{E4F1CB68-9DEB-4A71-8E7C-DE9278F0359E}"/>
          </ac:cxnSpMkLst>
        </pc:cxnChg>
      </pc:sldChg>
      <pc:sldChg chg="del">
        <pc:chgData name="satyadhar.29500@gmail.com" userId="a50595fda3ca78bd" providerId="LiveId" clId="{1E6B6690-9EA1-4D08-BB6E-8FF490990761}" dt="2020-06-16T16:08:44.465" v="8" actId="47"/>
        <pc:sldMkLst>
          <pc:docMk/>
          <pc:sldMk cId="226912419" sldId="257"/>
        </pc:sldMkLst>
      </pc:sldChg>
      <pc:sldChg chg="addSp delSp modSp mod setBg delDesignElem">
        <pc:chgData name="satyadhar.29500@gmail.com" userId="a50595fda3ca78bd" providerId="LiveId" clId="{1E6B6690-9EA1-4D08-BB6E-8FF490990761}" dt="2020-06-16T16:28:46.539" v="239"/>
        <pc:sldMkLst>
          <pc:docMk/>
          <pc:sldMk cId="1900079486" sldId="258"/>
        </pc:sldMkLst>
        <pc:spChg chg="mod">
          <ac:chgData name="satyadhar.29500@gmail.com" userId="a50595fda3ca78bd" providerId="LiveId" clId="{1E6B6690-9EA1-4D08-BB6E-8FF490990761}" dt="2020-06-16T16:17:03.708" v="138" actId="26606"/>
          <ac:spMkLst>
            <pc:docMk/>
            <pc:sldMk cId="1900079486" sldId="258"/>
            <ac:spMk id="2" creationId="{FE64C281-5885-4D2C-A18F-D7BA2001CFC7}"/>
          </ac:spMkLst>
        </pc:spChg>
        <pc:spChg chg="add del">
          <ac:chgData name="satyadhar.29500@gmail.com" userId="a50595fda3ca78bd" providerId="LiveId" clId="{1E6B6690-9EA1-4D08-BB6E-8FF490990761}" dt="2020-06-16T16:17:03.708" v="138" actId="26606"/>
          <ac:spMkLst>
            <pc:docMk/>
            <pc:sldMk cId="1900079486" sldId="258"/>
            <ac:spMk id="3" creationId="{218E5476-7C93-42E5-BFA2-53641CE0F421}"/>
          </ac:spMkLst>
        </pc:spChg>
        <pc:spChg chg="add del">
          <ac:chgData name="satyadhar.29500@gmail.com" userId="a50595fda3ca78bd" providerId="LiveId" clId="{1E6B6690-9EA1-4D08-BB6E-8FF490990761}" dt="2020-06-16T16:17:03.708" v="138" actId="26606"/>
          <ac:spMkLst>
            <pc:docMk/>
            <pc:sldMk cId="1900079486" sldId="258"/>
            <ac:spMk id="8" creationId="{F63C748C-967B-4A7B-A90F-3EDD0F485AC6}"/>
          </ac:spMkLst>
        </pc:spChg>
        <pc:spChg chg="add del">
          <ac:chgData name="satyadhar.29500@gmail.com" userId="a50595fda3ca78bd" providerId="LiveId" clId="{1E6B6690-9EA1-4D08-BB6E-8FF490990761}" dt="2020-06-16T16:17:03.708" v="138" actId="26606"/>
          <ac:spMkLst>
            <pc:docMk/>
            <pc:sldMk cId="1900079486" sldId="258"/>
            <ac:spMk id="10" creationId="{C0143637-4934-44E4-B909-BAF1E7B27972}"/>
          </ac:spMkLst>
        </pc:spChg>
        <pc:spChg chg="add del">
          <ac:chgData name="satyadhar.29500@gmail.com" userId="a50595fda3ca78bd" providerId="LiveId" clId="{1E6B6690-9EA1-4D08-BB6E-8FF490990761}" dt="2020-06-16T16:28:46.539" v="239"/>
          <ac:spMkLst>
            <pc:docMk/>
            <pc:sldMk cId="1900079486" sldId="258"/>
            <ac:spMk id="15" creationId="{29C51009-A09A-4689-8E6C-F8FC99E6A840}"/>
          </ac:spMkLst>
        </pc:spChg>
        <pc:spChg chg="add del">
          <ac:chgData name="satyadhar.29500@gmail.com" userId="a50595fda3ca78bd" providerId="LiveId" clId="{1E6B6690-9EA1-4D08-BB6E-8FF490990761}" dt="2020-06-16T16:16:57.904" v="133" actId="26606"/>
          <ac:spMkLst>
            <pc:docMk/>
            <pc:sldMk cId="1900079486" sldId="258"/>
            <ac:spMk id="16" creationId="{32D32A60-013B-47A8-8833-D2424080917B}"/>
          </ac:spMkLst>
        </pc:spChg>
        <pc:spChg chg="add del">
          <ac:chgData name="satyadhar.29500@gmail.com" userId="a50595fda3ca78bd" providerId="LiveId" clId="{1E6B6690-9EA1-4D08-BB6E-8FF490990761}" dt="2020-06-16T16:16:57.904" v="133" actId="26606"/>
          <ac:spMkLst>
            <pc:docMk/>
            <pc:sldMk cId="1900079486" sldId="258"/>
            <ac:spMk id="18" creationId="{AE27932B-B694-4C4C-90D7-A0333A7C5876}"/>
          </ac:spMkLst>
        </pc:spChg>
        <pc:spChg chg="add del">
          <ac:chgData name="satyadhar.29500@gmail.com" userId="a50595fda3ca78bd" providerId="LiveId" clId="{1E6B6690-9EA1-4D08-BB6E-8FF490990761}" dt="2020-06-16T16:16:57.904" v="133" actId="26606"/>
          <ac:spMkLst>
            <pc:docMk/>
            <pc:sldMk cId="1900079486" sldId="258"/>
            <ac:spMk id="22" creationId="{A9DA474E-6B91-4200-840F-0257B2358A75}"/>
          </ac:spMkLst>
        </pc:spChg>
        <pc:spChg chg="add del">
          <ac:chgData name="satyadhar.29500@gmail.com" userId="a50595fda3ca78bd" providerId="LiveId" clId="{1E6B6690-9EA1-4D08-BB6E-8FF490990761}" dt="2020-06-16T16:16:59.411" v="135" actId="26606"/>
          <ac:spMkLst>
            <pc:docMk/>
            <pc:sldMk cId="1900079486" sldId="258"/>
            <ac:spMk id="28" creationId="{1A86B93D-0879-4BC3-B616-90E504482842}"/>
          </ac:spMkLst>
        </pc:spChg>
        <pc:spChg chg="add del">
          <ac:chgData name="satyadhar.29500@gmail.com" userId="a50595fda3ca78bd" providerId="LiveId" clId="{1E6B6690-9EA1-4D08-BB6E-8FF490990761}" dt="2020-06-16T16:16:59.411" v="135" actId="26606"/>
          <ac:spMkLst>
            <pc:docMk/>
            <pc:sldMk cId="1900079486" sldId="258"/>
            <ac:spMk id="29" creationId="{720E885D-F4D2-48FD-95D9-DA0751F3D6E2}"/>
          </ac:spMkLst>
        </pc:spChg>
        <pc:spChg chg="add del">
          <ac:chgData name="satyadhar.29500@gmail.com" userId="a50595fda3ca78bd" providerId="LiveId" clId="{1E6B6690-9EA1-4D08-BB6E-8FF490990761}" dt="2020-06-16T16:16:59.411" v="135" actId="26606"/>
          <ac:spMkLst>
            <pc:docMk/>
            <pc:sldMk cId="1900079486" sldId="258"/>
            <ac:spMk id="31" creationId="{A599AF7C-8D7E-4D1B-AB28-587084B3DEF2}"/>
          </ac:spMkLst>
        </pc:spChg>
        <pc:spChg chg="add del">
          <ac:chgData name="satyadhar.29500@gmail.com" userId="a50595fda3ca78bd" providerId="LiveId" clId="{1E6B6690-9EA1-4D08-BB6E-8FF490990761}" dt="2020-06-16T16:17:03.693" v="137" actId="26606"/>
          <ac:spMkLst>
            <pc:docMk/>
            <pc:sldMk cId="1900079486" sldId="258"/>
            <ac:spMk id="34" creationId="{1A86B93D-0879-4BC3-B616-90E504482842}"/>
          </ac:spMkLst>
        </pc:spChg>
        <pc:spChg chg="add del">
          <ac:chgData name="satyadhar.29500@gmail.com" userId="a50595fda3ca78bd" providerId="LiveId" clId="{1E6B6690-9EA1-4D08-BB6E-8FF490990761}" dt="2020-06-16T16:17:03.693" v="137" actId="26606"/>
          <ac:spMkLst>
            <pc:docMk/>
            <pc:sldMk cId="1900079486" sldId="258"/>
            <ac:spMk id="35" creationId="{720E885D-F4D2-48FD-95D9-DA0751F3D6E2}"/>
          </ac:spMkLst>
        </pc:spChg>
        <pc:spChg chg="add del">
          <ac:chgData name="satyadhar.29500@gmail.com" userId="a50595fda3ca78bd" providerId="LiveId" clId="{1E6B6690-9EA1-4D08-BB6E-8FF490990761}" dt="2020-06-16T16:17:03.693" v="137" actId="26606"/>
          <ac:spMkLst>
            <pc:docMk/>
            <pc:sldMk cId="1900079486" sldId="258"/>
            <ac:spMk id="37" creationId="{A599AF7C-8D7E-4D1B-AB28-587084B3DEF2}"/>
          </ac:spMkLst>
        </pc:spChg>
        <pc:spChg chg="add mod">
          <ac:chgData name="satyadhar.29500@gmail.com" userId="a50595fda3ca78bd" providerId="LiveId" clId="{1E6B6690-9EA1-4D08-BB6E-8FF490990761}" dt="2020-06-16T16:28:46.539" v="239"/>
          <ac:spMkLst>
            <pc:docMk/>
            <pc:sldMk cId="1900079486" sldId="258"/>
            <ac:spMk id="40" creationId="{218E5476-7C93-42E5-BFA2-53641CE0F421}"/>
          </ac:spMkLst>
        </pc:spChg>
        <pc:graphicFrameChg chg="add del">
          <ac:chgData name="satyadhar.29500@gmail.com" userId="a50595fda3ca78bd" providerId="LiveId" clId="{1E6B6690-9EA1-4D08-BB6E-8FF490990761}" dt="2020-06-16T16:16:51.191" v="131" actId="26606"/>
          <ac:graphicFrameMkLst>
            <pc:docMk/>
            <pc:sldMk cId="1900079486" sldId="258"/>
            <ac:graphicFrameMk id="12" creationId="{2B50185F-4988-4110-AE2E-3876F2DD7278}"/>
          </ac:graphicFrameMkLst>
        </pc:graphicFrameChg>
        <pc:graphicFrameChg chg="add del">
          <ac:chgData name="satyadhar.29500@gmail.com" userId="a50595fda3ca78bd" providerId="LiveId" clId="{1E6B6690-9EA1-4D08-BB6E-8FF490990761}" dt="2020-06-16T16:16:57.904" v="133" actId="26606"/>
          <ac:graphicFrameMkLst>
            <pc:docMk/>
            <pc:sldMk cId="1900079486" sldId="258"/>
            <ac:graphicFrameMk id="14" creationId="{1AB29336-85F8-44D0-8D7D-6C45D5EDBD01}"/>
          </ac:graphicFrameMkLst>
        </pc:graphicFrameChg>
        <pc:graphicFrameChg chg="add del">
          <ac:chgData name="satyadhar.29500@gmail.com" userId="a50595fda3ca78bd" providerId="LiveId" clId="{1E6B6690-9EA1-4D08-BB6E-8FF490990761}" dt="2020-06-16T16:16:59.411" v="135" actId="26606"/>
          <ac:graphicFrameMkLst>
            <pc:docMk/>
            <pc:sldMk cId="1900079486" sldId="258"/>
            <ac:graphicFrameMk id="32" creationId="{1D7A16B5-552E-42BE-A84C-2F0FB4761370}"/>
          </ac:graphicFrameMkLst>
        </pc:graphicFrameChg>
        <pc:graphicFrameChg chg="add del">
          <ac:chgData name="satyadhar.29500@gmail.com" userId="a50595fda3ca78bd" providerId="LiveId" clId="{1E6B6690-9EA1-4D08-BB6E-8FF490990761}" dt="2020-06-16T16:17:03.693" v="137" actId="26606"/>
          <ac:graphicFrameMkLst>
            <pc:docMk/>
            <pc:sldMk cId="1900079486" sldId="258"/>
            <ac:graphicFrameMk id="38" creationId="{92C42C29-E219-4F81-B982-A033CE0025BB}"/>
          </ac:graphicFrameMkLst>
        </pc:graphicFrameChg>
        <pc:picChg chg="add del">
          <ac:chgData name="satyadhar.29500@gmail.com" userId="a50595fda3ca78bd" providerId="LiveId" clId="{1E6B6690-9EA1-4D08-BB6E-8FF490990761}" dt="2020-06-16T16:16:57.904" v="133" actId="26606"/>
          <ac:picMkLst>
            <pc:docMk/>
            <pc:sldMk cId="1900079486" sldId="258"/>
            <ac:picMk id="24" creationId="{DF63C9AD-AE6E-4512-8171-91612E84CCFB}"/>
          </ac:picMkLst>
        </pc:picChg>
        <pc:cxnChg chg="add del">
          <ac:chgData name="satyadhar.29500@gmail.com" userId="a50595fda3ca78bd" providerId="LiveId" clId="{1E6B6690-9EA1-4D08-BB6E-8FF490990761}" dt="2020-06-16T16:28:46.539" v="239"/>
          <ac:cxnSpMkLst>
            <pc:docMk/>
            <pc:sldMk cId="1900079486" sldId="258"/>
            <ac:cxnSpMk id="17" creationId="{9EC65442-F244-409C-BF44-C5D6472E810A}"/>
          </ac:cxnSpMkLst>
        </pc:cxnChg>
        <pc:cxnChg chg="add del">
          <ac:chgData name="satyadhar.29500@gmail.com" userId="a50595fda3ca78bd" providerId="LiveId" clId="{1E6B6690-9EA1-4D08-BB6E-8FF490990761}" dt="2020-06-16T16:16:57.904" v="133" actId="26606"/>
          <ac:cxnSpMkLst>
            <pc:docMk/>
            <pc:sldMk cId="1900079486" sldId="258"/>
            <ac:cxnSpMk id="20" creationId="{9EBB0476-5CF0-4F44-8D68-5D42D7AEE43A}"/>
          </ac:cxnSpMkLst>
        </pc:cxnChg>
        <pc:cxnChg chg="add del">
          <ac:chgData name="satyadhar.29500@gmail.com" userId="a50595fda3ca78bd" providerId="LiveId" clId="{1E6B6690-9EA1-4D08-BB6E-8FF490990761}" dt="2020-06-16T16:16:57.904" v="133" actId="26606"/>
          <ac:cxnSpMkLst>
            <pc:docMk/>
            <pc:sldMk cId="1900079486" sldId="258"/>
            <ac:cxnSpMk id="26" creationId="{FE1A49CE-B63D-457A-A180-1C883E1A63D2}"/>
          </ac:cxnSpMkLst>
        </pc:cxnChg>
        <pc:cxnChg chg="add del">
          <ac:chgData name="satyadhar.29500@gmail.com" userId="a50595fda3ca78bd" providerId="LiveId" clId="{1E6B6690-9EA1-4D08-BB6E-8FF490990761}" dt="2020-06-16T16:16:59.411" v="135" actId="26606"/>
          <ac:cxnSpMkLst>
            <pc:docMk/>
            <pc:sldMk cId="1900079486" sldId="258"/>
            <ac:cxnSpMk id="30" creationId="{39EC1CB8-4497-451C-9F6C-6BC9B650565D}"/>
          </ac:cxnSpMkLst>
        </pc:cxnChg>
        <pc:cxnChg chg="add del">
          <ac:chgData name="satyadhar.29500@gmail.com" userId="a50595fda3ca78bd" providerId="LiveId" clId="{1E6B6690-9EA1-4D08-BB6E-8FF490990761}" dt="2020-06-16T16:17:03.693" v="137" actId="26606"/>
          <ac:cxnSpMkLst>
            <pc:docMk/>
            <pc:sldMk cId="1900079486" sldId="258"/>
            <ac:cxnSpMk id="36" creationId="{39EC1CB8-4497-451C-9F6C-6BC9B650565D}"/>
          </ac:cxnSpMkLst>
        </pc:cxnChg>
      </pc:sldChg>
      <pc:sldChg chg="addSp delSp modSp mod setBg setClrOvrMap delDesignElem">
        <pc:chgData name="satyadhar.29500@gmail.com" userId="a50595fda3ca78bd" providerId="LiveId" clId="{1E6B6690-9EA1-4D08-BB6E-8FF490990761}" dt="2020-06-16T16:28:46.539" v="239"/>
        <pc:sldMkLst>
          <pc:docMk/>
          <pc:sldMk cId="3742251628" sldId="259"/>
        </pc:sldMkLst>
        <pc:spChg chg="mod">
          <ac:chgData name="satyadhar.29500@gmail.com" userId="a50595fda3ca78bd" providerId="LiveId" clId="{1E6B6690-9EA1-4D08-BB6E-8FF490990761}" dt="2020-06-16T16:21:06.892" v="165" actId="26606"/>
          <ac:spMkLst>
            <pc:docMk/>
            <pc:sldMk cId="3742251628" sldId="259"/>
            <ac:spMk id="2" creationId="{FE64C281-5885-4D2C-A18F-D7BA2001CFC7}"/>
          </ac:spMkLst>
        </pc:spChg>
        <pc:spChg chg="add del mod">
          <ac:chgData name="satyadhar.29500@gmail.com" userId="a50595fda3ca78bd" providerId="LiveId" clId="{1E6B6690-9EA1-4D08-BB6E-8FF490990761}" dt="2020-06-16T16:19:39.139" v="161" actId="26606"/>
          <ac:spMkLst>
            <pc:docMk/>
            <pc:sldMk cId="3742251628" sldId="259"/>
            <ac:spMk id="4" creationId="{DD9A59B5-E618-4E77-9E22-61BF02B1C499}"/>
          </ac:spMkLst>
        </pc:spChg>
        <pc:spChg chg="add del">
          <ac:chgData name="satyadhar.29500@gmail.com" userId="a50595fda3ca78bd" providerId="LiveId" clId="{1E6B6690-9EA1-4D08-BB6E-8FF490990761}" dt="2020-06-16T16:19:39.139" v="161" actId="26606"/>
          <ac:spMkLst>
            <pc:docMk/>
            <pc:sldMk cId="3742251628" sldId="259"/>
            <ac:spMk id="9" creationId="{F63C748C-967B-4A7B-A90F-3EDD0F485AC6}"/>
          </ac:spMkLst>
        </pc:spChg>
        <pc:spChg chg="add del">
          <ac:chgData name="satyadhar.29500@gmail.com" userId="a50595fda3ca78bd" providerId="LiveId" clId="{1E6B6690-9EA1-4D08-BB6E-8FF490990761}" dt="2020-06-16T16:19:39.139" v="161" actId="26606"/>
          <ac:spMkLst>
            <pc:docMk/>
            <pc:sldMk cId="3742251628" sldId="259"/>
            <ac:spMk id="11" creationId="{C0143637-4934-44E4-B909-BAF1E7B27972}"/>
          </ac:spMkLst>
        </pc:spChg>
        <pc:spChg chg="add del">
          <ac:chgData name="satyadhar.29500@gmail.com" userId="a50595fda3ca78bd" providerId="LiveId" clId="{1E6B6690-9EA1-4D08-BB6E-8FF490990761}" dt="2020-06-16T16:19:39.112" v="160" actId="26606"/>
          <ac:spMkLst>
            <pc:docMk/>
            <pc:sldMk cId="3742251628" sldId="259"/>
            <ac:spMk id="16" creationId="{29C51009-A09A-4689-8E6C-F8FC99E6A840}"/>
          </ac:spMkLst>
        </pc:spChg>
        <pc:spChg chg="add del">
          <ac:chgData name="satyadhar.29500@gmail.com" userId="a50595fda3ca78bd" providerId="LiveId" clId="{1E6B6690-9EA1-4D08-BB6E-8FF490990761}" dt="2020-06-16T16:19:38.185" v="158" actId="26606"/>
          <ac:spMkLst>
            <pc:docMk/>
            <pc:sldMk cId="3742251628" sldId="259"/>
            <ac:spMk id="17" creationId="{482E7304-2AC2-4A5C-924D-A6AC3FFC5EAC}"/>
          </ac:spMkLst>
        </pc:spChg>
        <pc:spChg chg="add del">
          <ac:chgData name="satyadhar.29500@gmail.com" userId="a50595fda3ca78bd" providerId="LiveId" clId="{1E6B6690-9EA1-4D08-BB6E-8FF490990761}" dt="2020-06-16T16:19:38.185" v="158" actId="26606"/>
          <ac:spMkLst>
            <pc:docMk/>
            <pc:sldMk cId="3742251628" sldId="259"/>
            <ac:spMk id="21" creationId="{A3C183B1-1D4B-4E3D-A02E-A426E3BFA016}"/>
          </ac:spMkLst>
        </pc:spChg>
        <pc:spChg chg="add del">
          <ac:chgData name="satyadhar.29500@gmail.com" userId="a50595fda3ca78bd" providerId="LiveId" clId="{1E6B6690-9EA1-4D08-BB6E-8FF490990761}" dt="2020-06-16T16:19:39.112" v="160" actId="26606"/>
          <ac:spMkLst>
            <pc:docMk/>
            <pc:sldMk cId="3742251628" sldId="259"/>
            <ac:spMk id="23" creationId="{DD9A59B5-E618-4E77-9E22-61BF02B1C499}"/>
          </ac:spMkLst>
        </pc:spChg>
        <pc:spChg chg="add del">
          <ac:chgData name="satyadhar.29500@gmail.com" userId="a50595fda3ca78bd" providerId="LiveId" clId="{1E6B6690-9EA1-4D08-BB6E-8FF490990761}" dt="2020-06-16T16:20:03.429" v="163" actId="26606"/>
          <ac:spMkLst>
            <pc:docMk/>
            <pc:sldMk cId="3742251628" sldId="259"/>
            <ac:spMk id="25" creationId="{54F891EB-ED45-44C3-95D6-FFB2EC07FA10}"/>
          </ac:spMkLst>
        </pc:spChg>
        <pc:spChg chg="add del">
          <ac:chgData name="satyadhar.29500@gmail.com" userId="a50595fda3ca78bd" providerId="LiveId" clId="{1E6B6690-9EA1-4D08-BB6E-8FF490990761}" dt="2020-06-16T16:20:03.429" v="163" actId="26606"/>
          <ac:spMkLst>
            <pc:docMk/>
            <pc:sldMk cId="3742251628" sldId="259"/>
            <ac:spMk id="26" creationId="{2EA385B8-7C85-4CE0-AE3A-00EB627B3443}"/>
          </ac:spMkLst>
        </pc:spChg>
        <pc:spChg chg="add del mod">
          <ac:chgData name="satyadhar.29500@gmail.com" userId="a50595fda3ca78bd" providerId="LiveId" clId="{1E6B6690-9EA1-4D08-BB6E-8FF490990761}" dt="2020-06-16T16:21:06.892" v="165" actId="26606"/>
          <ac:spMkLst>
            <pc:docMk/>
            <pc:sldMk cId="3742251628" sldId="259"/>
            <ac:spMk id="27" creationId="{DD9A59B5-E618-4E77-9E22-61BF02B1C499}"/>
          </ac:spMkLst>
        </pc:spChg>
        <pc:spChg chg="add del">
          <ac:chgData name="satyadhar.29500@gmail.com" userId="a50595fda3ca78bd" providerId="LiveId" clId="{1E6B6690-9EA1-4D08-BB6E-8FF490990761}" dt="2020-06-16T16:21:06.892" v="165" actId="26606"/>
          <ac:spMkLst>
            <pc:docMk/>
            <pc:sldMk cId="3742251628" sldId="259"/>
            <ac:spMk id="32" creationId="{29C51009-A09A-4689-8E6C-F8FC99E6A840}"/>
          </ac:spMkLst>
        </pc:spChg>
        <pc:spChg chg="add del">
          <ac:chgData name="satyadhar.29500@gmail.com" userId="a50595fda3ca78bd" providerId="LiveId" clId="{1E6B6690-9EA1-4D08-BB6E-8FF490990761}" dt="2020-06-16T16:28:46.539" v="239"/>
          <ac:spMkLst>
            <pc:docMk/>
            <pc:sldMk cId="3742251628" sldId="259"/>
            <ac:spMk id="40" creationId="{1A86B93D-0879-4BC3-B616-90E504482842}"/>
          </ac:spMkLst>
        </pc:spChg>
        <pc:spChg chg="add del">
          <ac:chgData name="satyadhar.29500@gmail.com" userId="a50595fda3ca78bd" providerId="LiveId" clId="{1E6B6690-9EA1-4D08-BB6E-8FF490990761}" dt="2020-06-16T16:28:46.539" v="239"/>
          <ac:spMkLst>
            <pc:docMk/>
            <pc:sldMk cId="3742251628" sldId="259"/>
            <ac:spMk id="42" creationId="{720E885D-F4D2-48FD-95D9-DA0751F3D6E2}"/>
          </ac:spMkLst>
        </pc:spChg>
        <pc:spChg chg="add del">
          <ac:chgData name="satyadhar.29500@gmail.com" userId="a50595fda3ca78bd" providerId="LiveId" clId="{1E6B6690-9EA1-4D08-BB6E-8FF490990761}" dt="2020-06-16T16:28:46.539" v="239"/>
          <ac:spMkLst>
            <pc:docMk/>
            <pc:sldMk cId="3742251628" sldId="259"/>
            <ac:spMk id="46" creationId="{A599AF7C-8D7E-4D1B-AB28-587084B3DEF2}"/>
          </ac:spMkLst>
        </pc:spChg>
        <pc:graphicFrameChg chg="add del">
          <ac:chgData name="satyadhar.29500@gmail.com" userId="a50595fda3ca78bd" providerId="LiveId" clId="{1E6B6690-9EA1-4D08-BB6E-8FF490990761}" dt="2020-06-16T16:19:38.185" v="158" actId="26606"/>
          <ac:graphicFrameMkLst>
            <pc:docMk/>
            <pc:sldMk cId="3742251628" sldId="259"/>
            <ac:graphicFrameMk id="13" creationId="{FDA4D640-E258-400A-976D-2B4135671011}"/>
          </ac:graphicFrameMkLst>
        </pc:graphicFrameChg>
        <pc:graphicFrameChg chg="add mod">
          <ac:chgData name="satyadhar.29500@gmail.com" userId="a50595fda3ca78bd" providerId="LiveId" clId="{1E6B6690-9EA1-4D08-BB6E-8FF490990761}" dt="2020-06-16T16:25:24.465" v="205" actId="12269"/>
          <ac:graphicFrameMkLst>
            <pc:docMk/>
            <pc:sldMk cId="3742251628" sldId="259"/>
            <ac:graphicFrameMk id="36" creationId="{13440009-B251-4529-A0E9-BF5AA90833F9}"/>
          </ac:graphicFrameMkLst>
        </pc:graphicFrameChg>
        <pc:picChg chg="add del">
          <ac:chgData name="satyadhar.29500@gmail.com" userId="a50595fda3ca78bd" providerId="LiveId" clId="{1E6B6690-9EA1-4D08-BB6E-8FF490990761}" dt="2020-06-16T16:20:03.429" v="163" actId="26606"/>
          <ac:picMkLst>
            <pc:docMk/>
            <pc:sldMk cId="3742251628" sldId="259"/>
            <ac:picMk id="22" creationId="{DCC0100C-A457-45B1-8A8B-8740F43EC158}"/>
          </ac:picMkLst>
        </pc:picChg>
        <pc:cxnChg chg="add del">
          <ac:chgData name="satyadhar.29500@gmail.com" userId="a50595fda3ca78bd" providerId="LiveId" clId="{1E6B6690-9EA1-4D08-BB6E-8FF490990761}" dt="2020-06-16T16:19:39.112" v="160" actId="26606"/>
          <ac:cxnSpMkLst>
            <pc:docMk/>
            <pc:sldMk cId="3742251628" sldId="259"/>
            <ac:cxnSpMk id="18" creationId="{9EC65442-F244-409C-BF44-C5D6472E810A}"/>
          </ac:cxnSpMkLst>
        </pc:cxnChg>
        <pc:cxnChg chg="add del">
          <ac:chgData name="satyadhar.29500@gmail.com" userId="a50595fda3ca78bd" providerId="LiveId" clId="{1E6B6690-9EA1-4D08-BB6E-8FF490990761}" dt="2020-06-16T16:19:38.185" v="158" actId="26606"/>
          <ac:cxnSpMkLst>
            <pc:docMk/>
            <pc:sldMk cId="3742251628" sldId="259"/>
            <ac:cxnSpMk id="19" creationId="{D259FEF2-F6A5-442F-BA10-4E39EECD0ABE}"/>
          </ac:cxnSpMkLst>
        </pc:cxnChg>
        <pc:cxnChg chg="add del">
          <ac:chgData name="satyadhar.29500@gmail.com" userId="a50595fda3ca78bd" providerId="LiveId" clId="{1E6B6690-9EA1-4D08-BB6E-8FF490990761}" dt="2020-06-16T16:20:03.429" v="163" actId="26606"/>
          <ac:cxnSpMkLst>
            <pc:docMk/>
            <pc:sldMk cId="3742251628" sldId="259"/>
            <ac:cxnSpMk id="20" creationId="{19AF263B-E208-40DF-A182-5193478DCFA4}"/>
          </ac:cxnSpMkLst>
        </pc:cxnChg>
        <pc:cxnChg chg="add del">
          <ac:chgData name="satyadhar.29500@gmail.com" userId="a50595fda3ca78bd" providerId="LiveId" clId="{1E6B6690-9EA1-4D08-BB6E-8FF490990761}" dt="2020-06-16T16:21:06.892" v="165" actId="26606"/>
          <ac:cxnSpMkLst>
            <pc:docMk/>
            <pc:sldMk cId="3742251628" sldId="259"/>
            <ac:cxnSpMk id="34" creationId="{9EC65442-F244-409C-BF44-C5D6472E810A}"/>
          </ac:cxnSpMkLst>
        </pc:cxnChg>
        <pc:cxnChg chg="add del">
          <ac:chgData name="satyadhar.29500@gmail.com" userId="a50595fda3ca78bd" providerId="LiveId" clId="{1E6B6690-9EA1-4D08-BB6E-8FF490990761}" dt="2020-06-16T16:28:46.539" v="239"/>
          <ac:cxnSpMkLst>
            <pc:docMk/>
            <pc:sldMk cId="3742251628" sldId="259"/>
            <ac:cxnSpMk id="44" creationId="{39EC1CB8-4497-451C-9F6C-6BC9B650565D}"/>
          </ac:cxnSpMkLst>
        </pc:cxnChg>
      </pc:sldChg>
      <pc:sldChg chg="addSp delSp modSp mod setBg delDesignElem">
        <pc:chgData name="satyadhar.29500@gmail.com" userId="a50595fda3ca78bd" providerId="LiveId" clId="{1E6B6690-9EA1-4D08-BB6E-8FF490990761}" dt="2020-06-16T16:28:46.539" v="239"/>
        <pc:sldMkLst>
          <pc:docMk/>
          <pc:sldMk cId="2724278551" sldId="260"/>
        </pc:sldMkLst>
        <pc:spChg chg="mod">
          <ac:chgData name="satyadhar.29500@gmail.com" userId="a50595fda3ca78bd" providerId="LiveId" clId="{1E6B6690-9EA1-4D08-BB6E-8FF490990761}" dt="2020-06-16T16:27:00.152" v="208" actId="26606"/>
          <ac:spMkLst>
            <pc:docMk/>
            <pc:sldMk cId="2724278551" sldId="260"/>
            <ac:spMk id="2" creationId="{FE64C281-5885-4D2C-A18F-D7BA2001CFC7}"/>
          </ac:spMkLst>
        </pc:spChg>
        <pc:spChg chg="del mod">
          <ac:chgData name="satyadhar.29500@gmail.com" userId="a50595fda3ca78bd" providerId="LiveId" clId="{1E6B6690-9EA1-4D08-BB6E-8FF490990761}" dt="2020-06-16T16:27:00.152" v="208" actId="26606"/>
          <ac:spMkLst>
            <pc:docMk/>
            <pc:sldMk cId="2724278551" sldId="260"/>
            <ac:spMk id="4" creationId="{77DB16C2-53E1-4516-A2EA-39A9CBCCA27C}"/>
          </ac:spMkLst>
        </pc:spChg>
        <pc:spChg chg="del">
          <ac:chgData name="satyadhar.29500@gmail.com" userId="a50595fda3ca78bd" providerId="LiveId" clId="{1E6B6690-9EA1-4D08-BB6E-8FF490990761}" dt="2020-06-16T16:27:00.152" v="208" actId="26606"/>
          <ac:spMkLst>
            <pc:docMk/>
            <pc:sldMk cId="2724278551" sldId="260"/>
            <ac:spMk id="9" creationId="{F63C748C-967B-4A7B-A90F-3EDD0F485AC6}"/>
          </ac:spMkLst>
        </pc:spChg>
        <pc:spChg chg="del">
          <ac:chgData name="satyadhar.29500@gmail.com" userId="a50595fda3ca78bd" providerId="LiveId" clId="{1E6B6690-9EA1-4D08-BB6E-8FF490990761}" dt="2020-06-16T16:27:00.152" v="208" actId="26606"/>
          <ac:spMkLst>
            <pc:docMk/>
            <pc:sldMk cId="2724278551" sldId="260"/>
            <ac:spMk id="11" creationId="{C0143637-4934-44E4-B909-BAF1E7B27972}"/>
          </ac:spMkLst>
        </pc:spChg>
        <pc:spChg chg="add del">
          <ac:chgData name="satyadhar.29500@gmail.com" userId="a50595fda3ca78bd" providerId="LiveId" clId="{1E6B6690-9EA1-4D08-BB6E-8FF490990761}" dt="2020-06-16T16:28:46.539" v="239"/>
          <ac:spMkLst>
            <pc:docMk/>
            <pc:sldMk cId="2724278551" sldId="260"/>
            <ac:spMk id="17" creationId="{1A86B93D-0879-4BC3-B616-90E504482842}"/>
          </ac:spMkLst>
        </pc:spChg>
        <pc:spChg chg="add del">
          <ac:chgData name="satyadhar.29500@gmail.com" userId="a50595fda3ca78bd" providerId="LiveId" clId="{1E6B6690-9EA1-4D08-BB6E-8FF490990761}" dt="2020-06-16T16:28:46.539" v="239"/>
          <ac:spMkLst>
            <pc:docMk/>
            <pc:sldMk cId="2724278551" sldId="260"/>
            <ac:spMk id="19" creationId="{720E885D-F4D2-48FD-95D9-DA0751F3D6E2}"/>
          </ac:spMkLst>
        </pc:spChg>
        <pc:spChg chg="add del">
          <ac:chgData name="satyadhar.29500@gmail.com" userId="a50595fda3ca78bd" providerId="LiveId" clId="{1E6B6690-9EA1-4D08-BB6E-8FF490990761}" dt="2020-06-16T16:28:46.539" v="239"/>
          <ac:spMkLst>
            <pc:docMk/>
            <pc:sldMk cId="2724278551" sldId="260"/>
            <ac:spMk id="23" creationId="{A599AF7C-8D7E-4D1B-AB28-587084B3DEF2}"/>
          </ac:spMkLst>
        </pc:spChg>
        <pc:graphicFrameChg chg="add">
          <ac:chgData name="satyadhar.29500@gmail.com" userId="a50595fda3ca78bd" providerId="LiveId" clId="{1E6B6690-9EA1-4D08-BB6E-8FF490990761}" dt="2020-06-16T16:27:00.152" v="208" actId="26606"/>
          <ac:graphicFrameMkLst>
            <pc:docMk/>
            <pc:sldMk cId="2724278551" sldId="260"/>
            <ac:graphicFrameMk id="13" creationId="{3297F56B-6CAE-4BA6-954C-9D3E78F78784}"/>
          </ac:graphicFrameMkLst>
        </pc:graphicFrameChg>
        <pc:cxnChg chg="add del">
          <ac:chgData name="satyadhar.29500@gmail.com" userId="a50595fda3ca78bd" providerId="LiveId" clId="{1E6B6690-9EA1-4D08-BB6E-8FF490990761}" dt="2020-06-16T16:28:46.539" v="239"/>
          <ac:cxnSpMkLst>
            <pc:docMk/>
            <pc:sldMk cId="2724278551" sldId="260"/>
            <ac:cxnSpMk id="21" creationId="{39EC1CB8-4497-451C-9F6C-6BC9B650565D}"/>
          </ac:cxnSpMkLst>
        </pc:cxnChg>
      </pc:sldChg>
      <pc:sldChg chg="addSp delSp modSp mod setBg delDesignElem">
        <pc:chgData name="satyadhar.29500@gmail.com" userId="a50595fda3ca78bd" providerId="LiveId" clId="{1E6B6690-9EA1-4D08-BB6E-8FF490990761}" dt="2020-06-16T16:29:40.583" v="326"/>
        <pc:sldMkLst>
          <pc:docMk/>
          <pc:sldMk cId="714093168" sldId="261"/>
        </pc:sldMkLst>
        <pc:spChg chg="mod">
          <ac:chgData name="satyadhar.29500@gmail.com" userId="a50595fda3ca78bd" providerId="LiveId" clId="{1E6B6690-9EA1-4D08-BB6E-8FF490990761}" dt="2020-06-16T16:28:51.837" v="240" actId="26606"/>
          <ac:spMkLst>
            <pc:docMk/>
            <pc:sldMk cId="714093168" sldId="261"/>
            <ac:spMk id="2" creationId="{FE64C281-5885-4D2C-A18F-D7BA2001CFC7}"/>
          </ac:spMkLst>
        </pc:spChg>
        <pc:spChg chg="del">
          <ac:chgData name="satyadhar.29500@gmail.com" userId="a50595fda3ca78bd" providerId="LiveId" clId="{1E6B6690-9EA1-4D08-BB6E-8FF490990761}" dt="2020-06-16T16:28:51.837" v="240" actId="26606"/>
          <ac:spMkLst>
            <pc:docMk/>
            <pc:sldMk cId="714093168" sldId="261"/>
            <ac:spMk id="3" creationId="{218E5476-7C93-42E5-BFA2-53641CE0F421}"/>
          </ac:spMkLst>
        </pc:spChg>
        <pc:spChg chg="add del">
          <ac:chgData name="satyadhar.29500@gmail.com" userId="a50595fda3ca78bd" providerId="LiveId" clId="{1E6B6690-9EA1-4D08-BB6E-8FF490990761}" dt="2020-06-16T16:28:51.837" v="240" actId="26606"/>
          <ac:spMkLst>
            <pc:docMk/>
            <pc:sldMk cId="714093168" sldId="261"/>
            <ac:spMk id="8" creationId="{F63C748C-967B-4A7B-A90F-3EDD0F485AC6}"/>
          </ac:spMkLst>
        </pc:spChg>
        <pc:spChg chg="add del">
          <ac:chgData name="satyadhar.29500@gmail.com" userId="a50595fda3ca78bd" providerId="LiveId" clId="{1E6B6690-9EA1-4D08-BB6E-8FF490990761}" dt="2020-06-16T16:28:51.837" v="240" actId="26606"/>
          <ac:spMkLst>
            <pc:docMk/>
            <pc:sldMk cId="714093168" sldId="261"/>
            <ac:spMk id="10" creationId="{C0143637-4934-44E4-B909-BAF1E7B27972}"/>
          </ac:spMkLst>
        </pc:spChg>
        <pc:spChg chg="add">
          <ac:chgData name="satyadhar.29500@gmail.com" userId="a50595fda3ca78bd" providerId="LiveId" clId="{1E6B6690-9EA1-4D08-BB6E-8FF490990761}" dt="2020-06-16T16:28:51.837" v="240" actId="26606"/>
          <ac:spMkLst>
            <pc:docMk/>
            <pc:sldMk cId="714093168" sldId="261"/>
            <ac:spMk id="16" creationId="{1A86B93D-0879-4BC3-B616-90E504482842}"/>
          </ac:spMkLst>
        </pc:spChg>
        <pc:spChg chg="add">
          <ac:chgData name="satyadhar.29500@gmail.com" userId="a50595fda3ca78bd" providerId="LiveId" clId="{1E6B6690-9EA1-4D08-BB6E-8FF490990761}" dt="2020-06-16T16:28:51.837" v="240" actId="26606"/>
          <ac:spMkLst>
            <pc:docMk/>
            <pc:sldMk cId="714093168" sldId="261"/>
            <ac:spMk id="18" creationId="{720E885D-F4D2-48FD-95D9-DA0751F3D6E2}"/>
          </ac:spMkLst>
        </pc:spChg>
        <pc:spChg chg="add">
          <ac:chgData name="satyadhar.29500@gmail.com" userId="a50595fda3ca78bd" providerId="LiveId" clId="{1E6B6690-9EA1-4D08-BB6E-8FF490990761}" dt="2020-06-16T16:28:51.837" v="240" actId="26606"/>
          <ac:spMkLst>
            <pc:docMk/>
            <pc:sldMk cId="714093168" sldId="261"/>
            <ac:spMk id="22" creationId="{A599AF7C-8D7E-4D1B-AB28-587084B3DEF2}"/>
          </ac:spMkLst>
        </pc:spChg>
        <pc:graphicFrameChg chg="add mod">
          <ac:chgData name="satyadhar.29500@gmail.com" userId="a50595fda3ca78bd" providerId="LiveId" clId="{1E6B6690-9EA1-4D08-BB6E-8FF490990761}" dt="2020-06-16T16:29:40.583" v="326"/>
          <ac:graphicFrameMkLst>
            <pc:docMk/>
            <pc:sldMk cId="714093168" sldId="261"/>
            <ac:graphicFrameMk id="12" creationId="{D0E3271C-9BF4-436C-AE4B-F6C3EA24385D}"/>
          </ac:graphicFrameMkLst>
        </pc:graphicFrameChg>
        <pc:cxnChg chg="add">
          <ac:chgData name="satyadhar.29500@gmail.com" userId="a50595fda3ca78bd" providerId="LiveId" clId="{1E6B6690-9EA1-4D08-BB6E-8FF490990761}" dt="2020-06-16T16:28:51.837" v="240" actId="26606"/>
          <ac:cxnSpMkLst>
            <pc:docMk/>
            <pc:sldMk cId="714093168" sldId="261"/>
            <ac:cxnSpMk id="20" creationId="{39EC1CB8-4497-451C-9F6C-6BC9B650565D}"/>
          </ac:cxnSpMkLst>
        </pc:cxnChg>
      </pc:sldChg>
      <pc:sldChg chg="addSp delSp delDesignElem">
        <pc:chgData name="satyadhar.29500@gmail.com" userId="a50595fda3ca78bd" providerId="LiveId" clId="{1E6B6690-9EA1-4D08-BB6E-8FF490990761}" dt="2020-06-16T16:28:46.539" v="239"/>
        <pc:sldMkLst>
          <pc:docMk/>
          <pc:sldMk cId="1281766237" sldId="262"/>
        </pc:sldMkLst>
        <pc:spChg chg="add del">
          <ac:chgData name="satyadhar.29500@gmail.com" userId="a50595fda3ca78bd" providerId="LiveId" clId="{1E6B6690-9EA1-4D08-BB6E-8FF490990761}" dt="2020-06-16T16:28:46.539" v="239"/>
          <ac:spMkLst>
            <pc:docMk/>
            <pc:sldMk cId="1281766237" sldId="262"/>
            <ac:spMk id="10" creationId="{F63C748C-967B-4A7B-A90F-3EDD0F485AC6}"/>
          </ac:spMkLst>
        </pc:spChg>
        <pc:spChg chg="add del">
          <ac:chgData name="satyadhar.29500@gmail.com" userId="a50595fda3ca78bd" providerId="LiveId" clId="{1E6B6690-9EA1-4D08-BB6E-8FF490990761}" dt="2020-06-16T16:28:46.539" v="239"/>
          <ac:spMkLst>
            <pc:docMk/>
            <pc:sldMk cId="1281766237" sldId="262"/>
            <ac:spMk id="12" creationId="{C0143637-4934-44E4-B909-BAF1E7B27972}"/>
          </ac:spMkLst>
        </pc:spChg>
      </pc:sldChg>
      <pc:sldChg chg="addSp delSp modSp mod setBg delDesignElem">
        <pc:chgData name="satyadhar.29500@gmail.com" userId="a50595fda3ca78bd" providerId="LiveId" clId="{1E6B6690-9EA1-4D08-BB6E-8FF490990761}" dt="2020-06-16T16:31:42.298" v="338" actId="26606"/>
        <pc:sldMkLst>
          <pc:docMk/>
          <pc:sldMk cId="2166628614" sldId="263"/>
        </pc:sldMkLst>
        <pc:spChg chg="mod">
          <ac:chgData name="satyadhar.29500@gmail.com" userId="a50595fda3ca78bd" providerId="LiveId" clId="{1E6B6690-9EA1-4D08-BB6E-8FF490990761}" dt="2020-06-16T16:31:42.298" v="338" actId="26606"/>
          <ac:spMkLst>
            <pc:docMk/>
            <pc:sldMk cId="2166628614" sldId="263"/>
            <ac:spMk id="9" creationId="{FB32C701-CBC7-4DF2-B3F5-A8F9DEEB2552}"/>
          </ac:spMkLst>
        </pc:spChg>
        <pc:spChg chg="add del">
          <ac:chgData name="satyadhar.29500@gmail.com" userId="a50595fda3ca78bd" providerId="LiveId" clId="{1E6B6690-9EA1-4D08-BB6E-8FF490990761}" dt="2020-06-16T16:31:42.298" v="338" actId="26606"/>
          <ac:spMkLst>
            <pc:docMk/>
            <pc:sldMk cId="2166628614" sldId="263"/>
            <ac:spMk id="14" creationId="{23522FE7-5A29-4EF6-B1EF-2CA55748A772}"/>
          </ac:spMkLst>
        </pc:spChg>
        <pc:spChg chg="add del">
          <ac:chgData name="satyadhar.29500@gmail.com" userId="a50595fda3ca78bd" providerId="LiveId" clId="{1E6B6690-9EA1-4D08-BB6E-8FF490990761}" dt="2020-06-16T16:31:42.298" v="338" actId="26606"/>
          <ac:spMkLst>
            <pc:docMk/>
            <pc:sldMk cId="2166628614" sldId="263"/>
            <ac:spMk id="22" creationId="{2FDF9410-E530-4E71-A2C0-4C24B489649E}"/>
          </ac:spMkLst>
        </pc:spChg>
        <pc:spChg chg="add">
          <ac:chgData name="satyadhar.29500@gmail.com" userId="a50595fda3ca78bd" providerId="LiveId" clId="{1E6B6690-9EA1-4D08-BB6E-8FF490990761}" dt="2020-06-16T16:31:42.298" v="338" actId="26606"/>
          <ac:spMkLst>
            <pc:docMk/>
            <pc:sldMk cId="2166628614" sldId="263"/>
            <ac:spMk id="33" creationId="{0CABCAE3-64FC-4149-819F-2C1812824154}"/>
          </ac:spMkLst>
        </pc:spChg>
        <pc:spChg chg="add">
          <ac:chgData name="satyadhar.29500@gmail.com" userId="a50595fda3ca78bd" providerId="LiveId" clId="{1E6B6690-9EA1-4D08-BB6E-8FF490990761}" dt="2020-06-16T16:31:42.298" v="338" actId="26606"/>
          <ac:spMkLst>
            <pc:docMk/>
            <pc:sldMk cId="2166628614" sldId="263"/>
            <ac:spMk id="41" creationId="{8BC298DB-2D5C-40A1-9A78-6B4A12198A9B}"/>
          </ac:spMkLst>
        </pc:spChg>
        <pc:spChg chg="add">
          <ac:chgData name="satyadhar.29500@gmail.com" userId="a50595fda3ca78bd" providerId="LiveId" clId="{1E6B6690-9EA1-4D08-BB6E-8FF490990761}" dt="2020-06-16T16:31:42.298" v="338" actId="26606"/>
          <ac:spMkLst>
            <pc:docMk/>
            <pc:sldMk cId="2166628614" sldId="263"/>
            <ac:spMk id="43" creationId="{35C2355B-7CE9-4192-9142-A41CA0A0C08B}"/>
          </ac:spMkLst>
        </pc:spChg>
        <pc:picChg chg="add del">
          <ac:chgData name="satyadhar.29500@gmail.com" userId="a50595fda3ca78bd" providerId="LiveId" clId="{1E6B6690-9EA1-4D08-BB6E-8FF490990761}" dt="2020-06-16T16:31:42.298" v="338" actId="26606"/>
          <ac:picMkLst>
            <pc:docMk/>
            <pc:sldMk cId="2166628614" sldId="263"/>
            <ac:picMk id="16" creationId="{C2192E09-EBC7-416C-B887-DFF915D7F43D}"/>
          </ac:picMkLst>
        </pc:picChg>
        <pc:picChg chg="add">
          <ac:chgData name="satyadhar.29500@gmail.com" userId="a50595fda3ca78bd" providerId="LiveId" clId="{1E6B6690-9EA1-4D08-BB6E-8FF490990761}" dt="2020-06-16T16:31:42.298" v="338" actId="26606"/>
          <ac:picMkLst>
            <pc:docMk/>
            <pc:sldMk cId="2166628614" sldId="263"/>
            <ac:picMk id="30" creationId="{47B42D1F-89FA-4DF2-AE71-26C070557D5F}"/>
          </ac:picMkLst>
        </pc:picChg>
        <pc:picChg chg="add">
          <ac:chgData name="satyadhar.29500@gmail.com" userId="a50595fda3ca78bd" providerId="LiveId" clId="{1E6B6690-9EA1-4D08-BB6E-8FF490990761}" dt="2020-06-16T16:31:42.298" v="338" actId="26606"/>
          <ac:picMkLst>
            <pc:docMk/>
            <pc:sldMk cId="2166628614" sldId="263"/>
            <ac:picMk id="35" creationId="{012FDCFE-9AD2-4D8A-8CBF-B3AA37EBF6DD}"/>
          </ac:picMkLst>
        </pc:picChg>
        <pc:picChg chg="add">
          <ac:chgData name="satyadhar.29500@gmail.com" userId="a50595fda3ca78bd" providerId="LiveId" clId="{1E6B6690-9EA1-4D08-BB6E-8FF490990761}" dt="2020-06-16T16:31:42.298" v="338" actId="26606"/>
          <ac:picMkLst>
            <pc:docMk/>
            <pc:sldMk cId="2166628614" sldId="263"/>
            <ac:picMk id="47" creationId="{45CE2E7C-6AA3-4710-825D-4CDDF788C7BC}"/>
          </ac:picMkLst>
        </pc:picChg>
        <pc:cxnChg chg="add del">
          <ac:chgData name="satyadhar.29500@gmail.com" userId="a50595fda3ca78bd" providerId="LiveId" clId="{1E6B6690-9EA1-4D08-BB6E-8FF490990761}" dt="2020-06-16T16:31:42.298" v="338" actId="26606"/>
          <ac:cxnSpMkLst>
            <pc:docMk/>
            <pc:sldMk cId="2166628614" sldId="263"/>
            <ac:cxnSpMk id="18" creationId="{2924498D-E084-44BE-A196-CFCE35564350}"/>
          </ac:cxnSpMkLst>
        </pc:cxnChg>
        <pc:cxnChg chg="add del">
          <ac:chgData name="satyadhar.29500@gmail.com" userId="a50595fda3ca78bd" providerId="LiveId" clId="{1E6B6690-9EA1-4D08-BB6E-8FF490990761}" dt="2020-06-16T16:31:42.298" v="338" actId="26606"/>
          <ac:cxnSpMkLst>
            <pc:docMk/>
            <pc:sldMk cId="2166628614" sldId="263"/>
            <ac:cxnSpMk id="20" creationId="{3BBC7667-C352-4842-9AFD-E5C16AD002F4}"/>
          </ac:cxnSpMkLst>
        </pc:cxnChg>
        <pc:cxnChg chg="add del">
          <ac:chgData name="satyadhar.29500@gmail.com" userId="a50595fda3ca78bd" providerId="LiveId" clId="{1E6B6690-9EA1-4D08-BB6E-8FF490990761}" dt="2020-06-16T16:31:42.298" v="338" actId="26606"/>
          <ac:cxnSpMkLst>
            <pc:docMk/>
            <pc:sldMk cId="2166628614" sldId="263"/>
            <ac:cxnSpMk id="24" creationId="{53268B1E-8861-4702-9529-5A8FB23A618F}"/>
          </ac:cxnSpMkLst>
        </pc:cxnChg>
        <pc:cxnChg chg="add del">
          <ac:chgData name="satyadhar.29500@gmail.com" userId="a50595fda3ca78bd" providerId="LiveId" clId="{1E6B6690-9EA1-4D08-BB6E-8FF490990761}" dt="2020-06-16T16:31:42.298" v="338" actId="26606"/>
          <ac:cxnSpMkLst>
            <pc:docMk/>
            <pc:sldMk cId="2166628614" sldId="263"/>
            <ac:cxnSpMk id="26" creationId="{BC6646AE-8FD6-411E-8640-6CCB250D54FB}"/>
          </ac:cxnSpMkLst>
        </pc:cxnChg>
        <pc:cxnChg chg="add">
          <ac:chgData name="satyadhar.29500@gmail.com" userId="a50595fda3ca78bd" providerId="LiveId" clId="{1E6B6690-9EA1-4D08-BB6E-8FF490990761}" dt="2020-06-16T16:31:42.298" v="338" actId="26606"/>
          <ac:cxnSpMkLst>
            <pc:docMk/>
            <pc:sldMk cId="2166628614" sldId="263"/>
            <ac:cxnSpMk id="37" creationId="{FBD463FC-4CA8-4FF4-85A3-AF9F4B98D210}"/>
          </ac:cxnSpMkLst>
        </pc:cxnChg>
        <pc:cxnChg chg="add">
          <ac:chgData name="satyadhar.29500@gmail.com" userId="a50595fda3ca78bd" providerId="LiveId" clId="{1E6B6690-9EA1-4D08-BB6E-8FF490990761}" dt="2020-06-16T16:31:42.298" v="338" actId="26606"/>
          <ac:cxnSpMkLst>
            <pc:docMk/>
            <pc:sldMk cId="2166628614" sldId="263"/>
            <ac:cxnSpMk id="39" creationId="{BECF35C3-8B44-4F4B-BD25-4C01823DB22A}"/>
          </ac:cxnSpMkLst>
        </pc:cxnChg>
        <pc:cxnChg chg="add">
          <ac:chgData name="satyadhar.29500@gmail.com" userId="a50595fda3ca78bd" providerId="LiveId" clId="{1E6B6690-9EA1-4D08-BB6E-8FF490990761}" dt="2020-06-16T16:31:42.298" v="338" actId="26606"/>
          <ac:cxnSpMkLst>
            <pc:docMk/>
            <pc:sldMk cId="2166628614" sldId="263"/>
            <ac:cxnSpMk id="45" creationId="{06D05ED8-39E4-42F8-92CB-704C2BD0D215}"/>
          </ac:cxnSpMkLst>
        </pc:cxnChg>
        <pc:cxnChg chg="add">
          <ac:chgData name="satyadhar.29500@gmail.com" userId="a50595fda3ca78bd" providerId="LiveId" clId="{1E6B6690-9EA1-4D08-BB6E-8FF490990761}" dt="2020-06-16T16:31:42.298" v="338" actId="26606"/>
          <ac:cxnSpMkLst>
            <pc:docMk/>
            <pc:sldMk cId="2166628614" sldId="263"/>
            <ac:cxnSpMk id="49" creationId="{3256C6C3-0EDC-4651-AB37-9F26CFAA6C86}"/>
          </ac:cxnSpMkLst>
        </pc:cxnChg>
      </pc:sldChg>
      <pc:sldChg chg="addSp delSp modSp mod setBg delDesignElem">
        <pc:chgData name="satyadhar.29500@gmail.com" userId="a50595fda3ca78bd" providerId="LiveId" clId="{1E6B6690-9EA1-4D08-BB6E-8FF490990761}" dt="2020-06-16T16:28:46.539" v="239"/>
        <pc:sldMkLst>
          <pc:docMk/>
          <pc:sldMk cId="191454794" sldId="264"/>
        </pc:sldMkLst>
        <pc:spChg chg="mod">
          <ac:chgData name="satyadhar.29500@gmail.com" userId="a50595fda3ca78bd" providerId="LiveId" clId="{1E6B6690-9EA1-4D08-BB6E-8FF490990761}" dt="2020-06-16T16:16:14.098" v="128" actId="26606"/>
          <ac:spMkLst>
            <pc:docMk/>
            <pc:sldMk cId="191454794" sldId="264"/>
            <ac:spMk id="2" creationId="{FE64C281-5885-4D2C-A18F-D7BA2001CFC7}"/>
          </ac:spMkLst>
        </pc:spChg>
        <pc:spChg chg="add del">
          <ac:chgData name="satyadhar.29500@gmail.com" userId="a50595fda3ca78bd" providerId="LiveId" clId="{1E6B6690-9EA1-4D08-BB6E-8FF490990761}" dt="2020-06-16T16:15:13.362" v="122" actId="26606"/>
          <ac:spMkLst>
            <pc:docMk/>
            <pc:sldMk cId="191454794" sldId="264"/>
            <ac:spMk id="3" creationId="{218E5476-7C93-42E5-BFA2-53641CE0F421}"/>
          </ac:spMkLst>
        </pc:spChg>
        <pc:spChg chg="add del">
          <ac:chgData name="satyadhar.29500@gmail.com" userId="a50595fda3ca78bd" providerId="LiveId" clId="{1E6B6690-9EA1-4D08-BB6E-8FF490990761}" dt="2020-06-16T16:15:13.362" v="122" actId="26606"/>
          <ac:spMkLst>
            <pc:docMk/>
            <pc:sldMk cId="191454794" sldId="264"/>
            <ac:spMk id="8" creationId="{F63C748C-967B-4A7B-A90F-3EDD0F485AC6}"/>
          </ac:spMkLst>
        </pc:spChg>
        <pc:spChg chg="add del">
          <ac:chgData name="satyadhar.29500@gmail.com" userId="a50595fda3ca78bd" providerId="LiveId" clId="{1E6B6690-9EA1-4D08-BB6E-8FF490990761}" dt="2020-06-16T16:15:13.362" v="122" actId="26606"/>
          <ac:spMkLst>
            <pc:docMk/>
            <pc:sldMk cId="191454794" sldId="264"/>
            <ac:spMk id="10" creationId="{C0143637-4934-44E4-B909-BAF1E7B27972}"/>
          </ac:spMkLst>
        </pc:spChg>
        <pc:spChg chg="add del">
          <ac:chgData name="satyadhar.29500@gmail.com" userId="a50595fda3ca78bd" providerId="LiveId" clId="{1E6B6690-9EA1-4D08-BB6E-8FF490990761}" dt="2020-06-16T16:16:14.098" v="128" actId="26606"/>
          <ac:spMkLst>
            <pc:docMk/>
            <pc:sldMk cId="191454794" sldId="264"/>
            <ac:spMk id="16" creationId="{32D32A60-013B-47A8-8833-D2424080917B}"/>
          </ac:spMkLst>
        </pc:spChg>
        <pc:spChg chg="add del">
          <ac:chgData name="satyadhar.29500@gmail.com" userId="a50595fda3ca78bd" providerId="LiveId" clId="{1E6B6690-9EA1-4D08-BB6E-8FF490990761}" dt="2020-06-16T16:16:14.098" v="128" actId="26606"/>
          <ac:spMkLst>
            <pc:docMk/>
            <pc:sldMk cId="191454794" sldId="264"/>
            <ac:spMk id="18" creationId="{AE27932B-B694-4C4C-90D7-A0333A7C5876}"/>
          </ac:spMkLst>
        </pc:spChg>
        <pc:spChg chg="add del">
          <ac:chgData name="satyadhar.29500@gmail.com" userId="a50595fda3ca78bd" providerId="LiveId" clId="{1E6B6690-9EA1-4D08-BB6E-8FF490990761}" dt="2020-06-16T16:16:14.098" v="128" actId="26606"/>
          <ac:spMkLst>
            <pc:docMk/>
            <pc:sldMk cId="191454794" sldId="264"/>
            <ac:spMk id="22" creationId="{A9DA474E-6B91-4200-840F-0257B2358A75}"/>
          </ac:spMkLst>
        </pc:spChg>
        <pc:spChg chg="add del">
          <ac:chgData name="satyadhar.29500@gmail.com" userId="a50595fda3ca78bd" providerId="LiveId" clId="{1E6B6690-9EA1-4D08-BB6E-8FF490990761}" dt="2020-06-16T16:16:09.835" v="125" actId="26606"/>
          <ac:spMkLst>
            <pc:docMk/>
            <pc:sldMk cId="191454794" sldId="264"/>
            <ac:spMk id="31" creationId="{1A86B93D-0879-4BC3-B616-90E504482842}"/>
          </ac:spMkLst>
        </pc:spChg>
        <pc:spChg chg="add del">
          <ac:chgData name="satyadhar.29500@gmail.com" userId="a50595fda3ca78bd" providerId="LiveId" clId="{1E6B6690-9EA1-4D08-BB6E-8FF490990761}" dt="2020-06-16T16:16:09.835" v="125" actId="26606"/>
          <ac:spMkLst>
            <pc:docMk/>
            <pc:sldMk cId="191454794" sldId="264"/>
            <ac:spMk id="33" creationId="{720E885D-F4D2-48FD-95D9-DA0751F3D6E2}"/>
          </ac:spMkLst>
        </pc:spChg>
        <pc:spChg chg="add del">
          <ac:chgData name="satyadhar.29500@gmail.com" userId="a50595fda3ca78bd" providerId="LiveId" clId="{1E6B6690-9EA1-4D08-BB6E-8FF490990761}" dt="2020-06-16T16:16:09.835" v="125" actId="26606"/>
          <ac:spMkLst>
            <pc:docMk/>
            <pc:sldMk cId="191454794" sldId="264"/>
            <ac:spMk id="37" creationId="{A599AF7C-8D7E-4D1B-AB28-587084B3DEF2}"/>
          </ac:spMkLst>
        </pc:spChg>
        <pc:spChg chg="add del">
          <ac:chgData name="satyadhar.29500@gmail.com" userId="a50595fda3ca78bd" providerId="LiveId" clId="{1E6B6690-9EA1-4D08-BB6E-8FF490990761}" dt="2020-06-16T16:16:14.064" v="127" actId="26606"/>
          <ac:spMkLst>
            <pc:docMk/>
            <pc:sldMk cId="191454794" sldId="264"/>
            <ac:spMk id="39" creationId="{1A86B93D-0879-4BC3-B616-90E504482842}"/>
          </ac:spMkLst>
        </pc:spChg>
        <pc:spChg chg="add del">
          <ac:chgData name="satyadhar.29500@gmail.com" userId="a50595fda3ca78bd" providerId="LiveId" clId="{1E6B6690-9EA1-4D08-BB6E-8FF490990761}" dt="2020-06-16T16:16:14.064" v="127" actId="26606"/>
          <ac:spMkLst>
            <pc:docMk/>
            <pc:sldMk cId="191454794" sldId="264"/>
            <ac:spMk id="40" creationId="{720E885D-F4D2-48FD-95D9-DA0751F3D6E2}"/>
          </ac:spMkLst>
        </pc:spChg>
        <pc:spChg chg="add del">
          <ac:chgData name="satyadhar.29500@gmail.com" userId="a50595fda3ca78bd" providerId="LiveId" clId="{1E6B6690-9EA1-4D08-BB6E-8FF490990761}" dt="2020-06-16T16:16:14.064" v="127" actId="26606"/>
          <ac:spMkLst>
            <pc:docMk/>
            <pc:sldMk cId="191454794" sldId="264"/>
            <ac:spMk id="42" creationId="{A599AF7C-8D7E-4D1B-AB28-587084B3DEF2}"/>
          </ac:spMkLst>
        </pc:spChg>
        <pc:spChg chg="add del">
          <ac:chgData name="satyadhar.29500@gmail.com" userId="a50595fda3ca78bd" providerId="LiveId" clId="{1E6B6690-9EA1-4D08-BB6E-8FF490990761}" dt="2020-06-16T16:28:46.539" v="239"/>
          <ac:spMkLst>
            <pc:docMk/>
            <pc:sldMk cId="191454794" sldId="264"/>
            <ac:spMk id="44" creationId="{1A86B93D-0879-4BC3-B616-90E504482842}"/>
          </ac:spMkLst>
        </pc:spChg>
        <pc:spChg chg="add del">
          <ac:chgData name="satyadhar.29500@gmail.com" userId="a50595fda3ca78bd" providerId="LiveId" clId="{1E6B6690-9EA1-4D08-BB6E-8FF490990761}" dt="2020-06-16T16:28:46.539" v="239"/>
          <ac:spMkLst>
            <pc:docMk/>
            <pc:sldMk cId="191454794" sldId="264"/>
            <ac:spMk id="45" creationId="{720E885D-F4D2-48FD-95D9-DA0751F3D6E2}"/>
          </ac:spMkLst>
        </pc:spChg>
        <pc:spChg chg="add del">
          <ac:chgData name="satyadhar.29500@gmail.com" userId="a50595fda3ca78bd" providerId="LiveId" clId="{1E6B6690-9EA1-4D08-BB6E-8FF490990761}" dt="2020-06-16T16:28:46.539" v="239"/>
          <ac:spMkLst>
            <pc:docMk/>
            <pc:sldMk cId="191454794" sldId="264"/>
            <ac:spMk id="47" creationId="{A599AF7C-8D7E-4D1B-AB28-587084B3DEF2}"/>
          </ac:spMkLst>
        </pc:spChg>
        <pc:graphicFrameChg chg="add del">
          <ac:chgData name="satyadhar.29500@gmail.com" userId="a50595fda3ca78bd" providerId="LiveId" clId="{1E6B6690-9EA1-4D08-BB6E-8FF490990761}" dt="2020-06-16T16:15:13.311" v="121" actId="26606"/>
          <ac:graphicFrameMkLst>
            <pc:docMk/>
            <pc:sldMk cId="191454794" sldId="264"/>
            <ac:graphicFrameMk id="12" creationId="{0BE6890F-7E2C-40FF-B930-369709D8971F}"/>
          </ac:graphicFrameMkLst>
        </pc:graphicFrameChg>
        <pc:graphicFrameChg chg="add mod modGraphic">
          <ac:chgData name="satyadhar.29500@gmail.com" userId="a50595fda3ca78bd" providerId="LiveId" clId="{1E6B6690-9EA1-4D08-BB6E-8FF490990761}" dt="2020-06-16T16:16:25.163" v="129" actId="20577"/>
          <ac:graphicFrameMkLst>
            <pc:docMk/>
            <pc:sldMk cId="191454794" sldId="264"/>
            <ac:graphicFrameMk id="14" creationId="{C9CB3FA3-7FF8-4938-A8D4-77D663F4B61A}"/>
          </ac:graphicFrameMkLst>
        </pc:graphicFrameChg>
        <pc:picChg chg="add del">
          <ac:chgData name="satyadhar.29500@gmail.com" userId="a50595fda3ca78bd" providerId="LiveId" clId="{1E6B6690-9EA1-4D08-BB6E-8FF490990761}" dt="2020-06-16T16:16:14.098" v="128" actId="26606"/>
          <ac:picMkLst>
            <pc:docMk/>
            <pc:sldMk cId="191454794" sldId="264"/>
            <ac:picMk id="24" creationId="{DF63C9AD-AE6E-4512-8171-91612E84CCFB}"/>
          </ac:picMkLst>
        </pc:picChg>
        <pc:cxnChg chg="add del">
          <ac:chgData name="satyadhar.29500@gmail.com" userId="a50595fda3ca78bd" providerId="LiveId" clId="{1E6B6690-9EA1-4D08-BB6E-8FF490990761}" dt="2020-06-16T16:16:14.098" v="128" actId="26606"/>
          <ac:cxnSpMkLst>
            <pc:docMk/>
            <pc:sldMk cId="191454794" sldId="264"/>
            <ac:cxnSpMk id="20" creationId="{9EBB0476-5CF0-4F44-8D68-5D42D7AEE43A}"/>
          </ac:cxnSpMkLst>
        </pc:cxnChg>
        <pc:cxnChg chg="add del">
          <ac:chgData name="satyadhar.29500@gmail.com" userId="a50595fda3ca78bd" providerId="LiveId" clId="{1E6B6690-9EA1-4D08-BB6E-8FF490990761}" dt="2020-06-16T16:16:14.098" v="128" actId="26606"/>
          <ac:cxnSpMkLst>
            <pc:docMk/>
            <pc:sldMk cId="191454794" sldId="264"/>
            <ac:cxnSpMk id="26" creationId="{FE1A49CE-B63D-457A-A180-1C883E1A63D2}"/>
          </ac:cxnSpMkLst>
        </pc:cxnChg>
        <pc:cxnChg chg="add del">
          <ac:chgData name="satyadhar.29500@gmail.com" userId="a50595fda3ca78bd" providerId="LiveId" clId="{1E6B6690-9EA1-4D08-BB6E-8FF490990761}" dt="2020-06-16T16:16:09.835" v="125" actId="26606"/>
          <ac:cxnSpMkLst>
            <pc:docMk/>
            <pc:sldMk cId="191454794" sldId="264"/>
            <ac:cxnSpMk id="35" creationId="{39EC1CB8-4497-451C-9F6C-6BC9B650565D}"/>
          </ac:cxnSpMkLst>
        </pc:cxnChg>
        <pc:cxnChg chg="add del">
          <ac:chgData name="satyadhar.29500@gmail.com" userId="a50595fda3ca78bd" providerId="LiveId" clId="{1E6B6690-9EA1-4D08-BB6E-8FF490990761}" dt="2020-06-16T16:16:14.064" v="127" actId="26606"/>
          <ac:cxnSpMkLst>
            <pc:docMk/>
            <pc:sldMk cId="191454794" sldId="264"/>
            <ac:cxnSpMk id="41" creationId="{39EC1CB8-4497-451C-9F6C-6BC9B650565D}"/>
          </ac:cxnSpMkLst>
        </pc:cxnChg>
        <pc:cxnChg chg="add del">
          <ac:chgData name="satyadhar.29500@gmail.com" userId="a50595fda3ca78bd" providerId="LiveId" clId="{1E6B6690-9EA1-4D08-BB6E-8FF490990761}" dt="2020-06-16T16:28:46.539" v="239"/>
          <ac:cxnSpMkLst>
            <pc:docMk/>
            <pc:sldMk cId="191454794" sldId="264"/>
            <ac:cxnSpMk id="46" creationId="{39EC1CB8-4497-451C-9F6C-6BC9B650565D}"/>
          </ac:cxnSpMkLst>
        </pc:cxnChg>
      </pc:sldChg>
      <pc:sldChg chg="addSp delSp modSp mod setBg delDesignElem">
        <pc:chgData name="satyadhar.29500@gmail.com" userId="a50595fda3ca78bd" providerId="LiveId" clId="{1E6B6690-9EA1-4D08-BB6E-8FF490990761}" dt="2020-06-16T16:28:46.539" v="239"/>
        <pc:sldMkLst>
          <pc:docMk/>
          <pc:sldMk cId="3799811005" sldId="265"/>
        </pc:sldMkLst>
        <pc:spChg chg="mod">
          <ac:chgData name="satyadhar.29500@gmail.com" userId="a50595fda3ca78bd" providerId="LiveId" clId="{1E6B6690-9EA1-4D08-BB6E-8FF490990761}" dt="2020-06-16T16:28:46.539" v="239"/>
          <ac:spMkLst>
            <pc:docMk/>
            <pc:sldMk cId="3799811005" sldId="265"/>
            <ac:spMk id="2" creationId="{FE64C281-5885-4D2C-A18F-D7BA2001CFC7}"/>
          </ac:spMkLst>
        </pc:spChg>
        <pc:spChg chg="mod">
          <ac:chgData name="satyadhar.29500@gmail.com" userId="a50595fda3ca78bd" providerId="LiveId" clId="{1E6B6690-9EA1-4D08-BB6E-8FF490990761}" dt="2020-06-16T16:27:33.173" v="209" actId="26606"/>
          <ac:spMkLst>
            <pc:docMk/>
            <pc:sldMk cId="3799811005" sldId="265"/>
            <ac:spMk id="4" creationId="{77DB16C2-53E1-4516-A2EA-39A9CBCCA27C}"/>
          </ac:spMkLst>
        </pc:spChg>
        <pc:spChg chg="del">
          <ac:chgData name="satyadhar.29500@gmail.com" userId="a50595fda3ca78bd" providerId="LiveId" clId="{1E6B6690-9EA1-4D08-BB6E-8FF490990761}" dt="2020-06-16T16:27:33.173" v="209" actId="26606"/>
          <ac:spMkLst>
            <pc:docMk/>
            <pc:sldMk cId="3799811005" sldId="265"/>
            <ac:spMk id="16" creationId="{F63C748C-967B-4A7B-A90F-3EDD0F485AC6}"/>
          </ac:spMkLst>
        </pc:spChg>
        <pc:spChg chg="del">
          <ac:chgData name="satyadhar.29500@gmail.com" userId="a50595fda3ca78bd" providerId="LiveId" clId="{1E6B6690-9EA1-4D08-BB6E-8FF490990761}" dt="2020-06-16T16:27:33.173" v="209" actId="26606"/>
          <ac:spMkLst>
            <pc:docMk/>
            <pc:sldMk cId="3799811005" sldId="265"/>
            <ac:spMk id="18" creationId="{C0143637-4934-44E4-B909-BAF1E7B27972}"/>
          </ac:spMkLst>
        </pc:spChg>
        <pc:spChg chg="add del">
          <ac:chgData name="satyadhar.29500@gmail.com" userId="a50595fda3ca78bd" providerId="LiveId" clId="{1E6B6690-9EA1-4D08-BB6E-8FF490990761}" dt="2020-06-16T16:28:46.539" v="239"/>
          <ac:spMkLst>
            <pc:docMk/>
            <pc:sldMk cId="3799811005" sldId="265"/>
            <ac:spMk id="25" creationId="{35C3D674-3D59-4E93-80CA-0C0A9095E816}"/>
          </ac:spMkLst>
        </pc:spChg>
        <pc:spChg chg="add del">
          <ac:chgData name="satyadhar.29500@gmail.com" userId="a50595fda3ca78bd" providerId="LiveId" clId="{1E6B6690-9EA1-4D08-BB6E-8FF490990761}" dt="2020-06-16T16:28:46.539" v="239"/>
          <ac:spMkLst>
            <pc:docMk/>
            <pc:sldMk cId="3799811005" sldId="265"/>
            <ac:spMk id="29" creationId="{EF2A81E1-BCBE-426B-8C09-33274E69409D}"/>
          </ac:spMkLst>
        </pc:spChg>
        <pc:picChg chg="add">
          <ac:chgData name="satyadhar.29500@gmail.com" userId="a50595fda3ca78bd" providerId="LiveId" clId="{1E6B6690-9EA1-4D08-BB6E-8FF490990761}" dt="2020-06-16T16:27:33.173" v="209" actId="26606"/>
          <ac:picMkLst>
            <pc:docMk/>
            <pc:sldMk cId="3799811005" sldId="265"/>
            <ac:picMk id="22" creationId="{E53BA9CF-2103-45B1-8D16-1FFA0B112A8B}"/>
          </ac:picMkLst>
        </pc:picChg>
        <pc:picChg chg="add del">
          <ac:chgData name="satyadhar.29500@gmail.com" userId="a50595fda3ca78bd" providerId="LiveId" clId="{1E6B6690-9EA1-4D08-BB6E-8FF490990761}" dt="2020-06-16T16:28:46.539" v="239"/>
          <ac:picMkLst>
            <pc:docMk/>
            <pc:sldMk cId="3799811005" sldId="265"/>
            <ac:picMk id="31" creationId="{39D1DDD4-5BB3-45BA-B9B3-06B62299AD79}"/>
          </ac:picMkLst>
        </pc:picChg>
        <pc:cxnChg chg="add del">
          <ac:chgData name="satyadhar.29500@gmail.com" userId="a50595fda3ca78bd" providerId="LiveId" clId="{1E6B6690-9EA1-4D08-BB6E-8FF490990761}" dt="2020-06-16T16:28:46.539" v="239"/>
          <ac:cxnSpMkLst>
            <pc:docMk/>
            <pc:sldMk cId="3799811005" sldId="265"/>
            <ac:cxnSpMk id="27" creationId="{C884B8F8-FDC9-498B-9960-5D7260AFCB03}"/>
          </ac:cxnSpMkLst>
        </pc:cxnChg>
        <pc:cxnChg chg="add del">
          <ac:chgData name="satyadhar.29500@gmail.com" userId="a50595fda3ca78bd" providerId="LiveId" clId="{1E6B6690-9EA1-4D08-BB6E-8FF490990761}" dt="2020-06-16T16:28:46.539" v="239"/>
          <ac:cxnSpMkLst>
            <pc:docMk/>
            <pc:sldMk cId="3799811005" sldId="265"/>
            <ac:cxnSpMk id="33" creationId="{A24DAE64-2302-42EA-8239-F2F0775CA5AD}"/>
          </ac:cxnSpMkLst>
        </pc:cxnChg>
      </pc:sldChg>
      <pc:sldChg chg="addSp delSp modSp del mod setBg">
        <pc:chgData name="satyadhar.29500@gmail.com" userId="a50595fda3ca78bd" providerId="LiveId" clId="{1E6B6690-9EA1-4D08-BB6E-8FF490990761}" dt="2020-06-16T16:24:30.699" v="197" actId="47"/>
        <pc:sldMkLst>
          <pc:docMk/>
          <pc:sldMk cId="3693620502" sldId="267"/>
        </pc:sldMkLst>
        <pc:spChg chg="mod">
          <ac:chgData name="satyadhar.29500@gmail.com" userId="a50595fda3ca78bd" providerId="LiveId" clId="{1E6B6690-9EA1-4D08-BB6E-8FF490990761}" dt="2020-06-16T16:21:43.742" v="169" actId="26606"/>
          <ac:spMkLst>
            <pc:docMk/>
            <pc:sldMk cId="3693620502" sldId="267"/>
            <ac:spMk id="2" creationId="{FE64C281-5885-4D2C-A18F-D7BA2001CFC7}"/>
          </ac:spMkLst>
        </pc:spChg>
        <pc:spChg chg="add del mod">
          <ac:chgData name="satyadhar.29500@gmail.com" userId="a50595fda3ca78bd" providerId="LiveId" clId="{1E6B6690-9EA1-4D08-BB6E-8FF490990761}" dt="2020-06-16T16:21:43.742" v="169" actId="26606"/>
          <ac:spMkLst>
            <pc:docMk/>
            <pc:sldMk cId="3693620502" sldId="267"/>
            <ac:spMk id="4" creationId="{DD9A59B5-E618-4E77-9E22-61BF02B1C499}"/>
          </ac:spMkLst>
        </pc:spChg>
        <pc:spChg chg="add del">
          <ac:chgData name="satyadhar.29500@gmail.com" userId="a50595fda3ca78bd" providerId="LiveId" clId="{1E6B6690-9EA1-4D08-BB6E-8FF490990761}" dt="2020-06-16T16:21:43.742" v="169" actId="26606"/>
          <ac:spMkLst>
            <pc:docMk/>
            <pc:sldMk cId="3693620502" sldId="267"/>
            <ac:spMk id="9" creationId="{F63C748C-967B-4A7B-A90F-3EDD0F485AC6}"/>
          </ac:spMkLst>
        </pc:spChg>
        <pc:spChg chg="add del">
          <ac:chgData name="satyadhar.29500@gmail.com" userId="a50595fda3ca78bd" providerId="LiveId" clId="{1E6B6690-9EA1-4D08-BB6E-8FF490990761}" dt="2020-06-16T16:21:43.742" v="169" actId="26606"/>
          <ac:spMkLst>
            <pc:docMk/>
            <pc:sldMk cId="3693620502" sldId="267"/>
            <ac:spMk id="11" creationId="{C0143637-4934-44E4-B909-BAF1E7B27972}"/>
          </ac:spMkLst>
        </pc:spChg>
        <pc:spChg chg="add">
          <ac:chgData name="satyadhar.29500@gmail.com" userId="a50595fda3ca78bd" providerId="LiveId" clId="{1E6B6690-9EA1-4D08-BB6E-8FF490990761}" dt="2020-06-16T16:21:43.742" v="169" actId="26606"/>
          <ac:spMkLst>
            <pc:docMk/>
            <pc:sldMk cId="3693620502" sldId="267"/>
            <ac:spMk id="16" creationId="{29C51009-A09A-4689-8E6C-F8FC99E6A840}"/>
          </ac:spMkLst>
        </pc:spChg>
        <pc:spChg chg="add del">
          <ac:chgData name="satyadhar.29500@gmail.com" userId="a50595fda3ca78bd" providerId="LiveId" clId="{1E6B6690-9EA1-4D08-BB6E-8FF490990761}" dt="2020-06-16T16:21:43.718" v="168" actId="26606"/>
          <ac:spMkLst>
            <pc:docMk/>
            <pc:sldMk cId="3693620502" sldId="267"/>
            <ac:spMk id="17" creationId="{1A86B93D-0879-4BC3-B616-90E504482842}"/>
          </ac:spMkLst>
        </pc:spChg>
        <pc:spChg chg="add del">
          <ac:chgData name="satyadhar.29500@gmail.com" userId="a50595fda3ca78bd" providerId="LiveId" clId="{1E6B6690-9EA1-4D08-BB6E-8FF490990761}" dt="2020-06-16T16:21:43.718" v="168" actId="26606"/>
          <ac:spMkLst>
            <pc:docMk/>
            <pc:sldMk cId="3693620502" sldId="267"/>
            <ac:spMk id="19" creationId="{720E885D-F4D2-48FD-95D9-DA0751F3D6E2}"/>
          </ac:spMkLst>
        </pc:spChg>
        <pc:spChg chg="add del">
          <ac:chgData name="satyadhar.29500@gmail.com" userId="a50595fda3ca78bd" providerId="LiveId" clId="{1E6B6690-9EA1-4D08-BB6E-8FF490990761}" dt="2020-06-16T16:21:43.718" v="168" actId="26606"/>
          <ac:spMkLst>
            <pc:docMk/>
            <pc:sldMk cId="3693620502" sldId="267"/>
            <ac:spMk id="23" creationId="{A599AF7C-8D7E-4D1B-AB28-587084B3DEF2}"/>
          </ac:spMkLst>
        </pc:spChg>
        <pc:spChg chg="add">
          <ac:chgData name="satyadhar.29500@gmail.com" userId="a50595fda3ca78bd" providerId="LiveId" clId="{1E6B6690-9EA1-4D08-BB6E-8FF490990761}" dt="2020-06-16T16:21:43.742" v="169" actId="26606"/>
          <ac:spMkLst>
            <pc:docMk/>
            <pc:sldMk cId="3693620502" sldId="267"/>
            <ac:spMk id="25" creationId="{DD9A59B5-E618-4E77-9E22-61BF02B1C499}"/>
          </ac:spMkLst>
        </pc:spChg>
        <pc:graphicFrameChg chg="add del">
          <ac:chgData name="satyadhar.29500@gmail.com" userId="a50595fda3ca78bd" providerId="LiveId" clId="{1E6B6690-9EA1-4D08-BB6E-8FF490990761}" dt="2020-06-16T16:21:43.718" v="168" actId="26606"/>
          <ac:graphicFrameMkLst>
            <pc:docMk/>
            <pc:sldMk cId="3693620502" sldId="267"/>
            <ac:graphicFrameMk id="13" creationId="{0E75055C-1376-4B13-8755-7F58C2ECE58C}"/>
          </ac:graphicFrameMkLst>
        </pc:graphicFrameChg>
        <pc:cxnChg chg="add">
          <ac:chgData name="satyadhar.29500@gmail.com" userId="a50595fda3ca78bd" providerId="LiveId" clId="{1E6B6690-9EA1-4D08-BB6E-8FF490990761}" dt="2020-06-16T16:21:43.742" v="169" actId="26606"/>
          <ac:cxnSpMkLst>
            <pc:docMk/>
            <pc:sldMk cId="3693620502" sldId="267"/>
            <ac:cxnSpMk id="18" creationId="{9EC65442-F244-409C-BF44-C5D6472E810A}"/>
          </ac:cxnSpMkLst>
        </pc:cxnChg>
        <pc:cxnChg chg="add del">
          <ac:chgData name="satyadhar.29500@gmail.com" userId="a50595fda3ca78bd" providerId="LiveId" clId="{1E6B6690-9EA1-4D08-BB6E-8FF490990761}" dt="2020-06-16T16:21:43.718" v="168" actId="26606"/>
          <ac:cxnSpMkLst>
            <pc:docMk/>
            <pc:sldMk cId="3693620502" sldId="267"/>
            <ac:cxnSpMk id="21" creationId="{39EC1CB8-4497-451C-9F6C-6BC9B650565D}"/>
          </ac:cxnSpMkLst>
        </pc:cxnChg>
      </pc:sldChg>
      <pc:sldChg chg="add del">
        <pc:chgData name="satyadhar.29500@gmail.com" userId="a50595fda3ca78bd" providerId="LiveId" clId="{1E6B6690-9EA1-4D08-BB6E-8FF490990761}" dt="2020-06-16T16:08:22.353" v="5" actId="47"/>
        <pc:sldMkLst>
          <pc:docMk/>
          <pc:sldMk cId="766002760" sldId="268"/>
        </pc:sldMkLst>
      </pc:sldChg>
      <pc:sldChg chg="addSp delSp add del setBg delDesignElem">
        <pc:chgData name="satyadhar.29500@gmail.com" userId="a50595fda3ca78bd" providerId="LiveId" clId="{1E6B6690-9EA1-4D08-BB6E-8FF490990761}" dt="2020-06-16T16:08:16.239" v="3"/>
        <pc:sldMkLst>
          <pc:docMk/>
          <pc:sldMk cId="1138341024" sldId="269"/>
        </pc:sldMkLst>
        <pc:spChg chg="add del">
          <ac:chgData name="satyadhar.29500@gmail.com" userId="a50595fda3ca78bd" providerId="LiveId" clId="{1E6B6690-9EA1-4D08-BB6E-8FF490990761}" dt="2020-06-16T16:08:16.239" v="3"/>
          <ac:spMkLst>
            <pc:docMk/>
            <pc:sldMk cId="1138341024" sldId="269"/>
            <ac:spMk id="5" creationId="{ED15573D-0E45-4691-B525-471152EC18CD}"/>
          </ac:spMkLst>
        </pc:spChg>
        <pc:spChg chg="add del">
          <ac:chgData name="satyadhar.29500@gmail.com" userId="a50595fda3ca78bd" providerId="LiveId" clId="{1E6B6690-9EA1-4D08-BB6E-8FF490990761}" dt="2020-06-16T16:08:16.239" v="3"/>
          <ac:spMkLst>
            <pc:docMk/>
            <pc:sldMk cId="1138341024" sldId="269"/>
            <ac:spMk id="6" creationId="{9E448559-19A4-4252-8C27-54C1DA906F8A}"/>
          </ac:spMkLst>
        </pc:spChg>
      </pc:sldChg>
      <pc:sldChg chg="addSp delSp modSp add">
        <pc:chgData name="satyadhar.29500@gmail.com" userId="a50595fda3ca78bd" providerId="LiveId" clId="{1E6B6690-9EA1-4D08-BB6E-8FF490990761}" dt="2020-06-16T16:18:22.379" v="153" actId="1076"/>
        <pc:sldMkLst>
          <pc:docMk/>
          <pc:sldMk cId="2236638646" sldId="269"/>
        </pc:sldMkLst>
        <pc:spChg chg="mod">
          <ac:chgData name="satyadhar.29500@gmail.com" userId="a50595fda3ca78bd" providerId="LiveId" clId="{1E6B6690-9EA1-4D08-BB6E-8FF490990761}" dt="2020-06-16T16:12:40.382" v="19" actId="26606"/>
          <ac:spMkLst>
            <pc:docMk/>
            <pc:sldMk cId="2236638646" sldId="269"/>
            <ac:spMk id="2" creationId="{FE64C281-5885-4D2C-A18F-D7BA2001CFC7}"/>
          </ac:spMkLst>
        </pc:spChg>
        <pc:spChg chg="mod ord">
          <ac:chgData name="satyadhar.29500@gmail.com" userId="a50595fda3ca78bd" providerId="LiveId" clId="{1E6B6690-9EA1-4D08-BB6E-8FF490990761}" dt="2020-06-16T16:12:40.382" v="19" actId="26606"/>
          <ac:spMkLst>
            <pc:docMk/>
            <pc:sldMk cId="2236638646" sldId="269"/>
            <ac:spMk id="3" creationId="{218E5476-7C93-42E5-BFA2-53641CE0F421}"/>
          </ac:spMkLst>
        </pc:spChg>
        <pc:spChg chg="del">
          <ac:chgData name="satyadhar.29500@gmail.com" userId="a50595fda3ca78bd" providerId="LiveId" clId="{1E6B6690-9EA1-4D08-BB6E-8FF490990761}" dt="2020-06-16T16:12:27.956" v="17" actId="26606"/>
          <ac:spMkLst>
            <pc:docMk/>
            <pc:sldMk cId="2236638646" sldId="269"/>
            <ac:spMk id="5" creationId="{ED15573D-0E45-4691-B525-471152EC18CD}"/>
          </ac:spMkLst>
        </pc:spChg>
        <pc:spChg chg="del">
          <ac:chgData name="satyadhar.29500@gmail.com" userId="a50595fda3ca78bd" providerId="LiveId" clId="{1E6B6690-9EA1-4D08-BB6E-8FF490990761}" dt="2020-06-16T16:12:27.956" v="17" actId="26606"/>
          <ac:spMkLst>
            <pc:docMk/>
            <pc:sldMk cId="2236638646" sldId="269"/>
            <ac:spMk id="6" creationId="{9E448559-19A4-4252-8C27-54C1DA906F8A}"/>
          </ac:spMkLst>
        </pc:spChg>
        <pc:spChg chg="add del mod">
          <ac:chgData name="satyadhar.29500@gmail.com" userId="a50595fda3ca78bd" providerId="LiveId" clId="{1E6B6690-9EA1-4D08-BB6E-8FF490990761}" dt="2020-06-16T16:12:36.149" v="18" actId="478"/>
          <ac:spMkLst>
            <pc:docMk/>
            <pc:sldMk cId="2236638646" sldId="269"/>
            <ac:spMk id="9" creationId="{CCC9219F-EBE3-426B-92C2-0759150F20D2}"/>
          </ac:spMkLst>
        </pc:spChg>
        <pc:spChg chg="add del">
          <ac:chgData name="satyadhar.29500@gmail.com" userId="a50595fda3ca78bd" providerId="LiveId" clId="{1E6B6690-9EA1-4D08-BB6E-8FF490990761}" dt="2020-06-16T16:12:40.382" v="19" actId="26606"/>
          <ac:spMkLst>
            <pc:docMk/>
            <pc:sldMk cId="2236638646" sldId="269"/>
            <ac:spMk id="14" creationId="{CD000060-D06D-4A48-BD8E-978966CCA797}"/>
          </ac:spMkLst>
        </pc:spChg>
        <pc:spChg chg="add del">
          <ac:chgData name="satyadhar.29500@gmail.com" userId="a50595fda3ca78bd" providerId="LiveId" clId="{1E6B6690-9EA1-4D08-BB6E-8FF490990761}" dt="2020-06-16T16:12:40.382" v="19" actId="26606"/>
          <ac:spMkLst>
            <pc:docMk/>
            <pc:sldMk cId="2236638646" sldId="269"/>
            <ac:spMk id="16" creationId="{DE4E5113-B3D0-40F8-9F39-B2C2BF92AE31}"/>
          </ac:spMkLst>
        </pc:spChg>
        <pc:spChg chg="add">
          <ac:chgData name="satyadhar.29500@gmail.com" userId="a50595fda3ca78bd" providerId="LiveId" clId="{1E6B6690-9EA1-4D08-BB6E-8FF490990761}" dt="2020-06-16T16:12:40.382" v="19" actId="26606"/>
          <ac:spMkLst>
            <pc:docMk/>
            <pc:sldMk cId="2236638646" sldId="269"/>
            <ac:spMk id="21" creationId="{4E1605C1-ED2D-4AAA-BD9C-24B82055FCC4}"/>
          </ac:spMkLst>
        </pc:spChg>
        <pc:spChg chg="add">
          <ac:chgData name="satyadhar.29500@gmail.com" userId="a50595fda3ca78bd" providerId="LiveId" clId="{1E6B6690-9EA1-4D08-BB6E-8FF490990761}" dt="2020-06-16T16:12:40.382" v="19" actId="26606"/>
          <ac:spMkLst>
            <pc:docMk/>
            <pc:sldMk cId="2236638646" sldId="269"/>
            <ac:spMk id="23" creationId="{E8DFA4F8-B856-483B-85AE-5CDF5A5F13F0}"/>
          </ac:spMkLst>
        </pc:spChg>
        <pc:spChg chg="add">
          <ac:chgData name="satyadhar.29500@gmail.com" userId="a50595fda3ca78bd" providerId="LiveId" clId="{1E6B6690-9EA1-4D08-BB6E-8FF490990761}" dt="2020-06-16T16:12:40.382" v="19" actId="26606"/>
          <ac:spMkLst>
            <pc:docMk/>
            <pc:sldMk cId="2236638646" sldId="269"/>
            <ac:spMk id="25" creationId="{6FC9FCC7-29B1-433A-AC58-FEAE48D84C05}"/>
          </ac:spMkLst>
        </pc:spChg>
        <pc:graphicFrameChg chg="add del mod">
          <ac:chgData name="satyadhar.29500@gmail.com" userId="a50595fda3ca78bd" providerId="LiveId" clId="{1E6B6690-9EA1-4D08-BB6E-8FF490990761}" dt="2020-06-16T16:11:04.888" v="13" actId="478"/>
          <ac:graphicFrameMkLst>
            <pc:docMk/>
            <pc:sldMk cId="2236638646" sldId="269"/>
            <ac:graphicFrameMk id="4" creationId="{528B5188-BD44-4A5F-96E6-1561B299578F}"/>
          </ac:graphicFrameMkLst>
        </pc:graphicFrameChg>
        <pc:picChg chg="add mod">
          <ac:chgData name="satyadhar.29500@gmail.com" userId="a50595fda3ca78bd" providerId="LiveId" clId="{1E6B6690-9EA1-4D08-BB6E-8FF490990761}" dt="2020-06-16T16:18:22.379" v="153" actId="1076"/>
          <ac:picMkLst>
            <pc:docMk/>
            <pc:sldMk cId="2236638646" sldId="269"/>
            <ac:picMk id="8" creationId="{2BC9BFB7-04A1-45DC-85DF-E98A85333F61}"/>
          </ac:picMkLst>
        </pc:picChg>
      </pc:sldChg>
      <pc:sldChg chg="addSp delSp modSp add delDesignElem">
        <pc:chgData name="satyadhar.29500@gmail.com" userId="a50595fda3ca78bd" providerId="LiveId" clId="{1E6B6690-9EA1-4D08-BB6E-8FF490990761}" dt="2020-06-16T16:28:46.539" v="239"/>
        <pc:sldMkLst>
          <pc:docMk/>
          <pc:sldMk cId="4265590163" sldId="270"/>
        </pc:sldMkLst>
        <pc:spChg chg="add del">
          <ac:chgData name="satyadhar.29500@gmail.com" userId="a50595fda3ca78bd" providerId="LiveId" clId="{1E6B6690-9EA1-4D08-BB6E-8FF490990761}" dt="2020-06-16T16:28:46.539" v="239"/>
          <ac:spMkLst>
            <pc:docMk/>
            <pc:sldMk cId="4265590163" sldId="270"/>
            <ac:spMk id="40" creationId="{1A86B93D-0879-4BC3-B616-90E504482842}"/>
          </ac:spMkLst>
        </pc:spChg>
        <pc:spChg chg="add del">
          <ac:chgData name="satyadhar.29500@gmail.com" userId="a50595fda3ca78bd" providerId="LiveId" clId="{1E6B6690-9EA1-4D08-BB6E-8FF490990761}" dt="2020-06-16T16:28:46.539" v="239"/>
          <ac:spMkLst>
            <pc:docMk/>
            <pc:sldMk cId="4265590163" sldId="270"/>
            <ac:spMk id="42" creationId="{720E885D-F4D2-48FD-95D9-DA0751F3D6E2}"/>
          </ac:spMkLst>
        </pc:spChg>
        <pc:spChg chg="add del">
          <ac:chgData name="satyadhar.29500@gmail.com" userId="a50595fda3ca78bd" providerId="LiveId" clId="{1E6B6690-9EA1-4D08-BB6E-8FF490990761}" dt="2020-06-16T16:28:46.539" v="239"/>
          <ac:spMkLst>
            <pc:docMk/>
            <pc:sldMk cId="4265590163" sldId="270"/>
            <ac:spMk id="46" creationId="{A599AF7C-8D7E-4D1B-AB28-587084B3DEF2}"/>
          </ac:spMkLst>
        </pc:spChg>
        <pc:graphicFrameChg chg="mod">
          <ac:chgData name="satyadhar.29500@gmail.com" userId="a50595fda3ca78bd" providerId="LiveId" clId="{1E6B6690-9EA1-4D08-BB6E-8FF490990761}" dt="2020-06-16T16:24:24.691" v="196" actId="478"/>
          <ac:graphicFrameMkLst>
            <pc:docMk/>
            <pc:sldMk cId="4265590163" sldId="270"/>
            <ac:graphicFrameMk id="36" creationId="{13440009-B251-4529-A0E9-BF5AA90833F9}"/>
          </ac:graphicFrameMkLst>
        </pc:graphicFrameChg>
        <pc:cxnChg chg="add del">
          <ac:chgData name="satyadhar.29500@gmail.com" userId="a50595fda3ca78bd" providerId="LiveId" clId="{1E6B6690-9EA1-4D08-BB6E-8FF490990761}" dt="2020-06-16T16:28:46.539" v="239"/>
          <ac:cxnSpMkLst>
            <pc:docMk/>
            <pc:sldMk cId="4265590163" sldId="270"/>
            <ac:cxnSpMk id="44" creationId="{39EC1CB8-4497-451C-9F6C-6BC9B650565D}"/>
          </ac:cxnSpMkLst>
        </pc:cxnChg>
      </pc:sldChg>
      <pc:sldChg chg="add del">
        <pc:chgData name="satyadhar.29500@gmail.com" userId="a50595fda3ca78bd" providerId="LiveId" clId="{1E6B6690-9EA1-4D08-BB6E-8FF490990761}" dt="2020-06-16T16:35:05.159" v="343" actId="47"/>
        <pc:sldMkLst>
          <pc:docMk/>
          <pc:sldMk cId="1903615184" sldId="271"/>
        </pc:sldMkLst>
      </pc:sldChg>
      <pc:sldChg chg="modSp add del">
        <pc:chgData name="satyadhar.29500@gmail.com" userId="a50595fda3ca78bd" providerId="LiveId" clId="{1E6B6690-9EA1-4D08-BB6E-8FF490990761}" dt="2020-06-16T16:35:02.103" v="342" actId="47"/>
        <pc:sldMkLst>
          <pc:docMk/>
          <pc:sldMk cId="2911163098" sldId="272"/>
        </pc:sldMkLst>
        <pc:spChg chg="mod">
          <ac:chgData name="satyadhar.29500@gmail.com" userId="a50595fda3ca78bd" providerId="LiveId" clId="{1E6B6690-9EA1-4D08-BB6E-8FF490990761}" dt="2020-06-16T16:31:29.377" v="337" actId="1076"/>
          <ac:spMkLst>
            <pc:docMk/>
            <pc:sldMk cId="2911163098" sldId="272"/>
            <ac:spMk id="5" creationId="{23788AAF-8FBA-4394-A1D5-EDEF76297B4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8CF0830-561B-4379-876F-890AF71FBA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94E188-9406-4B88-BCDC-30C3D7957057}">
      <dgm:prSet/>
      <dgm:spPr/>
      <dgm:t>
        <a:bodyPr/>
        <a:lstStyle/>
        <a:p>
          <a:pPr>
            <a:lnSpc>
              <a:spcPct val="100000"/>
            </a:lnSpc>
          </a:pPr>
          <a:r>
            <a:rPr lang="en-US"/>
            <a:t>Analalysis of Network packets</a:t>
          </a:r>
        </a:p>
      </dgm:t>
    </dgm:pt>
    <dgm:pt modelId="{8111661F-4628-41C8-BE7F-BF8FF3A7D95C}" type="parTrans" cxnId="{44C7CEA7-3633-4714-948B-8EC274353E99}">
      <dgm:prSet/>
      <dgm:spPr/>
      <dgm:t>
        <a:bodyPr/>
        <a:lstStyle/>
        <a:p>
          <a:endParaRPr lang="en-US"/>
        </a:p>
      </dgm:t>
    </dgm:pt>
    <dgm:pt modelId="{01B2CC97-1639-4504-947D-C825C5A2A0CD}" type="sibTrans" cxnId="{44C7CEA7-3633-4714-948B-8EC274353E99}">
      <dgm:prSet/>
      <dgm:spPr/>
      <dgm:t>
        <a:bodyPr/>
        <a:lstStyle/>
        <a:p>
          <a:endParaRPr lang="en-US"/>
        </a:p>
      </dgm:t>
    </dgm:pt>
    <dgm:pt modelId="{7870EB41-D3A8-450E-B4C7-D8E93555A226}">
      <dgm:prSet/>
      <dgm:spPr/>
      <dgm:t>
        <a:bodyPr/>
        <a:lstStyle/>
        <a:p>
          <a:pPr>
            <a:lnSpc>
              <a:spcPct val="100000"/>
            </a:lnSpc>
          </a:pPr>
          <a:r>
            <a:rPr lang="en-IN"/>
            <a:t>Showing statistics of different protocols.</a:t>
          </a:r>
          <a:endParaRPr lang="en-US"/>
        </a:p>
      </dgm:t>
    </dgm:pt>
    <dgm:pt modelId="{6BFDED33-1F9A-4B4E-AF3D-42F4113C3835}" type="parTrans" cxnId="{D9FAB554-633D-4EC4-A0EB-82CF793C378C}">
      <dgm:prSet/>
      <dgm:spPr/>
      <dgm:t>
        <a:bodyPr/>
        <a:lstStyle/>
        <a:p>
          <a:endParaRPr lang="en-US"/>
        </a:p>
      </dgm:t>
    </dgm:pt>
    <dgm:pt modelId="{542302A3-1094-4526-8B8A-8B285AF76D62}" type="sibTrans" cxnId="{D9FAB554-633D-4EC4-A0EB-82CF793C378C}">
      <dgm:prSet/>
      <dgm:spPr/>
      <dgm:t>
        <a:bodyPr/>
        <a:lstStyle/>
        <a:p>
          <a:endParaRPr lang="en-US"/>
        </a:p>
      </dgm:t>
    </dgm:pt>
    <dgm:pt modelId="{E6FEAFEB-F213-48B6-9803-102E91922635}">
      <dgm:prSet/>
      <dgm:spPr/>
      <dgm:t>
        <a:bodyPr/>
        <a:lstStyle/>
        <a:p>
          <a:pPr>
            <a:lnSpc>
              <a:spcPct val="100000"/>
            </a:lnSpc>
          </a:pPr>
          <a:r>
            <a:rPr lang="en-US" dirty="0"/>
            <a:t>In this project we are sniffing packets with respect to six protocols namely: TCP, UDP, DNS, IP, FTP, and HTTP</a:t>
          </a:r>
        </a:p>
      </dgm:t>
    </dgm:pt>
    <dgm:pt modelId="{87AF9EBD-0BFF-44EF-BFE0-FE3BDE45C991}" type="parTrans" cxnId="{DE5FE8EA-D020-4409-AF75-5BBDF592164E}">
      <dgm:prSet/>
      <dgm:spPr/>
      <dgm:t>
        <a:bodyPr/>
        <a:lstStyle/>
        <a:p>
          <a:endParaRPr lang="en-US"/>
        </a:p>
      </dgm:t>
    </dgm:pt>
    <dgm:pt modelId="{C6CCBEAF-BBD3-4D83-896E-F522297B4699}" type="sibTrans" cxnId="{DE5FE8EA-D020-4409-AF75-5BBDF592164E}">
      <dgm:prSet/>
      <dgm:spPr/>
      <dgm:t>
        <a:bodyPr/>
        <a:lstStyle/>
        <a:p>
          <a:endParaRPr lang="en-US"/>
        </a:p>
      </dgm:t>
    </dgm:pt>
    <dgm:pt modelId="{72FAFD95-65BA-4D1C-AAB9-1F7C31F33158}">
      <dgm:prSet/>
      <dgm:spPr/>
      <dgm:t>
        <a:bodyPr/>
        <a:lstStyle/>
        <a:p>
          <a:pPr>
            <a:lnSpc>
              <a:spcPct val="100000"/>
            </a:lnSpc>
          </a:pPr>
          <a:r>
            <a:rPr lang="en-US" dirty="0"/>
            <a:t>After updating the count for each protocol, the program plots the pie </a:t>
          </a:r>
          <a:r>
            <a:rPr lang="en-US" dirty="0" err="1"/>
            <a:t>chart,bar</a:t>
          </a:r>
          <a:r>
            <a:rPr lang="en-US" dirty="0"/>
            <a:t> graph and timeslot</a:t>
          </a:r>
        </a:p>
        <a:p>
          <a:pPr>
            <a:lnSpc>
              <a:spcPct val="100000"/>
            </a:lnSpc>
          </a:pPr>
          <a:r>
            <a:rPr lang="en-US" dirty="0"/>
            <a:t>Detecting DOS and DDOS ATTACKS.</a:t>
          </a:r>
        </a:p>
      </dgm:t>
    </dgm:pt>
    <dgm:pt modelId="{315BB953-3CB5-47BA-ACFA-BCFFE2F0181F}" type="parTrans" cxnId="{A4F01F94-ECBA-4A8D-96B0-E29A8B08D571}">
      <dgm:prSet/>
      <dgm:spPr/>
      <dgm:t>
        <a:bodyPr/>
        <a:lstStyle/>
        <a:p>
          <a:endParaRPr lang="en-US"/>
        </a:p>
      </dgm:t>
    </dgm:pt>
    <dgm:pt modelId="{9C48DF74-A6CC-4D56-A287-1DE5E673822E}" type="sibTrans" cxnId="{A4F01F94-ECBA-4A8D-96B0-E29A8B08D571}">
      <dgm:prSet/>
      <dgm:spPr/>
      <dgm:t>
        <a:bodyPr/>
        <a:lstStyle/>
        <a:p>
          <a:endParaRPr lang="en-US"/>
        </a:p>
      </dgm:t>
    </dgm:pt>
    <dgm:pt modelId="{E5942C42-5492-400F-85F0-F1490A2A0ACC}" type="pres">
      <dgm:prSet presAssocID="{D8CF0830-561B-4379-876F-890AF71FBAF9}" presName="root" presStyleCnt="0">
        <dgm:presLayoutVars>
          <dgm:dir/>
          <dgm:resizeHandles val="exact"/>
        </dgm:presLayoutVars>
      </dgm:prSet>
      <dgm:spPr/>
    </dgm:pt>
    <dgm:pt modelId="{7210ACBD-88CF-4967-A2F0-D85523D7A761}" type="pres">
      <dgm:prSet presAssocID="{8C94E188-9406-4B88-BCDC-30C3D7957057}" presName="compNode" presStyleCnt="0"/>
      <dgm:spPr/>
    </dgm:pt>
    <dgm:pt modelId="{05152EDB-47A9-461B-8EA2-A0D70B356385}" type="pres">
      <dgm:prSet presAssocID="{8C94E188-9406-4B88-BCDC-30C3D7957057}" presName="bgRect" presStyleLbl="bgShp" presStyleIdx="0" presStyleCnt="4"/>
      <dgm:spPr/>
    </dgm:pt>
    <dgm:pt modelId="{DC1CEDEF-2987-45CA-AC1F-A4F3E2FD7463}" type="pres">
      <dgm:prSet presAssocID="{8C94E188-9406-4B88-BCDC-30C3D795705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C0F09F2-03E0-496C-A930-5D6A0997F0AF}" type="pres">
      <dgm:prSet presAssocID="{8C94E188-9406-4B88-BCDC-30C3D7957057}" presName="spaceRect" presStyleCnt="0"/>
      <dgm:spPr/>
    </dgm:pt>
    <dgm:pt modelId="{DB7E1960-F2C2-4E78-BB6D-B3B0F543B443}" type="pres">
      <dgm:prSet presAssocID="{8C94E188-9406-4B88-BCDC-30C3D7957057}" presName="parTx" presStyleLbl="revTx" presStyleIdx="0" presStyleCnt="4">
        <dgm:presLayoutVars>
          <dgm:chMax val="0"/>
          <dgm:chPref val="0"/>
        </dgm:presLayoutVars>
      </dgm:prSet>
      <dgm:spPr/>
    </dgm:pt>
    <dgm:pt modelId="{F5160F5D-54F7-46AF-99C2-B6A9D34FDA23}" type="pres">
      <dgm:prSet presAssocID="{01B2CC97-1639-4504-947D-C825C5A2A0CD}" presName="sibTrans" presStyleCnt="0"/>
      <dgm:spPr/>
    </dgm:pt>
    <dgm:pt modelId="{EC0FC1DE-ED7A-4C7C-A946-4C49CF9994E7}" type="pres">
      <dgm:prSet presAssocID="{7870EB41-D3A8-450E-B4C7-D8E93555A226}" presName="compNode" presStyleCnt="0"/>
      <dgm:spPr/>
    </dgm:pt>
    <dgm:pt modelId="{BB6EE9B0-F250-47DC-BCBA-EE3B9D690D83}" type="pres">
      <dgm:prSet presAssocID="{7870EB41-D3A8-450E-B4C7-D8E93555A226}" presName="bgRect" presStyleLbl="bgShp" presStyleIdx="1" presStyleCnt="4"/>
      <dgm:spPr/>
    </dgm:pt>
    <dgm:pt modelId="{AC85E070-37ED-496B-87F5-2FDC03258D5D}" type="pres">
      <dgm:prSet presAssocID="{7870EB41-D3A8-450E-B4C7-D8E93555A2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8AA609A-7C2B-4960-A51C-3D493E39AF0D}" type="pres">
      <dgm:prSet presAssocID="{7870EB41-D3A8-450E-B4C7-D8E93555A226}" presName="spaceRect" presStyleCnt="0"/>
      <dgm:spPr/>
    </dgm:pt>
    <dgm:pt modelId="{1225A989-53FE-42FD-9630-B48E50B65C00}" type="pres">
      <dgm:prSet presAssocID="{7870EB41-D3A8-450E-B4C7-D8E93555A226}" presName="parTx" presStyleLbl="revTx" presStyleIdx="1" presStyleCnt="4">
        <dgm:presLayoutVars>
          <dgm:chMax val="0"/>
          <dgm:chPref val="0"/>
        </dgm:presLayoutVars>
      </dgm:prSet>
      <dgm:spPr/>
    </dgm:pt>
    <dgm:pt modelId="{CD407822-BA20-4AC2-B41B-8D16B261B9C4}" type="pres">
      <dgm:prSet presAssocID="{542302A3-1094-4526-8B8A-8B285AF76D62}" presName="sibTrans" presStyleCnt="0"/>
      <dgm:spPr/>
    </dgm:pt>
    <dgm:pt modelId="{C08D6C53-6C6D-4D15-9EB2-4FD5DEFEA6AA}" type="pres">
      <dgm:prSet presAssocID="{E6FEAFEB-F213-48B6-9803-102E91922635}" presName="compNode" presStyleCnt="0"/>
      <dgm:spPr/>
    </dgm:pt>
    <dgm:pt modelId="{C2CD7B5C-6E67-49A1-B5A2-733DE28F79CA}" type="pres">
      <dgm:prSet presAssocID="{E6FEAFEB-F213-48B6-9803-102E91922635}" presName="bgRect" presStyleLbl="bgShp" presStyleIdx="2" presStyleCnt="4"/>
      <dgm:spPr/>
    </dgm:pt>
    <dgm:pt modelId="{DD4E5958-CB80-4A28-AAE2-E226C4A04C3D}" type="pres">
      <dgm:prSet presAssocID="{E6FEAFEB-F213-48B6-9803-102E9192263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A8D6EA1-C6B4-4DAD-B1FF-ECEA230C085C}" type="pres">
      <dgm:prSet presAssocID="{E6FEAFEB-F213-48B6-9803-102E91922635}" presName="spaceRect" presStyleCnt="0"/>
      <dgm:spPr/>
    </dgm:pt>
    <dgm:pt modelId="{537C841D-11C3-4715-B6E2-2ABD298BFE84}" type="pres">
      <dgm:prSet presAssocID="{E6FEAFEB-F213-48B6-9803-102E91922635}" presName="parTx" presStyleLbl="revTx" presStyleIdx="2" presStyleCnt="4">
        <dgm:presLayoutVars>
          <dgm:chMax val="0"/>
          <dgm:chPref val="0"/>
        </dgm:presLayoutVars>
      </dgm:prSet>
      <dgm:spPr/>
    </dgm:pt>
    <dgm:pt modelId="{2834F46F-B600-48B3-9010-57A2B21DF717}" type="pres">
      <dgm:prSet presAssocID="{C6CCBEAF-BBD3-4D83-896E-F522297B4699}" presName="sibTrans" presStyleCnt="0"/>
      <dgm:spPr/>
    </dgm:pt>
    <dgm:pt modelId="{F37ED35B-A7B3-4A00-9A01-33155CE7FD79}" type="pres">
      <dgm:prSet presAssocID="{72FAFD95-65BA-4D1C-AAB9-1F7C31F33158}" presName="compNode" presStyleCnt="0"/>
      <dgm:spPr/>
    </dgm:pt>
    <dgm:pt modelId="{ED8F8C79-F1A7-4200-90B5-EB396FB08F3F}" type="pres">
      <dgm:prSet presAssocID="{72FAFD95-65BA-4D1C-AAB9-1F7C31F33158}" presName="bgRect" presStyleLbl="bgShp" presStyleIdx="3" presStyleCnt="4"/>
      <dgm:spPr/>
    </dgm:pt>
    <dgm:pt modelId="{37ACFAED-EB7B-47D6-B5C7-4D8358AC9D2F}" type="pres">
      <dgm:prSet presAssocID="{72FAFD95-65BA-4D1C-AAB9-1F7C31F331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8902C264-26BA-4315-BEA3-80624CA9BDFE}" type="pres">
      <dgm:prSet presAssocID="{72FAFD95-65BA-4D1C-AAB9-1F7C31F33158}" presName="spaceRect" presStyleCnt="0"/>
      <dgm:spPr/>
    </dgm:pt>
    <dgm:pt modelId="{2301DC80-2D89-455A-991B-07CC8499B3B9}" type="pres">
      <dgm:prSet presAssocID="{72FAFD95-65BA-4D1C-AAB9-1F7C31F33158}" presName="parTx" presStyleLbl="revTx" presStyleIdx="3" presStyleCnt="4">
        <dgm:presLayoutVars>
          <dgm:chMax val="0"/>
          <dgm:chPref val="0"/>
        </dgm:presLayoutVars>
      </dgm:prSet>
      <dgm:spPr/>
    </dgm:pt>
  </dgm:ptLst>
  <dgm:cxnLst>
    <dgm:cxn modelId="{C7D1AB03-56F4-4DA1-8E02-4A764D34D02E}" type="presOf" srcId="{72FAFD95-65BA-4D1C-AAB9-1F7C31F33158}" destId="{2301DC80-2D89-455A-991B-07CC8499B3B9}" srcOrd="0" destOrd="0" presId="urn:microsoft.com/office/officeart/2018/2/layout/IconVerticalSolidList"/>
    <dgm:cxn modelId="{83570E07-7999-409D-A64E-F38FB9D4E14A}" type="presOf" srcId="{D8CF0830-561B-4379-876F-890AF71FBAF9}" destId="{E5942C42-5492-400F-85F0-F1490A2A0ACC}" srcOrd="0" destOrd="0" presId="urn:microsoft.com/office/officeart/2018/2/layout/IconVerticalSolidList"/>
    <dgm:cxn modelId="{89FFCB1D-4802-4881-B130-DD52D9EBCE6F}" type="presOf" srcId="{E6FEAFEB-F213-48B6-9803-102E91922635}" destId="{537C841D-11C3-4715-B6E2-2ABD298BFE84}" srcOrd="0" destOrd="0" presId="urn:microsoft.com/office/officeart/2018/2/layout/IconVerticalSolidList"/>
    <dgm:cxn modelId="{D9FAB554-633D-4EC4-A0EB-82CF793C378C}" srcId="{D8CF0830-561B-4379-876F-890AF71FBAF9}" destId="{7870EB41-D3A8-450E-B4C7-D8E93555A226}" srcOrd="1" destOrd="0" parTransId="{6BFDED33-1F9A-4B4E-AF3D-42F4113C3835}" sibTransId="{542302A3-1094-4526-8B8A-8B285AF76D62}"/>
    <dgm:cxn modelId="{A4F01F94-ECBA-4A8D-96B0-E29A8B08D571}" srcId="{D8CF0830-561B-4379-876F-890AF71FBAF9}" destId="{72FAFD95-65BA-4D1C-AAB9-1F7C31F33158}" srcOrd="3" destOrd="0" parTransId="{315BB953-3CB5-47BA-ACFA-BCFFE2F0181F}" sibTransId="{9C48DF74-A6CC-4D56-A287-1DE5E673822E}"/>
    <dgm:cxn modelId="{44C7CEA7-3633-4714-948B-8EC274353E99}" srcId="{D8CF0830-561B-4379-876F-890AF71FBAF9}" destId="{8C94E188-9406-4B88-BCDC-30C3D7957057}" srcOrd="0" destOrd="0" parTransId="{8111661F-4628-41C8-BE7F-BF8FF3A7D95C}" sibTransId="{01B2CC97-1639-4504-947D-C825C5A2A0CD}"/>
    <dgm:cxn modelId="{9D612DC0-FC07-41E3-843E-D3932DCD2F83}" type="presOf" srcId="{8C94E188-9406-4B88-BCDC-30C3D7957057}" destId="{DB7E1960-F2C2-4E78-BB6D-B3B0F543B443}" srcOrd="0" destOrd="0" presId="urn:microsoft.com/office/officeart/2018/2/layout/IconVerticalSolidList"/>
    <dgm:cxn modelId="{E94EA1D6-23E3-442C-9B8C-9B705CFAE5B0}" type="presOf" srcId="{7870EB41-D3A8-450E-B4C7-D8E93555A226}" destId="{1225A989-53FE-42FD-9630-B48E50B65C00}" srcOrd="0" destOrd="0" presId="urn:microsoft.com/office/officeart/2018/2/layout/IconVerticalSolidList"/>
    <dgm:cxn modelId="{DE5FE8EA-D020-4409-AF75-5BBDF592164E}" srcId="{D8CF0830-561B-4379-876F-890AF71FBAF9}" destId="{E6FEAFEB-F213-48B6-9803-102E91922635}" srcOrd="2" destOrd="0" parTransId="{87AF9EBD-0BFF-44EF-BFE0-FE3BDE45C991}" sibTransId="{C6CCBEAF-BBD3-4D83-896E-F522297B4699}"/>
    <dgm:cxn modelId="{2B0B53FF-15B8-4CCB-A33F-4B6EAE84C745}" type="presParOf" srcId="{E5942C42-5492-400F-85F0-F1490A2A0ACC}" destId="{7210ACBD-88CF-4967-A2F0-D85523D7A761}" srcOrd="0" destOrd="0" presId="urn:microsoft.com/office/officeart/2018/2/layout/IconVerticalSolidList"/>
    <dgm:cxn modelId="{E7413219-C698-428A-8533-8C7A4552DA05}" type="presParOf" srcId="{7210ACBD-88CF-4967-A2F0-D85523D7A761}" destId="{05152EDB-47A9-461B-8EA2-A0D70B356385}" srcOrd="0" destOrd="0" presId="urn:microsoft.com/office/officeart/2018/2/layout/IconVerticalSolidList"/>
    <dgm:cxn modelId="{A794705C-3914-4D45-906E-2FF998EA1A6C}" type="presParOf" srcId="{7210ACBD-88CF-4967-A2F0-D85523D7A761}" destId="{DC1CEDEF-2987-45CA-AC1F-A4F3E2FD7463}" srcOrd="1" destOrd="0" presId="urn:microsoft.com/office/officeart/2018/2/layout/IconVerticalSolidList"/>
    <dgm:cxn modelId="{E54F0A95-F208-446F-A12F-8F2014D54F74}" type="presParOf" srcId="{7210ACBD-88CF-4967-A2F0-D85523D7A761}" destId="{3C0F09F2-03E0-496C-A930-5D6A0997F0AF}" srcOrd="2" destOrd="0" presId="urn:microsoft.com/office/officeart/2018/2/layout/IconVerticalSolidList"/>
    <dgm:cxn modelId="{32D371D8-87DC-4D55-AC51-2869A2D1C7AC}" type="presParOf" srcId="{7210ACBD-88CF-4967-A2F0-D85523D7A761}" destId="{DB7E1960-F2C2-4E78-BB6D-B3B0F543B443}" srcOrd="3" destOrd="0" presId="urn:microsoft.com/office/officeart/2018/2/layout/IconVerticalSolidList"/>
    <dgm:cxn modelId="{D91028E0-0090-4EAC-878A-7ACBEC841517}" type="presParOf" srcId="{E5942C42-5492-400F-85F0-F1490A2A0ACC}" destId="{F5160F5D-54F7-46AF-99C2-B6A9D34FDA23}" srcOrd="1" destOrd="0" presId="urn:microsoft.com/office/officeart/2018/2/layout/IconVerticalSolidList"/>
    <dgm:cxn modelId="{0A4890A6-57A4-4756-9C89-1F189FFBE4DA}" type="presParOf" srcId="{E5942C42-5492-400F-85F0-F1490A2A0ACC}" destId="{EC0FC1DE-ED7A-4C7C-A946-4C49CF9994E7}" srcOrd="2" destOrd="0" presId="urn:microsoft.com/office/officeart/2018/2/layout/IconVerticalSolidList"/>
    <dgm:cxn modelId="{DFB0A2BB-5C33-4D2D-9D1E-1D7DEFBB7FF5}" type="presParOf" srcId="{EC0FC1DE-ED7A-4C7C-A946-4C49CF9994E7}" destId="{BB6EE9B0-F250-47DC-BCBA-EE3B9D690D83}" srcOrd="0" destOrd="0" presId="urn:microsoft.com/office/officeart/2018/2/layout/IconVerticalSolidList"/>
    <dgm:cxn modelId="{F223569A-D123-42C0-A357-31736C57AE03}" type="presParOf" srcId="{EC0FC1DE-ED7A-4C7C-A946-4C49CF9994E7}" destId="{AC85E070-37ED-496B-87F5-2FDC03258D5D}" srcOrd="1" destOrd="0" presId="urn:microsoft.com/office/officeart/2018/2/layout/IconVerticalSolidList"/>
    <dgm:cxn modelId="{0B88C599-10ED-46B5-8C99-09A21D82B9F3}" type="presParOf" srcId="{EC0FC1DE-ED7A-4C7C-A946-4C49CF9994E7}" destId="{18AA609A-7C2B-4960-A51C-3D493E39AF0D}" srcOrd="2" destOrd="0" presId="urn:microsoft.com/office/officeart/2018/2/layout/IconVerticalSolidList"/>
    <dgm:cxn modelId="{841F8496-1BD5-4312-8BD5-4C7165FD40A8}" type="presParOf" srcId="{EC0FC1DE-ED7A-4C7C-A946-4C49CF9994E7}" destId="{1225A989-53FE-42FD-9630-B48E50B65C00}" srcOrd="3" destOrd="0" presId="urn:microsoft.com/office/officeart/2018/2/layout/IconVerticalSolidList"/>
    <dgm:cxn modelId="{99321F1C-AC38-4A97-812C-1E7D4E184A15}" type="presParOf" srcId="{E5942C42-5492-400F-85F0-F1490A2A0ACC}" destId="{CD407822-BA20-4AC2-B41B-8D16B261B9C4}" srcOrd="3" destOrd="0" presId="urn:microsoft.com/office/officeart/2018/2/layout/IconVerticalSolidList"/>
    <dgm:cxn modelId="{CE089F0C-76A3-4283-8657-7FDFAC7CA39E}" type="presParOf" srcId="{E5942C42-5492-400F-85F0-F1490A2A0ACC}" destId="{C08D6C53-6C6D-4D15-9EB2-4FD5DEFEA6AA}" srcOrd="4" destOrd="0" presId="urn:microsoft.com/office/officeart/2018/2/layout/IconVerticalSolidList"/>
    <dgm:cxn modelId="{2053FBEF-AF28-489F-8802-E467DC4AD3FA}" type="presParOf" srcId="{C08D6C53-6C6D-4D15-9EB2-4FD5DEFEA6AA}" destId="{C2CD7B5C-6E67-49A1-B5A2-733DE28F79CA}" srcOrd="0" destOrd="0" presId="urn:microsoft.com/office/officeart/2018/2/layout/IconVerticalSolidList"/>
    <dgm:cxn modelId="{4A03D624-8ABC-47E9-9BE3-7D0951399B09}" type="presParOf" srcId="{C08D6C53-6C6D-4D15-9EB2-4FD5DEFEA6AA}" destId="{DD4E5958-CB80-4A28-AAE2-E226C4A04C3D}" srcOrd="1" destOrd="0" presId="urn:microsoft.com/office/officeart/2018/2/layout/IconVerticalSolidList"/>
    <dgm:cxn modelId="{7D392E90-4E7B-4E92-95DF-77791F9C603F}" type="presParOf" srcId="{C08D6C53-6C6D-4D15-9EB2-4FD5DEFEA6AA}" destId="{6A8D6EA1-C6B4-4DAD-B1FF-ECEA230C085C}" srcOrd="2" destOrd="0" presId="urn:microsoft.com/office/officeart/2018/2/layout/IconVerticalSolidList"/>
    <dgm:cxn modelId="{A4102F79-F7F3-4F7B-94E4-363B9CAFDD3D}" type="presParOf" srcId="{C08D6C53-6C6D-4D15-9EB2-4FD5DEFEA6AA}" destId="{537C841D-11C3-4715-B6E2-2ABD298BFE84}" srcOrd="3" destOrd="0" presId="urn:microsoft.com/office/officeart/2018/2/layout/IconVerticalSolidList"/>
    <dgm:cxn modelId="{2867EEBF-970D-43A0-AB41-A8C4B17D9E13}" type="presParOf" srcId="{E5942C42-5492-400F-85F0-F1490A2A0ACC}" destId="{2834F46F-B600-48B3-9010-57A2B21DF717}" srcOrd="5" destOrd="0" presId="urn:microsoft.com/office/officeart/2018/2/layout/IconVerticalSolidList"/>
    <dgm:cxn modelId="{A8A46308-3C16-4916-9459-2C7A160682AD}" type="presParOf" srcId="{E5942C42-5492-400F-85F0-F1490A2A0ACC}" destId="{F37ED35B-A7B3-4A00-9A01-33155CE7FD79}" srcOrd="6" destOrd="0" presId="urn:microsoft.com/office/officeart/2018/2/layout/IconVerticalSolidList"/>
    <dgm:cxn modelId="{CE4B5DC0-B6BE-4139-B4A9-C4BEFECFE9DF}" type="presParOf" srcId="{F37ED35B-A7B3-4A00-9A01-33155CE7FD79}" destId="{ED8F8C79-F1A7-4200-90B5-EB396FB08F3F}" srcOrd="0" destOrd="0" presId="urn:microsoft.com/office/officeart/2018/2/layout/IconVerticalSolidList"/>
    <dgm:cxn modelId="{98F02238-F97A-44CC-B27C-6E4CB4305699}" type="presParOf" srcId="{F37ED35B-A7B3-4A00-9A01-33155CE7FD79}" destId="{37ACFAED-EB7B-47D6-B5C7-4D8358AC9D2F}" srcOrd="1" destOrd="0" presId="urn:microsoft.com/office/officeart/2018/2/layout/IconVerticalSolidList"/>
    <dgm:cxn modelId="{852165B7-0C80-4E5B-9449-0498C9F050D2}" type="presParOf" srcId="{F37ED35B-A7B3-4A00-9A01-33155CE7FD79}" destId="{8902C264-26BA-4315-BEA3-80624CA9BDFE}" srcOrd="2" destOrd="0" presId="urn:microsoft.com/office/officeart/2018/2/layout/IconVerticalSolidList"/>
    <dgm:cxn modelId="{CD157441-F8BF-4687-B4D0-AFCEEB64BC70}" type="presParOf" srcId="{F37ED35B-A7B3-4A00-9A01-33155CE7FD79}" destId="{2301DC80-2D89-455A-991B-07CC8499B3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F8BB6A-2CD7-4247-8517-F2D4D4900403}" type="doc">
      <dgm:prSet loTypeId="urn:microsoft.com/office/officeart/2005/8/layout/vProcess5" loCatId="process" qsTypeId="urn:microsoft.com/office/officeart/2005/8/quickstyle/simple2" qsCatId="simple" csTypeId="urn:microsoft.com/office/officeart/2005/8/colors/colorful5" csCatId="colorful" phldr="1"/>
      <dgm:spPr/>
      <dgm:t>
        <a:bodyPr/>
        <a:lstStyle/>
        <a:p>
          <a:endParaRPr lang="en-US"/>
        </a:p>
      </dgm:t>
    </dgm:pt>
    <dgm:pt modelId="{690248EA-BF13-4655-B1DC-25DF79A3AD95}">
      <dgm:prSet/>
      <dgm:spPr/>
      <dgm:t>
        <a:bodyPr/>
        <a:lstStyle/>
        <a:p>
          <a:r>
            <a:rPr lang="en-US"/>
            <a:t>When we run the code,a GUI gets popped up which consists of three 3 options,we need to select a time option from it.</a:t>
          </a:r>
        </a:p>
      </dgm:t>
    </dgm:pt>
    <dgm:pt modelId="{1A82D5C0-274D-4DC5-A63F-B6BA1601EE63}" type="parTrans" cxnId="{873CDC46-6C83-471B-8E24-82F46E25749B}">
      <dgm:prSet/>
      <dgm:spPr/>
      <dgm:t>
        <a:bodyPr/>
        <a:lstStyle/>
        <a:p>
          <a:endParaRPr lang="en-US"/>
        </a:p>
      </dgm:t>
    </dgm:pt>
    <dgm:pt modelId="{131D6E57-9BC3-4B96-AB53-F1D08630F10C}" type="sibTrans" cxnId="{873CDC46-6C83-471B-8E24-82F46E25749B}">
      <dgm:prSet/>
      <dgm:spPr/>
      <dgm:t>
        <a:bodyPr/>
        <a:lstStyle/>
        <a:p>
          <a:endParaRPr lang="en-US"/>
        </a:p>
      </dgm:t>
    </dgm:pt>
    <dgm:pt modelId="{1C9273A0-03DA-462A-B644-ECE0C21B6863}">
      <dgm:prSet/>
      <dgm:spPr/>
      <dgm:t>
        <a:bodyPr/>
        <a:lstStyle/>
        <a:p>
          <a:r>
            <a:rPr lang="en-US" dirty="0"/>
            <a:t>Then, the program runs the start function. In each execution of the loop, the sniff function that has been imported from the </a:t>
          </a:r>
          <a:r>
            <a:rPr lang="en-US" dirty="0" err="1"/>
            <a:t>Scapy</a:t>
          </a:r>
          <a:r>
            <a:rPr lang="en-US" dirty="0"/>
            <a:t> Library captures a single network packet .</a:t>
          </a:r>
        </a:p>
      </dgm:t>
    </dgm:pt>
    <dgm:pt modelId="{15B8F753-BDFD-440D-B800-C85A975D9679}" type="parTrans" cxnId="{55E5C4B7-8EA0-4E2D-8ABD-063B3A012D68}">
      <dgm:prSet/>
      <dgm:spPr/>
      <dgm:t>
        <a:bodyPr/>
        <a:lstStyle/>
        <a:p>
          <a:endParaRPr lang="en-US"/>
        </a:p>
      </dgm:t>
    </dgm:pt>
    <dgm:pt modelId="{122C650F-DFEB-41FB-A0E4-77FE8F5E856B}" type="sibTrans" cxnId="{55E5C4B7-8EA0-4E2D-8ABD-063B3A012D68}">
      <dgm:prSet/>
      <dgm:spPr/>
      <dgm:t>
        <a:bodyPr/>
        <a:lstStyle/>
        <a:p>
          <a:endParaRPr lang="en-US"/>
        </a:p>
      </dgm:t>
    </dgm:pt>
    <dgm:pt modelId="{619C7BFE-425F-4C42-8935-1D1DC77A4A99}">
      <dgm:prSet/>
      <dgm:spPr/>
      <dgm:t>
        <a:bodyPr/>
        <a:lstStyle/>
        <a:p>
          <a:r>
            <a:rPr lang="en-US" dirty="0"/>
            <a:t>Then searches for the protocols that are present in that packet and increases the number of packets in that protocol by one if that protocol is present in the packet. In this project we are sniffing packets with respect to six protocols namely: TCP, UDP, DNS, IP, FTP, and HTTP.</a:t>
          </a:r>
        </a:p>
      </dgm:t>
    </dgm:pt>
    <dgm:pt modelId="{96F0CABC-512B-44CD-8C7B-F11E9A65A38C}" type="parTrans" cxnId="{F2FC25D0-2321-4005-A026-28E8A689AAF1}">
      <dgm:prSet/>
      <dgm:spPr/>
      <dgm:t>
        <a:bodyPr/>
        <a:lstStyle/>
        <a:p>
          <a:endParaRPr lang="en-US"/>
        </a:p>
      </dgm:t>
    </dgm:pt>
    <dgm:pt modelId="{5FABE245-9236-4436-BED3-8914B85548CD}" type="sibTrans" cxnId="{F2FC25D0-2321-4005-A026-28E8A689AAF1}">
      <dgm:prSet/>
      <dgm:spPr/>
      <dgm:t>
        <a:bodyPr/>
        <a:lstStyle/>
        <a:p>
          <a:endParaRPr lang="en-US"/>
        </a:p>
      </dgm:t>
    </dgm:pt>
    <dgm:pt modelId="{C7737C5F-965C-4FAB-A0FB-2F9F021880E9}" type="pres">
      <dgm:prSet presAssocID="{4BF8BB6A-2CD7-4247-8517-F2D4D4900403}" presName="outerComposite" presStyleCnt="0">
        <dgm:presLayoutVars>
          <dgm:chMax val="5"/>
          <dgm:dir/>
          <dgm:resizeHandles val="exact"/>
        </dgm:presLayoutVars>
      </dgm:prSet>
      <dgm:spPr/>
    </dgm:pt>
    <dgm:pt modelId="{285D393D-EDB0-4556-A273-AAFD56C3C630}" type="pres">
      <dgm:prSet presAssocID="{4BF8BB6A-2CD7-4247-8517-F2D4D4900403}" presName="dummyMaxCanvas" presStyleCnt="0">
        <dgm:presLayoutVars/>
      </dgm:prSet>
      <dgm:spPr/>
    </dgm:pt>
    <dgm:pt modelId="{899A3BD7-489D-4B6A-AFB5-99538A6963A3}" type="pres">
      <dgm:prSet presAssocID="{4BF8BB6A-2CD7-4247-8517-F2D4D4900403}" presName="ThreeNodes_1" presStyleLbl="node1" presStyleIdx="0" presStyleCnt="3">
        <dgm:presLayoutVars>
          <dgm:bulletEnabled val="1"/>
        </dgm:presLayoutVars>
      </dgm:prSet>
      <dgm:spPr/>
    </dgm:pt>
    <dgm:pt modelId="{4DB16144-2B53-4D56-A0C4-A281259DB926}" type="pres">
      <dgm:prSet presAssocID="{4BF8BB6A-2CD7-4247-8517-F2D4D4900403}" presName="ThreeNodes_2" presStyleLbl="node1" presStyleIdx="1" presStyleCnt="3">
        <dgm:presLayoutVars>
          <dgm:bulletEnabled val="1"/>
        </dgm:presLayoutVars>
      </dgm:prSet>
      <dgm:spPr/>
    </dgm:pt>
    <dgm:pt modelId="{EE763D24-6E09-4B89-9966-C53ACA2E7839}" type="pres">
      <dgm:prSet presAssocID="{4BF8BB6A-2CD7-4247-8517-F2D4D4900403}" presName="ThreeNodes_3" presStyleLbl="node1" presStyleIdx="2" presStyleCnt="3">
        <dgm:presLayoutVars>
          <dgm:bulletEnabled val="1"/>
        </dgm:presLayoutVars>
      </dgm:prSet>
      <dgm:spPr/>
    </dgm:pt>
    <dgm:pt modelId="{3911D668-2BBA-4475-AC9B-2678D0CF9100}" type="pres">
      <dgm:prSet presAssocID="{4BF8BB6A-2CD7-4247-8517-F2D4D4900403}" presName="ThreeConn_1-2" presStyleLbl="fgAccFollowNode1" presStyleIdx="0" presStyleCnt="2">
        <dgm:presLayoutVars>
          <dgm:bulletEnabled val="1"/>
        </dgm:presLayoutVars>
      </dgm:prSet>
      <dgm:spPr/>
    </dgm:pt>
    <dgm:pt modelId="{ABEDC386-1336-4520-AED7-9626D2389F9F}" type="pres">
      <dgm:prSet presAssocID="{4BF8BB6A-2CD7-4247-8517-F2D4D4900403}" presName="ThreeConn_2-3" presStyleLbl="fgAccFollowNode1" presStyleIdx="1" presStyleCnt="2">
        <dgm:presLayoutVars>
          <dgm:bulletEnabled val="1"/>
        </dgm:presLayoutVars>
      </dgm:prSet>
      <dgm:spPr/>
    </dgm:pt>
    <dgm:pt modelId="{8BF6E6E2-2B50-4A77-AB72-1E152FC98525}" type="pres">
      <dgm:prSet presAssocID="{4BF8BB6A-2CD7-4247-8517-F2D4D4900403}" presName="ThreeNodes_1_text" presStyleLbl="node1" presStyleIdx="2" presStyleCnt="3">
        <dgm:presLayoutVars>
          <dgm:bulletEnabled val="1"/>
        </dgm:presLayoutVars>
      </dgm:prSet>
      <dgm:spPr/>
    </dgm:pt>
    <dgm:pt modelId="{B29042AC-8C66-4953-A415-4EC6D921E523}" type="pres">
      <dgm:prSet presAssocID="{4BF8BB6A-2CD7-4247-8517-F2D4D4900403}" presName="ThreeNodes_2_text" presStyleLbl="node1" presStyleIdx="2" presStyleCnt="3">
        <dgm:presLayoutVars>
          <dgm:bulletEnabled val="1"/>
        </dgm:presLayoutVars>
      </dgm:prSet>
      <dgm:spPr/>
    </dgm:pt>
    <dgm:pt modelId="{FC53432E-429D-4470-B823-69727A4D01CB}" type="pres">
      <dgm:prSet presAssocID="{4BF8BB6A-2CD7-4247-8517-F2D4D4900403}" presName="ThreeNodes_3_text" presStyleLbl="node1" presStyleIdx="2" presStyleCnt="3">
        <dgm:presLayoutVars>
          <dgm:bulletEnabled val="1"/>
        </dgm:presLayoutVars>
      </dgm:prSet>
      <dgm:spPr/>
    </dgm:pt>
  </dgm:ptLst>
  <dgm:cxnLst>
    <dgm:cxn modelId="{02519729-5F71-4717-A189-8E4427A249F8}" type="presOf" srcId="{619C7BFE-425F-4C42-8935-1D1DC77A4A99}" destId="{EE763D24-6E09-4B89-9966-C53ACA2E7839}" srcOrd="0" destOrd="0" presId="urn:microsoft.com/office/officeart/2005/8/layout/vProcess5"/>
    <dgm:cxn modelId="{9293F33E-72D6-4A09-9C00-E05E67A1506F}" type="presOf" srcId="{690248EA-BF13-4655-B1DC-25DF79A3AD95}" destId="{899A3BD7-489D-4B6A-AFB5-99538A6963A3}" srcOrd="0" destOrd="0" presId="urn:microsoft.com/office/officeart/2005/8/layout/vProcess5"/>
    <dgm:cxn modelId="{C84FF05B-31C0-4F70-A2C7-1E22E3017CE7}" type="presOf" srcId="{122C650F-DFEB-41FB-A0E4-77FE8F5E856B}" destId="{ABEDC386-1336-4520-AED7-9626D2389F9F}" srcOrd="0" destOrd="0" presId="urn:microsoft.com/office/officeart/2005/8/layout/vProcess5"/>
    <dgm:cxn modelId="{873CDC46-6C83-471B-8E24-82F46E25749B}" srcId="{4BF8BB6A-2CD7-4247-8517-F2D4D4900403}" destId="{690248EA-BF13-4655-B1DC-25DF79A3AD95}" srcOrd="0" destOrd="0" parTransId="{1A82D5C0-274D-4DC5-A63F-B6BA1601EE63}" sibTransId="{131D6E57-9BC3-4B96-AB53-F1D08630F10C}"/>
    <dgm:cxn modelId="{36BC1D6E-8671-471F-9E49-C9F5F3E70D0A}" type="presOf" srcId="{690248EA-BF13-4655-B1DC-25DF79A3AD95}" destId="{8BF6E6E2-2B50-4A77-AB72-1E152FC98525}" srcOrd="1" destOrd="0" presId="urn:microsoft.com/office/officeart/2005/8/layout/vProcess5"/>
    <dgm:cxn modelId="{3F8FEE57-4C4C-41EB-97E4-F3CEBC262ADA}" type="presOf" srcId="{131D6E57-9BC3-4B96-AB53-F1D08630F10C}" destId="{3911D668-2BBA-4475-AC9B-2678D0CF9100}" srcOrd="0" destOrd="0" presId="urn:microsoft.com/office/officeart/2005/8/layout/vProcess5"/>
    <dgm:cxn modelId="{CE686297-CC0D-4463-9F2C-0017901949EB}" type="presOf" srcId="{1C9273A0-03DA-462A-B644-ECE0C21B6863}" destId="{B29042AC-8C66-4953-A415-4EC6D921E523}" srcOrd="1" destOrd="0" presId="urn:microsoft.com/office/officeart/2005/8/layout/vProcess5"/>
    <dgm:cxn modelId="{A5E8BAA3-5813-401A-8F15-B7647F06188A}" type="presOf" srcId="{1C9273A0-03DA-462A-B644-ECE0C21B6863}" destId="{4DB16144-2B53-4D56-A0C4-A281259DB926}" srcOrd="0" destOrd="0" presId="urn:microsoft.com/office/officeart/2005/8/layout/vProcess5"/>
    <dgm:cxn modelId="{55E5C4B7-8EA0-4E2D-8ABD-063B3A012D68}" srcId="{4BF8BB6A-2CD7-4247-8517-F2D4D4900403}" destId="{1C9273A0-03DA-462A-B644-ECE0C21B6863}" srcOrd="1" destOrd="0" parTransId="{15B8F753-BDFD-440D-B800-C85A975D9679}" sibTransId="{122C650F-DFEB-41FB-A0E4-77FE8F5E856B}"/>
    <dgm:cxn modelId="{79F4F2BE-43FB-4A55-AC8B-5AC0E907C5ED}" type="presOf" srcId="{4BF8BB6A-2CD7-4247-8517-F2D4D4900403}" destId="{C7737C5F-965C-4FAB-A0FB-2F9F021880E9}" srcOrd="0" destOrd="0" presId="urn:microsoft.com/office/officeart/2005/8/layout/vProcess5"/>
    <dgm:cxn modelId="{F2FC25D0-2321-4005-A026-28E8A689AAF1}" srcId="{4BF8BB6A-2CD7-4247-8517-F2D4D4900403}" destId="{619C7BFE-425F-4C42-8935-1D1DC77A4A99}" srcOrd="2" destOrd="0" parTransId="{96F0CABC-512B-44CD-8C7B-F11E9A65A38C}" sibTransId="{5FABE245-9236-4436-BED3-8914B85548CD}"/>
    <dgm:cxn modelId="{86B33DE4-C9A0-49C9-8125-7DF04FB1FAE2}" type="presOf" srcId="{619C7BFE-425F-4C42-8935-1D1DC77A4A99}" destId="{FC53432E-429D-4470-B823-69727A4D01CB}" srcOrd="1" destOrd="0" presId="urn:microsoft.com/office/officeart/2005/8/layout/vProcess5"/>
    <dgm:cxn modelId="{A7FBA6BC-8518-4D6A-A7A3-5E89D6589035}" type="presParOf" srcId="{C7737C5F-965C-4FAB-A0FB-2F9F021880E9}" destId="{285D393D-EDB0-4556-A273-AAFD56C3C630}" srcOrd="0" destOrd="0" presId="urn:microsoft.com/office/officeart/2005/8/layout/vProcess5"/>
    <dgm:cxn modelId="{012852F8-0BCD-4C02-985C-F2C993926BC9}" type="presParOf" srcId="{C7737C5F-965C-4FAB-A0FB-2F9F021880E9}" destId="{899A3BD7-489D-4B6A-AFB5-99538A6963A3}" srcOrd="1" destOrd="0" presId="urn:microsoft.com/office/officeart/2005/8/layout/vProcess5"/>
    <dgm:cxn modelId="{E84F9D22-F871-4CF3-8B84-95C431708B2A}" type="presParOf" srcId="{C7737C5F-965C-4FAB-A0FB-2F9F021880E9}" destId="{4DB16144-2B53-4D56-A0C4-A281259DB926}" srcOrd="2" destOrd="0" presId="urn:microsoft.com/office/officeart/2005/8/layout/vProcess5"/>
    <dgm:cxn modelId="{7F296671-9EA3-4B85-8611-A732975DB27D}" type="presParOf" srcId="{C7737C5F-965C-4FAB-A0FB-2F9F021880E9}" destId="{EE763D24-6E09-4B89-9966-C53ACA2E7839}" srcOrd="3" destOrd="0" presId="urn:microsoft.com/office/officeart/2005/8/layout/vProcess5"/>
    <dgm:cxn modelId="{BEFBE51A-9FF6-4AEA-BA95-BCBE5BDE2DEB}" type="presParOf" srcId="{C7737C5F-965C-4FAB-A0FB-2F9F021880E9}" destId="{3911D668-2BBA-4475-AC9B-2678D0CF9100}" srcOrd="4" destOrd="0" presId="urn:microsoft.com/office/officeart/2005/8/layout/vProcess5"/>
    <dgm:cxn modelId="{39906059-0E1F-4D1A-A1B9-F92C2AF6912A}" type="presParOf" srcId="{C7737C5F-965C-4FAB-A0FB-2F9F021880E9}" destId="{ABEDC386-1336-4520-AED7-9626D2389F9F}" srcOrd="5" destOrd="0" presId="urn:microsoft.com/office/officeart/2005/8/layout/vProcess5"/>
    <dgm:cxn modelId="{1A33C310-2E33-4851-9ADF-DDE9D211C38E}" type="presParOf" srcId="{C7737C5F-965C-4FAB-A0FB-2F9F021880E9}" destId="{8BF6E6E2-2B50-4A77-AB72-1E152FC98525}" srcOrd="6" destOrd="0" presId="urn:microsoft.com/office/officeart/2005/8/layout/vProcess5"/>
    <dgm:cxn modelId="{4A4CD0D1-780C-455D-998E-7712429E1DB8}" type="presParOf" srcId="{C7737C5F-965C-4FAB-A0FB-2F9F021880E9}" destId="{B29042AC-8C66-4953-A415-4EC6D921E523}" srcOrd="7" destOrd="0" presId="urn:microsoft.com/office/officeart/2005/8/layout/vProcess5"/>
    <dgm:cxn modelId="{4278D26E-0844-4DB3-9E51-23BB5555DE3F}" type="presParOf" srcId="{C7737C5F-965C-4FAB-A0FB-2F9F021880E9}" destId="{FC53432E-429D-4470-B823-69727A4D01C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F8BB6A-2CD7-4247-8517-F2D4D4900403}"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B54F0DF-7533-4637-9823-D8BC6BB1245A}">
      <dgm:prSet/>
      <dgm:spPr/>
      <dgm:t>
        <a:bodyPr/>
        <a:lstStyle/>
        <a:p>
          <a:r>
            <a:rPr lang="en-US"/>
            <a:t>After updating the count for each protocol, the program plots the pie chart,bar graph and timeslot</a:t>
          </a:r>
          <a:endParaRPr lang="en-US" dirty="0"/>
        </a:p>
      </dgm:t>
    </dgm:pt>
    <dgm:pt modelId="{3B749341-2EEF-40E8-A2ED-D3A36B1449F3}" type="parTrans" cxnId="{7B82D4C8-A806-4714-B6FB-D4DB28618292}">
      <dgm:prSet/>
      <dgm:spPr/>
      <dgm:t>
        <a:bodyPr/>
        <a:lstStyle/>
        <a:p>
          <a:endParaRPr lang="en-IN"/>
        </a:p>
      </dgm:t>
    </dgm:pt>
    <dgm:pt modelId="{C66705A7-80F5-4E15-BCDC-1CE14362D695}" type="sibTrans" cxnId="{7B82D4C8-A806-4714-B6FB-D4DB28618292}">
      <dgm:prSet/>
      <dgm:spPr/>
      <dgm:t>
        <a:bodyPr/>
        <a:lstStyle/>
        <a:p>
          <a:endParaRPr lang="en-IN"/>
        </a:p>
      </dgm:t>
    </dgm:pt>
    <dgm:pt modelId="{C2CD2E04-817F-446F-B82F-C48D43B8A009}">
      <dgm:prSet/>
      <dgm:spPr/>
      <dgm:t>
        <a:bodyPr/>
        <a:lstStyle/>
        <a:p>
          <a:r>
            <a:rPr lang="en-IN"/>
            <a:t>Then,we open Switchblade GUI and artificially generate DOS attack by typing our IP address.</a:t>
          </a:r>
          <a:endParaRPr lang="en-IN" dirty="0"/>
        </a:p>
      </dgm:t>
    </dgm:pt>
    <dgm:pt modelId="{273652A1-0EBA-44EC-86D4-68F1ADCBE6C6}" type="parTrans" cxnId="{8AF17674-E496-4A2E-A019-040DE462D16C}">
      <dgm:prSet/>
      <dgm:spPr/>
      <dgm:t>
        <a:bodyPr/>
        <a:lstStyle/>
        <a:p>
          <a:endParaRPr lang="en-IN"/>
        </a:p>
      </dgm:t>
    </dgm:pt>
    <dgm:pt modelId="{061AC273-A180-4206-A5F3-8965C111DBAA}" type="sibTrans" cxnId="{8AF17674-E496-4A2E-A019-040DE462D16C}">
      <dgm:prSet/>
      <dgm:spPr/>
      <dgm:t>
        <a:bodyPr/>
        <a:lstStyle/>
        <a:p>
          <a:endParaRPr lang="en-IN"/>
        </a:p>
      </dgm:t>
    </dgm:pt>
    <dgm:pt modelId="{BCACCCFC-D6A2-4371-BF36-D66B60DE5471}">
      <dgm:prSet/>
      <dgm:spPr/>
      <dgm:t>
        <a:bodyPr/>
        <a:lstStyle/>
        <a:p>
          <a:r>
            <a:rPr lang="en-IN"/>
            <a:t>For finding IP address ,we used ifconfig function in terminal.</a:t>
          </a:r>
          <a:endParaRPr lang="en-IN" dirty="0"/>
        </a:p>
      </dgm:t>
    </dgm:pt>
    <dgm:pt modelId="{60365ADE-8AD2-4EA1-BFFC-B89C1009F21A}" type="parTrans" cxnId="{0F419FDB-60A9-4ED2-8C9B-ABF489EFCE9D}">
      <dgm:prSet/>
      <dgm:spPr/>
      <dgm:t>
        <a:bodyPr/>
        <a:lstStyle/>
        <a:p>
          <a:endParaRPr lang="en-IN"/>
        </a:p>
      </dgm:t>
    </dgm:pt>
    <dgm:pt modelId="{EDC02155-C28F-4F55-A0A1-6C0240206519}" type="sibTrans" cxnId="{0F419FDB-60A9-4ED2-8C9B-ABF489EFCE9D}">
      <dgm:prSet/>
      <dgm:spPr/>
      <dgm:t>
        <a:bodyPr/>
        <a:lstStyle/>
        <a:p>
          <a:endParaRPr lang="en-IN"/>
        </a:p>
      </dgm:t>
    </dgm:pt>
    <dgm:pt modelId="{4DDA682D-A2C4-4497-95F8-97231F75DAE8}">
      <dgm:prSet/>
      <dgm:spPr/>
      <dgm:t>
        <a:bodyPr/>
        <a:lstStyle/>
        <a:p>
          <a:r>
            <a:rPr lang="en-IN"/>
            <a:t>Finally our project recognises the attack and displays an alert message</a:t>
          </a:r>
        </a:p>
      </dgm:t>
    </dgm:pt>
    <dgm:pt modelId="{878BDF86-8232-43C1-82B5-3714F504EF52}" type="parTrans" cxnId="{6F39910B-F2E5-48C9-B7CB-CD85C31EFC78}">
      <dgm:prSet/>
      <dgm:spPr/>
      <dgm:t>
        <a:bodyPr/>
        <a:lstStyle/>
        <a:p>
          <a:endParaRPr lang="en-IN"/>
        </a:p>
      </dgm:t>
    </dgm:pt>
    <dgm:pt modelId="{C48640FF-32C6-4FFC-B760-93773A310241}" type="sibTrans" cxnId="{6F39910B-F2E5-48C9-B7CB-CD85C31EFC78}">
      <dgm:prSet/>
      <dgm:spPr/>
      <dgm:t>
        <a:bodyPr/>
        <a:lstStyle/>
        <a:p>
          <a:endParaRPr lang="en-IN"/>
        </a:p>
      </dgm:t>
    </dgm:pt>
    <dgm:pt modelId="{C7737C5F-965C-4FAB-A0FB-2F9F021880E9}" type="pres">
      <dgm:prSet presAssocID="{4BF8BB6A-2CD7-4247-8517-F2D4D4900403}" presName="outerComposite" presStyleCnt="0">
        <dgm:presLayoutVars>
          <dgm:chMax val="5"/>
          <dgm:dir/>
          <dgm:resizeHandles val="exact"/>
        </dgm:presLayoutVars>
      </dgm:prSet>
      <dgm:spPr/>
    </dgm:pt>
    <dgm:pt modelId="{285D393D-EDB0-4556-A273-AAFD56C3C630}" type="pres">
      <dgm:prSet presAssocID="{4BF8BB6A-2CD7-4247-8517-F2D4D4900403}" presName="dummyMaxCanvas" presStyleCnt="0">
        <dgm:presLayoutVars/>
      </dgm:prSet>
      <dgm:spPr/>
    </dgm:pt>
    <dgm:pt modelId="{EB68D390-FFF8-4022-A81F-6009D48579FD}" type="pres">
      <dgm:prSet presAssocID="{4BF8BB6A-2CD7-4247-8517-F2D4D4900403}" presName="FourNodes_1" presStyleLbl="node1" presStyleIdx="0" presStyleCnt="4">
        <dgm:presLayoutVars>
          <dgm:bulletEnabled val="1"/>
        </dgm:presLayoutVars>
      </dgm:prSet>
      <dgm:spPr/>
    </dgm:pt>
    <dgm:pt modelId="{43E189F4-1918-4DF6-813B-630D25C3BBD7}" type="pres">
      <dgm:prSet presAssocID="{4BF8BB6A-2CD7-4247-8517-F2D4D4900403}" presName="FourNodes_2" presStyleLbl="node1" presStyleIdx="1" presStyleCnt="4">
        <dgm:presLayoutVars>
          <dgm:bulletEnabled val="1"/>
        </dgm:presLayoutVars>
      </dgm:prSet>
      <dgm:spPr/>
    </dgm:pt>
    <dgm:pt modelId="{964993E6-082C-4C9C-BE1C-7EBFA99A09BD}" type="pres">
      <dgm:prSet presAssocID="{4BF8BB6A-2CD7-4247-8517-F2D4D4900403}" presName="FourNodes_3" presStyleLbl="node1" presStyleIdx="2" presStyleCnt="4">
        <dgm:presLayoutVars>
          <dgm:bulletEnabled val="1"/>
        </dgm:presLayoutVars>
      </dgm:prSet>
      <dgm:spPr/>
    </dgm:pt>
    <dgm:pt modelId="{4D5E6274-E083-4D7C-944B-5D3C58B0F714}" type="pres">
      <dgm:prSet presAssocID="{4BF8BB6A-2CD7-4247-8517-F2D4D4900403}" presName="FourNodes_4" presStyleLbl="node1" presStyleIdx="3" presStyleCnt="4">
        <dgm:presLayoutVars>
          <dgm:bulletEnabled val="1"/>
        </dgm:presLayoutVars>
      </dgm:prSet>
      <dgm:spPr/>
    </dgm:pt>
    <dgm:pt modelId="{43A61E43-9E70-4CB8-9AE8-B51651ECF15C}" type="pres">
      <dgm:prSet presAssocID="{4BF8BB6A-2CD7-4247-8517-F2D4D4900403}" presName="FourConn_1-2" presStyleLbl="fgAccFollowNode1" presStyleIdx="0" presStyleCnt="3">
        <dgm:presLayoutVars>
          <dgm:bulletEnabled val="1"/>
        </dgm:presLayoutVars>
      </dgm:prSet>
      <dgm:spPr/>
    </dgm:pt>
    <dgm:pt modelId="{059259C1-0262-48BE-B07C-39A447F78B4C}" type="pres">
      <dgm:prSet presAssocID="{4BF8BB6A-2CD7-4247-8517-F2D4D4900403}" presName="FourConn_2-3" presStyleLbl="fgAccFollowNode1" presStyleIdx="1" presStyleCnt="3">
        <dgm:presLayoutVars>
          <dgm:bulletEnabled val="1"/>
        </dgm:presLayoutVars>
      </dgm:prSet>
      <dgm:spPr/>
    </dgm:pt>
    <dgm:pt modelId="{00706BE6-CC69-450F-A0BC-D441F47F8BC2}" type="pres">
      <dgm:prSet presAssocID="{4BF8BB6A-2CD7-4247-8517-F2D4D4900403}" presName="FourConn_3-4" presStyleLbl="fgAccFollowNode1" presStyleIdx="2" presStyleCnt="3">
        <dgm:presLayoutVars>
          <dgm:bulletEnabled val="1"/>
        </dgm:presLayoutVars>
      </dgm:prSet>
      <dgm:spPr/>
    </dgm:pt>
    <dgm:pt modelId="{648D4177-A814-4BFF-A4D4-A60B90B0E833}" type="pres">
      <dgm:prSet presAssocID="{4BF8BB6A-2CD7-4247-8517-F2D4D4900403}" presName="FourNodes_1_text" presStyleLbl="node1" presStyleIdx="3" presStyleCnt="4">
        <dgm:presLayoutVars>
          <dgm:bulletEnabled val="1"/>
        </dgm:presLayoutVars>
      </dgm:prSet>
      <dgm:spPr/>
    </dgm:pt>
    <dgm:pt modelId="{855FD6CF-1199-4BF3-A2CC-45F0FFB49901}" type="pres">
      <dgm:prSet presAssocID="{4BF8BB6A-2CD7-4247-8517-F2D4D4900403}" presName="FourNodes_2_text" presStyleLbl="node1" presStyleIdx="3" presStyleCnt="4">
        <dgm:presLayoutVars>
          <dgm:bulletEnabled val="1"/>
        </dgm:presLayoutVars>
      </dgm:prSet>
      <dgm:spPr/>
    </dgm:pt>
    <dgm:pt modelId="{10209D66-FDE8-4939-AB1D-245ED452F940}" type="pres">
      <dgm:prSet presAssocID="{4BF8BB6A-2CD7-4247-8517-F2D4D4900403}" presName="FourNodes_3_text" presStyleLbl="node1" presStyleIdx="3" presStyleCnt="4">
        <dgm:presLayoutVars>
          <dgm:bulletEnabled val="1"/>
        </dgm:presLayoutVars>
      </dgm:prSet>
      <dgm:spPr/>
    </dgm:pt>
    <dgm:pt modelId="{3EFD0E12-E1FE-4DF2-B8A7-3DE6A06E4D03}" type="pres">
      <dgm:prSet presAssocID="{4BF8BB6A-2CD7-4247-8517-F2D4D4900403}" presName="FourNodes_4_text" presStyleLbl="node1" presStyleIdx="3" presStyleCnt="4">
        <dgm:presLayoutVars>
          <dgm:bulletEnabled val="1"/>
        </dgm:presLayoutVars>
      </dgm:prSet>
      <dgm:spPr/>
    </dgm:pt>
  </dgm:ptLst>
  <dgm:cxnLst>
    <dgm:cxn modelId="{D9277B04-E9AC-475F-84F8-33BE41F26DAE}" type="presOf" srcId="{C2CD2E04-817F-446F-B82F-C48D43B8A009}" destId="{855FD6CF-1199-4BF3-A2CC-45F0FFB49901}" srcOrd="1" destOrd="0" presId="urn:microsoft.com/office/officeart/2005/8/layout/vProcess5"/>
    <dgm:cxn modelId="{6F39910B-F2E5-48C9-B7CB-CD85C31EFC78}" srcId="{4BF8BB6A-2CD7-4247-8517-F2D4D4900403}" destId="{4DDA682D-A2C4-4497-95F8-97231F75DAE8}" srcOrd="3" destOrd="0" parTransId="{878BDF86-8232-43C1-82B5-3714F504EF52}" sibTransId="{C48640FF-32C6-4FFC-B760-93773A310241}"/>
    <dgm:cxn modelId="{1082D016-BB07-43FD-BB69-2DC7CE182909}" type="presOf" srcId="{BCACCCFC-D6A2-4371-BF36-D66B60DE5471}" destId="{10209D66-FDE8-4939-AB1D-245ED452F940}" srcOrd="1" destOrd="0" presId="urn:microsoft.com/office/officeart/2005/8/layout/vProcess5"/>
    <dgm:cxn modelId="{7AAD741A-D223-40EE-9800-023E648E1344}" type="presOf" srcId="{061AC273-A180-4206-A5F3-8965C111DBAA}" destId="{059259C1-0262-48BE-B07C-39A447F78B4C}" srcOrd="0" destOrd="0" presId="urn:microsoft.com/office/officeart/2005/8/layout/vProcess5"/>
    <dgm:cxn modelId="{63B3F12D-5C83-4D5B-A003-4DF1B0F70270}" type="presOf" srcId="{4DDA682D-A2C4-4497-95F8-97231F75DAE8}" destId="{4D5E6274-E083-4D7C-944B-5D3C58B0F714}" srcOrd="0" destOrd="0" presId="urn:microsoft.com/office/officeart/2005/8/layout/vProcess5"/>
    <dgm:cxn modelId="{E6FFC530-B577-4818-835C-6ED4F9C6B397}" type="presOf" srcId="{EDC02155-C28F-4F55-A0A1-6C0240206519}" destId="{00706BE6-CC69-450F-A0BC-D441F47F8BC2}" srcOrd="0" destOrd="0" presId="urn:microsoft.com/office/officeart/2005/8/layout/vProcess5"/>
    <dgm:cxn modelId="{11550E3A-D31B-42BF-8777-B890AB39869F}" type="presOf" srcId="{8B54F0DF-7533-4637-9823-D8BC6BB1245A}" destId="{648D4177-A814-4BFF-A4D4-A60B90B0E833}" srcOrd="1" destOrd="0" presId="urn:microsoft.com/office/officeart/2005/8/layout/vProcess5"/>
    <dgm:cxn modelId="{8AF17674-E496-4A2E-A019-040DE462D16C}" srcId="{4BF8BB6A-2CD7-4247-8517-F2D4D4900403}" destId="{C2CD2E04-817F-446F-B82F-C48D43B8A009}" srcOrd="1" destOrd="0" parTransId="{273652A1-0EBA-44EC-86D4-68F1ADCBE6C6}" sibTransId="{061AC273-A180-4206-A5F3-8965C111DBAA}"/>
    <dgm:cxn modelId="{BF206858-4C52-49EA-85D4-B91BC839EE2B}" type="presOf" srcId="{8B54F0DF-7533-4637-9823-D8BC6BB1245A}" destId="{EB68D390-FFF8-4022-A81F-6009D48579FD}" srcOrd="0" destOrd="0" presId="urn:microsoft.com/office/officeart/2005/8/layout/vProcess5"/>
    <dgm:cxn modelId="{F2BEDE5A-E2AA-461A-A3B3-383C8F6BD9F1}" type="presOf" srcId="{BCACCCFC-D6A2-4371-BF36-D66B60DE5471}" destId="{964993E6-082C-4C9C-BE1C-7EBFA99A09BD}" srcOrd="0" destOrd="0" presId="urn:microsoft.com/office/officeart/2005/8/layout/vProcess5"/>
    <dgm:cxn modelId="{4230248E-D709-4247-8134-9C9580555459}" type="presOf" srcId="{4DDA682D-A2C4-4497-95F8-97231F75DAE8}" destId="{3EFD0E12-E1FE-4DF2-B8A7-3DE6A06E4D03}" srcOrd="1" destOrd="0" presId="urn:microsoft.com/office/officeart/2005/8/layout/vProcess5"/>
    <dgm:cxn modelId="{5F2F489A-47FF-46BE-9898-AC54E375875E}" type="presOf" srcId="{C2CD2E04-817F-446F-B82F-C48D43B8A009}" destId="{43E189F4-1918-4DF6-813B-630D25C3BBD7}" srcOrd="0" destOrd="0" presId="urn:microsoft.com/office/officeart/2005/8/layout/vProcess5"/>
    <dgm:cxn modelId="{79F4F2BE-43FB-4A55-AC8B-5AC0E907C5ED}" type="presOf" srcId="{4BF8BB6A-2CD7-4247-8517-F2D4D4900403}" destId="{C7737C5F-965C-4FAB-A0FB-2F9F021880E9}" srcOrd="0" destOrd="0" presId="urn:microsoft.com/office/officeart/2005/8/layout/vProcess5"/>
    <dgm:cxn modelId="{7B82D4C8-A806-4714-B6FB-D4DB28618292}" srcId="{4BF8BB6A-2CD7-4247-8517-F2D4D4900403}" destId="{8B54F0DF-7533-4637-9823-D8BC6BB1245A}" srcOrd="0" destOrd="0" parTransId="{3B749341-2EEF-40E8-A2ED-D3A36B1449F3}" sibTransId="{C66705A7-80F5-4E15-BCDC-1CE14362D695}"/>
    <dgm:cxn modelId="{0F419FDB-60A9-4ED2-8C9B-ABF489EFCE9D}" srcId="{4BF8BB6A-2CD7-4247-8517-F2D4D4900403}" destId="{BCACCCFC-D6A2-4371-BF36-D66B60DE5471}" srcOrd="2" destOrd="0" parTransId="{60365ADE-8AD2-4EA1-BFFC-B89C1009F21A}" sibTransId="{EDC02155-C28F-4F55-A0A1-6C0240206519}"/>
    <dgm:cxn modelId="{15827BEC-2975-472F-849A-FF7B3B38B73A}" type="presOf" srcId="{C66705A7-80F5-4E15-BCDC-1CE14362D695}" destId="{43A61E43-9E70-4CB8-9AE8-B51651ECF15C}" srcOrd="0" destOrd="0" presId="urn:microsoft.com/office/officeart/2005/8/layout/vProcess5"/>
    <dgm:cxn modelId="{A7FBA6BC-8518-4D6A-A7A3-5E89D6589035}" type="presParOf" srcId="{C7737C5F-965C-4FAB-A0FB-2F9F021880E9}" destId="{285D393D-EDB0-4556-A273-AAFD56C3C630}" srcOrd="0" destOrd="0" presId="urn:microsoft.com/office/officeart/2005/8/layout/vProcess5"/>
    <dgm:cxn modelId="{F2A56809-8B19-44F8-BFDB-0C630D90E0FD}" type="presParOf" srcId="{C7737C5F-965C-4FAB-A0FB-2F9F021880E9}" destId="{EB68D390-FFF8-4022-A81F-6009D48579FD}" srcOrd="1" destOrd="0" presId="urn:microsoft.com/office/officeart/2005/8/layout/vProcess5"/>
    <dgm:cxn modelId="{8245697F-77AA-45B2-868A-C25C3151D99B}" type="presParOf" srcId="{C7737C5F-965C-4FAB-A0FB-2F9F021880E9}" destId="{43E189F4-1918-4DF6-813B-630D25C3BBD7}" srcOrd="2" destOrd="0" presId="urn:microsoft.com/office/officeart/2005/8/layout/vProcess5"/>
    <dgm:cxn modelId="{A7D5E281-07E8-42C4-8850-467310AC1063}" type="presParOf" srcId="{C7737C5F-965C-4FAB-A0FB-2F9F021880E9}" destId="{964993E6-082C-4C9C-BE1C-7EBFA99A09BD}" srcOrd="3" destOrd="0" presId="urn:microsoft.com/office/officeart/2005/8/layout/vProcess5"/>
    <dgm:cxn modelId="{28325F44-FD0D-40B6-BF14-E73A428BC906}" type="presParOf" srcId="{C7737C5F-965C-4FAB-A0FB-2F9F021880E9}" destId="{4D5E6274-E083-4D7C-944B-5D3C58B0F714}" srcOrd="4" destOrd="0" presId="urn:microsoft.com/office/officeart/2005/8/layout/vProcess5"/>
    <dgm:cxn modelId="{27970F57-C3BB-48A2-82B8-5D5B8159FB71}" type="presParOf" srcId="{C7737C5F-965C-4FAB-A0FB-2F9F021880E9}" destId="{43A61E43-9E70-4CB8-9AE8-B51651ECF15C}" srcOrd="5" destOrd="0" presId="urn:microsoft.com/office/officeart/2005/8/layout/vProcess5"/>
    <dgm:cxn modelId="{64352549-C950-4C58-9C77-3F34D421068F}" type="presParOf" srcId="{C7737C5F-965C-4FAB-A0FB-2F9F021880E9}" destId="{059259C1-0262-48BE-B07C-39A447F78B4C}" srcOrd="6" destOrd="0" presId="urn:microsoft.com/office/officeart/2005/8/layout/vProcess5"/>
    <dgm:cxn modelId="{F3EC0ECE-1204-4431-8870-D8006E936248}" type="presParOf" srcId="{C7737C5F-965C-4FAB-A0FB-2F9F021880E9}" destId="{00706BE6-CC69-450F-A0BC-D441F47F8BC2}" srcOrd="7" destOrd="0" presId="urn:microsoft.com/office/officeart/2005/8/layout/vProcess5"/>
    <dgm:cxn modelId="{90AE2EED-3301-4608-B9E2-B41AA2C8D7CA}" type="presParOf" srcId="{C7737C5F-965C-4FAB-A0FB-2F9F021880E9}" destId="{648D4177-A814-4BFF-A4D4-A60B90B0E833}" srcOrd="8" destOrd="0" presId="urn:microsoft.com/office/officeart/2005/8/layout/vProcess5"/>
    <dgm:cxn modelId="{41DE5DC1-E1F4-46BA-875A-F13FD6A4FA70}" type="presParOf" srcId="{C7737C5F-965C-4FAB-A0FB-2F9F021880E9}" destId="{855FD6CF-1199-4BF3-A2CC-45F0FFB49901}" srcOrd="9" destOrd="0" presId="urn:microsoft.com/office/officeart/2005/8/layout/vProcess5"/>
    <dgm:cxn modelId="{C8773994-FE1B-4909-AC39-235B3C18C95C}" type="presParOf" srcId="{C7737C5F-965C-4FAB-A0FB-2F9F021880E9}" destId="{10209D66-FDE8-4939-AB1D-245ED452F940}" srcOrd="10" destOrd="0" presId="urn:microsoft.com/office/officeart/2005/8/layout/vProcess5"/>
    <dgm:cxn modelId="{C7051E3C-8D4B-4BCB-BB1D-4154B843E1ED}" type="presParOf" srcId="{C7737C5F-965C-4FAB-A0FB-2F9F021880E9}" destId="{3EFD0E12-E1FE-4DF2-B8A7-3DE6A06E4D0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3039EB-5F92-4A55-BD9C-B1B96690FCB2}"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E1108624-592C-4A39-B131-52DAEE065A05}">
      <dgm:prSet/>
      <dgm:spPr/>
      <dgm:t>
        <a:bodyPr/>
        <a:lstStyle/>
        <a:p>
          <a:r>
            <a:rPr lang="en-IN"/>
            <a:t>In our project, the pie chart indicates the percentage of the total number of packets that belong to each protocol. </a:t>
          </a:r>
          <a:endParaRPr lang="en-US"/>
        </a:p>
      </dgm:t>
    </dgm:pt>
    <dgm:pt modelId="{9C4D2B1D-114B-4498-A6FA-39A89C2DAD7D}" type="parTrans" cxnId="{DE4AFC37-6AA2-4BAB-9D99-CC73101813B7}">
      <dgm:prSet/>
      <dgm:spPr/>
      <dgm:t>
        <a:bodyPr/>
        <a:lstStyle/>
        <a:p>
          <a:endParaRPr lang="en-US"/>
        </a:p>
      </dgm:t>
    </dgm:pt>
    <dgm:pt modelId="{B2B1921A-C92A-4E96-B8EC-F49C6C9B4901}" type="sibTrans" cxnId="{DE4AFC37-6AA2-4BAB-9D99-CC73101813B7}">
      <dgm:prSet/>
      <dgm:spPr/>
      <dgm:t>
        <a:bodyPr/>
        <a:lstStyle/>
        <a:p>
          <a:endParaRPr lang="en-US"/>
        </a:p>
      </dgm:t>
    </dgm:pt>
    <dgm:pt modelId="{8557788F-87A4-44FE-99BC-44DB9D82DAD6}">
      <dgm:prSet/>
      <dgm:spPr/>
      <dgm:t>
        <a:bodyPr/>
        <a:lstStyle/>
        <a:p>
          <a:r>
            <a:rPr lang="en-IN"/>
            <a:t>The bar graph gives us information about the total number of packets with respect to each protocol. </a:t>
          </a:r>
          <a:endParaRPr lang="en-US"/>
        </a:p>
      </dgm:t>
    </dgm:pt>
    <dgm:pt modelId="{873D970A-7100-41C1-848D-A12CF478A81F}" type="parTrans" cxnId="{638EE25F-2931-4CF7-AD96-A8673267A01D}">
      <dgm:prSet/>
      <dgm:spPr/>
      <dgm:t>
        <a:bodyPr/>
        <a:lstStyle/>
        <a:p>
          <a:endParaRPr lang="en-US"/>
        </a:p>
      </dgm:t>
    </dgm:pt>
    <dgm:pt modelId="{AAD149EB-1783-491B-B890-BCEF1D6C0FAF}" type="sibTrans" cxnId="{638EE25F-2931-4CF7-AD96-A8673267A01D}">
      <dgm:prSet/>
      <dgm:spPr/>
      <dgm:t>
        <a:bodyPr/>
        <a:lstStyle/>
        <a:p>
          <a:endParaRPr lang="en-US"/>
        </a:p>
      </dgm:t>
    </dgm:pt>
    <dgm:pt modelId="{5B5C9797-980C-4AC2-9795-1FBC4C805468}">
      <dgm:prSet/>
      <dgm:spPr/>
      <dgm:t>
        <a:bodyPr/>
        <a:lstStyle/>
        <a:p>
          <a:r>
            <a:rPr lang="en-IN"/>
            <a:t>The time plot gives us information about the total number of packets belonging to each protocol with respect to time spent after starting the evaluation. </a:t>
          </a:r>
          <a:endParaRPr lang="en-US"/>
        </a:p>
      </dgm:t>
    </dgm:pt>
    <dgm:pt modelId="{AFDCE851-87B0-44E2-A213-176CF7B279E4}" type="parTrans" cxnId="{75454645-2B0D-4799-8D16-FA36C01FFF35}">
      <dgm:prSet/>
      <dgm:spPr/>
      <dgm:t>
        <a:bodyPr/>
        <a:lstStyle/>
        <a:p>
          <a:endParaRPr lang="en-US"/>
        </a:p>
      </dgm:t>
    </dgm:pt>
    <dgm:pt modelId="{72577D9F-8411-430D-A722-73D559A595F9}" type="sibTrans" cxnId="{75454645-2B0D-4799-8D16-FA36C01FFF35}">
      <dgm:prSet/>
      <dgm:spPr/>
      <dgm:t>
        <a:bodyPr/>
        <a:lstStyle/>
        <a:p>
          <a:endParaRPr lang="en-US"/>
        </a:p>
      </dgm:t>
    </dgm:pt>
    <dgm:pt modelId="{AA0D576F-E4A2-4947-8109-93E06DA33F05}">
      <dgm:prSet/>
      <dgm:spPr/>
      <dgm:t>
        <a:bodyPr/>
        <a:lstStyle/>
        <a:p>
          <a:r>
            <a:rPr lang="en-IN"/>
            <a:t>Thus, our project helps users to keep track of their live internet traffic and detect an anomaly whenever there is a DOS attack.</a:t>
          </a:r>
          <a:endParaRPr lang="en-US"/>
        </a:p>
      </dgm:t>
    </dgm:pt>
    <dgm:pt modelId="{BCA44D00-4E9F-4535-B925-87F8E530A865}" type="parTrans" cxnId="{1B76DEA7-EE9A-4675-9C40-72ECA27D3832}">
      <dgm:prSet/>
      <dgm:spPr/>
      <dgm:t>
        <a:bodyPr/>
        <a:lstStyle/>
        <a:p>
          <a:endParaRPr lang="en-US"/>
        </a:p>
      </dgm:t>
    </dgm:pt>
    <dgm:pt modelId="{625B3C33-029E-4CD0-B8C1-17E652B7858A}" type="sibTrans" cxnId="{1B76DEA7-EE9A-4675-9C40-72ECA27D3832}">
      <dgm:prSet/>
      <dgm:spPr/>
      <dgm:t>
        <a:bodyPr/>
        <a:lstStyle/>
        <a:p>
          <a:endParaRPr lang="en-US"/>
        </a:p>
      </dgm:t>
    </dgm:pt>
    <dgm:pt modelId="{0DA68FB2-CA6C-4444-B1A0-4C21765245D4}" type="pres">
      <dgm:prSet presAssocID="{B23039EB-5F92-4A55-BD9C-B1B96690FCB2}" presName="matrix" presStyleCnt="0">
        <dgm:presLayoutVars>
          <dgm:chMax val="1"/>
          <dgm:dir/>
          <dgm:resizeHandles val="exact"/>
        </dgm:presLayoutVars>
      </dgm:prSet>
      <dgm:spPr/>
    </dgm:pt>
    <dgm:pt modelId="{10F898B6-2D04-40D6-BF39-68FC3AA16AAF}" type="pres">
      <dgm:prSet presAssocID="{B23039EB-5F92-4A55-BD9C-B1B96690FCB2}" presName="diamond" presStyleLbl="bgShp" presStyleIdx="0" presStyleCnt="1"/>
      <dgm:spPr/>
    </dgm:pt>
    <dgm:pt modelId="{D4826175-4D9E-4274-A377-4D412BD5711C}" type="pres">
      <dgm:prSet presAssocID="{B23039EB-5F92-4A55-BD9C-B1B96690FCB2}" presName="quad1" presStyleLbl="node1" presStyleIdx="0" presStyleCnt="4">
        <dgm:presLayoutVars>
          <dgm:chMax val="0"/>
          <dgm:chPref val="0"/>
          <dgm:bulletEnabled val="1"/>
        </dgm:presLayoutVars>
      </dgm:prSet>
      <dgm:spPr/>
    </dgm:pt>
    <dgm:pt modelId="{B5870199-F86C-49F8-9A96-7E41F6EDA633}" type="pres">
      <dgm:prSet presAssocID="{B23039EB-5F92-4A55-BD9C-B1B96690FCB2}" presName="quad2" presStyleLbl="node1" presStyleIdx="1" presStyleCnt="4">
        <dgm:presLayoutVars>
          <dgm:chMax val="0"/>
          <dgm:chPref val="0"/>
          <dgm:bulletEnabled val="1"/>
        </dgm:presLayoutVars>
      </dgm:prSet>
      <dgm:spPr/>
    </dgm:pt>
    <dgm:pt modelId="{338BB665-DFA3-4325-A953-1CAEAC3E3AC1}" type="pres">
      <dgm:prSet presAssocID="{B23039EB-5F92-4A55-BD9C-B1B96690FCB2}" presName="quad3" presStyleLbl="node1" presStyleIdx="2" presStyleCnt="4">
        <dgm:presLayoutVars>
          <dgm:chMax val="0"/>
          <dgm:chPref val="0"/>
          <dgm:bulletEnabled val="1"/>
        </dgm:presLayoutVars>
      </dgm:prSet>
      <dgm:spPr/>
    </dgm:pt>
    <dgm:pt modelId="{C8608DDE-DD7B-40DA-9398-00183F6C6A62}" type="pres">
      <dgm:prSet presAssocID="{B23039EB-5F92-4A55-BD9C-B1B96690FCB2}" presName="quad4" presStyleLbl="node1" presStyleIdx="3" presStyleCnt="4">
        <dgm:presLayoutVars>
          <dgm:chMax val="0"/>
          <dgm:chPref val="0"/>
          <dgm:bulletEnabled val="1"/>
        </dgm:presLayoutVars>
      </dgm:prSet>
      <dgm:spPr/>
    </dgm:pt>
  </dgm:ptLst>
  <dgm:cxnLst>
    <dgm:cxn modelId="{4835A106-E106-4A2E-A7F0-027FF5109C87}" type="presOf" srcId="{AA0D576F-E4A2-4947-8109-93E06DA33F05}" destId="{C8608DDE-DD7B-40DA-9398-00183F6C6A62}" srcOrd="0" destOrd="0" presId="urn:microsoft.com/office/officeart/2005/8/layout/matrix3"/>
    <dgm:cxn modelId="{34F22A2A-3F38-48AF-88EF-1374247B7C00}" type="presOf" srcId="{8557788F-87A4-44FE-99BC-44DB9D82DAD6}" destId="{B5870199-F86C-49F8-9A96-7E41F6EDA633}" srcOrd="0" destOrd="0" presId="urn:microsoft.com/office/officeart/2005/8/layout/matrix3"/>
    <dgm:cxn modelId="{A2EEE22B-7C2A-4C32-A564-AE4816EF9E81}" type="presOf" srcId="{5B5C9797-980C-4AC2-9795-1FBC4C805468}" destId="{338BB665-DFA3-4325-A953-1CAEAC3E3AC1}" srcOrd="0" destOrd="0" presId="urn:microsoft.com/office/officeart/2005/8/layout/matrix3"/>
    <dgm:cxn modelId="{C113E736-2031-4402-8367-ABF5AE9AB895}" type="presOf" srcId="{E1108624-592C-4A39-B131-52DAEE065A05}" destId="{D4826175-4D9E-4274-A377-4D412BD5711C}" srcOrd="0" destOrd="0" presId="urn:microsoft.com/office/officeart/2005/8/layout/matrix3"/>
    <dgm:cxn modelId="{DE4AFC37-6AA2-4BAB-9D99-CC73101813B7}" srcId="{B23039EB-5F92-4A55-BD9C-B1B96690FCB2}" destId="{E1108624-592C-4A39-B131-52DAEE065A05}" srcOrd="0" destOrd="0" parTransId="{9C4D2B1D-114B-4498-A6FA-39A89C2DAD7D}" sibTransId="{B2B1921A-C92A-4E96-B8EC-F49C6C9B4901}"/>
    <dgm:cxn modelId="{638EE25F-2931-4CF7-AD96-A8673267A01D}" srcId="{B23039EB-5F92-4A55-BD9C-B1B96690FCB2}" destId="{8557788F-87A4-44FE-99BC-44DB9D82DAD6}" srcOrd="1" destOrd="0" parTransId="{873D970A-7100-41C1-848D-A12CF478A81F}" sibTransId="{AAD149EB-1783-491B-B890-BCEF1D6C0FAF}"/>
    <dgm:cxn modelId="{75454645-2B0D-4799-8D16-FA36C01FFF35}" srcId="{B23039EB-5F92-4A55-BD9C-B1B96690FCB2}" destId="{5B5C9797-980C-4AC2-9795-1FBC4C805468}" srcOrd="2" destOrd="0" parTransId="{AFDCE851-87B0-44E2-A213-176CF7B279E4}" sibTransId="{72577D9F-8411-430D-A722-73D559A595F9}"/>
    <dgm:cxn modelId="{E5F5894B-D5E7-4F86-85E7-2CE769AA7D88}" type="presOf" srcId="{B23039EB-5F92-4A55-BD9C-B1B96690FCB2}" destId="{0DA68FB2-CA6C-4444-B1A0-4C21765245D4}" srcOrd="0" destOrd="0" presId="urn:microsoft.com/office/officeart/2005/8/layout/matrix3"/>
    <dgm:cxn modelId="{1B76DEA7-EE9A-4675-9C40-72ECA27D3832}" srcId="{B23039EB-5F92-4A55-BD9C-B1B96690FCB2}" destId="{AA0D576F-E4A2-4947-8109-93E06DA33F05}" srcOrd="3" destOrd="0" parTransId="{BCA44D00-4E9F-4535-B925-87F8E530A865}" sibTransId="{625B3C33-029E-4CD0-B8C1-17E652B7858A}"/>
    <dgm:cxn modelId="{52C73FAE-48D2-4E96-817B-EAF6871DC4BE}" type="presParOf" srcId="{0DA68FB2-CA6C-4444-B1A0-4C21765245D4}" destId="{10F898B6-2D04-40D6-BF39-68FC3AA16AAF}" srcOrd="0" destOrd="0" presId="urn:microsoft.com/office/officeart/2005/8/layout/matrix3"/>
    <dgm:cxn modelId="{A9E00A4D-9B74-45EE-BB45-701CDFA39F9F}" type="presParOf" srcId="{0DA68FB2-CA6C-4444-B1A0-4C21765245D4}" destId="{D4826175-4D9E-4274-A377-4D412BD5711C}" srcOrd="1" destOrd="0" presId="urn:microsoft.com/office/officeart/2005/8/layout/matrix3"/>
    <dgm:cxn modelId="{45BC64E5-D756-42EE-A33E-9CEE1CA7C05F}" type="presParOf" srcId="{0DA68FB2-CA6C-4444-B1A0-4C21765245D4}" destId="{B5870199-F86C-49F8-9A96-7E41F6EDA633}" srcOrd="2" destOrd="0" presId="urn:microsoft.com/office/officeart/2005/8/layout/matrix3"/>
    <dgm:cxn modelId="{B4DE4033-41DA-46B5-9677-91404D338FAF}" type="presParOf" srcId="{0DA68FB2-CA6C-4444-B1A0-4C21765245D4}" destId="{338BB665-DFA3-4325-A953-1CAEAC3E3AC1}" srcOrd="3" destOrd="0" presId="urn:microsoft.com/office/officeart/2005/8/layout/matrix3"/>
    <dgm:cxn modelId="{9DDB8BEC-6CC5-45D2-9AA0-CCE6D1C49CFB}" type="presParOf" srcId="{0DA68FB2-CA6C-4444-B1A0-4C21765245D4}" destId="{C8608DDE-DD7B-40DA-9398-00183F6C6A6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3AD53D-2B97-4A0D-8966-119302A99D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3337E5-68B4-4E87-9416-90389D559A38}">
      <dgm:prSet/>
      <dgm:spPr/>
      <dgm:t>
        <a:bodyPr/>
        <a:lstStyle/>
        <a:p>
          <a:r>
            <a:rPr lang="en-IN" dirty="0"/>
            <a:t>As of now our project is tailored to perform only those tasks that have been discussed above. The primary aspects of the project which we have decided to work upon are:</a:t>
          </a:r>
          <a:endParaRPr lang="en-US" dirty="0"/>
        </a:p>
      </dgm:t>
    </dgm:pt>
    <dgm:pt modelId="{6C6FA43A-1DF5-4D4B-8271-F8E3578E32A4}" type="parTrans" cxnId="{70A85D0F-E204-4753-96D0-CDE4AF1F6320}">
      <dgm:prSet/>
      <dgm:spPr/>
      <dgm:t>
        <a:bodyPr/>
        <a:lstStyle/>
        <a:p>
          <a:endParaRPr lang="en-US"/>
        </a:p>
      </dgm:t>
    </dgm:pt>
    <dgm:pt modelId="{8ED867FE-3D77-4676-8673-370FC5F9F307}" type="sibTrans" cxnId="{70A85D0F-E204-4753-96D0-CDE4AF1F6320}">
      <dgm:prSet/>
      <dgm:spPr/>
      <dgm:t>
        <a:bodyPr/>
        <a:lstStyle/>
        <a:p>
          <a:endParaRPr lang="en-US"/>
        </a:p>
      </dgm:t>
    </dgm:pt>
    <dgm:pt modelId="{D1F4B0FD-CF95-46E6-9F08-DAAD06C26473}">
      <dgm:prSet/>
      <dgm:spPr/>
      <dgm:t>
        <a:bodyPr/>
        <a:lstStyle/>
        <a:p>
          <a:r>
            <a:rPr lang="en-IN"/>
            <a:t>Faster computation speeds.</a:t>
          </a:r>
          <a:endParaRPr lang="en-US"/>
        </a:p>
      </dgm:t>
    </dgm:pt>
    <dgm:pt modelId="{42396E4A-3A9B-4546-9BA6-07EECB124D84}" type="parTrans" cxnId="{44412281-F568-465F-93E0-3084E69830A6}">
      <dgm:prSet/>
      <dgm:spPr/>
      <dgm:t>
        <a:bodyPr/>
        <a:lstStyle/>
        <a:p>
          <a:endParaRPr lang="en-US"/>
        </a:p>
      </dgm:t>
    </dgm:pt>
    <dgm:pt modelId="{C83E2A45-E325-4AD7-BDEA-E774D2863663}" type="sibTrans" cxnId="{44412281-F568-465F-93E0-3084E69830A6}">
      <dgm:prSet/>
      <dgm:spPr/>
      <dgm:t>
        <a:bodyPr/>
        <a:lstStyle/>
        <a:p>
          <a:endParaRPr lang="en-US"/>
        </a:p>
      </dgm:t>
    </dgm:pt>
    <dgm:pt modelId="{10ED8625-14AF-4506-BE8C-7E4E559036E1}">
      <dgm:prSet/>
      <dgm:spPr/>
      <dgm:t>
        <a:bodyPr/>
        <a:lstStyle/>
        <a:p>
          <a:r>
            <a:rPr lang="en-IN"/>
            <a:t>Lighter and more efficient software.</a:t>
          </a:r>
          <a:endParaRPr lang="en-US"/>
        </a:p>
      </dgm:t>
    </dgm:pt>
    <dgm:pt modelId="{7BF446B3-673B-4FDB-9AE4-6744F2781ADA}" type="parTrans" cxnId="{08822D06-CD02-46B9-9E00-70EA4F258E1A}">
      <dgm:prSet/>
      <dgm:spPr/>
      <dgm:t>
        <a:bodyPr/>
        <a:lstStyle/>
        <a:p>
          <a:endParaRPr lang="en-US"/>
        </a:p>
      </dgm:t>
    </dgm:pt>
    <dgm:pt modelId="{0910EFB0-7F9A-4300-968B-5BDDCEDA500F}" type="sibTrans" cxnId="{08822D06-CD02-46B9-9E00-70EA4F258E1A}">
      <dgm:prSet/>
      <dgm:spPr/>
      <dgm:t>
        <a:bodyPr/>
        <a:lstStyle/>
        <a:p>
          <a:endParaRPr lang="en-US"/>
        </a:p>
      </dgm:t>
    </dgm:pt>
    <dgm:pt modelId="{A6337306-1201-401C-B0FD-2FC47DCC7E74}">
      <dgm:prSet/>
      <dgm:spPr/>
      <dgm:t>
        <a:bodyPr/>
        <a:lstStyle/>
        <a:p>
          <a:r>
            <a:rPr lang="en-IN"/>
            <a:t>Ability to detect the name of the protocol that had been used to launch the attack.</a:t>
          </a:r>
          <a:endParaRPr lang="en-US"/>
        </a:p>
      </dgm:t>
    </dgm:pt>
    <dgm:pt modelId="{BB41ACB8-9FD2-41E4-9D73-BB5D31686CD5}" type="parTrans" cxnId="{C62D5C99-3ADE-486A-8765-42B921E59196}">
      <dgm:prSet/>
      <dgm:spPr/>
      <dgm:t>
        <a:bodyPr/>
        <a:lstStyle/>
        <a:p>
          <a:endParaRPr lang="en-US"/>
        </a:p>
      </dgm:t>
    </dgm:pt>
    <dgm:pt modelId="{25989C80-A707-4693-BEEE-7ABF10166FC5}" type="sibTrans" cxnId="{C62D5C99-3ADE-486A-8765-42B921E59196}">
      <dgm:prSet/>
      <dgm:spPr/>
      <dgm:t>
        <a:bodyPr/>
        <a:lstStyle/>
        <a:p>
          <a:endParaRPr lang="en-US"/>
        </a:p>
      </dgm:t>
    </dgm:pt>
    <dgm:pt modelId="{4ABB706A-1D48-4829-92F8-EE2F9F8C2293}" type="pres">
      <dgm:prSet presAssocID="{2D3AD53D-2B97-4A0D-8966-119302A99D76}" presName="root" presStyleCnt="0">
        <dgm:presLayoutVars>
          <dgm:dir/>
          <dgm:resizeHandles val="exact"/>
        </dgm:presLayoutVars>
      </dgm:prSet>
      <dgm:spPr/>
    </dgm:pt>
    <dgm:pt modelId="{5204C08F-2EC3-4074-90BD-52F6E27CE097}" type="pres">
      <dgm:prSet presAssocID="{A93337E5-68B4-4E87-9416-90389D559A38}" presName="compNode" presStyleCnt="0"/>
      <dgm:spPr/>
    </dgm:pt>
    <dgm:pt modelId="{250B25FA-090F-484A-B9BD-1C19D38C1174}" type="pres">
      <dgm:prSet presAssocID="{A93337E5-68B4-4E87-9416-90389D559A38}" presName="bgRect" presStyleLbl="bgShp" presStyleIdx="0" presStyleCnt="4"/>
      <dgm:spPr/>
    </dgm:pt>
    <dgm:pt modelId="{73547524-2EEB-4FE6-B611-DF52FFE3F401}" type="pres">
      <dgm:prSet presAssocID="{A93337E5-68B4-4E87-9416-90389D559A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D350D8A4-8F97-4FD3-A52B-9AE1B8A9A40D}" type="pres">
      <dgm:prSet presAssocID="{A93337E5-68B4-4E87-9416-90389D559A38}" presName="spaceRect" presStyleCnt="0"/>
      <dgm:spPr/>
    </dgm:pt>
    <dgm:pt modelId="{893A74FF-8312-4652-8118-7DF68D2DB772}" type="pres">
      <dgm:prSet presAssocID="{A93337E5-68B4-4E87-9416-90389D559A38}" presName="parTx" presStyleLbl="revTx" presStyleIdx="0" presStyleCnt="4">
        <dgm:presLayoutVars>
          <dgm:chMax val="0"/>
          <dgm:chPref val="0"/>
        </dgm:presLayoutVars>
      </dgm:prSet>
      <dgm:spPr/>
    </dgm:pt>
    <dgm:pt modelId="{F9E7C393-211F-46FB-B073-A1919D6C9D27}" type="pres">
      <dgm:prSet presAssocID="{8ED867FE-3D77-4676-8673-370FC5F9F307}" presName="sibTrans" presStyleCnt="0"/>
      <dgm:spPr/>
    </dgm:pt>
    <dgm:pt modelId="{05286C6F-7630-4663-ACC4-03776DA0207B}" type="pres">
      <dgm:prSet presAssocID="{D1F4B0FD-CF95-46E6-9F08-DAAD06C26473}" presName="compNode" presStyleCnt="0"/>
      <dgm:spPr/>
    </dgm:pt>
    <dgm:pt modelId="{AECB3071-CEBD-4FE5-B5E0-745433E8509C}" type="pres">
      <dgm:prSet presAssocID="{D1F4B0FD-CF95-46E6-9F08-DAAD06C26473}" presName="bgRect" presStyleLbl="bgShp" presStyleIdx="1" presStyleCnt="4"/>
      <dgm:spPr/>
    </dgm:pt>
    <dgm:pt modelId="{AF4DBCC4-CB04-4B37-B97F-118EBFE5C12E}" type="pres">
      <dgm:prSet presAssocID="{D1F4B0FD-CF95-46E6-9F08-DAAD06C264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23A09CF6-E4EB-408D-95AA-892553D16ED7}" type="pres">
      <dgm:prSet presAssocID="{D1F4B0FD-CF95-46E6-9F08-DAAD06C26473}" presName="spaceRect" presStyleCnt="0"/>
      <dgm:spPr/>
    </dgm:pt>
    <dgm:pt modelId="{4254A58F-F283-4153-ABC7-CA94B5731CF1}" type="pres">
      <dgm:prSet presAssocID="{D1F4B0FD-CF95-46E6-9F08-DAAD06C26473}" presName="parTx" presStyleLbl="revTx" presStyleIdx="1" presStyleCnt="4">
        <dgm:presLayoutVars>
          <dgm:chMax val="0"/>
          <dgm:chPref val="0"/>
        </dgm:presLayoutVars>
      </dgm:prSet>
      <dgm:spPr/>
    </dgm:pt>
    <dgm:pt modelId="{540840CD-DB2E-4F9E-851C-AA0105948029}" type="pres">
      <dgm:prSet presAssocID="{C83E2A45-E325-4AD7-BDEA-E774D2863663}" presName="sibTrans" presStyleCnt="0"/>
      <dgm:spPr/>
    </dgm:pt>
    <dgm:pt modelId="{56FD0107-19A7-4598-B298-1C591F08406A}" type="pres">
      <dgm:prSet presAssocID="{10ED8625-14AF-4506-BE8C-7E4E559036E1}" presName="compNode" presStyleCnt="0"/>
      <dgm:spPr/>
    </dgm:pt>
    <dgm:pt modelId="{558C1B6C-DE55-4FC9-B67B-436BF84D0A89}" type="pres">
      <dgm:prSet presAssocID="{10ED8625-14AF-4506-BE8C-7E4E559036E1}" presName="bgRect" presStyleLbl="bgShp" presStyleIdx="2" presStyleCnt="4"/>
      <dgm:spPr/>
    </dgm:pt>
    <dgm:pt modelId="{80239CE6-93EB-4C85-8B74-ABDA998B48C2}" type="pres">
      <dgm:prSet presAssocID="{10ED8625-14AF-4506-BE8C-7E4E559036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ttery Charging"/>
        </a:ext>
      </dgm:extLst>
    </dgm:pt>
    <dgm:pt modelId="{1E9062A5-4A12-4AFC-8C1B-912614940173}" type="pres">
      <dgm:prSet presAssocID="{10ED8625-14AF-4506-BE8C-7E4E559036E1}" presName="spaceRect" presStyleCnt="0"/>
      <dgm:spPr/>
    </dgm:pt>
    <dgm:pt modelId="{CCEB99F3-3C9A-413F-A887-827B4B6724AF}" type="pres">
      <dgm:prSet presAssocID="{10ED8625-14AF-4506-BE8C-7E4E559036E1}" presName="parTx" presStyleLbl="revTx" presStyleIdx="2" presStyleCnt="4">
        <dgm:presLayoutVars>
          <dgm:chMax val="0"/>
          <dgm:chPref val="0"/>
        </dgm:presLayoutVars>
      </dgm:prSet>
      <dgm:spPr/>
    </dgm:pt>
    <dgm:pt modelId="{6865401D-7EC3-4CD6-87E2-F3A12495878A}" type="pres">
      <dgm:prSet presAssocID="{0910EFB0-7F9A-4300-968B-5BDDCEDA500F}" presName="sibTrans" presStyleCnt="0"/>
      <dgm:spPr/>
    </dgm:pt>
    <dgm:pt modelId="{232DC9E4-32D8-43C5-A964-1F7D9F3963A7}" type="pres">
      <dgm:prSet presAssocID="{A6337306-1201-401C-B0FD-2FC47DCC7E74}" presName="compNode" presStyleCnt="0"/>
      <dgm:spPr/>
    </dgm:pt>
    <dgm:pt modelId="{AA5FC6FD-EDBE-47A0-B460-C76EAAF84F57}" type="pres">
      <dgm:prSet presAssocID="{A6337306-1201-401C-B0FD-2FC47DCC7E74}" presName="bgRect" presStyleLbl="bgShp" presStyleIdx="3" presStyleCnt="4"/>
      <dgm:spPr/>
    </dgm:pt>
    <dgm:pt modelId="{DF352B95-2CEF-4FAF-A09D-FD9CFB721932}" type="pres">
      <dgm:prSet presAssocID="{A6337306-1201-401C-B0FD-2FC47DCC7E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ldier"/>
        </a:ext>
      </dgm:extLst>
    </dgm:pt>
    <dgm:pt modelId="{B70CB124-493F-4CD6-8441-7350FC1D302F}" type="pres">
      <dgm:prSet presAssocID="{A6337306-1201-401C-B0FD-2FC47DCC7E74}" presName="spaceRect" presStyleCnt="0"/>
      <dgm:spPr/>
    </dgm:pt>
    <dgm:pt modelId="{38507A36-29C2-42B5-A264-A0604D6DEB82}" type="pres">
      <dgm:prSet presAssocID="{A6337306-1201-401C-B0FD-2FC47DCC7E74}" presName="parTx" presStyleLbl="revTx" presStyleIdx="3" presStyleCnt="4">
        <dgm:presLayoutVars>
          <dgm:chMax val="0"/>
          <dgm:chPref val="0"/>
        </dgm:presLayoutVars>
      </dgm:prSet>
      <dgm:spPr/>
    </dgm:pt>
  </dgm:ptLst>
  <dgm:cxnLst>
    <dgm:cxn modelId="{08822D06-CD02-46B9-9E00-70EA4F258E1A}" srcId="{2D3AD53D-2B97-4A0D-8966-119302A99D76}" destId="{10ED8625-14AF-4506-BE8C-7E4E559036E1}" srcOrd="2" destOrd="0" parTransId="{7BF446B3-673B-4FDB-9AE4-6744F2781ADA}" sibTransId="{0910EFB0-7F9A-4300-968B-5BDDCEDA500F}"/>
    <dgm:cxn modelId="{C9AB0C0B-D7FF-41DB-9109-FFE11609AAA9}" type="presOf" srcId="{10ED8625-14AF-4506-BE8C-7E4E559036E1}" destId="{CCEB99F3-3C9A-413F-A887-827B4B6724AF}" srcOrd="0" destOrd="0" presId="urn:microsoft.com/office/officeart/2018/2/layout/IconVerticalSolidList"/>
    <dgm:cxn modelId="{70A85D0F-E204-4753-96D0-CDE4AF1F6320}" srcId="{2D3AD53D-2B97-4A0D-8966-119302A99D76}" destId="{A93337E5-68B4-4E87-9416-90389D559A38}" srcOrd="0" destOrd="0" parTransId="{6C6FA43A-1DF5-4D4B-8271-F8E3578E32A4}" sibTransId="{8ED867FE-3D77-4676-8673-370FC5F9F307}"/>
    <dgm:cxn modelId="{9CB1903D-483A-4B96-8CF3-941460BDF709}" type="presOf" srcId="{2D3AD53D-2B97-4A0D-8966-119302A99D76}" destId="{4ABB706A-1D48-4829-92F8-EE2F9F8C2293}" srcOrd="0" destOrd="0" presId="urn:microsoft.com/office/officeart/2018/2/layout/IconVerticalSolidList"/>
    <dgm:cxn modelId="{44412281-F568-465F-93E0-3084E69830A6}" srcId="{2D3AD53D-2B97-4A0D-8966-119302A99D76}" destId="{D1F4B0FD-CF95-46E6-9F08-DAAD06C26473}" srcOrd="1" destOrd="0" parTransId="{42396E4A-3A9B-4546-9BA6-07EECB124D84}" sibTransId="{C83E2A45-E325-4AD7-BDEA-E774D2863663}"/>
    <dgm:cxn modelId="{C62D5C99-3ADE-486A-8765-42B921E59196}" srcId="{2D3AD53D-2B97-4A0D-8966-119302A99D76}" destId="{A6337306-1201-401C-B0FD-2FC47DCC7E74}" srcOrd="3" destOrd="0" parTransId="{BB41ACB8-9FD2-41E4-9D73-BB5D31686CD5}" sibTransId="{25989C80-A707-4693-BEEE-7ABF10166FC5}"/>
    <dgm:cxn modelId="{949F27A6-DA59-4FD0-8D34-5CB92137CEFE}" type="presOf" srcId="{A6337306-1201-401C-B0FD-2FC47DCC7E74}" destId="{38507A36-29C2-42B5-A264-A0604D6DEB82}" srcOrd="0" destOrd="0" presId="urn:microsoft.com/office/officeart/2018/2/layout/IconVerticalSolidList"/>
    <dgm:cxn modelId="{84DB23B9-4566-479D-9CC0-1EDBB7652D15}" type="presOf" srcId="{D1F4B0FD-CF95-46E6-9F08-DAAD06C26473}" destId="{4254A58F-F283-4153-ABC7-CA94B5731CF1}" srcOrd="0" destOrd="0" presId="urn:microsoft.com/office/officeart/2018/2/layout/IconVerticalSolidList"/>
    <dgm:cxn modelId="{849536EC-F230-4096-8F6F-FBA570D5BFD8}" type="presOf" srcId="{A93337E5-68B4-4E87-9416-90389D559A38}" destId="{893A74FF-8312-4652-8118-7DF68D2DB772}" srcOrd="0" destOrd="0" presId="urn:microsoft.com/office/officeart/2018/2/layout/IconVerticalSolidList"/>
    <dgm:cxn modelId="{187DFBE1-70BD-40B6-9B48-2A2B38F8FCEA}" type="presParOf" srcId="{4ABB706A-1D48-4829-92F8-EE2F9F8C2293}" destId="{5204C08F-2EC3-4074-90BD-52F6E27CE097}" srcOrd="0" destOrd="0" presId="urn:microsoft.com/office/officeart/2018/2/layout/IconVerticalSolidList"/>
    <dgm:cxn modelId="{2CED9324-CC10-4155-AA9C-B0AA26EC9349}" type="presParOf" srcId="{5204C08F-2EC3-4074-90BD-52F6E27CE097}" destId="{250B25FA-090F-484A-B9BD-1C19D38C1174}" srcOrd="0" destOrd="0" presId="urn:microsoft.com/office/officeart/2018/2/layout/IconVerticalSolidList"/>
    <dgm:cxn modelId="{ABB1E990-39C4-426D-8372-54F96AC72ED4}" type="presParOf" srcId="{5204C08F-2EC3-4074-90BD-52F6E27CE097}" destId="{73547524-2EEB-4FE6-B611-DF52FFE3F401}" srcOrd="1" destOrd="0" presId="urn:microsoft.com/office/officeart/2018/2/layout/IconVerticalSolidList"/>
    <dgm:cxn modelId="{0467FB6C-1AC4-4D64-AE77-972A5295B144}" type="presParOf" srcId="{5204C08F-2EC3-4074-90BD-52F6E27CE097}" destId="{D350D8A4-8F97-4FD3-A52B-9AE1B8A9A40D}" srcOrd="2" destOrd="0" presId="urn:microsoft.com/office/officeart/2018/2/layout/IconVerticalSolidList"/>
    <dgm:cxn modelId="{0B453258-7F3D-41CB-9BE6-09A644816C91}" type="presParOf" srcId="{5204C08F-2EC3-4074-90BD-52F6E27CE097}" destId="{893A74FF-8312-4652-8118-7DF68D2DB772}" srcOrd="3" destOrd="0" presId="urn:microsoft.com/office/officeart/2018/2/layout/IconVerticalSolidList"/>
    <dgm:cxn modelId="{61F83F0F-330D-4EC4-9722-F3E1CCFAE886}" type="presParOf" srcId="{4ABB706A-1D48-4829-92F8-EE2F9F8C2293}" destId="{F9E7C393-211F-46FB-B073-A1919D6C9D27}" srcOrd="1" destOrd="0" presId="urn:microsoft.com/office/officeart/2018/2/layout/IconVerticalSolidList"/>
    <dgm:cxn modelId="{9C15A5FC-48BF-49BD-8E5A-1083B7DEEEDC}" type="presParOf" srcId="{4ABB706A-1D48-4829-92F8-EE2F9F8C2293}" destId="{05286C6F-7630-4663-ACC4-03776DA0207B}" srcOrd="2" destOrd="0" presId="urn:microsoft.com/office/officeart/2018/2/layout/IconVerticalSolidList"/>
    <dgm:cxn modelId="{F32ED2DB-DF51-4464-B11F-F5440CF67327}" type="presParOf" srcId="{05286C6F-7630-4663-ACC4-03776DA0207B}" destId="{AECB3071-CEBD-4FE5-B5E0-745433E8509C}" srcOrd="0" destOrd="0" presId="urn:microsoft.com/office/officeart/2018/2/layout/IconVerticalSolidList"/>
    <dgm:cxn modelId="{F2FDC2A2-1326-4EA6-855E-E54F25205770}" type="presParOf" srcId="{05286C6F-7630-4663-ACC4-03776DA0207B}" destId="{AF4DBCC4-CB04-4B37-B97F-118EBFE5C12E}" srcOrd="1" destOrd="0" presId="urn:microsoft.com/office/officeart/2018/2/layout/IconVerticalSolidList"/>
    <dgm:cxn modelId="{2CE430C5-9BFE-46E7-B6F7-CAE39A688D06}" type="presParOf" srcId="{05286C6F-7630-4663-ACC4-03776DA0207B}" destId="{23A09CF6-E4EB-408D-95AA-892553D16ED7}" srcOrd="2" destOrd="0" presId="urn:microsoft.com/office/officeart/2018/2/layout/IconVerticalSolidList"/>
    <dgm:cxn modelId="{A2D24D42-3D4E-44A1-9507-B360F35BF331}" type="presParOf" srcId="{05286C6F-7630-4663-ACC4-03776DA0207B}" destId="{4254A58F-F283-4153-ABC7-CA94B5731CF1}" srcOrd="3" destOrd="0" presId="urn:microsoft.com/office/officeart/2018/2/layout/IconVerticalSolidList"/>
    <dgm:cxn modelId="{414A652B-F7EC-404C-995B-54E89F2A468C}" type="presParOf" srcId="{4ABB706A-1D48-4829-92F8-EE2F9F8C2293}" destId="{540840CD-DB2E-4F9E-851C-AA0105948029}" srcOrd="3" destOrd="0" presId="urn:microsoft.com/office/officeart/2018/2/layout/IconVerticalSolidList"/>
    <dgm:cxn modelId="{0363F84F-BCF5-4084-B65D-5F003A23EBEC}" type="presParOf" srcId="{4ABB706A-1D48-4829-92F8-EE2F9F8C2293}" destId="{56FD0107-19A7-4598-B298-1C591F08406A}" srcOrd="4" destOrd="0" presId="urn:microsoft.com/office/officeart/2018/2/layout/IconVerticalSolidList"/>
    <dgm:cxn modelId="{D0843947-DB42-4BAD-9AA9-BCCA36306B80}" type="presParOf" srcId="{56FD0107-19A7-4598-B298-1C591F08406A}" destId="{558C1B6C-DE55-4FC9-B67B-436BF84D0A89}" srcOrd="0" destOrd="0" presId="urn:microsoft.com/office/officeart/2018/2/layout/IconVerticalSolidList"/>
    <dgm:cxn modelId="{B2EE7D7D-AFF9-473C-ABEC-17781F64766C}" type="presParOf" srcId="{56FD0107-19A7-4598-B298-1C591F08406A}" destId="{80239CE6-93EB-4C85-8B74-ABDA998B48C2}" srcOrd="1" destOrd="0" presId="urn:microsoft.com/office/officeart/2018/2/layout/IconVerticalSolidList"/>
    <dgm:cxn modelId="{56BC5EE1-ACD2-44CE-AB62-D8A4164E842C}" type="presParOf" srcId="{56FD0107-19A7-4598-B298-1C591F08406A}" destId="{1E9062A5-4A12-4AFC-8C1B-912614940173}" srcOrd="2" destOrd="0" presId="urn:microsoft.com/office/officeart/2018/2/layout/IconVerticalSolidList"/>
    <dgm:cxn modelId="{10D45482-7B84-443B-B56B-BE026315092B}" type="presParOf" srcId="{56FD0107-19A7-4598-B298-1C591F08406A}" destId="{CCEB99F3-3C9A-413F-A887-827B4B6724AF}" srcOrd="3" destOrd="0" presId="urn:microsoft.com/office/officeart/2018/2/layout/IconVerticalSolidList"/>
    <dgm:cxn modelId="{12D44DA5-4088-47C7-8DC9-7BB25429D929}" type="presParOf" srcId="{4ABB706A-1D48-4829-92F8-EE2F9F8C2293}" destId="{6865401D-7EC3-4CD6-87E2-F3A12495878A}" srcOrd="5" destOrd="0" presId="urn:microsoft.com/office/officeart/2018/2/layout/IconVerticalSolidList"/>
    <dgm:cxn modelId="{B39FC112-1308-4444-BC6D-D04519BA9CCF}" type="presParOf" srcId="{4ABB706A-1D48-4829-92F8-EE2F9F8C2293}" destId="{232DC9E4-32D8-43C5-A964-1F7D9F3963A7}" srcOrd="6" destOrd="0" presId="urn:microsoft.com/office/officeart/2018/2/layout/IconVerticalSolidList"/>
    <dgm:cxn modelId="{507FAF76-067C-4309-96A7-33A1090AA358}" type="presParOf" srcId="{232DC9E4-32D8-43C5-A964-1F7D9F3963A7}" destId="{AA5FC6FD-EDBE-47A0-B460-C76EAAF84F57}" srcOrd="0" destOrd="0" presId="urn:microsoft.com/office/officeart/2018/2/layout/IconVerticalSolidList"/>
    <dgm:cxn modelId="{9ABD04B3-94B1-4ECF-B5E1-00EC36243295}" type="presParOf" srcId="{232DC9E4-32D8-43C5-A964-1F7D9F3963A7}" destId="{DF352B95-2CEF-4FAF-A09D-FD9CFB721932}" srcOrd="1" destOrd="0" presId="urn:microsoft.com/office/officeart/2018/2/layout/IconVerticalSolidList"/>
    <dgm:cxn modelId="{B3C16E3B-39B5-4F38-ABC5-C7A60281EAF3}" type="presParOf" srcId="{232DC9E4-32D8-43C5-A964-1F7D9F3963A7}" destId="{B70CB124-493F-4CD6-8441-7350FC1D302F}" srcOrd="2" destOrd="0" presId="urn:microsoft.com/office/officeart/2018/2/layout/IconVerticalSolidList"/>
    <dgm:cxn modelId="{D2C64553-348B-4E39-87F8-A61EFBCD6BBB}" type="presParOf" srcId="{232DC9E4-32D8-43C5-A964-1F7D9F3963A7}" destId="{38507A36-29C2-42B5-A264-A0604D6DEB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52EDB-47A9-461B-8EA2-A0D70B356385}">
      <dsp:nvSpPr>
        <dsp:cNvPr id="0" name=""/>
        <dsp:cNvSpPr/>
      </dsp:nvSpPr>
      <dsp:spPr>
        <a:xfrm>
          <a:off x="0" y="2179"/>
          <a:ext cx="5913437" cy="110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CEDEF-2987-45CA-AC1F-A4F3E2FD7463}">
      <dsp:nvSpPr>
        <dsp:cNvPr id="0" name=""/>
        <dsp:cNvSpPr/>
      </dsp:nvSpPr>
      <dsp:spPr>
        <a:xfrm>
          <a:off x="334156" y="250725"/>
          <a:ext cx="607557" cy="607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E1960-F2C2-4E78-BB6D-B3B0F543B443}">
      <dsp:nvSpPr>
        <dsp:cNvPr id="0" name=""/>
        <dsp:cNvSpPr/>
      </dsp:nvSpPr>
      <dsp:spPr>
        <a:xfrm>
          <a:off x="1275871" y="2179"/>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711200">
            <a:lnSpc>
              <a:spcPct val="100000"/>
            </a:lnSpc>
            <a:spcBef>
              <a:spcPct val="0"/>
            </a:spcBef>
            <a:spcAft>
              <a:spcPct val="35000"/>
            </a:spcAft>
            <a:buNone/>
          </a:pPr>
          <a:r>
            <a:rPr lang="en-US" sz="1600" kern="1200"/>
            <a:t>Analalysis of Network packets</a:t>
          </a:r>
        </a:p>
      </dsp:txBody>
      <dsp:txXfrm>
        <a:off x="1275871" y="2179"/>
        <a:ext cx="4637565" cy="1104650"/>
      </dsp:txXfrm>
    </dsp:sp>
    <dsp:sp modelId="{BB6EE9B0-F250-47DC-BCBA-EE3B9D690D83}">
      <dsp:nvSpPr>
        <dsp:cNvPr id="0" name=""/>
        <dsp:cNvSpPr/>
      </dsp:nvSpPr>
      <dsp:spPr>
        <a:xfrm>
          <a:off x="0" y="1382992"/>
          <a:ext cx="5913437" cy="110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5E070-37ED-496B-87F5-2FDC03258D5D}">
      <dsp:nvSpPr>
        <dsp:cNvPr id="0" name=""/>
        <dsp:cNvSpPr/>
      </dsp:nvSpPr>
      <dsp:spPr>
        <a:xfrm>
          <a:off x="334156" y="1631539"/>
          <a:ext cx="607557" cy="607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25A989-53FE-42FD-9630-B48E50B65C00}">
      <dsp:nvSpPr>
        <dsp:cNvPr id="0" name=""/>
        <dsp:cNvSpPr/>
      </dsp:nvSpPr>
      <dsp:spPr>
        <a:xfrm>
          <a:off x="1275871" y="1382992"/>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711200">
            <a:lnSpc>
              <a:spcPct val="100000"/>
            </a:lnSpc>
            <a:spcBef>
              <a:spcPct val="0"/>
            </a:spcBef>
            <a:spcAft>
              <a:spcPct val="35000"/>
            </a:spcAft>
            <a:buNone/>
          </a:pPr>
          <a:r>
            <a:rPr lang="en-IN" sz="1600" kern="1200"/>
            <a:t>Showing statistics of different protocols.</a:t>
          </a:r>
          <a:endParaRPr lang="en-US" sz="1600" kern="1200"/>
        </a:p>
      </dsp:txBody>
      <dsp:txXfrm>
        <a:off x="1275871" y="1382992"/>
        <a:ext cx="4637565" cy="1104650"/>
      </dsp:txXfrm>
    </dsp:sp>
    <dsp:sp modelId="{C2CD7B5C-6E67-49A1-B5A2-733DE28F79CA}">
      <dsp:nvSpPr>
        <dsp:cNvPr id="0" name=""/>
        <dsp:cNvSpPr/>
      </dsp:nvSpPr>
      <dsp:spPr>
        <a:xfrm>
          <a:off x="0" y="2763806"/>
          <a:ext cx="5913437" cy="110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E5958-CB80-4A28-AAE2-E226C4A04C3D}">
      <dsp:nvSpPr>
        <dsp:cNvPr id="0" name=""/>
        <dsp:cNvSpPr/>
      </dsp:nvSpPr>
      <dsp:spPr>
        <a:xfrm>
          <a:off x="334156" y="3012352"/>
          <a:ext cx="607557" cy="607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7C841D-11C3-4715-B6E2-2ABD298BFE84}">
      <dsp:nvSpPr>
        <dsp:cNvPr id="0" name=""/>
        <dsp:cNvSpPr/>
      </dsp:nvSpPr>
      <dsp:spPr>
        <a:xfrm>
          <a:off x="1275871" y="2763806"/>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711200">
            <a:lnSpc>
              <a:spcPct val="100000"/>
            </a:lnSpc>
            <a:spcBef>
              <a:spcPct val="0"/>
            </a:spcBef>
            <a:spcAft>
              <a:spcPct val="35000"/>
            </a:spcAft>
            <a:buNone/>
          </a:pPr>
          <a:r>
            <a:rPr lang="en-US" sz="1600" kern="1200" dirty="0"/>
            <a:t>In this project we are sniffing packets with respect to six protocols namely: TCP, UDP, DNS, IP, FTP, and HTTP</a:t>
          </a:r>
        </a:p>
      </dsp:txBody>
      <dsp:txXfrm>
        <a:off x="1275871" y="2763806"/>
        <a:ext cx="4637565" cy="1104650"/>
      </dsp:txXfrm>
    </dsp:sp>
    <dsp:sp modelId="{ED8F8C79-F1A7-4200-90B5-EB396FB08F3F}">
      <dsp:nvSpPr>
        <dsp:cNvPr id="0" name=""/>
        <dsp:cNvSpPr/>
      </dsp:nvSpPr>
      <dsp:spPr>
        <a:xfrm>
          <a:off x="0" y="4144619"/>
          <a:ext cx="5913437" cy="110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CFAED-EB7B-47D6-B5C7-4D8358AC9D2F}">
      <dsp:nvSpPr>
        <dsp:cNvPr id="0" name=""/>
        <dsp:cNvSpPr/>
      </dsp:nvSpPr>
      <dsp:spPr>
        <a:xfrm>
          <a:off x="334156" y="4393166"/>
          <a:ext cx="607557" cy="6075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01DC80-2D89-455A-991B-07CC8499B3B9}">
      <dsp:nvSpPr>
        <dsp:cNvPr id="0" name=""/>
        <dsp:cNvSpPr/>
      </dsp:nvSpPr>
      <dsp:spPr>
        <a:xfrm>
          <a:off x="1275871" y="4144619"/>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711200">
            <a:lnSpc>
              <a:spcPct val="100000"/>
            </a:lnSpc>
            <a:spcBef>
              <a:spcPct val="0"/>
            </a:spcBef>
            <a:spcAft>
              <a:spcPct val="35000"/>
            </a:spcAft>
            <a:buNone/>
          </a:pPr>
          <a:r>
            <a:rPr lang="en-US" sz="1600" kern="1200" dirty="0"/>
            <a:t>After updating the count for each protocol, the program plots the pie </a:t>
          </a:r>
          <a:r>
            <a:rPr lang="en-US" sz="1600" kern="1200" dirty="0" err="1"/>
            <a:t>chart,bar</a:t>
          </a:r>
          <a:r>
            <a:rPr lang="en-US" sz="1600" kern="1200" dirty="0"/>
            <a:t> graph and timeslot</a:t>
          </a:r>
        </a:p>
        <a:p>
          <a:pPr marL="0" lvl="0" indent="0" algn="l" defTabSz="711200">
            <a:lnSpc>
              <a:spcPct val="100000"/>
            </a:lnSpc>
            <a:spcBef>
              <a:spcPct val="0"/>
            </a:spcBef>
            <a:spcAft>
              <a:spcPct val="35000"/>
            </a:spcAft>
            <a:buNone/>
          </a:pPr>
          <a:r>
            <a:rPr lang="en-US" sz="1600" kern="1200" dirty="0"/>
            <a:t>Detecting DOS and DDOS ATTACKS.</a:t>
          </a:r>
        </a:p>
      </dsp:txBody>
      <dsp:txXfrm>
        <a:off x="1275871" y="4144619"/>
        <a:ext cx="4637565" cy="1104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A3BD7-489D-4B6A-AFB5-99538A6963A3}">
      <dsp:nvSpPr>
        <dsp:cNvPr id="0" name=""/>
        <dsp:cNvSpPr/>
      </dsp:nvSpPr>
      <dsp:spPr>
        <a:xfrm>
          <a:off x="0" y="0"/>
          <a:ext cx="5026421" cy="1575435"/>
        </a:xfrm>
        <a:prstGeom prst="roundRect">
          <a:avLst>
            <a:gd name="adj" fmla="val 1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When we run the code,a GUI gets popped up which consists of three 3 options,we need to select a time option from it.</a:t>
          </a:r>
        </a:p>
      </dsp:txBody>
      <dsp:txXfrm>
        <a:off x="46143" y="46143"/>
        <a:ext cx="3326404" cy="1483149"/>
      </dsp:txXfrm>
    </dsp:sp>
    <dsp:sp modelId="{4DB16144-2B53-4D56-A0C4-A281259DB926}">
      <dsp:nvSpPr>
        <dsp:cNvPr id="0" name=""/>
        <dsp:cNvSpPr/>
      </dsp:nvSpPr>
      <dsp:spPr>
        <a:xfrm>
          <a:off x="443507" y="1838007"/>
          <a:ext cx="5026421" cy="1575435"/>
        </a:xfrm>
        <a:prstGeom prst="roundRect">
          <a:avLst>
            <a:gd name="adj" fmla="val 10000"/>
          </a:avLst>
        </a:prstGeom>
        <a:solidFill>
          <a:schemeClr val="accent5">
            <a:hueOff val="-842315"/>
            <a:satOff val="-3972"/>
            <a:lumOff val="98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Then, the program runs the start function. In each execution of the loop, the sniff function that has been imported from the </a:t>
          </a:r>
          <a:r>
            <a:rPr lang="en-US" sz="1400" kern="1200" dirty="0" err="1"/>
            <a:t>Scapy</a:t>
          </a:r>
          <a:r>
            <a:rPr lang="en-US" sz="1400" kern="1200" dirty="0"/>
            <a:t> Library captures a single network packet .</a:t>
          </a:r>
        </a:p>
      </dsp:txBody>
      <dsp:txXfrm>
        <a:off x="489650" y="1884150"/>
        <a:ext cx="3466594" cy="1483148"/>
      </dsp:txXfrm>
    </dsp:sp>
    <dsp:sp modelId="{EE763D24-6E09-4B89-9966-C53ACA2E7839}">
      <dsp:nvSpPr>
        <dsp:cNvPr id="0" name=""/>
        <dsp:cNvSpPr/>
      </dsp:nvSpPr>
      <dsp:spPr>
        <a:xfrm>
          <a:off x="887015" y="3676014"/>
          <a:ext cx="5026421" cy="1575435"/>
        </a:xfrm>
        <a:prstGeom prst="roundRect">
          <a:avLst>
            <a:gd name="adj" fmla="val 10000"/>
          </a:avLst>
        </a:prstGeom>
        <a:solidFill>
          <a:schemeClr val="accent5">
            <a:hueOff val="-1684631"/>
            <a:satOff val="-7944"/>
            <a:lumOff val="196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Then searches for the protocols that are present in that packet and increases the number of packets in that protocol by one if that protocol is present in the packet. In this project we are sniffing packets with respect to six protocols namely: TCP, UDP, DNS, IP, FTP, and HTTP.</a:t>
          </a:r>
        </a:p>
      </dsp:txBody>
      <dsp:txXfrm>
        <a:off x="933158" y="3722157"/>
        <a:ext cx="3466594" cy="1483149"/>
      </dsp:txXfrm>
    </dsp:sp>
    <dsp:sp modelId="{3911D668-2BBA-4475-AC9B-2678D0CF9100}">
      <dsp:nvSpPr>
        <dsp:cNvPr id="0" name=""/>
        <dsp:cNvSpPr/>
      </dsp:nvSpPr>
      <dsp:spPr>
        <a:xfrm>
          <a:off x="4002388" y="1194704"/>
          <a:ext cx="1024032" cy="1024032"/>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32795" y="1194704"/>
        <a:ext cx="563218" cy="770584"/>
      </dsp:txXfrm>
    </dsp:sp>
    <dsp:sp modelId="{ABEDC386-1336-4520-AED7-9626D2389F9F}">
      <dsp:nvSpPr>
        <dsp:cNvPr id="0" name=""/>
        <dsp:cNvSpPr/>
      </dsp:nvSpPr>
      <dsp:spPr>
        <a:xfrm>
          <a:off x="4445896" y="3022209"/>
          <a:ext cx="1024032" cy="1024032"/>
        </a:xfrm>
        <a:prstGeom prst="downArrow">
          <a:avLst>
            <a:gd name="adj1" fmla="val 55000"/>
            <a:gd name="adj2" fmla="val 45000"/>
          </a:avLst>
        </a:prstGeom>
        <a:solidFill>
          <a:schemeClr val="accent5">
            <a:tint val="40000"/>
            <a:alpha val="90000"/>
            <a:hueOff val="-1775408"/>
            <a:satOff val="-5040"/>
            <a:lumOff val="151"/>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76303" y="3022209"/>
        <a:ext cx="563218" cy="770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8D390-FFF8-4022-A81F-6009D48579FD}">
      <dsp:nvSpPr>
        <dsp:cNvPr id="0" name=""/>
        <dsp:cNvSpPr/>
      </dsp:nvSpPr>
      <dsp:spPr>
        <a:xfrm>
          <a:off x="0" y="0"/>
          <a:ext cx="4730749" cy="115531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After updating the count for each protocol, the program plots the pie chart,bar graph and timeslot</a:t>
          </a:r>
          <a:endParaRPr lang="en-US" sz="1800" kern="1200" dirty="0"/>
        </a:p>
      </dsp:txBody>
      <dsp:txXfrm>
        <a:off x="33838" y="33838"/>
        <a:ext cx="3386446" cy="1087643"/>
      </dsp:txXfrm>
    </dsp:sp>
    <dsp:sp modelId="{43E189F4-1918-4DF6-813B-630D25C3BBD7}">
      <dsp:nvSpPr>
        <dsp:cNvPr id="0" name=""/>
        <dsp:cNvSpPr/>
      </dsp:nvSpPr>
      <dsp:spPr>
        <a:xfrm>
          <a:off x="396200" y="1365377"/>
          <a:ext cx="4730749" cy="1155319"/>
        </a:xfrm>
        <a:prstGeom prst="roundRect">
          <a:avLst>
            <a:gd name="adj" fmla="val 10000"/>
          </a:avLst>
        </a:prstGeom>
        <a:solidFill>
          <a:schemeClr val="accent5">
            <a:hueOff val="-561544"/>
            <a:satOff val="-2648"/>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Then,we open Switchblade GUI and artificially generate DOS attack by typing our IP address.</a:t>
          </a:r>
          <a:endParaRPr lang="en-IN" sz="1800" kern="1200" dirty="0"/>
        </a:p>
      </dsp:txBody>
      <dsp:txXfrm>
        <a:off x="430038" y="1399215"/>
        <a:ext cx="3515915" cy="1087643"/>
      </dsp:txXfrm>
    </dsp:sp>
    <dsp:sp modelId="{964993E6-082C-4C9C-BE1C-7EBFA99A09BD}">
      <dsp:nvSpPr>
        <dsp:cNvPr id="0" name=""/>
        <dsp:cNvSpPr/>
      </dsp:nvSpPr>
      <dsp:spPr>
        <a:xfrm>
          <a:off x="786487" y="2730754"/>
          <a:ext cx="4730749" cy="1155319"/>
        </a:xfrm>
        <a:prstGeom prst="roundRect">
          <a:avLst>
            <a:gd name="adj" fmla="val 10000"/>
          </a:avLst>
        </a:prstGeom>
        <a:solidFill>
          <a:schemeClr val="accent5">
            <a:hueOff val="-1123087"/>
            <a:satOff val="-5296"/>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For finding IP address ,we used ifconfig function in terminal.</a:t>
          </a:r>
          <a:endParaRPr lang="en-IN" sz="1800" kern="1200" dirty="0"/>
        </a:p>
      </dsp:txBody>
      <dsp:txXfrm>
        <a:off x="820325" y="2764592"/>
        <a:ext cx="3521829" cy="1087643"/>
      </dsp:txXfrm>
    </dsp:sp>
    <dsp:sp modelId="{4D5E6274-E083-4D7C-944B-5D3C58B0F714}">
      <dsp:nvSpPr>
        <dsp:cNvPr id="0" name=""/>
        <dsp:cNvSpPr/>
      </dsp:nvSpPr>
      <dsp:spPr>
        <a:xfrm>
          <a:off x="1182687" y="4096131"/>
          <a:ext cx="4730749" cy="1155319"/>
        </a:xfrm>
        <a:prstGeom prst="roundRect">
          <a:avLst>
            <a:gd name="adj" fmla="val 10000"/>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Finally our project recognises the attack and displays an alert message</a:t>
          </a:r>
        </a:p>
      </dsp:txBody>
      <dsp:txXfrm>
        <a:off x="1216525" y="4129969"/>
        <a:ext cx="3515915" cy="1087643"/>
      </dsp:txXfrm>
    </dsp:sp>
    <dsp:sp modelId="{43A61E43-9E70-4CB8-9AE8-B51651ECF15C}">
      <dsp:nvSpPr>
        <dsp:cNvPr id="0" name=""/>
        <dsp:cNvSpPr/>
      </dsp:nvSpPr>
      <dsp:spPr>
        <a:xfrm>
          <a:off x="3979792" y="884869"/>
          <a:ext cx="750957" cy="750957"/>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4148757" y="884869"/>
        <a:ext cx="413027" cy="565095"/>
      </dsp:txXfrm>
    </dsp:sp>
    <dsp:sp modelId="{059259C1-0262-48BE-B07C-39A447F78B4C}">
      <dsp:nvSpPr>
        <dsp:cNvPr id="0" name=""/>
        <dsp:cNvSpPr/>
      </dsp:nvSpPr>
      <dsp:spPr>
        <a:xfrm>
          <a:off x="4375992" y="2250246"/>
          <a:ext cx="750957" cy="750957"/>
        </a:xfrm>
        <a:prstGeom prst="downArrow">
          <a:avLst>
            <a:gd name="adj1" fmla="val 55000"/>
            <a:gd name="adj2" fmla="val 45000"/>
          </a:avLst>
        </a:prstGeom>
        <a:solidFill>
          <a:schemeClr val="accent5">
            <a:tint val="40000"/>
            <a:alpha val="90000"/>
            <a:hueOff val="-887704"/>
            <a:satOff val="-2520"/>
            <a:lumOff val="76"/>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4544957" y="2250246"/>
        <a:ext cx="413027" cy="565095"/>
      </dsp:txXfrm>
    </dsp:sp>
    <dsp:sp modelId="{00706BE6-CC69-450F-A0BC-D441F47F8BC2}">
      <dsp:nvSpPr>
        <dsp:cNvPr id="0" name=""/>
        <dsp:cNvSpPr/>
      </dsp:nvSpPr>
      <dsp:spPr>
        <a:xfrm>
          <a:off x="4766279" y="3615623"/>
          <a:ext cx="750957" cy="750957"/>
        </a:xfrm>
        <a:prstGeom prst="downArrow">
          <a:avLst>
            <a:gd name="adj1" fmla="val 55000"/>
            <a:gd name="adj2" fmla="val 45000"/>
          </a:avLst>
        </a:prstGeom>
        <a:solidFill>
          <a:schemeClr val="accent5">
            <a:tint val="40000"/>
            <a:alpha val="90000"/>
            <a:hueOff val="-1775408"/>
            <a:satOff val="-5040"/>
            <a:lumOff val="151"/>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4935244" y="3615623"/>
        <a:ext cx="413027" cy="5650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898B6-2D04-40D6-BF39-68FC3AA16AAF}">
      <dsp:nvSpPr>
        <dsp:cNvPr id="0" name=""/>
        <dsp:cNvSpPr/>
      </dsp:nvSpPr>
      <dsp:spPr>
        <a:xfrm>
          <a:off x="330993" y="0"/>
          <a:ext cx="5251450" cy="5251450"/>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26175-4D9E-4274-A377-4D412BD5711C}">
      <dsp:nvSpPr>
        <dsp:cNvPr id="0" name=""/>
        <dsp:cNvSpPr/>
      </dsp:nvSpPr>
      <dsp:spPr>
        <a:xfrm>
          <a:off x="829881" y="498887"/>
          <a:ext cx="2048065" cy="204806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In our project, the pie chart indicates the percentage of the total number of packets that belong to each protocol. </a:t>
          </a:r>
          <a:endParaRPr lang="en-US" sz="1600" kern="1200"/>
        </a:p>
      </dsp:txBody>
      <dsp:txXfrm>
        <a:off x="929859" y="598865"/>
        <a:ext cx="1848109" cy="1848109"/>
      </dsp:txXfrm>
    </dsp:sp>
    <dsp:sp modelId="{B5870199-F86C-49F8-9A96-7E41F6EDA633}">
      <dsp:nvSpPr>
        <dsp:cNvPr id="0" name=""/>
        <dsp:cNvSpPr/>
      </dsp:nvSpPr>
      <dsp:spPr>
        <a:xfrm>
          <a:off x="3035490" y="498887"/>
          <a:ext cx="2048065" cy="2048065"/>
        </a:xfrm>
        <a:prstGeom prst="roundRect">
          <a:avLst/>
        </a:prstGeom>
        <a:solidFill>
          <a:schemeClr val="accent5">
            <a:hueOff val="-561544"/>
            <a:satOff val="-2648"/>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The bar graph gives us information about the total number of packets with respect to each protocol. </a:t>
          </a:r>
          <a:endParaRPr lang="en-US" sz="1600" kern="1200"/>
        </a:p>
      </dsp:txBody>
      <dsp:txXfrm>
        <a:off x="3135468" y="598865"/>
        <a:ext cx="1848109" cy="1848109"/>
      </dsp:txXfrm>
    </dsp:sp>
    <dsp:sp modelId="{338BB665-DFA3-4325-A953-1CAEAC3E3AC1}">
      <dsp:nvSpPr>
        <dsp:cNvPr id="0" name=""/>
        <dsp:cNvSpPr/>
      </dsp:nvSpPr>
      <dsp:spPr>
        <a:xfrm>
          <a:off x="829881" y="2704496"/>
          <a:ext cx="2048065" cy="2048065"/>
        </a:xfrm>
        <a:prstGeom prst="roundRect">
          <a:avLst/>
        </a:prstGeom>
        <a:solidFill>
          <a:schemeClr val="accent5">
            <a:hueOff val="-1123087"/>
            <a:satOff val="-5296"/>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The time plot gives us information about the total number of packets belonging to each protocol with respect to time spent after starting the evaluation. </a:t>
          </a:r>
          <a:endParaRPr lang="en-US" sz="1600" kern="1200"/>
        </a:p>
      </dsp:txBody>
      <dsp:txXfrm>
        <a:off x="929859" y="2804474"/>
        <a:ext cx="1848109" cy="1848109"/>
      </dsp:txXfrm>
    </dsp:sp>
    <dsp:sp modelId="{C8608DDE-DD7B-40DA-9398-00183F6C6A62}">
      <dsp:nvSpPr>
        <dsp:cNvPr id="0" name=""/>
        <dsp:cNvSpPr/>
      </dsp:nvSpPr>
      <dsp:spPr>
        <a:xfrm>
          <a:off x="3035490" y="2704496"/>
          <a:ext cx="2048065" cy="2048065"/>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Thus, our project helps users to keep track of their live internet traffic and detect an anomaly whenever there is a DOS attack.</a:t>
          </a:r>
          <a:endParaRPr lang="en-US" sz="1600" kern="1200"/>
        </a:p>
      </dsp:txBody>
      <dsp:txXfrm>
        <a:off x="3135468" y="2804474"/>
        <a:ext cx="1848109" cy="1848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B25FA-090F-484A-B9BD-1C19D38C1174}">
      <dsp:nvSpPr>
        <dsp:cNvPr id="0" name=""/>
        <dsp:cNvSpPr/>
      </dsp:nvSpPr>
      <dsp:spPr>
        <a:xfrm>
          <a:off x="0" y="2179"/>
          <a:ext cx="5913437" cy="11046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47524-2EEB-4FE6-B611-DF52FFE3F401}">
      <dsp:nvSpPr>
        <dsp:cNvPr id="0" name=""/>
        <dsp:cNvSpPr/>
      </dsp:nvSpPr>
      <dsp:spPr>
        <a:xfrm>
          <a:off x="334156" y="250725"/>
          <a:ext cx="607557" cy="607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3A74FF-8312-4652-8118-7DF68D2DB772}">
      <dsp:nvSpPr>
        <dsp:cNvPr id="0" name=""/>
        <dsp:cNvSpPr/>
      </dsp:nvSpPr>
      <dsp:spPr>
        <a:xfrm>
          <a:off x="1275871" y="2179"/>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711200">
            <a:lnSpc>
              <a:spcPct val="90000"/>
            </a:lnSpc>
            <a:spcBef>
              <a:spcPct val="0"/>
            </a:spcBef>
            <a:spcAft>
              <a:spcPct val="35000"/>
            </a:spcAft>
            <a:buNone/>
          </a:pPr>
          <a:r>
            <a:rPr lang="en-IN" sz="1600" kern="1200" dirty="0"/>
            <a:t>As of now our project is tailored to perform only those tasks that have been discussed above. The primary aspects of the project which we have decided to work upon are:</a:t>
          </a:r>
          <a:endParaRPr lang="en-US" sz="1600" kern="1200" dirty="0"/>
        </a:p>
      </dsp:txBody>
      <dsp:txXfrm>
        <a:off x="1275871" y="2179"/>
        <a:ext cx="4637565" cy="1104650"/>
      </dsp:txXfrm>
    </dsp:sp>
    <dsp:sp modelId="{AECB3071-CEBD-4FE5-B5E0-745433E8509C}">
      <dsp:nvSpPr>
        <dsp:cNvPr id="0" name=""/>
        <dsp:cNvSpPr/>
      </dsp:nvSpPr>
      <dsp:spPr>
        <a:xfrm>
          <a:off x="0" y="1382992"/>
          <a:ext cx="5913437" cy="11046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DBCC4-CB04-4B37-B97F-118EBFE5C12E}">
      <dsp:nvSpPr>
        <dsp:cNvPr id="0" name=""/>
        <dsp:cNvSpPr/>
      </dsp:nvSpPr>
      <dsp:spPr>
        <a:xfrm>
          <a:off x="334156" y="1631539"/>
          <a:ext cx="607557" cy="607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54A58F-F283-4153-ABC7-CA94B5731CF1}">
      <dsp:nvSpPr>
        <dsp:cNvPr id="0" name=""/>
        <dsp:cNvSpPr/>
      </dsp:nvSpPr>
      <dsp:spPr>
        <a:xfrm>
          <a:off x="1275871" y="1382992"/>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711200">
            <a:lnSpc>
              <a:spcPct val="90000"/>
            </a:lnSpc>
            <a:spcBef>
              <a:spcPct val="0"/>
            </a:spcBef>
            <a:spcAft>
              <a:spcPct val="35000"/>
            </a:spcAft>
            <a:buNone/>
          </a:pPr>
          <a:r>
            <a:rPr lang="en-IN" sz="1600" kern="1200"/>
            <a:t>Faster computation speeds.</a:t>
          </a:r>
          <a:endParaRPr lang="en-US" sz="1600" kern="1200"/>
        </a:p>
      </dsp:txBody>
      <dsp:txXfrm>
        <a:off x="1275871" y="1382992"/>
        <a:ext cx="4637565" cy="1104650"/>
      </dsp:txXfrm>
    </dsp:sp>
    <dsp:sp modelId="{558C1B6C-DE55-4FC9-B67B-436BF84D0A89}">
      <dsp:nvSpPr>
        <dsp:cNvPr id="0" name=""/>
        <dsp:cNvSpPr/>
      </dsp:nvSpPr>
      <dsp:spPr>
        <a:xfrm>
          <a:off x="0" y="2763806"/>
          <a:ext cx="5913437" cy="11046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39CE6-93EB-4C85-8B74-ABDA998B48C2}">
      <dsp:nvSpPr>
        <dsp:cNvPr id="0" name=""/>
        <dsp:cNvSpPr/>
      </dsp:nvSpPr>
      <dsp:spPr>
        <a:xfrm>
          <a:off x="334156" y="3012352"/>
          <a:ext cx="607557" cy="607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EB99F3-3C9A-413F-A887-827B4B6724AF}">
      <dsp:nvSpPr>
        <dsp:cNvPr id="0" name=""/>
        <dsp:cNvSpPr/>
      </dsp:nvSpPr>
      <dsp:spPr>
        <a:xfrm>
          <a:off x="1275871" y="2763806"/>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711200">
            <a:lnSpc>
              <a:spcPct val="90000"/>
            </a:lnSpc>
            <a:spcBef>
              <a:spcPct val="0"/>
            </a:spcBef>
            <a:spcAft>
              <a:spcPct val="35000"/>
            </a:spcAft>
            <a:buNone/>
          </a:pPr>
          <a:r>
            <a:rPr lang="en-IN" sz="1600" kern="1200"/>
            <a:t>Lighter and more efficient software.</a:t>
          </a:r>
          <a:endParaRPr lang="en-US" sz="1600" kern="1200"/>
        </a:p>
      </dsp:txBody>
      <dsp:txXfrm>
        <a:off x="1275871" y="2763806"/>
        <a:ext cx="4637565" cy="1104650"/>
      </dsp:txXfrm>
    </dsp:sp>
    <dsp:sp modelId="{AA5FC6FD-EDBE-47A0-B460-C76EAAF84F57}">
      <dsp:nvSpPr>
        <dsp:cNvPr id="0" name=""/>
        <dsp:cNvSpPr/>
      </dsp:nvSpPr>
      <dsp:spPr>
        <a:xfrm>
          <a:off x="0" y="4144619"/>
          <a:ext cx="5913437" cy="11046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52B95-2CEF-4FAF-A09D-FD9CFB721932}">
      <dsp:nvSpPr>
        <dsp:cNvPr id="0" name=""/>
        <dsp:cNvSpPr/>
      </dsp:nvSpPr>
      <dsp:spPr>
        <a:xfrm>
          <a:off x="334156" y="4393166"/>
          <a:ext cx="607557" cy="6075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507A36-29C2-42B5-A264-A0604D6DEB82}">
      <dsp:nvSpPr>
        <dsp:cNvPr id="0" name=""/>
        <dsp:cNvSpPr/>
      </dsp:nvSpPr>
      <dsp:spPr>
        <a:xfrm>
          <a:off x="1275871" y="4144619"/>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711200">
            <a:lnSpc>
              <a:spcPct val="90000"/>
            </a:lnSpc>
            <a:spcBef>
              <a:spcPct val="0"/>
            </a:spcBef>
            <a:spcAft>
              <a:spcPct val="35000"/>
            </a:spcAft>
            <a:buNone/>
          </a:pPr>
          <a:r>
            <a:rPr lang="en-IN" sz="1600" kern="1200"/>
            <a:t>Ability to detect the name of the protocol that had been used to launch the attack.</a:t>
          </a:r>
          <a:endParaRPr lang="en-US" sz="1600" kern="1200"/>
        </a:p>
      </dsp:txBody>
      <dsp:txXfrm>
        <a:off x="1275871" y="4144619"/>
        <a:ext cx="4637565" cy="11046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pPr/>
              <a:t>16-06-2020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pPr/>
              <a:t>‹#›</a:t>
            </a:fld>
            <a:endParaRPr lang="en-IN" dirty="0"/>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E8718-E0DE-48E9-850A-2E7F52044918}" type="datetime1">
              <a:rPr lang="en-US" smtClean="0"/>
              <a:pPr/>
              <a:t>6/16/2020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47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09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521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ADE8718-E0DE-48E9-850A-2E7F52044918}" type="datetime1">
              <a:rPr lang="en-US" smtClean="0"/>
              <a:pPr/>
              <a:t>6/16/2020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                                                     </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092896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65C58D-740D-4B36-A1A6-6DB367983BF6}" type="datetime1">
              <a:rPr lang="en-US" smtClean="0"/>
              <a:pPr/>
              <a:t>6/16/2020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3447355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3EA9F33-4DCD-4F50-93E8-207332CDB8A9}" type="datetime1">
              <a:rPr lang="en-US" smtClean="0"/>
              <a:pPr/>
              <a:t>6/16/2020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                                                     </a:t>
            </a:r>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85339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288060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pPr/>
              <a:t>6/16/2020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9983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pPr/>
              <a:t>6/16/2020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168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pPr/>
              <a:t>6/16/2020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9714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F1DF604-B3C1-45D3-985E-DE9E8785C877}" type="datetime1">
              <a:rPr lang="en-US" smtClean="0"/>
              <a:pPr/>
              <a:t>6/16/2020</a:t>
            </a:fld>
            <a:endParaRPr lang="en-US" dirty="0"/>
          </a:p>
        </p:txBody>
      </p:sp>
      <p:sp>
        <p:nvSpPr>
          <p:cNvPr id="9" name="Footer Placeholder 8"/>
          <p:cNvSpPr>
            <a:spLocks noGrp="1"/>
          </p:cNvSpPr>
          <p:nvPr>
            <p:ph type="ftr" sz="quarter" idx="11"/>
          </p:nvPr>
        </p:nvSpPr>
        <p:spPr/>
        <p:txBody>
          <a:bodyPr/>
          <a:lstStyle>
            <a:lvl1pPr algn="r">
              <a:defRPr/>
            </a:lvl1pPr>
          </a:lstStyle>
          <a:p>
            <a:r>
              <a:rPr lang="en-US"/>
              <a:t>                                                     </a:t>
            </a:r>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637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145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D1CCE9A-D860-42C2-B0D6-B58CA184E92B}" type="datetime1">
              <a:rPr lang="en-US" smtClean="0"/>
              <a:pPr/>
              <a:t>6/16/2020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                                                     </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2478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128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37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43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8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pPr/>
              <a:t>6/16/2020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pPr/>
              <a:t>6/16/2020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10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pPr/>
              <a:t>6/16/2020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62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79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D1CCE9A-D860-42C2-B0D6-B58CA184E92B}" type="datetime1">
              <a:rPr lang="en-US" smtClean="0"/>
              <a:pPr/>
              <a:t>6/16/2020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44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BEEA5B-9FF1-4F59-9393-6A1B7F739090}" type="datetime1">
              <a:rPr lang="en-US" smtClean="0"/>
              <a:pPr/>
              <a:t>6/16/2020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89840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ABEEA5B-9FF1-4F59-9393-6A1B7F739090}" type="datetime1">
              <a:rPr lang="en-US" smtClean="0"/>
              <a:pPr/>
              <a:t>6/16/2020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36075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hyperlink" Target="https://wiobyrne.com/externallink_dos-vs-ddos-attack/"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87" name="Rectangle 125">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8141418" y="1463014"/>
            <a:ext cx="2848300" cy="3293053"/>
          </a:xfrm>
        </p:spPr>
        <p:txBody>
          <a:bodyPr vert="horz" lIns="91440" tIns="45720" rIns="91440" bIns="45720" rtlCol="0" anchor="ctr">
            <a:normAutofit/>
          </a:bodyPr>
          <a:lstStyle/>
          <a:p>
            <a:pPr indent="-228600">
              <a:lnSpc>
                <a:spcPct val="110000"/>
              </a:lnSpc>
              <a:buFont typeface="Arial" panose="020B0604020202020204" pitchFamily="34" charset="0"/>
              <a:buChar char="•"/>
            </a:pPr>
            <a:r>
              <a:rPr lang="en-US" sz="1700"/>
              <a:t>TEAM Name</a:t>
            </a:r>
          </a:p>
          <a:p>
            <a:pPr indent="-228600">
              <a:lnSpc>
                <a:spcPct val="110000"/>
              </a:lnSpc>
              <a:buFont typeface="Arial" panose="020B0604020202020204" pitchFamily="34" charset="0"/>
              <a:buChar char="•"/>
            </a:pPr>
            <a:r>
              <a:rPr lang="en-US" sz="1700"/>
              <a:t>Satyadhar kumar (e18cse163)</a:t>
            </a:r>
          </a:p>
          <a:p>
            <a:pPr indent="-228600">
              <a:lnSpc>
                <a:spcPct val="110000"/>
              </a:lnSpc>
              <a:buFont typeface="Arial" panose="020B0604020202020204" pitchFamily="34" charset="0"/>
              <a:buChar char="•"/>
            </a:pPr>
            <a:r>
              <a:rPr lang="en-US" sz="1700"/>
              <a:t>Saish gopishetty (e18cse157)</a:t>
            </a:r>
          </a:p>
          <a:p>
            <a:pPr indent="-228600">
              <a:lnSpc>
                <a:spcPct val="110000"/>
              </a:lnSpc>
              <a:buFont typeface="Arial" panose="020B0604020202020204" pitchFamily="34" charset="0"/>
              <a:buChar char="•"/>
            </a:pPr>
            <a:r>
              <a:rPr lang="en-US" sz="1700"/>
              <a:t>Ravula praveen (e18cse146)</a:t>
            </a:r>
          </a:p>
          <a:p>
            <a:pPr indent="-228600">
              <a:lnSpc>
                <a:spcPct val="110000"/>
              </a:lnSpc>
              <a:buFont typeface="Arial" panose="020B0604020202020204" pitchFamily="34" charset="0"/>
              <a:buChar char="•"/>
            </a:pPr>
            <a:r>
              <a:rPr lang="en-US" sz="1700"/>
              <a:t> ravi chowdary (e18cse145)</a:t>
            </a:r>
          </a:p>
          <a:p>
            <a:pPr indent="-228600">
              <a:lnSpc>
                <a:spcPct val="110000"/>
              </a:lnSpc>
              <a:buFont typeface="Arial" panose="020B0604020202020204" pitchFamily="34" charset="0"/>
              <a:buChar char="•"/>
            </a:pPr>
            <a:endParaRPr lang="en-US" sz="1700"/>
          </a:p>
          <a:p>
            <a:pPr indent="-228600">
              <a:lnSpc>
                <a:spcPct val="110000"/>
              </a:lnSpc>
              <a:buFont typeface="Arial" panose="020B0604020202020204" pitchFamily="34" charset="0"/>
              <a:buChar char="•"/>
            </a:pPr>
            <a:endParaRPr lang="en-US" sz="1700"/>
          </a:p>
          <a:p>
            <a:pPr indent="-228600">
              <a:lnSpc>
                <a:spcPct val="110000"/>
              </a:lnSpc>
              <a:buFont typeface="Arial" panose="020B0604020202020204" pitchFamily="34" charset="0"/>
              <a:buChar char="•"/>
            </a:pPr>
            <a:endParaRPr lang="en-US" sz="1700"/>
          </a:p>
        </p:txBody>
      </p:sp>
      <p:grpSp>
        <p:nvGrpSpPr>
          <p:cNvPr id="193" name="Group 192">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94" name="Rectangle 193">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7" name="Rectangle 196">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a:xfrm>
            <a:off x="1446756" y="1463015"/>
            <a:ext cx="5492683" cy="3196668"/>
          </a:xfrm>
        </p:spPr>
        <p:txBody>
          <a:bodyPr vert="horz" lIns="91440" tIns="45720" rIns="91440" bIns="45720" rtlCol="0" anchor="ctr">
            <a:normAutofit/>
          </a:bodyPr>
          <a:lstStyle/>
          <a:p>
            <a:pPr algn="ctr"/>
            <a:r>
              <a:rPr lang="en-US" sz="4000" b="0" i="0" kern="1200" cap="all">
                <a:solidFill>
                  <a:srgbClr val="FFFFFF"/>
                </a:solidFill>
                <a:effectLst/>
                <a:latin typeface="+mj-lt"/>
                <a:ea typeface="+mj-ea"/>
                <a:cs typeface="+mj-cs"/>
              </a:rPr>
              <a:t>anomaly Detection in network activities</a:t>
            </a:r>
          </a:p>
        </p:txBody>
      </p:sp>
      <p:pic>
        <p:nvPicPr>
          <p:cNvPr id="199" name="Picture 198">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1" name="Straight Connector 200">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CF2135B-2F95-477C-A023-9C40C3274C55}"/>
              </a:ext>
            </a:extLst>
          </p:cNvPr>
          <p:cNvSpPr txBox="1"/>
          <p:nvPr/>
        </p:nvSpPr>
        <p:spPr>
          <a:xfrm>
            <a:off x="10537472" y="6474600"/>
            <a:ext cx="1625600" cy="369332"/>
          </a:xfrm>
          <a:prstGeom prst="rect">
            <a:avLst/>
          </a:prstGeom>
          <a:noFill/>
        </p:spPr>
        <p:txBody>
          <a:bodyPr wrap="square" rtlCol="0">
            <a:spAutoFit/>
          </a:bodyPr>
          <a:lstStyle/>
          <a:p>
            <a:pPr>
              <a:spcAft>
                <a:spcPts val="600"/>
              </a:spcAft>
            </a:pPr>
            <a:r>
              <a:rPr lang="en-IN"/>
              <a:t>Date 16.6.20</a:t>
            </a:r>
          </a:p>
        </p:txBody>
      </p:sp>
      <p:sp>
        <p:nvSpPr>
          <p:cNvPr id="39" name="Subtitle 2">
            <a:extLst>
              <a:ext uri="{FF2B5EF4-FFF2-40B4-BE49-F238E27FC236}">
                <a16:creationId xmlns:a16="http://schemas.microsoft.com/office/drawing/2014/main" id="{08B16DB7-D310-42A8-A3F1-360E43CC53BF}"/>
              </a:ext>
            </a:extLst>
          </p:cNvPr>
          <p:cNvSpPr txBox="1">
            <a:spLocks/>
          </p:cNvSpPr>
          <p:nvPr/>
        </p:nvSpPr>
        <p:spPr>
          <a:xfrm>
            <a:off x="4654296" y="6214533"/>
            <a:ext cx="5854248" cy="629399"/>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lnSpc>
                <a:spcPct val="90000"/>
              </a:lnSpc>
            </a:pPr>
            <a:r>
              <a:rPr lang="en-IN" sz="1100" b="1">
                <a:solidFill>
                  <a:srgbClr val="FFFFFF"/>
                </a:solidFill>
              </a:rPr>
              <a:t>Computer Science Engineering Department</a:t>
            </a:r>
          </a:p>
          <a:p>
            <a:pPr algn="ctr">
              <a:lnSpc>
                <a:spcPct val="90000"/>
              </a:lnSpc>
            </a:pPr>
            <a:r>
              <a:rPr lang="en-IN" sz="1100" b="1">
                <a:solidFill>
                  <a:srgbClr val="FFFFFF"/>
                </a:solidFill>
              </a:rPr>
              <a:t>Bennett University, Greater Noida, U.P.</a:t>
            </a:r>
          </a:p>
          <a:p>
            <a:pPr>
              <a:lnSpc>
                <a:spcPct val="90000"/>
              </a:lnSpc>
            </a:pPr>
            <a:endParaRPr lang="en-IN" sz="1100" b="1">
              <a:solidFill>
                <a:srgbClr val="FFFFFF"/>
              </a:solidFill>
            </a:endParaRPr>
          </a:p>
          <a:p>
            <a:pPr>
              <a:lnSpc>
                <a:spcPct val="90000"/>
              </a:lnSpc>
            </a:pPr>
            <a:endParaRPr lang="en-IN" sz="1100">
              <a:solidFill>
                <a:srgbClr val="FFFFFF"/>
              </a:solidFill>
            </a:endParaRPr>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700" b="1">
                <a:solidFill>
                  <a:srgbClr val="FFFFFF"/>
                </a:solidFill>
              </a:rPr>
              <a:t>References</a:t>
            </a:r>
          </a:p>
        </p:txBody>
      </p:sp>
      <p:sp>
        <p:nvSpPr>
          <p:cNvPr id="5" name="Content Placeholder 4">
            <a:extLst>
              <a:ext uri="{FF2B5EF4-FFF2-40B4-BE49-F238E27FC236}">
                <a16:creationId xmlns:a16="http://schemas.microsoft.com/office/drawing/2014/main" id="{23788AAF-8FBA-4394-A1D5-EDEF76297B4E}"/>
              </a:ext>
            </a:extLst>
          </p:cNvPr>
          <p:cNvSpPr>
            <a:spLocks noGrp="1"/>
          </p:cNvSpPr>
          <p:nvPr>
            <p:ph idx="1"/>
          </p:nvPr>
        </p:nvSpPr>
        <p:spPr>
          <a:xfrm>
            <a:off x="4449880" y="741498"/>
            <a:ext cx="6892437" cy="5375004"/>
          </a:xfrm>
        </p:spPr>
        <p:txBody>
          <a:bodyPr anchor="t">
            <a:normAutofit fontScale="47500" lnSpcReduction="20000"/>
          </a:bodyPr>
          <a:lstStyle/>
          <a:p>
            <a:r>
              <a:rPr lang="en-IN" dirty="0"/>
              <a:t>[1] Petersen, B. and Chung, E., Broadcom Corp, 2009. </a:t>
            </a:r>
            <a:r>
              <a:rPr lang="en-IN" i="1" dirty="0"/>
              <a:t>Network activity anomaly detection</a:t>
            </a:r>
            <a:r>
              <a:rPr lang="en-IN" dirty="0"/>
              <a:t>. U.S. Patent Application 12/015,387.</a:t>
            </a:r>
          </a:p>
          <a:p>
            <a:r>
              <a:rPr lang="en-IN" dirty="0"/>
              <a:t>[2] Garcia-Teodoro, P., Diaz-Verdejo, J., </a:t>
            </a:r>
            <a:r>
              <a:rPr lang="en-IN" dirty="0" err="1"/>
              <a:t>Maciá</a:t>
            </a:r>
            <a:r>
              <a:rPr lang="en-IN" dirty="0"/>
              <a:t>-Fernández, G. and Vázquez, E., 2009. Anomaly-based network intrusion detection: Techniques, systems and challenges. </a:t>
            </a:r>
            <a:r>
              <a:rPr lang="en-IN" i="1" dirty="0"/>
              <a:t>computers &amp; security</a:t>
            </a:r>
            <a:r>
              <a:rPr lang="en-IN" dirty="0"/>
              <a:t>, </a:t>
            </a:r>
            <a:r>
              <a:rPr lang="en-IN" i="1" dirty="0"/>
              <a:t>28</a:t>
            </a:r>
            <a:r>
              <a:rPr lang="en-IN" dirty="0"/>
              <a:t>(1-2), pp.18-28.</a:t>
            </a:r>
          </a:p>
          <a:p>
            <a:r>
              <a:rPr lang="en-IN" dirty="0"/>
              <a:t>[3] Krügel, C., Toth, T. and Kirda, E., 2002, March. Service specific anomaly detection for network intrusion detection. In </a:t>
            </a:r>
            <a:r>
              <a:rPr lang="en-IN" i="1" dirty="0"/>
              <a:t>Proceedings of the 2002 ACM symposium on Applied computing</a:t>
            </a:r>
            <a:r>
              <a:rPr lang="en-IN" dirty="0"/>
              <a:t> (pp. 201-208).</a:t>
            </a:r>
          </a:p>
          <a:p>
            <a:r>
              <a:rPr lang="en-IN" dirty="0"/>
              <a:t>[4] Simmross-Wattenberg, F., Asensio-Perez, J.I., Casaseca-De-La-Higuera, P., Martin-Fernandez, M., Dimitriadis, I.A. and Alberola-Lopez, C., 2011. Anomaly detection in network traffic based on statistical inference and\alpha-stable modeling. </a:t>
            </a:r>
            <a:r>
              <a:rPr lang="en-IN" i="1" dirty="0"/>
              <a:t>IEEE Transactions on Dependable and Secure Computing</a:t>
            </a:r>
            <a:r>
              <a:rPr lang="en-IN" dirty="0"/>
              <a:t>, </a:t>
            </a:r>
            <a:r>
              <a:rPr lang="en-IN" i="1" dirty="0"/>
              <a:t>8</a:t>
            </a:r>
            <a:r>
              <a:rPr lang="en-IN" dirty="0"/>
              <a:t>(4), pp.494-509.</a:t>
            </a:r>
          </a:p>
          <a:p>
            <a:r>
              <a:rPr lang="en-IN" dirty="0"/>
              <a:t>[5] Gao, J., Hu, G., Yao, X. and Chang, R.K., 2006, August. Anomaly detection of network traffic based on wavelet packet. In </a:t>
            </a:r>
            <a:r>
              <a:rPr lang="en-IN" i="1" dirty="0"/>
              <a:t>2006 Asia-Pacific Conference on Communications</a:t>
            </a:r>
            <a:r>
              <a:rPr lang="en-IN" dirty="0"/>
              <a:t> (pp. 1-5). IEEE.</a:t>
            </a:r>
          </a:p>
          <a:p>
            <a:r>
              <a:rPr lang="en-IN" dirty="0"/>
              <a:t>[6] Chan, P.K., Mahoney, M.V. and Arshad, M.H., 2005. Learning rules and clusters for anomaly detection in network traffic. In </a:t>
            </a:r>
            <a:r>
              <a:rPr lang="en-IN" i="1" dirty="0"/>
              <a:t>Managing Cyber Threats</a:t>
            </a:r>
            <a:r>
              <a:rPr lang="en-IN" dirty="0"/>
              <a:t> (pp. 81-99). Springer, Boston, MA.</a:t>
            </a:r>
          </a:p>
          <a:p>
            <a:r>
              <a:rPr lang="en-IN" dirty="0"/>
              <a:t>[7] Noble, C.C. and Cook, D.J., 2003, August. Graph-based anomaly detection. In </a:t>
            </a:r>
            <a:r>
              <a:rPr lang="en-IN" i="1" dirty="0"/>
              <a:t>Proceedings of the ninth ACM SIGKDD international conference on Knowledge discovery and data mining</a:t>
            </a:r>
            <a:r>
              <a:rPr lang="en-IN" dirty="0"/>
              <a:t> (pp. 631-636).</a:t>
            </a:r>
          </a:p>
          <a:p>
            <a:r>
              <a:rPr lang="en-IN" dirty="0"/>
              <a:t>[8] Pavithirakini, S., Bandara, D.D.M.M., Gunawardhana, C.N., Perera, K.K.S., Abeyrathne, B.G.M.M. and Dhammearatchi, D., 2016. Improve the Capabilities of Wireshark as a tool for Intrusion Detection in DOS Attacks. </a:t>
            </a:r>
            <a:r>
              <a:rPr lang="en-IN" i="1" dirty="0"/>
              <a:t>International Journal of Scientific and Research Publications</a:t>
            </a:r>
            <a:r>
              <a:rPr lang="en-IN" dirty="0"/>
              <a:t>, </a:t>
            </a:r>
            <a:r>
              <a:rPr lang="en-IN" i="1" dirty="0"/>
              <a:t>6</a:t>
            </a:r>
            <a:r>
              <a:rPr lang="en-IN" dirty="0"/>
              <a:t>(4), pp.378-384.</a:t>
            </a:r>
          </a:p>
          <a:p>
            <a:r>
              <a:rPr lang="en-IN" dirty="0"/>
              <a:t>[9] Othman, Z.A. and Eljadi, E.E., 2011, July. Network anomaly detection tools based on association rules. In </a:t>
            </a:r>
            <a:r>
              <a:rPr lang="en-IN" i="1" dirty="0"/>
              <a:t>Proceedings of the 2011 International Conference on Electrical Engineering and Informatics</a:t>
            </a:r>
            <a:r>
              <a:rPr lang="en-IN" dirty="0"/>
              <a:t> (pp. 1-7). IEEE.</a:t>
            </a:r>
          </a:p>
          <a:p>
            <a:r>
              <a:rPr lang="en-IN" dirty="0"/>
              <a:t>[10] Mantere, M., Sailio, M. and Noponen, S., 2014, April. A module for anomaly detection in ICS networks. In </a:t>
            </a:r>
            <a:r>
              <a:rPr lang="en-IN" i="1" dirty="0"/>
              <a:t>Proceedings of the 3rd international conference on High confidence networked systems</a:t>
            </a:r>
            <a:r>
              <a:rPr lang="en-IN" dirty="0"/>
              <a:t> (pp. 49-56).</a:t>
            </a:r>
          </a:p>
          <a:p>
            <a:r>
              <a:rPr lang="en-IN" dirty="0"/>
              <a:t>[11] Mahoney, M.V., 2003, March. Network traffic anomaly detection based on packet bytes. In </a:t>
            </a:r>
            <a:r>
              <a:rPr lang="en-IN" i="1" dirty="0"/>
              <a:t>Proceedings of the 2003 ACM symposium on Applied computing</a:t>
            </a:r>
            <a:r>
              <a:rPr lang="en-IN" dirty="0"/>
              <a:t> (pp. 346-350).</a:t>
            </a:r>
          </a:p>
          <a:p>
            <a:r>
              <a:rPr lang="en-IN" dirty="0"/>
              <a:t>[12] Gao, J., Hu, G., Yao, X. and Chang, R.K., 2006, August. Anomaly detection of network traffic based on wavelet packet. In </a:t>
            </a:r>
            <a:r>
              <a:rPr lang="en-IN" i="1" dirty="0"/>
              <a:t>2006 Asia-Pacific Conference on Communications</a:t>
            </a:r>
            <a:r>
              <a:rPr lang="en-IN" dirty="0"/>
              <a:t> (pp. 1-5). IEEE.</a:t>
            </a:r>
          </a:p>
          <a:p>
            <a:endParaRPr lang="en-IN" dirty="0"/>
          </a:p>
          <a:p>
            <a:endParaRPr lang="en-IN" dirty="0"/>
          </a:p>
        </p:txBody>
      </p:sp>
    </p:spTree>
    <p:extLst>
      <p:ext uri="{BB962C8B-B14F-4D97-AF65-F5344CB8AC3E}">
        <p14:creationId xmlns:p14="http://schemas.microsoft.com/office/powerpoint/2010/main" val="128176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Thank You</a:t>
            </a:r>
          </a:p>
        </p:txBody>
      </p:sp>
      <p:pic>
        <p:nvPicPr>
          <p:cNvPr id="30" name="Graphic 29" descr="Smiling Face with No Fill">
            <a:extLst>
              <a:ext uri="{FF2B5EF4-FFF2-40B4-BE49-F238E27FC236}">
                <a16:creationId xmlns:a16="http://schemas.microsoft.com/office/drawing/2014/main" id="{47B42D1F-89FA-4DF2-AE71-26C070557D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45" name="Straight Connector 44">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46">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6846137" y="727626"/>
            <a:ext cx="4602152" cy="1718225"/>
          </a:xfrm>
        </p:spPr>
        <p:txBody>
          <a:bodyPr>
            <a:normAutofit/>
          </a:bodyPr>
          <a:lstStyle/>
          <a:p>
            <a:r>
              <a:rPr lang="en-IN" b="1" dirty="0"/>
              <a:t>Introduction</a:t>
            </a:r>
          </a:p>
        </p:txBody>
      </p:sp>
      <p:sp useBgFill="1">
        <p:nvSpPr>
          <p:cNvPr id="21" name="Rectangle 20">
            <a:extLst>
              <a:ext uri="{FF2B5EF4-FFF2-40B4-BE49-F238E27FC236}">
                <a16:creationId xmlns:a16="http://schemas.microsoft.com/office/drawing/2014/main" id="{4E1605C1-ED2D-4AAA-BD9C-24B82055F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8DFA4F8-B856-483B-85AE-5CDF5A5F1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6FC9FCC7-29B1-433A-AC58-FEAE48D84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chemeClr val="tx1">
                <a:lumMod val="75000"/>
                <a:lumOff val="25000"/>
              </a:schemeClr>
            </a:solidFill>
            <a:prstDash val="solid"/>
            <a:miter lim="800000"/>
          </a:ln>
          <a:effectLst/>
        </p:spPr>
      </p:sp>
      <p:pic>
        <p:nvPicPr>
          <p:cNvPr id="8" name="Picture 7" descr="A screenshot of a cell phone&#10;&#10;Description automatically generated">
            <a:extLst>
              <a:ext uri="{FF2B5EF4-FFF2-40B4-BE49-F238E27FC236}">
                <a16:creationId xmlns:a16="http://schemas.microsoft.com/office/drawing/2014/main" id="{2BC9BFB7-04A1-45DC-85DF-E98A85333F6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4242" y="1370857"/>
            <a:ext cx="5099825" cy="2804903"/>
          </a:xfrm>
          <a:prstGeom prst="rect">
            <a:avLst/>
          </a:prstGeom>
        </p:spPr>
      </p:pic>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6846137" y="2538919"/>
            <a:ext cx="4602152" cy="3596880"/>
          </a:xfrm>
        </p:spPr>
        <p:txBody>
          <a:bodyPr>
            <a:normAutofit/>
          </a:bodyPr>
          <a:lstStyle/>
          <a:p>
            <a:pPr>
              <a:lnSpc>
                <a:spcPct val="90000"/>
              </a:lnSpc>
            </a:pPr>
            <a:r>
              <a:rPr lang="en-US" dirty="0"/>
              <a:t>Our project concerns the field of Cyber Security and aims at detecting DOS or DDOS attacks.</a:t>
            </a:r>
          </a:p>
          <a:p>
            <a:pPr>
              <a:lnSpc>
                <a:spcPct val="90000"/>
              </a:lnSpc>
            </a:pPr>
            <a:r>
              <a:rPr lang="en-US" dirty="0"/>
              <a:t>The main aim of our team was to build a software from scratch that is light, gives the user real time information about the said network and could work independently. </a:t>
            </a:r>
          </a:p>
          <a:p>
            <a:pPr>
              <a:lnSpc>
                <a:spcPct val="90000"/>
              </a:lnSpc>
            </a:pPr>
            <a:r>
              <a:rPr lang="en-IN" dirty="0"/>
              <a:t>Our project helps users to keep track of their live internet traffic and detect an anomaly whenever there is a DOS attack</a:t>
            </a:r>
          </a:p>
          <a:p>
            <a:pPr marL="0" indent="0">
              <a:lnSpc>
                <a:spcPct val="90000"/>
              </a:lnSpc>
              <a:buNone/>
            </a:pPr>
            <a:endParaRPr lang="en-IN" dirty="0"/>
          </a:p>
        </p:txBody>
      </p:sp>
    </p:spTree>
    <p:extLst>
      <p:ext uri="{BB962C8B-B14F-4D97-AF65-F5344CB8AC3E}">
        <p14:creationId xmlns:p14="http://schemas.microsoft.com/office/powerpoint/2010/main" val="223663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30">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2">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7555992" y="2307409"/>
            <a:ext cx="3157577" cy="3747316"/>
          </a:xfrm>
        </p:spPr>
        <p:txBody>
          <a:bodyPr anchor="t">
            <a:normAutofit/>
          </a:bodyPr>
          <a:lstStyle/>
          <a:p>
            <a:r>
              <a:rPr lang="en-IN" b="1" dirty="0"/>
              <a:t>Objectives</a:t>
            </a:r>
          </a:p>
        </p:txBody>
      </p:sp>
      <p:cxnSp>
        <p:nvCxnSpPr>
          <p:cNvPr id="46" name="Straight Connector 34">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7"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14" name="Content Placeholder 2">
            <a:extLst>
              <a:ext uri="{FF2B5EF4-FFF2-40B4-BE49-F238E27FC236}">
                <a16:creationId xmlns:a16="http://schemas.microsoft.com/office/drawing/2014/main" id="{C9CB3FA3-7FF8-4938-A8D4-77D663F4B61A}"/>
              </a:ext>
            </a:extLst>
          </p:cNvPr>
          <p:cNvGraphicFramePr>
            <a:graphicFrameLocks noGrp="1"/>
          </p:cNvGraphicFramePr>
          <p:nvPr>
            <p:ph idx="1"/>
            <p:extLst>
              <p:ext uri="{D42A27DB-BD31-4B8C-83A1-F6EECF244321}">
                <p14:modId xmlns:p14="http://schemas.microsoft.com/office/powerpoint/2010/main" val="1475830470"/>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5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4476" y="1600199"/>
            <a:ext cx="3539266" cy="4297680"/>
          </a:xfrm>
        </p:spPr>
        <p:txBody>
          <a:bodyPr anchor="ctr">
            <a:normAutofit/>
          </a:bodyPr>
          <a:lstStyle/>
          <a:p>
            <a:r>
              <a:rPr lang="en-IN" b="1"/>
              <a:t>Data resoUrces Used</a:t>
            </a:r>
          </a:p>
        </p:txBody>
      </p:sp>
      <p:cxnSp>
        <p:nvCxnSpPr>
          <p:cNvPr id="17"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218E5476-7C93-42E5-BFA2-53641CE0F421}"/>
              </a:ext>
            </a:extLst>
          </p:cNvPr>
          <p:cNvSpPr>
            <a:spLocks noGrp="1"/>
          </p:cNvSpPr>
          <p:nvPr>
            <p:ph idx="1"/>
          </p:nvPr>
        </p:nvSpPr>
        <p:spPr>
          <a:xfrm>
            <a:off x="5429115" y="1747520"/>
            <a:ext cx="6130003" cy="3728720"/>
          </a:xfrm>
        </p:spPr>
        <p:txBody>
          <a:bodyPr anchor="ctr">
            <a:normAutofit fontScale="92500" lnSpcReduction="10000"/>
          </a:bodyPr>
          <a:lstStyle/>
          <a:p>
            <a:r>
              <a:rPr lang="en-IN" dirty="0"/>
              <a:t>We have used the Anaconda Installation of Python since it comes pre-installed with most of the basic python libraries such as Pandas, Matplotlib, NumPy, etc. </a:t>
            </a:r>
          </a:p>
          <a:p>
            <a:r>
              <a:rPr lang="en-IN" dirty="0"/>
              <a:t>The Python libraries used in this project are:</a:t>
            </a:r>
          </a:p>
          <a:p>
            <a:r>
              <a:rPr lang="en-IN" dirty="0"/>
              <a:t>1.     The </a:t>
            </a:r>
            <a:r>
              <a:rPr lang="en-IN" dirty="0" err="1"/>
              <a:t>Scapy</a:t>
            </a:r>
            <a:r>
              <a:rPr lang="en-IN" dirty="0"/>
              <a:t> Library</a:t>
            </a:r>
          </a:p>
          <a:p>
            <a:r>
              <a:rPr lang="en-IN" dirty="0"/>
              <a:t>2.     The </a:t>
            </a:r>
            <a:r>
              <a:rPr lang="en-IN" dirty="0" err="1"/>
              <a:t>Tkinter</a:t>
            </a:r>
            <a:r>
              <a:rPr lang="en-IN" dirty="0"/>
              <a:t> Library</a:t>
            </a:r>
          </a:p>
          <a:p>
            <a:r>
              <a:rPr lang="en-IN" dirty="0"/>
              <a:t>3.     The Matplotlib Library</a:t>
            </a:r>
          </a:p>
          <a:p>
            <a:r>
              <a:rPr lang="en-IN" dirty="0"/>
              <a:t>4.     The Math Library</a:t>
            </a:r>
          </a:p>
          <a:p>
            <a:r>
              <a:rPr lang="en-IN" dirty="0"/>
              <a:t>5.     The Time Library</a:t>
            </a:r>
          </a:p>
          <a:p>
            <a:endParaRPr lang="en-IN" dirty="0"/>
          </a:p>
        </p:txBody>
      </p:sp>
    </p:spTree>
    <p:extLst>
      <p:ext uri="{BB962C8B-B14F-4D97-AF65-F5344CB8AC3E}">
        <p14:creationId xmlns:p14="http://schemas.microsoft.com/office/powerpoint/2010/main" val="19000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7555992" y="2307409"/>
            <a:ext cx="3157577" cy="3747316"/>
          </a:xfrm>
        </p:spPr>
        <p:txBody>
          <a:bodyPr anchor="t">
            <a:normAutofit/>
          </a:bodyPr>
          <a:lstStyle/>
          <a:p>
            <a:r>
              <a:rPr lang="en-IN" sz="2700" b="1"/>
              <a:t>Methodology </a:t>
            </a:r>
          </a:p>
        </p:txBody>
      </p:sp>
      <p:cxnSp>
        <p:nvCxnSpPr>
          <p:cNvPr id="44" name="Straight Connector 43">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36" name="Content Placeholder 3">
            <a:extLst>
              <a:ext uri="{FF2B5EF4-FFF2-40B4-BE49-F238E27FC236}">
                <a16:creationId xmlns:a16="http://schemas.microsoft.com/office/drawing/2014/main" id="{13440009-B251-4529-A0E9-BF5AA90833F9}"/>
              </a:ext>
            </a:extLst>
          </p:cNvPr>
          <p:cNvGraphicFramePr>
            <a:graphicFrameLocks noGrp="1"/>
          </p:cNvGraphicFramePr>
          <p:nvPr>
            <p:ph idx="1"/>
            <p:extLst>
              <p:ext uri="{D42A27DB-BD31-4B8C-83A1-F6EECF244321}">
                <p14:modId xmlns:p14="http://schemas.microsoft.com/office/powerpoint/2010/main" val="408092321"/>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225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7555992" y="2307409"/>
            <a:ext cx="3157577" cy="3747316"/>
          </a:xfrm>
        </p:spPr>
        <p:txBody>
          <a:bodyPr anchor="t">
            <a:normAutofit/>
          </a:bodyPr>
          <a:lstStyle/>
          <a:p>
            <a:r>
              <a:rPr lang="en-IN" sz="2700" b="1"/>
              <a:t>Methodology </a:t>
            </a:r>
          </a:p>
        </p:txBody>
      </p:sp>
      <p:cxnSp>
        <p:nvCxnSpPr>
          <p:cNvPr id="44" name="Straight Connector 43">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36" name="Content Placeholder 3">
            <a:extLst>
              <a:ext uri="{FF2B5EF4-FFF2-40B4-BE49-F238E27FC236}">
                <a16:creationId xmlns:a16="http://schemas.microsoft.com/office/drawing/2014/main" id="{13440009-B251-4529-A0E9-BF5AA90833F9}"/>
              </a:ext>
            </a:extLst>
          </p:cNvPr>
          <p:cNvGraphicFramePr>
            <a:graphicFrameLocks noGrp="1"/>
          </p:cNvGraphicFramePr>
          <p:nvPr>
            <p:ph idx="1"/>
            <p:extLst>
              <p:ext uri="{D42A27DB-BD31-4B8C-83A1-F6EECF244321}">
                <p14:modId xmlns:p14="http://schemas.microsoft.com/office/powerpoint/2010/main" val="359412250"/>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59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7555992" y="2307409"/>
            <a:ext cx="3157577" cy="3747316"/>
          </a:xfrm>
        </p:spPr>
        <p:txBody>
          <a:bodyPr anchor="t">
            <a:normAutofit/>
          </a:bodyPr>
          <a:lstStyle/>
          <a:p>
            <a:r>
              <a:rPr lang="en-IN" b="1"/>
              <a:t>Results Achieved</a:t>
            </a:r>
          </a:p>
        </p:txBody>
      </p:sp>
      <p:cxnSp>
        <p:nvCxnSpPr>
          <p:cNvPr id="21" name="Straight Connector 20">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13" name="Content Placeholder 3">
            <a:extLst>
              <a:ext uri="{FF2B5EF4-FFF2-40B4-BE49-F238E27FC236}">
                <a16:creationId xmlns:a16="http://schemas.microsoft.com/office/drawing/2014/main" id="{3297F56B-6CAE-4BA6-954C-9D3E78F78784}"/>
              </a:ext>
            </a:extLst>
          </p:cNvPr>
          <p:cNvGraphicFramePr>
            <a:graphicFrameLocks noGrp="1"/>
          </p:cNvGraphicFramePr>
          <p:nvPr>
            <p:ph idx="1"/>
            <p:extLst>
              <p:ext uri="{D42A27DB-BD31-4B8C-83A1-F6EECF244321}">
                <p14:modId xmlns:p14="http://schemas.microsoft.com/office/powerpoint/2010/main" val="4220211777"/>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27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451580" y="804520"/>
            <a:ext cx="4176511" cy="1049235"/>
          </a:xfrm>
        </p:spPr>
        <p:txBody>
          <a:bodyPr>
            <a:normAutofit/>
          </a:bodyPr>
          <a:lstStyle/>
          <a:p>
            <a:r>
              <a:rPr lang="en-IN" b="1"/>
              <a:t>Performance evaluation</a:t>
            </a:r>
          </a:p>
        </p:txBody>
      </p:sp>
      <p:sp>
        <p:nvSpPr>
          <p:cNvPr id="29" name="Rectangle 2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a:extLst>
              <a:ext uri="{FF2B5EF4-FFF2-40B4-BE49-F238E27FC236}">
                <a16:creationId xmlns:a16="http://schemas.microsoft.com/office/drawing/2014/main" id="{77DB16C2-53E1-4516-A2EA-39A9CBCCA27C}"/>
              </a:ext>
            </a:extLst>
          </p:cNvPr>
          <p:cNvSpPr>
            <a:spLocks noGrp="1"/>
          </p:cNvSpPr>
          <p:nvPr>
            <p:ph idx="1"/>
          </p:nvPr>
        </p:nvSpPr>
        <p:spPr>
          <a:xfrm>
            <a:off x="1451581" y="2015732"/>
            <a:ext cx="4172212" cy="3450613"/>
          </a:xfrm>
        </p:spPr>
        <p:txBody>
          <a:bodyPr>
            <a:normAutofit/>
          </a:bodyPr>
          <a:lstStyle/>
          <a:p>
            <a:pPr>
              <a:lnSpc>
                <a:spcPct val="110000"/>
              </a:lnSpc>
            </a:pPr>
            <a:r>
              <a:rPr lang="en-US" sz="1400" dirty="0"/>
              <a:t>Presently, there are many software which can detect a DOS attack. Most of the software available are actually packet sniffers.(Ex. Wire Shark, </a:t>
            </a:r>
            <a:r>
              <a:rPr lang="en-US" sz="1400" dirty="0" err="1"/>
              <a:t>Tcp</a:t>
            </a:r>
            <a:r>
              <a:rPr lang="en-US" sz="1400" dirty="0"/>
              <a:t> dump, SolarWinds)</a:t>
            </a:r>
          </a:p>
          <a:p>
            <a:pPr>
              <a:lnSpc>
                <a:spcPct val="110000"/>
              </a:lnSpc>
            </a:pPr>
            <a:r>
              <a:rPr lang="en-US" sz="1400" dirty="0"/>
              <a:t>Microsoft has very recently come up with its Microsoft Azure DDOS Protection services which monitors as well as detects prevalent DOS or DDOS attacks. </a:t>
            </a:r>
          </a:p>
          <a:p>
            <a:pPr>
              <a:lnSpc>
                <a:spcPct val="110000"/>
              </a:lnSpc>
            </a:pPr>
            <a:r>
              <a:rPr lang="en-US" sz="1400" dirty="0"/>
              <a:t>As compared to other existing technologies, our software is much lighter, much faster and gives users the real time information about the network traffic in their computer</a:t>
            </a:r>
            <a:endParaRPr lang="en-IN" sz="1400" dirty="0"/>
          </a:p>
        </p:txBody>
      </p:sp>
      <p:pic>
        <p:nvPicPr>
          <p:cNvPr id="22" name="Graphic 21" descr="Laptop Secure">
            <a:extLst>
              <a:ext uri="{FF2B5EF4-FFF2-40B4-BE49-F238E27FC236}">
                <a16:creationId xmlns:a16="http://schemas.microsoft.com/office/drawing/2014/main" id="{E53BA9CF-2103-45B1-8D16-1FFA0B112A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31" name="Picture 3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81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7555992" y="2307409"/>
            <a:ext cx="3157577" cy="3747316"/>
          </a:xfrm>
        </p:spPr>
        <p:txBody>
          <a:bodyPr anchor="t">
            <a:normAutofit/>
          </a:bodyPr>
          <a:lstStyle/>
          <a:p>
            <a:r>
              <a:rPr lang="en-IN" sz="3000" b="1"/>
              <a:t>Conclusion</a:t>
            </a:r>
          </a:p>
        </p:txBody>
      </p:sp>
      <p:cxnSp>
        <p:nvCxnSpPr>
          <p:cNvPr id="20" name="Straight Connector 19">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12" name="Content Placeholder 2">
            <a:extLst>
              <a:ext uri="{FF2B5EF4-FFF2-40B4-BE49-F238E27FC236}">
                <a16:creationId xmlns:a16="http://schemas.microsoft.com/office/drawing/2014/main" id="{D0E3271C-9BF4-436C-AE4B-F6C3EA24385D}"/>
              </a:ext>
            </a:extLst>
          </p:cNvPr>
          <p:cNvGraphicFramePr>
            <a:graphicFrameLocks noGrp="1"/>
          </p:cNvGraphicFramePr>
          <p:nvPr>
            <p:ph idx="1"/>
            <p:extLst>
              <p:ext uri="{D42A27DB-BD31-4B8C-83A1-F6EECF244321}">
                <p14:modId xmlns:p14="http://schemas.microsoft.com/office/powerpoint/2010/main" val="1338618734"/>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09316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664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Century Gothic</vt:lpstr>
      <vt:lpstr>Garamond</vt:lpstr>
      <vt:lpstr>Gill Sans MT</vt:lpstr>
      <vt:lpstr>Gallery</vt:lpstr>
      <vt:lpstr>Savon</vt:lpstr>
      <vt:lpstr>anomaly Detection in network activities</vt:lpstr>
      <vt:lpstr>Introduction</vt:lpstr>
      <vt:lpstr>Objectives</vt:lpstr>
      <vt:lpstr>Data resoUrces Used</vt:lpstr>
      <vt:lpstr>Methodology </vt:lpstr>
      <vt:lpstr>Methodology </vt:lpstr>
      <vt:lpstr>Results Achieved</vt:lpstr>
      <vt:lpstr>Performance evaluation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network activities</dc:title>
  <dc:creator>satyadhar.29500@gmail.com</dc:creator>
  <cp:lastModifiedBy>satyadhar.29500@gmail.com</cp:lastModifiedBy>
  <cp:revision>1</cp:revision>
  <dcterms:created xsi:type="dcterms:W3CDTF">2020-06-16T16:31:42Z</dcterms:created>
  <dcterms:modified xsi:type="dcterms:W3CDTF">2020-06-16T16:35:12Z</dcterms:modified>
</cp:coreProperties>
</file>