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3EC52-6F5C-4AD3-9B95-61DE58DACBF9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DDAB9-1422-4BB2-BDB1-8C191C79D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62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DAB9-1422-4BB2-BDB1-8C191C79D1F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00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71A9-81EE-445C-9BDC-A860D23EF11A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35643EB-03EC-4E8F-B0CD-3FC856636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71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71A9-81EE-445C-9BDC-A860D23EF11A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5643EB-03EC-4E8F-B0CD-3FC856636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58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71A9-81EE-445C-9BDC-A860D23EF11A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5643EB-03EC-4E8F-B0CD-3FC8566363B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5622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71A9-81EE-445C-9BDC-A860D23EF11A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5643EB-03EC-4E8F-B0CD-3FC856636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604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71A9-81EE-445C-9BDC-A860D23EF11A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5643EB-03EC-4E8F-B0CD-3FC8566363B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3022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71A9-81EE-445C-9BDC-A860D23EF11A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5643EB-03EC-4E8F-B0CD-3FC856636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519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71A9-81EE-445C-9BDC-A860D23EF11A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43EB-03EC-4E8F-B0CD-3FC856636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399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71A9-81EE-445C-9BDC-A860D23EF11A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43EB-03EC-4E8F-B0CD-3FC856636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55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71A9-81EE-445C-9BDC-A860D23EF11A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43EB-03EC-4E8F-B0CD-3FC856636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84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71A9-81EE-445C-9BDC-A860D23EF11A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5643EB-03EC-4E8F-B0CD-3FC856636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47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71A9-81EE-445C-9BDC-A860D23EF11A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5643EB-03EC-4E8F-B0CD-3FC856636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96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71A9-81EE-445C-9BDC-A860D23EF11A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5643EB-03EC-4E8F-B0CD-3FC856636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64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71A9-81EE-445C-9BDC-A860D23EF11A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43EB-03EC-4E8F-B0CD-3FC856636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21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71A9-81EE-445C-9BDC-A860D23EF11A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43EB-03EC-4E8F-B0CD-3FC856636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68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71A9-81EE-445C-9BDC-A860D23EF11A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43EB-03EC-4E8F-B0CD-3FC856636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83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71A9-81EE-445C-9BDC-A860D23EF11A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5643EB-03EC-4E8F-B0CD-3FC856636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12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971A9-81EE-445C-9BDC-A860D23EF11A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35643EB-03EC-4E8F-B0CD-3FC856636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85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An Introduction To Maven Powerpoint Presentation Slides Slide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078" y="1791999"/>
            <a:ext cx="4146922" cy="104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1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https://www.slideteam.net/media/catalog/product/cache/1280x720/a/n/an_introduction_to_maven_powerpoint_presentation_slides_slide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720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67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6" name="Picture 4" descr="https://www.slideteam.net/media/catalog/product/cache/1280x720/a/n/an_introduction_to_maven_powerpoint_presentation_slides_slide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4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https://www.slideteam.net/media/catalog/product/cache/1280x720/a/n/an_introduction_to_maven_powerpoint_presentation_slides_slide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42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15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721D-913D-2C9B-73EF-A4CE8B72E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9810"/>
            <a:ext cx="10515600" cy="1325563"/>
          </a:xfrm>
        </p:spPr>
        <p:txBody>
          <a:bodyPr/>
          <a:lstStyle/>
          <a:p>
            <a:r>
              <a:rPr lang="en-US" b="1" dirty="0"/>
              <a:t>Life cycle of maven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7D4B8B-A5BE-C24B-59C9-FC42DA78CB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2043404"/>
            <a:ext cx="12192000" cy="4697364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870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validate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Helvetica Neue"/>
              </a:rPr>
              <a:t> - validate the project is correct and all necessary information is available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compile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Helvetica Neue"/>
              </a:rPr>
              <a:t> - compile the source code of the 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test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Helvetica Neue"/>
              </a:rPr>
              <a:t> - test the compiled source code using a suitable unit testing framework. These tests should not require the code be packaged or deployed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package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Helvetica Neue"/>
              </a:rPr>
              <a:t> - take the compiled code and package it in its distributable format, such as a JAR.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verify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Helvetica Neue"/>
              </a:rPr>
              <a:t> - run any checks on results of integration tests to ensure quality criteria are met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install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Helvetica Neue"/>
              </a:rPr>
              <a:t> - install the package into the local repository, for use as a dependency in other projects locally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deploy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Helvetica Neue"/>
              </a:rPr>
              <a:t> - done in the build environment, copies the final package to the remote repository for sharing with other developers and projects.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41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2AC132-FF5C-EB85-AA51-3661115D553A}"/>
              </a:ext>
            </a:extLst>
          </p:cNvPr>
          <p:cNvSpPr txBox="1"/>
          <p:nvPr/>
        </p:nvSpPr>
        <p:spPr>
          <a:xfrm>
            <a:off x="3413449" y="2939143"/>
            <a:ext cx="5365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29212158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195</TotalTime>
  <Words>132</Words>
  <Application>Microsoft Office PowerPoint</Application>
  <PresentationFormat>Widescreen</PresentationFormat>
  <Paragraphs>11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Helvetica Neue</vt:lpstr>
      <vt:lpstr>Monaco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Life cycle of maven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AUMA</dc:creator>
  <cp:lastModifiedBy>AMITESH</cp:lastModifiedBy>
  <cp:revision>5</cp:revision>
  <dcterms:created xsi:type="dcterms:W3CDTF">2022-06-30T15:39:21Z</dcterms:created>
  <dcterms:modified xsi:type="dcterms:W3CDTF">2022-07-20T17:50:53Z</dcterms:modified>
</cp:coreProperties>
</file>