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6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1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07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9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01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8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6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0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5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9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B059-9432-426C-8F25-85653010278E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F6F0C5-448C-4611-87C1-2AB80D01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8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CCD1328-CB9D-B33F-B77D-B5E2BC43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84" y="206188"/>
            <a:ext cx="9342810" cy="4222643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AB60FDDC-1C59-3BB0-0163-F89D913A7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872" y="4777379"/>
            <a:ext cx="8915399" cy="1874433"/>
          </a:xfrm>
        </p:spPr>
        <p:txBody>
          <a:bodyPr>
            <a:noAutofit/>
          </a:bodyPr>
          <a:lstStyle/>
          <a:p>
            <a:r>
              <a:rPr lang="en-US" sz="2400" b="1" dirty="0"/>
              <a:t>PRESENTED BY-JAGANNATH MAHANTA</a:t>
            </a:r>
          </a:p>
          <a:p>
            <a:r>
              <a:rPr lang="en-US" sz="2400" b="1" dirty="0"/>
              <a:t>                         MCA 6</a:t>
            </a:r>
            <a:r>
              <a:rPr lang="en-US" sz="2400" b="1" baseline="30000" dirty="0"/>
              <a:t>TH</a:t>
            </a:r>
            <a:r>
              <a:rPr lang="en-US" sz="2400" b="1" dirty="0"/>
              <a:t> SEM.</a:t>
            </a:r>
          </a:p>
          <a:p>
            <a:r>
              <a:rPr lang="en-US" sz="2400" b="1" dirty="0"/>
              <a:t>                         ROLL NUMBER-1905260003</a:t>
            </a:r>
          </a:p>
          <a:p>
            <a:r>
              <a:rPr lang="en-IN" sz="2400" b="1" dirty="0"/>
              <a:t>                         RIMS, ROURKELA</a:t>
            </a:r>
          </a:p>
        </p:txBody>
      </p:sp>
    </p:spTree>
    <p:extLst>
      <p:ext uri="{BB962C8B-B14F-4D97-AF65-F5344CB8AC3E}">
        <p14:creationId xmlns:p14="http://schemas.microsoft.com/office/powerpoint/2010/main" val="59009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8FF11-88D0-C177-0029-6F688D474868}"/>
              </a:ext>
            </a:extLst>
          </p:cNvPr>
          <p:cNvSpPr txBox="1"/>
          <p:nvPr/>
        </p:nvSpPr>
        <p:spPr>
          <a:xfrm>
            <a:off x="3054275" y="1505396"/>
            <a:ext cx="734478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CONTENT: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What is JUnit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What is a Unit Test Case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Features of JUnit Test Framework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 JUnit - Plug with Eclipse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Demo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416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00698B-0D5D-E229-423E-C78EE662060D}"/>
              </a:ext>
            </a:extLst>
          </p:cNvPr>
          <p:cNvSpPr txBox="1"/>
          <p:nvPr/>
        </p:nvSpPr>
        <p:spPr>
          <a:xfrm>
            <a:off x="2545975" y="1009454"/>
            <a:ext cx="8597153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What is JUnit ?</a:t>
            </a:r>
          </a:p>
          <a:p>
            <a:pPr algn="l"/>
            <a:endParaRPr lang="en-US" sz="3200" b="1" i="0" dirty="0">
              <a:solidFill>
                <a:srgbClr val="000000"/>
              </a:solidFill>
              <a:effectLst/>
              <a:latin typeface="+mj-lt"/>
              <a:cs typeface="Heebo" panose="020B0604020202020204" pitchFamily="2" charset="-79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JUnit is a unit testing framework for Java programming language. It plays a crucial role test-driven development, and is a family of unit testing frameworks collectively known as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xUnit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JUnit promotes the idea of "first testing then coding", which emphasizes on setting up the test data for a piece of code that can be tested first and then implemented. This approach is like "test a little, code a little, test a little, code a little." It increases the productivity of the programmer and the stability of program code, which in turn reduces the stress on the programmer and the time spent on debugging.</a:t>
            </a:r>
          </a:p>
        </p:txBody>
      </p:sp>
    </p:spTree>
    <p:extLst>
      <p:ext uri="{BB962C8B-B14F-4D97-AF65-F5344CB8AC3E}">
        <p14:creationId xmlns:p14="http://schemas.microsoft.com/office/powerpoint/2010/main" val="82412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7B299-2DE1-C300-D5BE-2F623EDD3BF5}"/>
              </a:ext>
            </a:extLst>
          </p:cNvPr>
          <p:cNvSpPr txBox="1"/>
          <p:nvPr/>
        </p:nvSpPr>
        <p:spPr>
          <a:xfrm>
            <a:off x="2312894" y="1229542"/>
            <a:ext cx="74676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What is a Unit Test Case ?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Nunito" pitchFamily="2" charset="0"/>
              </a:rPr>
              <a:t>A Unit Test Case is a part of code, which ensures that another part of code (method) works as expected. To achieve the desired results quickly, a test framework is required. JUnit is a perfect unit test framework for Java programming language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35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7F19C5-6405-6D67-CCB5-7EC0BE7A5222}"/>
              </a:ext>
            </a:extLst>
          </p:cNvPr>
          <p:cNvSpPr txBox="1"/>
          <p:nvPr/>
        </p:nvSpPr>
        <p:spPr>
          <a:xfrm>
            <a:off x="2366682" y="777278"/>
            <a:ext cx="87764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Heebo" pitchFamily="2" charset="-79"/>
              </a:rPr>
              <a:t>Features of JUnit Test Framework</a:t>
            </a:r>
          </a:p>
          <a:p>
            <a:pPr algn="l"/>
            <a:endParaRPr lang="en-US" sz="3200" b="1" i="0" dirty="0">
              <a:solidFill>
                <a:srgbClr val="000000"/>
              </a:solidFill>
              <a:effectLst/>
              <a:latin typeface="Comic Sans MS" panose="030F0702030302020204" pitchFamily="66" charset="0"/>
              <a:cs typeface="Heebo" pitchFamily="2" charset="-79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Nunito" pitchFamily="2" charset="0"/>
              </a:rPr>
              <a:t>JUnit test framework provides the following important features −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Nunito" pitchFamily="2" charset="0"/>
              </a:rPr>
              <a:t>Fixtures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Test suites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Test runners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Nunito" pitchFamily="2" charset="0"/>
              </a:rPr>
              <a:t>JUnit classes</a:t>
            </a:r>
          </a:p>
        </p:txBody>
      </p:sp>
    </p:spTree>
    <p:extLst>
      <p:ext uri="{BB962C8B-B14F-4D97-AF65-F5344CB8AC3E}">
        <p14:creationId xmlns:p14="http://schemas.microsoft.com/office/powerpoint/2010/main" val="263199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DE193-1DBC-9090-0169-D10C07975540}"/>
              </a:ext>
            </a:extLst>
          </p:cNvPr>
          <p:cNvSpPr txBox="1"/>
          <p:nvPr/>
        </p:nvSpPr>
        <p:spPr>
          <a:xfrm>
            <a:off x="4034117" y="7924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/>
              <a:t>JUnit and Eclipse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4EC8F-C91A-6C10-FE3D-F4C7116D442B}"/>
              </a:ext>
            </a:extLst>
          </p:cNvPr>
          <p:cNvSpPr txBox="1"/>
          <p:nvPr/>
        </p:nvSpPr>
        <p:spPr>
          <a:xfrm>
            <a:off x="2447364" y="1744558"/>
            <a:ext cx="623047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262626"/>
                </a:solidFill>
              </a:rPr>
              <a:t>To add JUnit to an Eclipse project, click:</a:t>
            </a:r>
          </a:p>
          <a:p>
            <a:pPr lvl="1"/>
            <a:r>
              <a:rPr lang="en-US" altLang="en-US" b="1" dirty="0">
                <a:solidFill>
                  <a:srgbClr val="404040"/>
                </a:solidFill>
              </a:rPr>
              <a:t>Project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b="1" dirty="0">
                <a:solidFill>
                  <a:srgbClr val="404040"/>
                </a:solidFill>
              </a:rPr>
              <a:t>Properties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b="1" dirty="0">
                <a:solidFill>
                  <a:srgbClr val="404040"/>
                </a:solidFill>
              </a:rPr>
              <a:t>Build Path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b="1" dirty="0">
                <a:solidFill>
                  <a:srgbClr val="404040"/>
                </a:solidFill>
              </a:rPr>
              <a:t>Libraries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b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404040"/>
                </a:solidFill>
              </a:rPr>
              <a:t>Add Library...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404040"/>
                </a:solidFill>
                <a:sym typeface="Symbol" panose="05050102010706020507" pitchFamily="18" charset="2"/>
              </a:rPr>
              <a:t>JUnit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404040"/>
                </a:solidFill>
                <a:sym typeface="Symbol" panose="05050102010706020507" pitchFamily="18" charset="2"/>
              </a:rPr>
              <a:t>JUnit 5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404040"/>
                </a:solidFill>
                <a:sym typeface="Symbol" panose="05050102010706020507" pitchFamily="18" charset="2"/>
              </a:rPr>
              <a:t>Finish</a:t>
            </a:r>
            <a:endParaRPr lang="en-US" altLang="en-US" b="1" dirty="0">
              <a:solidFill>
                <a:srgbClr val="404040"/>
              </a:solidFill>
            </a:endParaRPr>
          </a:p>
          <a:p>
            <a:pPr lvl="1"/>
            <a:endParaRPr lang="en-US" altLang="en-US" i="1" dirty="0">
              <a:solidFill>
                <a:schemeClr val="bg2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To create a test case: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right-click a file and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choose </a:t>
            </a:r>
            <a:r>
              <a:rPr lang="en-US" altLang="en-US" b="1" dirty="0">
                <a:solidFill>
                  <a:srgbClr val="404040"/>
                </a:solidFill>
              </a:rPr>
              <a:t>New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404040"/>
                </a:solidFill>
              </a:rPr>
              <a:t> Test Case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or click </a:t>
            </a:r>
            <a:r>
              <a:rPr lang="en-US" altLang="en-US" b="1" dirty="0">
                <a:solidFill>
                  <a:srgbClr val="404040"/>
                </a:solidFill>
              </a:rPr>
              <a:t>File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b="1" dirty="0">
                <a:solidFill>
                  <a:srgbClr val="404040"/>
                </a:solidFill>
              </a:rPr>
              <a:t>New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	</a:t>
            </a:r>
            <a:r>
              <a:rPr lang="en-US" altLang="en-US" b="1" dirty="0">
                <a:solidFill>
                  <a:srgbClr val="404040"/>
                </a:solidFill>
              </a:rPr>
              <a:t>JUnit Test Case</a:t>
            </a:r>
          </a:p>
          <a:p>
            <a:pPr lvl="1"/>
            <a:endParaRPr lang="en-US" altLang="en-US" sz="1200" b="1" dirty="0">
              <a:solidFill>
                <a:srgbClr val="404040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Eclipse can create stubs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of method tests for you.</a:t>
            </a:r>
          </a:p>
          <a:p>
            <a:pPr lvl="1"/>
            <a:endParaRPr lang="en-US" altLang="en-US" sz="1800" i="1" dirty="0">
              <a:solidFill>
                <a:schemeClr val="bg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9CD410-F950-7472-909E-94DF70FEA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23" y="2788049"/>
            <a:ext cx="480127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DAF860-7270-623E-1476-6294BCD50066}"/>
              </a:ext>
            </a:extLst>
          </p:cNvPr>
          <p:cNvSpPr txBox="1"/>
          <p:nvPr/>
        </p:nvSpPr>
        <p:spPr>
          <a:xfrm>
            <a:off x="3971365" y="52354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400" b="1" dirty="0"/>
              <a:t>Running a test</a:t>
            </a:r>
            <a:endParaRPr lang="en-IN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5DAB3-D546-282A-4526-9307068963AC}"/>
              </a:ext>
            </a:extLst>
          </p:cNvPr>
          <p:cNvSpPr txBox="1"/>
          <p:nvPr/>
        </p:nvSpPr>
        <p:spPr>
          <a:xfrm>
            <a:off x="1954306" y="145950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262626"/>
                </a:solidFill>
              </a:rPr>
              <a:t>Right click it in the Eclipse Package Explorer at left;  choose: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</a:rPr>
              <a:t>	</a:t>
            </a:r>
            <a:r>
              <a:rPr lang="en-US" altLang="en-US" b="1" dirty="0">
                <a:solidFill>
                  <a:srgbClr val="404040"/>
                </a:solidFill>
              </a:rPr>
              <a:t>Run As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b="1" dirty="0">
                <a:solidFill>
                  <a:srgbClr val="404040"/>
                </a:solidFill>
              </a:rPr>
              <a:t>JUnit Test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262626"/>
                </a:solidFill>
              </a:rPr>
              <a:t>The JUnit bar will show </a:t>
            </a:r>
            <a:r>
              <a:rPr lang="en-US" altLang="en-US" b="1" dirty="0">
                <a:solidFill>
                  <a:srgbClr val="008000"/>
                </a:solidFill>
              </a:rPr>
              <a:t>green</a:t>
            </a:r>
            <a:r>
              <a:rPr lang="en-US" altLang="en-US" dirty="0">
                <a:solidFill>
                  <a:srgbClr val="262626"/>
                </a:solidFill>
              </a:rPr>
              <a:t> if all tests pass, </a:t>
            </a:r>
            <a:r>
              <a:rPr lang="en-US" altLang="en-US" b="1" dirty="0">
                <a:solidFill>
                  <a:srgbClr val="800000"/>
                </a:solidFill>
              </a:rPr>
              <a:t>red</a:t>
            </a:r>
            <a:r>
              <a:rPr lang="en-US" altLang="en-US" dirty="0">
                <a:solidFill>
                  <a:srgbClr val="262626"/>
                </a:solidFill>
              </a:rPr>
              <a:t> if any fail.</a:t>
            </a:r>
          </a:p>
          <a:p>
            <a:endParaRPr lang="en-US" altLang="en-US" dirty="0">
              <a:solidFill>
                <a:srgbClr val="26262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262626"/>
                </a:solidFill>
              </a:rPr>
              <a:t>The Failure Trace shows which tests</a:t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failed, if any, and why.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E2E0C-2E46-05FC-6DBA-83A46C4E0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4297292"/>
            <a:ext cx="5885990" cy="1386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0FD65-E827-2ED6-6CBE-E56922AC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19" y="523545"/>
            <a:ext cx="3993891" cy="3692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DFD17-D04D-E987-403D-0935201EE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20" y="4297291"/>
            <a:ext cx="3999744" cy="25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365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Cambria Math</vt:lpstr>
      <vt:lpstr>Century Gothic</vt:lpstr>
      <vt:lpstr>Comic Sans MS</vt:lpstr>
      <vt:lpstr>Heebo</vt:lpstr>
      <vt:lpstr>Nunito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Jagannath Mahanta</dc:creator>
  <cp:lastModifiedBy>Jagannath Mahanta</cp:lastModifiedBy>
  <cp:revision>1</cp:revision>
  <dcterms:created xsi:type="dcterms:W3CDTF">2022-07-07T16:43:48Z</dcterms:created>
  <dcterms:modified xsi:type="dcterms:W3CDTF">2022-07-07T18:40:12Z</dcterms:modified>
</cp:coreProperties>
</file>