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4" r:id="rId2"/>
    <p:sldId id="275" r:id="rId3"/>
    <p:sldId id="272" r:id="rId4"/>
    <p:sldId id="273" r:id="rId5"/>
    <p:sldId id="258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382D944-1FA9-4C3B-ADE9-486D276A1317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EA81DD9-52F4-4D77-8F0A-76C241D3B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571480"/>
            <a:ext cx="5143536" cy="2844176"/>
          </a:xfrm>
          <a:prstGeom prst="rect">
            <a:avLst/>
          </a:prstGeom>
        </p:spPr>
      </p:pic>
      <p:pic>
        <p:nvPicPr>
          <p:cNvPr id="5" name="Picture 4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3571876"/>
            <a:ext cx="5143536" cy="1071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BRANCH</a:t>
            </a:r>
            <a:endParaRPr lang="en-US" dirty="0"/>
          </a:p>
        </p:txBody>
      </p:sp>
      <p:pic>
        <p:nvPicPr>
          <p:cNvPr id="6" name="Picture 2" descr="C:\Users\HP\Pictures\Screenshots\Screenshot (25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634495"/>
            <a:ext cx="3521075" cy="2457372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Branches allow you to work on other features</a:t>
            </a:r>
          </a:p>
          <a:p>
            <a:r>
              <a:rPr lang="en-US" sz="2000" dirty="0" smtClean="0"/>
              <a:t>They can be included with the main line of your project</a:t>
            </a:r>
          </a:p>
          <a:p>
            <a:r>
              <a:rPr lang="en-US" sz="2000" dirty="0" smtClean="0"/>
              <a:t>The main branch – the one where all changes eventually get merged back in to and is called master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COMMIT</a:t>
            </a:r>
            <a:endParaRPr lang="en-US" dirty="0"/>
          </a:p>
        </p:txBody>
      </p:sp>
      <p:pic>
        <p:nvPicPr>
          <p:cNvPr id="6146" name="Picture 2" descr="C:\Users\HP\Pictures\Screenshots\Screenshot (26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894261"/>
            <a:ext cx="3521075" cy="1937840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Records changes to one or more files in your branch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assigns each commit a unique </a:t>
            </a:r>
            <a:r>
              <a:rPr lang="en-US" sz="2000" dirty="0" err="1" smtClean="0"/>
              <a:t>ID,called</a:t>
            </a:r>
            <a:r>
              <a:rPr lang="en-US" sz="2000" dirty="0" smtClean="0"/>
              <a:t> a SHA or hash ,that </a:t>
            </a:r>
            <a:r>
              <a:rPr lang="en-US" sz="2000" dirty="0" err="1" smtClean="0"/>
              <a:t>identifies:The</a:t>
            </a:r>
            <a:r>
              <a:rPr lang="en-US" sz="2000" dirty="0" smtClean="0"/>
              <a:t> specific changes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AND MERGE PULL REQUEST</a:t>
            </a:r>
            <a:endParaRPr lang="en-US" dirty="0"/>
          </a:p>
        </p:txBody>
      </p:sp>
      <p:pic>
        <p:nvPicPr>
          <p:cNvPr id="7170" name="Picture 2" descr="C:\Users\HP\Pictures\Screenshots\Screenshot (27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499838"/>
            <a:ext cx="3521075" cy="2726686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Notifies developers about changes you have pushed to a branch in a repository</a:t>
            </a:r>
          </a:p>
          <a:p>
            <a:r>
              <a:rPr lang="en-US" sz="2000" dirty="0" err="1" smtClean="0"/>
              <a:t>Acknlwledge</a:t>
            </a:r>
            <a:r>
              <a:rPr lang="en-US" sz="2000" dirty="0" smtClean="0"/>
              <a:t> and review changes</a:t>
            </a:r>
          </a:p>
          <a:p>
            <a:r>
              <a:rPr lang="en-US" sz="2000" dirty="0" smtClean="0"/>
              <a:t>You can create a pull request on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in 2 ways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WHAT IS VERSION CONTROL SYSTEM</a:t>
            </a:r>
          </a:p>
          <a:p>
            <a:r>
              <a:rPr lang="en-US" sz="1800" dirty="0" smtClean="0"/>
              <a:t>WHT IS GIT</a:t>
            </a:r>
          </a:p>
          <a:p>
            <a:r>
              <a:rPr lang="en-US" sz="1800" dirty="0" smtClean="0"/>
              <a:t> NEED FOR GITHUB</a:t>
            </a:r>
          </a:p>
          <a:p>
            <a:r>
              <a:rPr lang="en-US" sz="1800" dirty="0" smtClean="0"/>
              <a:t>WHAT IS GITHUB </a:t>
            </a:r>
          </a:p>
          <a:p>
            <a:r>
              <a:rPr lang="en-US" sz="1800" dirty="0" smtClean="0"/>
              <a:t>GETTING STARTED WITH GITHUB</a:t>
            </a:r>
          </a:p>
          <a:p>
            <a:r>
              <a:rPr lang="en-US" sz="1800" dirty="0" smtClean="0"/>
              <a:t>CREATE A REPOSITORY </a:t>
            </a:r>
          </a:p>
          <a:p>
            <a:r>
              <a:rPr lang="en-US" sz="1800" dirty="0" smtClean="0"/>
              <a:t>CREATE A BRANCH </a:t>
            </a:r>
          </a:p>
          <a:p>
            <a:r>
              <a:rPr lang="en-US" sz="1800" dirty="0" smtClean="0"/>
              <a:t>MAKE A </a:t>
            </a:r>
            <a:r>
              <a:rPr lang="en-US" sz="1800" dirty="0" smtClean="0"/>
              <a:t>COMMIT </a:t>
            </a:r>
            <a:endParaRPr lang="en-US" sz="1800" dirty="0" smtClean="0"/>
          </a:p>
          <a:p>
            <a:r>
              <a:rPr lang="en-US" sz="1800" dirty="0" smtClean="0"/>
              <a:t>OPEN AND MERGE PULL REQUEST </a:t>
            </a:r>
            <a:endParaRPr lang="en-US" sz="18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version control system records the changes made to our code over time in a special database call repository.</a:t>
            </a:r>
          </a:p>
          <a:p>
            <a:r>
              <a:rPr lang="en-US" sz="2000" dirty="0" smtClean="0"/>
              <a:t>We can look at our project history and see who has made what changes when and why.</a:t>
            </a:r>
          </a:p>
          <a:p>
            <a:r>
              <a:rPr lang="en-US" sz="2000" dirty="0" smtClean="0"/>
              <a:t>Version control system fall into two categories centralized and distributed.</a:t>
            </a:r>
            <a:endParaRPr lang="en-US" sz="2000" dirty="0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4000504"/>
            <a:ext cx="4286280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GIT is a </a:t>
            </a:r>
            <a:r>
              <a:rPr lang="en-US" sz="2000" dirty="0" err="1" smtClean="0"/>
              <a:t>Devops</a:t>
            </a:r>
            <a:r>
              <a:rPr lang="en-US" sz="2000" dirty="0" smtClean="0"/>
              <a:t> tool used for source code management.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is a free and open source distributed version control system design to handle everything from small to very large projects with speed and efficiency.</a:t>
            </a: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428604"/>
            <a:ext cx="192786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NEED FOR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Developers need a web/cloud based code hosting platform</a:t>
            </a:r>
          </a:p>
          <a:p>
            <a:r>
              <a:rPr lang="en-US" sz="2000" dirty="0" smtClean="0"/>
              <a:t>Useful for version control</a:t>
            </a:r>
          </a:p>
          <a:p>
            <a:r>
              <a:rPr lang="en-US" sz="2000" dirty="0" smtClean="0"/>
              <a:t>Enables effective collaboration </a:t>
            </a:r>
          </a:p>
          <a:p>
            <a:r>
              <a:rPr lang="en-US" sz="2000" dirty="0" smtClean="0"/>
              <a:t>Download projects and files in one go</a:t>
            </a:r>
          </a:p>
          <a:p>
            <a:r>
              <a:rPr lang="en-US" sz="2000" dirty="0" smtClean="0"/>
              <a:t>Easy evaluation of each other’s work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GITHUB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745612"/>
            <a:ext cx="7239000" cy="257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781760"/>
            <a:ext cx="7239000" cy="250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GIT AND GIT HUB</a:t>
            </a:r>
            <a:endParaRPr lang="en-US" dirty="0"/>
          </a:p>
        </p:txBody>
      </p:sp>
      <p:pic>
        <p:nvPicPr>
          <p:cNvPr id="3074" name="Picture 2" descr="C:\Users\HP\Pictures\Screenshots\Screenshot (2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814887"/>
            <a:ext cx="7239000" cy="2436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</a:t>
            </a:r>
            <a:endParaRPr lang="en-US" dirty="0"/>
          </a:p>
        </p:txBody>
      </p:sp>
      <p:pic>
        <p:nvPicPr>
          <p:cNvPr id="4098" name="Picture 2" descr="C:\Users\HP\Pictures\Screenshots\Screenshot (24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79189"/>
            <a:ext cx="3521075" cy="3367985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Storage space for you project</a:t>
            </a:r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is very popular central repository that allows you to share your files</a:t>
            </a:r>
          </a:p>
          <a:p>
            <a:r>
              <a:rPr lang="en-US" sz="2000" dirty="0" smtClean="0"/>
              <a:t>Push your local repo into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and share it with other collaborators via the central repo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175</TotalTime>
  <Words>308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Slide 1</vt:lpstr>
      <vt:lpstr>AGENDA</vt:lpstr>
      <vt:lpstr>WHAT IS VERSION CONTROL SYSTEM</vt:lpstr>
      <vt:lpstr>What is  </vt:lpstr>
      <vt:lpstr> THE NEED FOR GITHUB</vt:lpstr>
      <vt:lpstr>The NEED FOR GITHUB</vt:lpstr>
      <vt:lpstr>WHAT IS GITHUB</vt:lpstr>
      <vt:lpstr>DIFFERENCE BETWEEN GIT AND GIT HUB</vt:lpstr>
      <vt:lpstr>CREATE A REPOSITORY</vt:lpstr>
      <vt:lpstr>CREATE A BRANCH</vt:lpstr>
      <vt:lpstr>MAKE A COMMIT</vt:lpstr>
      <vt:lpstr>OPEN AND MERGE PULL REQUEST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HP</dc:creator>
  <cp:lastModifiedBy>HP</cp:lastModifiedBy>
  <cp:revision>21</cp:revision>
  <dcterms:created xsi:type="dcterms:W3CDTF">2022-06-20T06:36:14Z</dcterms:created>
  <dcterms:modified xsi:type="dcterms:W3CDTF">2022-06-20T21:49:09Z</dcterms:modified>
</cp:coreProperties>
</file>