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8CB8D0-2763-4361-9DC1-32CF54DFDCF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D95A899-0866-43B5-B3A4-F857B30A03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61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8D0-2763-4361-9DC1-32CF54DFDCF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A899-0866-43B5-B3A4-F857B30A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4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8D0-2763-4361-9DC1-32CF54DFDCF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A899-0866-43B5-B3A4-F857B30A03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16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8D0-2763-4361-9DC1-32CF54DFDCF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A899-0866-43B5-B3A4-F857B30A034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3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8D0-2763-4361-9DC1-32CF54DFDCF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A899-0866-43B5-B3A4-F857B30A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232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8D0-2763-4361-9DC1-32CF54DFDCF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A899-0866-43B5-B3A4-F857B30A034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594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8D0-2763-4361-9DC1-32CF54DFDCF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A899-0866-43B5-B3A4-F857B30A03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26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8D0-2763-4361-9DC1-32CF54DFDCF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A899-0866-43B5-B3A4-F857B30A03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338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8D0-2763-4361-9DC1-32CF54DFDCF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A899-0866-43B5-B3A4-F857B30A03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6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8D0-2763-4361-9DC1-32CF54DFDCF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A899-0866-43B5-B3A4-F857B30A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81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8D0-2763-4361-9DC1-32CF54DFDCF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A899-0866-43B5-B3A4-F857B30A03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22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8D0-2763-4361-9DC1-32CF54DFDCF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A899-0866-43B5-B3A4-F857B30A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58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8D0-2763-4361-9DC1-32CF54DFDCF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A899-0866-43B5-B3A4-F857B30A034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4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8D0-2763-4361-9DC1-32CF54DFDCF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A899-0866-43B5-B3A4-F857B30A03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4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8D0-2763-4361-9DC1-32CF54DFDCF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A899-0866-43B5-B3A4-F857B30A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80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8D0-2763-4361-9DC1-32CF54DFDCF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A899-0866-43B5-B3A4-F857B30A03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34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B8D0-2763-4361-9DC1-32CF54DFDCF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A899-0866-43B5-B3A4-F857B30A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46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8CB8D0-2763-4361-9DC1-32CF54DFDCF9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95A899-0866-43B5-B3A4-F857B30A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71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1920-6FC5-481C-8BF4-268A6013E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NLP with R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08A48-0E99-4C7E-88E9-8D9384D0D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IN" dirty="0"/>
              <a:t>Presented by </a:t>
            </a:r>
          </a:p>
          <a:p>
            <a:pPr algn="r"/>
            <a:r>
              <a:rPr lang="en-IN" dirty="0"/>
              <a:t>Satyajit Saha -10505118</a:t>
            </a:r>
          </a:p>
          <a:p>
            <a:pPr algn="r"/>
            <a:r>
              <a:rPr lang="en-IN" dirty="0"/>
              <a:t>Aparna Samboji-10519676</a:t>
            </a:r>
          </a:p>
        </p:txBody>
      </p:sp>
    </p:spTree>
    <p:extLst>
      <p:ext uri="{BB962C8B-B14F-4D97-AF65-F5344CB8AC3E}">
        <p14:creationId xmlns:p14="http://schemas.microsoft.com/office/powerpoint/2010/main" val="403283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7FC3-BA69-40CE-8A8B-6628AD3D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Named Entry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3D157-F0AE-4E89-869D-B4CE2C6DE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770489"/>
            <a:ext cx="9601196" cy="3318936"/>
          </a:xfrm>
        </p:spPr>
        <p:txBody>
          <a:bodyPr/>
          <a:lstStyle/>
          <a:p>
            <a:r>
              <a:rPr lang="en-IN" dirty="0"/>
              <a:t>NER is also known as entity chunking / extraction</a:t>
            </a:r>
          </a:p>
          <a:p>
            <a:r>
              <a:rPr lang="en-IN" dirty="0"/>
              <a:t>Popular technique used in information extraction to identify and classify the segments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86955-0287-4A78-8C3B-98FFED37A0CB}"/>
              </a:ext>
            </a:extLst>
          </p:cNvPr>
          <p:cNvSpPr txBox="1"/>
          <p:nvPr/>
        </p:nvSpPr>
        <p:spPr>
          <a:xfrm>
            <a:off x="1429305" y="4429957"/>
            <a:ext cx="972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Google’s CEO launched Sundar Pichai introduced the new pixel3 at New York Central Mall</a:t>
            </a:r>
          </a:p>
          <a:p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D19DBE-23CA-44C0-B4BF-FC0959B2560D}"/>
              </a:ext>
            </a:extLst>
          </p:cNvPr>
          <p:cNvCxnSpPr/>
          <p:nvPr/>
        </p:nvCxnSpPr>
        <p:spPr>
          <a:xfrm>
            <a:off x="1828800" y="4799289"/>
            <a:ext cx="0" cy="67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1BE017-F22D-4287-B19C-807BA90FE0B2}"/>
              </a:ext>
            </a:extLst>
          </p:cNvPr>
          <p:cNvSpPr txBox="1"/>
          <p:nvPr/>
        </p:nvSpPr>
        <p:spPr>
          <a:xfrm>
            <a:off x="1295401" y="5628443"/>
            <a:ext cx="172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Organization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356CCA-5874-46DB-931E-A2059C4C8014}"/>
              </a:ext>
            </a:extLst>
          </p:cNvPr>
          <p:cNvCxnSpPr/>
          <p:nvPr/>
        </p:nvCxnSpPr>
        <p:spPr>
          <a:xfrm>
            <a:off x="4811697" y="4799289"/>
            <a:ext cx="0" cy="70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047059-CA1A-455A-BA8F-AA89C4DEDBC8}"/>
              </a:ext>
            </a:extLst>
          </p:cNvPr>
          <p:cNvSpPr txBox="1"/>
          <p:nvPr/>
        </p:nvSpPr>
        <p:spPr>
          <a:xfrm>
            <a:off x="4332302" y="5628443"/>
            <a:ext cx="123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Person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65B6DA-9553-40E2-9724-1808EDD8A322}"/>
              </a:ext>
            </a:extLst>
          </p:cNvPr>
          <p:cNvCxnSpPr/>
          <p:nvPr/>
        </p:nvCxnSpPr>
        <p:spPr>
          <a:xfrm>
            <a:off x="7927759" y="4799289"/>
            <a:ext cx="0" cy="70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C1F70D-F997-4B1B-865D-B46DB9AA6075}"/>
              </a:ext>
            </a:extLst>
          </p:cNvPr>
          <p:cNvSpPr txBox="1"/>
          <p:nvPr/>
        </p:nvSpPr>
        <p:spPr>
          <a:xfrm>
            <a:off x="7617041" y="5628443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Location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624180-1C9F-4A34-98D3-D9BD6BB28BD7}"/>
              </a:ext>
            </a:extLst>
          </p:cNvPr>
          <p:cNvCxnSpPr>
            <a:cxnSpLocks/>
          </p:cNvCxnSpPr>
          <p:nvPr/>
        </p:nvCxnSpPr>
        <p:spPr>
          <a:xfrm>
            <a:off x="9561250" y="4785558"/>
            <a:ext cx="0" cy="7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581B74-FB99-485A-A55E-900EC2A44544}"/>
              </a:ext>
            </a:extLst>
          </p:cNvPr>
          <p:cNvSpPr txBox="1"/>
          <p:nvPr/>
        </p:nvSpPr>
        <p:spPr>
          <a:xfrm>
            <a:off x="9241670" y="5506536"/>
            <a:ext cx="158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317397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3560-BFE2-48AE-B094-E100448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Chunking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0B9A-0375-4DCF-9724-43AD3E492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Picking up group of information and grouping them into bigger pieces</a:t>
            </a:r>
          </a:p>
          <a:p>
            <a:r>
              <a:rPr lang="en-IN" dirty="0"/>
              <a:t>It works on top of POS tagging </a:t>
            </a:r>
          </a:p>
          <a:p>
            <a:r>
              <a:rPr lang="en-IN" dirty="0"/>
              <a:t>It used POS tagging as input and provide chunk as output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93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B23D-2AB6-4A53-8607-18D306DC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Implication of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A3FF-2A7E-4C90-94F9-00AA71DF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Technologies that used to build  NLP  pipelines are:</a:t>
            </a:r>
          </a:p>
          <a:p>
            <a:pPr marL="0" indent="0">
              <a:buNone/>
            </a:pPr>
            <a:r>
              <a:rPr lang="en-IN" dirty="0"/>
              <a:t>1) R (Covered topic)</a:t>
            </a:r>
          </a:p>
          <a:p>
            <a:pPr marL="0" indent="0">
              <a:buNone/>
            </a:pPr>
            <a:r>
              <a:rPr lang="en-IN" dirty="0"/>
              <a:t>2)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 Natural Language Toolkit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spacy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77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885E-0497-4E4C-8393-95FD53FE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AD9E9-EFD4-425F-8DB1-BC994466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Restaurant Review</a:t>
            </a:r>
          </a:p>
        </p:txBody>
      </p:sp>
    </p:spTree>
    <p:extLst>
      <p:ext uri="{BB962C8B-B14F-4D97-AF65-F5344CB8AC3E}">
        <p14:creationId xmlns:p14="http://schemas.microsoft.com/office/powerpoint/2010/main" val="887585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B281-B33D-4391-87C0-69E6E525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Scripting in 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DF4034-4713-43C4-9512-6CEC3E15A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151" y="2557463"/>
            <a:ext cx="693667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6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1FA5-08E1-48DC-AB5C-8AF35709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BFDBF5-7CFB-4086-8B26-68C3ADC57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929" y="2557463"/>
            <a:ext cx="6700585" cy="355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66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4910-3EE9-4100-974A-F3CA420F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18BA2B-BF30-4E9D-87CE-34F047F34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1091" y="2420983"/>
            <a:ext cx="5105823" cy="345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4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3E013-D946-46AB-8D20-8C873C15A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50" y="976545"/>
            <a:ext cx="9579005" cy="4898794"/>
          </a:xfrm>
        </p:spPr>
      </p:pic>
    </p:spTree>
    <p:extLst>
      <p:ext uri="{BB962C8B-B14F-4D97-AF65-F5344CB8AC3E}">
        <p14:creationId xmlns:p14="http://schemas.microsoft.com/office/powerpoint/2010/main" val="3175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9C4C-6672-48DC-8294-1EC16F8A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4A71-8C19-4640-A645-B9F891E2E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Natural Language Processing is a set of techniques through which computers and people can interact.</a:t>
            </a:r>
          </a:p>
          <a:p>
            <a:r>
              <a:rPr lang="en-IN" dirty="0"/>
              <a:t>It Basically refers to the language used by humans to communicate with each other. This communication can be verbal or textual.</a:t>
            </a:r>
          </a:p>
          <a:p>
            <a:r>
              <a:rPr lang="en-IN" dirty="0"/>
              <a:t>NLP is a field that brings together computer science, artificial intelligence and linguistics.</a:t>
            </a:r>
          </a:p>
          <a:p>
            <a:r>
              <a:rPr lang="en-IN" dirty="0"/>
              <a:t>If one would have to break down NLP to one equation it would be:</a:t>
            </a:r>
          </a:p>
          <a:p>
            <a:r>
              <a:rPr lang="en-IN" dirty="0"/>
              <a:t>NLP= computer science + Artificial Intelligence + Computational linguistics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62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7DA1-7D00-4BF8-9770-DD3F194A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FB44-5067-4385-BC00-5D2D19DF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NLP is a field that  started in the  1950’s(And the goal is to make machines understand our language.)</a:t>
            </a:r>
          </a:p>
          <a:p>
            <a:r>
              <a:rPr lang="en-IN" dirty="0"/>
              <a:t>In 1970 many programmers began to write “</a:t>
            </a:r>
            <a:r>
              <a:rPr lang="en-IN" b="1" dirty="0"/>
              <a:t>conceptual ontologies</a:t>
            </a:r>
            <a:r>
              <a:rPr lang="en-IN" dirty="0"/>
              <a:t>” with real world information into computer-understandable data</a:t>
            </a:r>
          </a:p>
          <a:p>
            <a:r>
              <a:rPr lang="en-IN" dirty="0"/>
              <a:t>In late 1980 there was revolution in natural language processing with introduction of Machine learning algorithm</a:t>
            </a:r>
          </a:p>
          <a:p>
            <a:r>
              <a:rPr lang="en-IN" dirty="0"/>
              <a:t>In 2010 representation learning and deep neural network style machine learning method became widespread in Natural Language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97061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D08B-BE99-4562-90E4-3C7A6ED5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of NLP in real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7FF6C-FE51-4B22-B9B9-030FC9F5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Natural Language Processing(NLP) is present in our daily lives.</a:t>
            </a:r>
          </a:p>
          <a:p>
            <a:r>
              <a:rPr lang="en-IN" dirty="0"/>
              <a:t>NLP is present in:</a:t>
            </a:r>
          </a:p>
          <a:p>
            <a:pPr lvl="1"/>
            <a:r>
              <a:rPr lang="en-IN" dirty="0"/>
              <a:t>Auto –Predict ( Google predict automatic search)</a:t>
            </a:r>
          </a:p>
          <a:p>
            <a:pPr lvl="1"/>
            <a:r>
              <a:rPr lang="en-IN" dirty="0"/>
              <a:t>Sentiment analysis</a:t>
            </a:r>
          </a:p>
          <a:p>
            <a:pPr lvl="1"/>
            <a:r>
              <a:rPr lang="en-IN" dirty="0"/>
              <a:t>Auto – correct (Google Keyboard)</a:t>
            </a:r>
          </a:p>
          <a:p>
            <a:pPr lvl="1"/>
            <a:r>
              <a:rPr lang="en-IN" dirty="0"/>
              <a:t>Speech recognition (Google Web Speech)</a:t>
            </a:r>
          </a:p>
          <a:p>
            <a:pPr lvl="1"/>
            <a:r>
              <a:rPr lang="en-IN" dirty="0"/>
              <a:t>Report generation in our Analytical tools</a:t>
            </a:r>
          </a:p>
          <a:p>
            <a:pPr lvl="1"/>
            <a:r>
              <a:rPr lang="en-IN" dirty="0"/>
              <a:t>Spam filter( Google filter spam emails separately)</a:t>
            </a:r>
          </a:p>
          <a:p>
            <a:pPr lvl="1"/>
            <a:r>
              <a:rPr lang="en-IN" dirty="0"/>
              <a:t>Question Answering ( IBM Watson’s answer a query)</a:t>
            </a:r>
          </a:p>
        </p:txBody>
      </p:sp>
    </p:spTree>
    <p:extLst>
      <p:ext uri="{BB962C8B-B14F-4D97-AF65-F5344CB8AC3E}">
        <p14:creationId xmlns:p14="http://schemas.microsoft.com/office/powerpoint/2010/main" val="207916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A572-29EA-4509-83EC-291405F1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Mechanism of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C2F7-E629-4D21-9CF3-DA735ACB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When Text is composed of speech  teste Text conversion. The mechanism of NLP involves in two process</a:t>
            </a:r>
          </a:p>
          <a:p>
            <a:pPr marL="457200" lvl="1" indent="0">
              <a:buNone/>
            </a:pPr>
            <a:r>
              <a:rPr lang="en-IN" dirty="0"/>
              <a:t>1)Natural Language Understanding</a:t>
            </a:r>
            <a:r>
              <a:rPr lang="en-IN" b="1" dirty="0"/>
              <a:t>(NLU</a:t>
            </a:r>
            <a:r>
              <a:rPr lang="en-IN" dirty="0"/>
              <a:t>): It can understand the meaning of the given text</a:t>
            </a:r>
          </a:p>
          <a:p>
            <a:pPr marL="457200" lvl="1" indent="0">
              <a:buNone/>
            </a:pPr>
            <a:r>
              <a:rPr lang="en-IN" dirty="0"/>
              <a:t>2)Natural Language Generation </a:t>
            </a:r>
            <a:r>
              <a:rPr lang="en-IN" b="1" dirty="0"/>
              <a:t>(NLG): </a:t>
            </a:r>
            <a:r>
              <a:rPr lang="en-IN" dirty="0"/>
              <a:t>It’s the process of Automatically producing text from structured data in a readable format with meaningful phrases and sentences</a:t>
            </a:r>
          </a:p>
          <a:p>
            <a:r>
              <a:rPr lang="en-IN" dirty="0"/>
              <a:t>NLG is a subset of NLP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7F36856-3FEF-4B30-BA54-D3DB58F93D60}"/>
              </a:ext>
            </a:extLst>
          </p:cNvPr>
          <p:cNvSpPr/>
          <p:nvPr/>
        </p:nvSpPr>
        <p:spPr>
          <a:xfrm>
            <a:off x="5950222" y="2556932"/>
            <a:ext cx="622852" cy="477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9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8F6F-EC9B-4BBF-B89E-FC962D7C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E0CB4-B94C-4790-8287-EA16FA46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Tokenization</a:t>
            </a:r>
          </a:p>
          <a:p>
            <a:r>
              <a:rPr lang="en-IN" dirty="0"/>
              <a:t>Stemming</a:t>
            </a:r>
          </a:p>
          <a:p>
            <a:r>
              <a:rPr lang="en-IN" dirty="0"/>
              <a:t>Lemmatization</a:t>
            </a:r>
          </a:p>
          <a:p>
            <a:r>
              <a:rPr lang="en-IN" dirty="0"/>
              <a:t> Named Entry Recognition</a:t>
            </a:r>
          </a:p>
          <a:p>
            <a:r>
              <a:rPr lang="en-IN" dirty="0"/>
              <a:t>Chunking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97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B04D-E6A2-4DCA-9D54-DEE9A40B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5758B-F09E-4FF4-86E6-2547AA33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step in NLP. </a:t>
            </a:r>
          </a:p>
          <a:p>
            <a:r>
              <a:rPr lang="en-IN" dirty="0"/>
              <a:t>It involves breaking a text documents into piece so machine can understand.</a:t>
            </a:r>
          </a:p>
          <a:p>
            <a:r>
              <a:rPr lang="en-IN" dirty="0"/>
              <a:t>Understand each words in respect to the sentences</a:t>
            </a:r>
          </a:p>
          <a:p>
            <a:r>
              <a:rPr lang="en-IN" dirty="0"/>
              <a:t>Produce a structural description on an input sentence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13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5B94-9894-4064-9C55-5F6ECE6F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34865"/>
          </a:xfrm>
        </p:spPr>
        <p:txBody>
          <a:bodyPr/>
          <a:lstStyle/>
          <a:p>
            <a:r>
              <a:rPr lang="en-IN" dirty="0"/>
              <a:t>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91D4-1158-4F71-94F5-C651B334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76869"/>
            <a:ext cx="9601196" cy="3586579"/>
          </a:xfrm>
        </p:spPr>
        <p:txBody>
          <a:bodyPr/>
          <a:lstStyle/>
          <a:p>
            <a:r>
              <a:rPr lang="en-IN" sz="1800" dirty="0"/>
              <a:t>Normalise words into it’s base form or root form</a:t>
            </a:r>
          </a:p>
          <a:p>
            <a:r>
              <a:rPr lang="en-IN" sz="1800" dirty="0"/>
              <a:t>It takes common prefix or suffix to detect key words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BE9727-8B50-4C41-832E-26B996BA7C6F}"/>
              </a:ext>
            </a:extLst>
          </p:cNvPr>
          <p:cNvCxnSpPr>
            <a:cxnSpLocks/>
          </p:cNvCxnSpPr>
          <p:nvPr/>
        </p:nvCxnSpPr>
        <p:spPr>
          <a:xfrm>
            <a:off x="3116062" y="4518734"/>
            <a:ext cx="3160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B8BAB3-2941-4FA1-995C-348CE1CD2AEA}"/>
              </a:ext>
            </a:extLst>
          </p:cNvPr>
          <p:cNvCxnSpPr/>
          <p:nvPr/>
        </p:nvCxnSpPr>
        <p:spPr>
          <a:xfrm flipV="1">
            <a:off x="3116062" y="4003829"/>
            <a:ext cx="0" cy="51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F9F13C-1497-4FE4-8AAB-33DFE5FEA471}"/>
              </a:ext>
            </a:extLst>
          </p:cNvPr>
          <p:cNvCxnSpPr/>
          <p:nvPr/>
        </p:nvCxnSpPr>
        <p:spPr>
          <a:xfrm flipV="1">
            <a:off x="4030462" y="4003829"/>
            <a:ext cx="0" cy="51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8A4891-D843-46F2-ACF6-19C2028FA3A4}"/>
              </a:ext>
            </a:extLst>
          </p:cNvPr>
          <p:cNvCxnSpPr>
            <a:cxnSpLocks/>
          </p:cNvCxnSpPr>
          <p:nvPr/>
        </p:nvCxnSpPr>
        <p:spPr>
          <a:xfrm flipV="1">
            <a:off x="5069150" y="4003829"/>
            <a:ext cx="0" cy="51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7B2792-C73D-45AC-AF81-94A6B267EE2F}"/>
              </a:ext>
            </a:extLst>
          </p:cNvPr>
          <p:cNvCxnSpPr>
            <a:cxnSpLocks/>
          </p:cNvCxnSpPr>
          <p:nvPr/>
        </p:nvCxnSpPr>
        <p:spPr>
          <a:xfrm flipV="1">
            <a:off x="6276513" y="4003829"/>
            <a:ext cx="0" cy="51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7E79C0B-EB05-40E2-9104-72BD9741AB5A}"/>
              </a:ext>
            </a:extLst>
          </p:cNvPr>
          <p:cNvSpPr txBox="1"/>
          <p:nvPr/>
        </p:nvSpPr>
        <p:spPr>
          <a:xfrm>
            <a:off x="5962831" y="3537445"/>
            <a:ext cx="131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Detecting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56F0DF-5EF8-403E-BCF6-9B4BC7BCD707}"/>
              </a:ext>
            </a:extLst>
          </p:cNvPr>
          <p:cNvSpPr txBox="1"/>
          <p:nvPr/>
        </p:nvSpPr>
        <p:spPr>
          <a:xfrm>
            <a:off x="4785803" y="3561711"/>
            <a:ext cx="1108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Detection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F8C123-71D4-4B5B-8B4F-1E1804626277}"/>
              </a:ext>
            </a:extLst>
          </p:cNvPr>
          <p:cNvSpPr txBox="1"/>
          <p:nvPr/>
        </p:nvSpPr>
        <p:spPr>
          <a:xfrm>
            <a:off x="3622088" y="3582995"/>
            <a:ext cx="956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Detected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A0DA2-1744-4411-86C2-57FE6A922590}"/>
              </a:ext>
            </a:extLst>
          </p:cNvPr>
          <p:cNvSpPr txBox="1"/>
          <p:nvPr/>
        </p:nvSpPr>
        <p:spPr>
          <a:xfrm>
            <a:off x="2445054" y="3561711"/>
            <a:ext cx="1108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Detection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A07E35-71CB-48BF-A42B-3C8E09AFFFCB}"/>
              </a:ext>
            </a:extLst>
          </p:cNvPr>
          <p:cNvCxnSpPr>
            <a:cxnSpLocks/>
          </p:cNvCxnSpPr>
          <p:nvPr/>
        </p:nvCxnSpPr>
        <p:spPr>
          <a:xfrm>
            <a:off x="4578969" y="4518734"/>
            <a:ext cx="0" cy="71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2F91E2-694D-42CF-B3B5-A59B4E6CE14E}"/>
              </a:ext>
            </a:extLst>
          </p:cNvPr>
          <p:cNvSpPr txBox="1"/>
          <p:nvPr/>
        </p:nvSpPr>
        <p:spPr>
          <a:xfrm>
            <a:off x="3946864" y="5115919"/>
            <a:ext cx="167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Stemming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6319BC-7EE7-4D73-8F32-00683450E83A}"/>
              </a:ext>
            </a:extLst>
          </p:cNvPr>
          <p:cNvCxnSpPr>
            <a:cxnSpLocks/>
          </p:cNvCxnSpPr>
          <p:nvPr/>
        </p:nvCxnSpPr>
        <p:spPr>
          <a:xfrm>
            <a:off x="4578969" y="5473989"/>
            <a:ext cx="0" cy="49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489EEA-09F5-4F89-BE1A-16F50BDF2FAA}"/>
              </a:ext>
            </a:extLst>
          </p:cNvPr>
          <p:cNvSpPr txBox="1"/>
          <p:nvPr/>
        </p:nvSpPr>
        <p:spPr>
          <a:xfrm>
            <a:off x="4190260" y="5859262"/>
            <a:ext cx="135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Detect</a:t>
            </a:r>
          </a:p>
        </p:txBody>
      </p:sp>
    </p:spTree>
    <p:extLst>
      <p:ext uri="{BB962C8B-B14F-4D97-AF65-F5344CB8AC3E}">
        <p14:creationId xmlns:p14="http://schemas.microsoft.com/office/powerpoint/2010/main" val="387099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6465-8845-483E-BD9B-001710B3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Lemmatization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3BE2-273E-4951-A47A-8F6835F6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IN" dirty="0"/>
              <a:t>It takes morphological analysis of words</a:t>
            </a:r>
          </a:p>
          <a:p>
            <a:r>
              <a:rPr lang="en-IN" dirty="0"/>
              <a:t>Groups together different inflected forms of a word, called Lemma</a:t>
            </a:r>
          </a:p>
          <a:p>
            <a:r>
              <a:rPr lang="en-IN" dirty="0"/>
              <a:t>Somehow similar to stemming  as it maps several words into one common root</a:t>
            </a:r>
          </a:p>
          <a:p>
            <a:r>
              <a:rPr lang="en-IN" dirty="0"/>
              <a:t>Output should be proper word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6799C0-7FC5-40BA-A836-083E24A17021}"/>
              </a:ext>
            </a:extLst>
          </p:cNvPr>
          <p:cNvSpPr txBox="1"/>
          <p:nvPr/>
        </p:nvSpPr>
        <p:spPr>
          <a:xfrm>
            <a:off x="5641759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18446-35B9-4C36-9897-6721E4E278BA}"/>
              </a:ext>
            </a:extLst>
          </p:cNvPr>
          <p:cNvSpPr txBox="1"/>
          <p:nvPr/>
        </p:nvSpPr>
        <p:spPr>
          <a:xfrm>
            <a:off x="1908698" y="5024761"/>
            <a:ext cx="1411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Gone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48153A-EBA9-4992-A873-5B6F0F9D94D7}"/>
              </a:ext>
            </a:extLst>
          </p:cNvPr>
          <p:cNvCxnSpPr>
            <a:cxnSpLocks/>
          </p:cNvCxnSpPr>
          <p:nvPr/>
        </p:nvCxnSpPr>
        <p:spPr>
          <a:xfrm>
            <a:off x="2556769" y="5175682"/>
            <a:ext cx="878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9FF1B8-E966-4236-86D2-3F48D22E474C}"/>
              </a:ext>
            </a:extLst>
          </p:cNvPr>
          <p:cNvSpPr txBox="1"/>
          <p:nvPr/>
        </p:nvSpPr>
        <p:spPr>
          <a:xfrm>
            <a:off x="3435658" y="4991016"/>
            <a:ext cx="1340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Going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7EB1C2-78CD-4650-A356-76E22612FF38}"/>
              </a:ext>
            </a:extLst>
          </p:cNvPr>
          <p:cNvCxnSpPr>
            <a:cxnSpLocks/>
          </p:cNvCxnSpPr>
          <p:nvPr/>
        </p:nvCxnSpPr>
        <p:spPr>
          <a:xfrm flipV="1">
            <a:off x="4105923" y="5175682"/>
            <a:ext cx="10608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1C3A5A-F07B-4D3D-B52F-4EB3809FACB0}"/>
              </a:ext>
            </a:extLst>
          </p:cNvPr>
          <p:cNvSpPr txBox="1"/>
          <p:nvPr/>
        </p:nvSpPr>
        <p:spPr>
          <a:xfrm>
            <a:off x="5150527" y="4993983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Went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96EA2E-6C2D-4BAC-BE4B-CBB994DBDA83}"/>
              </a:ext>
            </a:extLst>
          </p:cNvPr>
          <p:cNvCxnSpPr>
            <a:cxnSpLocks/>
          </p:cNvCxnSpPr>
          <p:nvPr/>
        </p:nvCxnSpPr>
        <p:spPr>
          <a:xfrm>
            <a:off x="5641759" y="5329570"/>
            <a:ext cx="0" cy="53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465779F-F5D5-47E4-9D27-45346AB0305F}"/>
              </a:ext>
            </a:extLst>
          </p:cNvPr>
          <p:cNvSpPr txBox="1"/>
          <p:nvPr/>
        </p:nvSpPr>
        <p:spPr>
          <a:xfrm>
            <a:off x="5150527" y="5768146"/>
            <a:ext cx="187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</a:t>
            </a:r>
            <a:r>
              <a:rPr lang="en-IN" sz="1600" b="1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4112495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416</TotalTime>
  <Words>534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Organic</vt:lpstr>
      <vt:lpstr>NLP with R  </vt:lpstr>
      <vt:lpstr>What is NLP</vt:lpstr>
      <vt:lpstr>Brief History</vt:lpstr>
      <vt:lpstr>Application of NLP in real life</vt:lpstr>
      <vt:lpstr>Mechanism of NLP</vt:lpstr>
      <vt:lpstr>Steps in NLP</vt:lpstr>
      <vt:lpstr>Tokenization</vt:lpstr>
      <vt:lpstr>Stemming</vt:lpstr>
      <vt:lpstr>Lemmatization</vt:lpstr>
      <vt:lpstr>Named Entry Recognition</vt:lpstr>
      <vt:lpstr>Chunking</vt:lpstr>
      <vt:lpstr>Implication of NLP</vt:lpstr>
      <vt:lpstr>Dataset</vt:lpstr>
      <vt:lpstr>Scripting in R</vt:lpstr>
      <vt:lpstr>Analysis</vt:lpstr>
      <vt:lpstr>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with R</dc:title>
  <dc:creator>Satyajit Saha</dc:creator>
  <cp:lastModifiedBy>Satyajit Saha</cp:lastModifiedBy>
  <cp:revision>36</cp:revision>
  <dcterms:created xsi:type="dcterms:W3CDTF">2019-07-07T20:06:59Z</dcterms:created>
  <dcterms:modified xsi:type="dcterms:W3CDTF">2019-07-22T23:59:30Z</dcterms:modified>
</cp:coreProperties>
</file>