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1447800"/>
            <a:ext cx="2057400" cy="50292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2781300" y="5105400"/>
            <a:ext cx="762000" cy="1371600"/>
          </a:xfrm>
          <a:prstGeom prst="rect">
            <a:avLst/>
          </a:prstGeom>
          <a:gradFill>
            <a:gsLst>
              <a:gs pos="40000">
                <a:srgbClr val="3399FF"/>
              </a:gs>
              <a:gs pos="14000">
                <a:srgbClr val="00CCCC"/>
              </a:gs>
              <a:gs pos="29000">
                <a:srgbClr val="9999FF"/>
              </a:gs>
              <a:gs pos="55000">
                <a:srgbClr val="2E6792"/>
              </a:gs>
              <a:gs pos="71000">
                <a:srgbClr val="3333CC"/>
              </a:gs>
              <a:gs pos="91000">
                <a:srgbClr val="1170FF"/>
              </a:gs>
              <a:gs pos="98000">
                <a:srgbClr val="006699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2286000" y="1600200"/>
            <a:ext cx="2286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2299855" y="1905000"/>
            <a:ext cx="2286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642755" y="1600200"/>
            <a:ext cx="2286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2642755" y="1905000"/>
            <a:ext cx="2286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2286000" y="1600200"/>
            <a:ext cx="585355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3373582" y="1600200"/>
            <a:ext cx="585355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2299855" y="2590800"/>
            <a:ext cx="585355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3373583" y="2590800"/>
            <a:ext cx="585355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3373583" y="3695700"/>
            <a:ext cx="585355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2299855" y="3695700"/>
            <a:ext cx="585355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3373583" y="1905000"/>
            <a:ext cx="2286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3733800" y="1905000"/>
            <a:ext cx="2286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3733800" y="1600200"/>
            <a:ext cx="2286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3373583" y="1600200"/>
            <a:ext cx="2286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2642755" y="2902527"/>
            <a:ext cx="2286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2299855" y="2902527"/>
            <a:ext cx="2286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2642755" y="2594264"/>
            <a:ext cx="2286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2299855" y="2590800"/>
            <a:ext cx="2286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3730337" y="2902527"/>
            <a:ext cx="2286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3373583" y="2902527"/>
            <a:ext cx="2286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3733800" y="2590800"/>
            <a:ext cx="2286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3397827" y="2590800"/>
            <a:ext cx="2286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2294659" y="4000500"/>
            <a:ext cx="2286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2642755" y="4000500"/>
            <a:ext cx="2286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2642755" y="3695700"/>
            <a:ext cx="2286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2331027" y="3695700"/>
            <a:ext cx="2286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3373584" y="4000500"/>
            <a:ext cx="2286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3730337" y="4000500"/>
            <a:ext cx="2286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3730337" y="3695700"/>
            <a:ext cx="2286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3373584" y="3695700"/>
            <a:ext cx="2286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75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1447800"/>
            <a:ext cx="2057400" cy="5029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2781300" y="5105400"/>
            <a:ext cx="762000" cy="1371600"/>
          </a:xfrm>
          <a:prstGeom prst="rect">
            <a:avLst/>
          </a:prstGeom>
          <a:gradFill>
            <a:gsLst>
              <a:gs pos="0">
                <a:srgbClr val="D6B19C"/>
              </a:gs>
              <a:gs pos="36000">
                <a:srgbClr val="D49E6C"/>
              </a:gs>
              <a:gs pos="75000">
                <a:srgbClr val="A65528"/>
              </a:gs>
              <a:gs pos="100000">
                <a:srgbClr val="663012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2286000" y="16002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2299855" y="19050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642755" y="16002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2642755" y="19050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2286000" y="1600200"/>
            <a:ext cx="585355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3373582" y="1600200"/>
            <a:ext cx="585355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2299855" y="2590800"/>
            <a:ext cx="585355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3373583" y="2590800"/>
            <a:ext cx="585355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3373583" y="3695700"/>
            <a:ext cx="585355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2299855" y="3695700"/>
            <a:ext cx="585355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3373583" y="19050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3733800" y="19050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3733800" y="16002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3373583" y="16002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2642755" y="2902527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2299855" y="2902527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2642755" y="2594264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2299855" y="2590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3730337" y="2902527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3373583" y="2902527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3733800" y="2590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3397827" y="2590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2294659" y="40005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2642755" y="40005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2642755" y="36957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2331027" y="36957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3373584" y="40005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3730337" y="40005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3730337" y="36957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3373584" y="36957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01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1447800"/>
            <a:ext cx="2057400" cy="5029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2781300" y="5105400"/>
            <a:ext cx="762000" cy="1371600"/>
          </a:xfrm>
          <a:prstGeom prst="rect">
            <a:avLst/>
          </a:prstGeom>
          <a:gradFill>
            <a:gsLst>
              <a:gs pos="0">
                <a:srgbClr val="FFF200"/>
              </a:gs>
              <a:gs pos="26000">
                <a:srgbClr val="FF7A00"/>
              </a:gs>
              <a:gs pos="63000">
                <a:srgbClr val="FF0300"/>
              </a:gs>
              <a:gs pos="100000">
                <a:srgbClr val="4D0808">
                  <a:lumMod val="100000"/>
                </a:srgbClr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2286000" y="1600200"/>
            <a:ext cx="228600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2299855" y="1905000"/>
            <a:ext cx="228600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642755" y="1600200"/>
            <a:ext cx="228600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2642755" y="1905000"/>
            <a:ext cx="228600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2286000" y="1600200"/>
            <a:ext cx="585355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3373582" y="1600200"/>
            <a:ext cx="585355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2299855" y="2590800"/>
            <a:ext cx="585355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3373583" y="2590800"/>
            <a:ext cx="585355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3373583" y="3695700"/>
            <a:ext cx="585355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2299855" y="3695700"/>
            <a:ext cx="585355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3373583" y="1905000"/>
            <a:ext cx="228600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3733800" y="1905000"/>
            <a:ext cx="228600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3733800" y="1600200"/>
            <a:ext cx="228600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3373583" y="1600200"/>
            <a:ext cx="228600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2642755" y="2902527"/>
            <a:ext cx="228600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2299855" y="2902527"/>
            <a:ext cx="228600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2642755" y="2594264"/>
            <a:ext cx="228600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2299855" y="2590800"/>
            <a:ext cx="228600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3730337" y="2902527"/>
            <a:ext cx="228600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3373583" y="2902527"/>
            <a:ext cx="228600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3733800" y="2590800"/>
            <a:ext cx="228600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3397827" y="2590800"/>
            <a:ext cx="228600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2294659" y="4000500"/>
            <a:ext cx="228600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2642755" y="4000500"/>
            <a:ext cx="228600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2642755" y="3695700"/>
            <a:ext cx="228600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2331027" y="3695700"/>
            <a:ext cx="228600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3373584" y="4000500"/>
            <a:ext cx="228600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3730337" y="4000500"/>
            <a:ext cx="228600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3730337" y="3695700"/>
            <a:ext cx="228600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3373584" y="3695700"/>
            <a:ext cx="228600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416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Satyaki Sarkar</dc:creator>
  <cp:lastModifiedBy>DELL</cp:lastModifiedBy>
  <cp:revision>7</cp:revision>
  <dcterms:created xsi:type="dcterms:W3CDTF">2006-08-16T00:00:00Z</dcterms:created>
  <dcterms:modified xsi:type="dcterms:W3CDTF">2020-10-16T14:14:53Z</dcterms:modified>
</cp:coreProperties>
</file>