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59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90600"/>
            <a:ext cx="9186333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90900"/>
            <a:ext cx="1081419" cy="2434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78010"/>
            <a:ext cx="728663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5700"/>
            <a:ext cx="969818" cy="214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45930"/>
            <a:ext cx="428911" cy="632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12" y="3191757"/>
            <a:ext cx="515726" cy="708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5" y="2380849"/>
            <a:ext cx="732115" cy="81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95800"/>
            <a:ext cx="1202051" cy="1296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" y="1143000"/>
            <a:ext cx="545933" cy="458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84" y="1143000"/>
            <a:ext cx="545933" cy="45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1143000"/>
            <a:ext cx="545933" cy="458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66" y="1063369"/>
            <a:ext cx="495134" cy="680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3" y="1067265"/>
            <a:ext cx="381297" cy="676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6" y="1056409"/>
            <a:ext cx="475191" cy="687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990600"/>
            <a:ext cx="510850" cy="752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0" y="4798785"/>
            <a:ext cx="1059921" cy="1036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6" y="4798784"/>
            <a:ext cx="953821" cy="9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90600"/>
            <a:ext cx="9186333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90900"/>
            <a:ext cx="1081419" cy="2434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78010"/>
            <a:ext cx="728663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5700"/>
            <a:ext cx="969818" cy="214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45930"/>
            <a:ext cx="428911" cy="632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12" y="3191757"/>
            <a:ext cx="515726" cy="708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5" y="2380849"/>
            <a:ext cx="732115" cy="810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" y="1143000"/>
            <a:ext cx="545933" cy="458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84" y="1143000"/>
            <a:ext cx="545933" cy="45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1143000"/>
            <a:ext cx="545933" cy="458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66" y="1063369"/>
            <a:ext cx="495134" cy="680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3" y="1067265"/>
            <a:ext cx="381297" cy="676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6" y="1056409"/>
            <a:ext cx="475191" cy="687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990600"/>
            <a:ext cx="510850" cy="752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0" y="4798785"/>
            <a:ext cx="1059921" cy="1036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6" y="4798784"/>
            <a:ext cx="953821" cy="9924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27" y="4866574"/>
            <a:ext cx="1153575" cy="9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90600"/>
            <a:ext cx="9186333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90900"/>
            <a:ext cx="1081419" cy="2434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78010"/>
            <a:ext cx="728663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5700"/>
            <a:ext cx="969818" cy="214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45930"/>
            <a:ext cx="428911" cy="632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12" y="3191757"/>
            <a:ext cx="515726" cy="708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5" y="2380849"/>
            <a:ext cx="732115" cy="810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" y="1143000"/>
            <a:ext cx="545933" cy="458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84" y="1143000"/>
            <a:ext cx="545933" cy="45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1143000"/>
            <a:ext cx="545933" cy="458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66" y="1063369"/>
            <a:ext cx="495134" cy="680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3" y="1067265"/>
            <a:ext cx="381297" cy="676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6" y="1056409"/>
            <a:ext cx="475191" cy="687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990600"/>
            <a:ext cx="510850" cy="752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0" y="4798785"/>
            <a:ext cx="1059921" cy="1036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6" y="4798784"/>
            <a:ext cx="953821" cy="992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84" y="4866574"/>
            <a:ext cx="1153575" cy="9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90600"/>
            <a:ext cx="9186333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90900"/>
            <a:ext cx="1081419" cy="2434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78010"/>
            <a:ext cx="728663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5700"/>
            <a:ext cx="969818" cy="214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45930"/>
            <a:ext cx="428911" cy="632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12" y="3191757"/>
            <a:ext cx="515726" cy="708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5" y="2380849"/>
            <a:ext cx="732115" cy="810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" y="1143000"/>
            <a:ext cx="545933" cy="458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84" y="1143000"/>
            <a:ext cx="545933" cy="45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1143000"/>
            <a:ext cx="545933" cy="458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66" y="1063369"/>
            <a:ext cx="495134" cy="680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3" y="1067265"/>
            <a:ext cx="381297" cy="676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6" y="1056409"/>
            <a:ext cx="475191" cy="687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990600"/>
            <a:ext cx="510850" cy="752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0" y="4798785"/>
            <a:ext cx="1059921" cy="1036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6" y="4798784"/>
            <a:ext cx="953821" cy="9924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85" y="3307139"/>
            <a:ext cx="1033462" cy="11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90600"/>
            <a:ext cx="9186333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90900"/>
            <a:ext cx="1081419" cy="2434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78010"/>
            <a:ext cx="728663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5700"/>
            <a:ext cx="969818" cy="214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45930"/>
            <a:ext cx="428911" cy="632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12" y="3191757"/>
            <a:ext cx="515726" cy="708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5" y="2380849"/>
            <a:ext cx="732115" cy="810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" y="1143000"/>
            <a:ext cx="545933" cy="458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84" y="1143000"/>
            <a:ext cx="545933" cy="45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1143000"/>
            <a:ext cx="545933" cy="458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66" y="1063369"/>
            <a:ext cx="495134" cy="680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3" y="1067265"/>
            <a:ext cx="381297" cy="676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6" y="1056409"/>
            <a:ext cx="475191" cy="687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990600"/>
            <a:ext cx="510850" cy="752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0" y="4798785"/>
            <a:ext cx="1059921" cy="1036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6" y="4798784"/>
            <a:ext cx="953821" cy="992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85" y="2403420"/>
            <a:ext cx="1007533" cy="10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90600"/>
            <a:ext cx="9186333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90900"/>
            <a:ext cx="1081419" cy="2434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78010"/>
            <a:ext cx="728663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5700"/>
            <a:ext cx="969818" cy="214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45930"/>
            <a:ext cx="428911" cy="632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12" y="3191757"/>
            <a:ext cx="515726" cy="708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5" y="2380849"/>
            <a:ext cx="732115" cy="810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" y="1143000"/>
            <a:ext cx="545933" cy="45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1143000"/>
            <a:ext cx="545933" cy="458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66" y="1063369"/>
            <a:ext cx="495134" cy="680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3" y="1067265"/>
            <a:ext cx="381297" cy="676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6" y="1056409"/>
            <a:ext cx="475191" cy="687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990600"/>
            <a:ext cx="510850" cy="752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0" y="4798785"/>
            <a:ext cx="1059921" cy="1036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6" y="4798784"/>
            <a:ext cx="953821" cy="9924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35" y="4690003"/>
            <a:ext cx="1033462" cy="11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90600"/>
            <a:ext cx="9186333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90900"/>
            <a:ext cx="1081419" cy="2434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78010"/>
            <a:ext cx="728663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5700"/>
            <a:ext cx="969818" cy="214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45930"/>
            <a:ext cx="428911" cy="632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12" y="3191757"/>
            <a:ext cx="515726" cy="708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5" y="2380849"/>
            <a:ext cx="732115" cy="810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" y="1143000"/>
            <a:ext cx="545933" cy="45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1143000"/>
            <a:ext cx="545933" cy="458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66" y="1063369"/>
            <a:ext cx="495134" cy="680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3" y="1067265"/>
            <a:ext cx="381297" cy="676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6" y="1056409"/>
            <a:ext cx="475191" cy="687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990600"/>
            <a:ext cx="510850" cy="752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0" y="4798785"/>
            <a:ext cx="1059921" cy="1036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6" y="4798784"/>
            <a:ext cx="953821" cy="992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72403"/>
            <a:ext cx="1137099" cy="12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90600"/>
            <a:ext cx="9186333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90900"/>
            <a:ext cx="1081419" cy="2434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78010"/>
            <a:ext cx="728663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5700"/>
            <a:ext cx="969818" cy="214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45930"/>
            <a:ext cx="428911" cy="632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5" y="2380849"/>
            <a:ext cx="732115" cy="810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" y="1143000"/>
            <a:ext cx="545933" cy="45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1143000"/>
            <a:ext cx="545933" cy="458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66" y="1063369"/>
            <a:ext cx="495134" cy="6800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3" y="1067265"/>
            <a:ext cx="381297" cy="676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6" y="1056409"/>
            <a:ext cx="475191" cy="6870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990600"/>
            <a:ext cx="510850" cy="752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0" y="4798785"/>
            <a:ext cx="1059921" cy="1036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63" y="3109720"/>
            <a:ext cx="812511" cy="87242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7024255" y="3711901"/>
            <a:ext cx="409343" cy="1026354"/>
          </a:xfrm>
          <a:custGeom>
            <a:avLst/>
            <a:gdLst>
              <a:gd name="connsiteX0" fmla="*/ 0 w 409343"/>
              <a:gd name="connsiteY0" fmla="*/ 14972 h 1026354"/>
              <a:gd name="connsiteX1" fmla="*/ 207818 w 409343"/>
              <a:gd name="connsiteY1" fmla="*/ 14972 h 1026354"/>
              <a:gd name="connsiteX2" fmla="*/ 249381 w 409343"/>
              <a:gd name="connsiteY2" fmla="*/ 56535 h 1026354"/>
              <a:gd name="connsiteX3" fmla="*/ 290945 w 409343"/>
              <a:gd name="connsiteY3" fmla="*/ 84244 h 1026354"/>
              <a:gd name="connsiteX4" fmla="*/ 332509 w 409343"/>
              <a:gd name="connsiteY4" fmla="*/ 167372 h 1026354"/>
              <a:gd name="connsiteX5" fmla="*/ 360218 w 409343"/>
              <a:gd name="connsiteY5" fmla="*/ 208935 h 1026354"/>
              <a:gd name="connsiteX6" fmla="*/ 360218 w 409343"/>
              <a:gd name="connsiteY6" fmla="*/ 402899 h 1026354"/>
              <a:gd name="connsiteX7" fmla="*/ 304800 w 409343"/>
              <a:gd name="connsiteY7" fmla="*/ 486026 h 1026354"/>
              <a:gd name="connsiteX8" fmla="*/ 207818 w 409343"/>
              <a:gd name="connsiteY8" fmla="*/ 513735 h 1026354"/>
              <a:gd name="connsiteX9" fmla="*/ 69272 w 409343"/>
              <a:gd name="connsiteY9" fmla="*/ 499881 h 1026354"/>
              <a:gd name="connsiteX10" fmla="*/ 27709 w 409343"/>
              <a:gd name="connsiteY10" fmla="*/ 458317 h 1026354"/>
              <a:gd name="connsiteX11" fmla="*/ 0 w 409343"/>
              <a:gd name="connsiteY11" fmla="*/ 375190 h 1026354"/>
              <a:gd name="connsiteX12" fmla="*/ 13854 w 409343"/>
              <a:gd name="connsiteY12" fmla="*/ 264354 h 1026354"/>
              <a:gd name="connsiteX13" fmla="*/ 27709 w 409343"/>
              <a:gd name="connsiteY13" fmla="*/ 222790 h 1026354"/>
              <a:gd name="connsiteX14" fmla="*/ 69272 w 409343"/>
              <a:gd name="connsiteY14" fmla="*/ 195081 h 1026354"/>
              <a:gd name="connsiteX15" fmla="*/ 110836 w 409343"/>
              <a:gd name="connsiteY15" fmla="*/ 181226 h 1026354"/>
              <a:gd name="connsiteX16" fmla="*/ 277090 w 409343"/>
              <a:gd name="connsiteY16" fmla="*/ 208935 h 1026354"/>
              <a:gd name="connsiteX17" fmla="*/ 318654 w 409343"/>
              <a:gd name="connsiteY17" fmla="*/ 236644 h 1026354"/>
              <a:gd name="connsiteX18" fmla="*/ 360218 w 409343"/>
              <a:gd name="connsiteY18" fmla="*/ 319772 h 1026354"/>
              <a:gd name="connsiteX19" fmla="*/ 387927 w 409343"/>
              <a:gd name="connsiteY19" fmla="*/ 361335 h 1026354"/>
              <a:gd name="connsiteX20" fmla="*/ 387927 w 409343"/>
              <a:gd name="connsiteY20" fmla="*/ 610717 h 1026354"/>
              <a:gd name="connsiteX21" fmla="*/ 374072 w 409343"/>
              <a:gd name="connsiteY21" fmla="*/ 652281 h 1026354"/>
              <a:gd name="connsiteX22" fmla="*/ 235527 w 409343"/>
              <a:gd name="connsiteY22" fmla="*/ 790826 h 1026354"/>
              <a:gd name="connsiteX23" fmla="*/ 152400 w 409343"/>
              <a:gd name="connsiteY23" fmla="*/ 818535 h 1026354"/>
              <a:gd name="connsiteX24" fmla="*/ 110836 w 409343"/>
              <a:gd name="connsiteY24" fmla="*/ 832390 h 1026354"/>
              <a:gd name="connsiteX25" fmla="*/ 27709 w 409343"/>
              <a:gd name="connsiteY25" fmla="*/ 901663 h 1026354"/>
              <a:gd name="connsiteX26" fmla="*/ 13854 w 409343"/>
              <a:gd name="connsiteY26" fmla="*/ 1026354 h 102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9343" h="1026354">
                <a:moveTo>
                  <a:pt x="0" y="14972"/>
                </a:moveTo>
                <a:cubicBezTo>
                  <a:pt x="74651" y="4307"/>
                  <a:pt x="132064" y="-12575"/>
                  <a:pt x="207818" y="14972"/>
                </a:cubicBezTo>
                <a:cubicBezTo>
                  <a:pt x="226231" y="21668"/>
                  <a:pt x="234329" y="43992"/>
                  <a:pt x="249381" y="56535"/>
                </a:cubicBezTo>
                <a:cubicBezTo>
                  <a:pt x="262173" y="67195"/>
                  <a:pt x="277090" y="75008"/>
                  <a:pt x="290945" y="84244"/>
                </a:cubicBezTo>
                <a:cubicBezTo>
                  <a:pt x="370358" y="203365"/>
                  <a:pt x="275146" y="52647"/>
                  <a:pt x="332509" y="167372"/>
                </a:cubicBezTo>
                <a:cubicBezTo>
                  <a:pt x="339956" y="182265"/>
                  <a:pt x="350982" y="195081"/>
                  <a:pt x="360218" y="208935"/>
                </a:cubicBezTo>
                <a:cubicBezTo>
                  <a:pt x="379746" y="306579"/>
                  <a:pt x="381160" y="277244"/>
                  <a:pt x="360218" y="402899"/>
                </a:cubicBezTo>
                <a:cubicBezTo>
                  <a:pt x="353863" y="441027"/>
                  <a:pt x="338315" y="463683"/>
                  <a:pt x="304800" y="486026"/>
                </a:cubicBezTo>
                <a:cubicBezTo>
                  <a:pt x="292872" y="493978"/>
                  <a:pt x="215212" y="511887"/>
                  <a:pt x="207818" y="513735"/>
                </a:cubicBezTo>
                <a:cubicBezTo>
                  <a:pt x="161636" y="509117"/>
                  <a:pt x="113632" y="513530"/>
                  <a:pt x="69272" y="499881"/>
                </a:cubicBezTo>
                <a:cubicBezTo>
                  <a:pt x="50545" y="494119"/>
                  <a:pt x="37224" y="475445"/>
                  <a:pt x="27709" y="458317"/>
                </a:cubicBezTo>
                <a:cubicBezTo>
                  <a:pt x="13525" y="432785"/>
                  <a:pt x="0" y="375190"/>
                  <a:pt x="0" y="375190"/>
                </a:cubicBezTo>
                <a:cubicBezTo>
                  <a:pt x="4618" y="338245"/>
                  <a:pt x="7194" y="300986"/>
                  <a:pt x="13854" y="264354"/>
                </a:cubicBezTo>
                <a:cubicBezTo>
                  <a:pt x="16466" y="249985"/>
                  <a:pt x="18586" y="234194"/>
                  <a:pt x="27709" y="222790"/>
                </a:cubicBezTo>
                <a:cubicBezTo>
                  <a:pt x="38111" y="209788"/>
                  <a:pt x="54379" y="202528"/>
                  <a:pt x="69272" y="195081"/>
                </a:cubicBezTo>
                <a:cubicBezTo>
                  <a:pt x="82334" y="188550"/>
                  <a:pt x="96981" y="185844"/>
                  <a:pt x="110836" y="181226"/>
                </a:cubicBezTo>
                <a:cubicBezTo>
                  <a:pt x="150339" y="185615"/>
                  <a:pt x="230670" y="185725"/>
                  <a:pt x="277090" y="208935"/>
                </a:cubicBezTo>
                <a:cubicBezTo>
                  <a:pt x="291983" y="216382"/>
                  <a:pt x="304799" y="227408"/>
                  <a:pt x="318654" y="236644"/>
                </a:cubicBezTo>
                <a:cubicBezTo>
                  <a:pt x="398067" y="355765"/>
                  <a:pt x="302855" y="205047"/>
                  <a:pt x="360218" y="319772"/>
                </a:cubicBezTo>
                <a:cubicBezTo>
                  <a:pt x="367665" y="334665"/>
                  <a:pt x="378691" y="347481"/>
                  <a:pt x="387927" y="361335"/>
                </a:cubicBezTo>
                <a:cubicBezTo>
                  <a:pt x="422175" y="464085"/>
                  <a:pt x="410166" y="410568"/>
                  <a:pt x="387927" y="610717"/>
                </a:cubicBezTo>
                <a:cubicBezTo>
                  <a:pt x="386314" y="625232"/>
                  <a:pt x="381164" y="639515"/>
                  <a:pt x="374072" y="652281"/>
                </a:cubicBezTo>
                <a:cubicBezTo>
                  <a:pt x="340485" y="712737"/>
                  <a:pt x="306059" y="767315"/>
                  <a:pt x="235527" y="790826"/>
                </a:cubicBezTo>
                <a:lnTo>
                  <a:pt x="152400" y="818535"/>
                </a:lnTo>
                <a:cubicBezTo>
                  <a:pt x="138545" y="823153"/>
                  <a:pt x="122987" y="824289"/>
                  <a:pt x="110836" y="832390"/>
                </a:cubicBezTo>
                <a:cubicBezTo>
                  <a:pt x="52969" y="870967"/>
                  <a:pt x="81046" y="848325"/>
                  <a:pt x="27709" y="901663"/>
                </a:cubicBezTo>
                <a:cubicBezTo>
                  <a:pt x="8253" y="979483"/>
                  <a:pt x="13854" y="938040"/>
                  <a:pt x="13854" y="1026354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010614" y="4648200"/>
            <a:ext cx="75986" cy="18703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39" y="4648200"/>
            <a:ext cx="1080461" cy="11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Sarkar</dc:creator>
  <cp:lastModifiedBy>DELL</cp:lastModifiedBy>
  <cp:revision>5</cp:revision>
  <dcterms:created xsi:type="dcterms:W3CDTF">2006-08-16T00:00:00Z</dcterms:created>
  <dcterms:modified xsi:type="dcterms:W3CDTF">2020-10-17T02:31:55Z</dcterms:modified>
</cp:coreProperties>
</file>