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1"/>
  </p:notesMasterIdLst>
  <p:sldIdLst>
    <p:sldId id="256" r:id="rId2"/>
    <p:sldId id="258" r:id="rId3"/>
    <p:sldId id="261" r:id="rId4"/>
    <p:sldId id="264" r:id="rId5"/>
    <p:sldId id="267" r:id="rId6"/>
    <p:sldId id="271" r:id="rId7"/>
    <p:sldId id="270" r:id="rId8"/>
    <p:sldId id="268" r:id="rId9"/>
    <p:sldId id="26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926" autoAdjust="0"/>
  </p:normalViewPr>
  <p:slideViewPr>
    <p:cSldViewPr snapToGrid="0">
      <p:cViewPr varScale="1">
        <p:scale>
          <a:sx n="74" d="100"/>
          <a:sy n="74" d="100"/>
        </p:scale>
        <p:origin x="736" y="6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55e1ed11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55e1ed11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5e1ed11e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5e1ed11e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55e1ed11e4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55e1ed11e4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55e1ed11e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55e1ed11e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5e1ed11e4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5e1ed11e4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solidFill>
          <a:srgbClr val="E9E6E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95512" y="1245627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607116" y="2397713"/>
            <a:ext cx="2550204" cy="2757917"/>
            <a:chOff x="1384075" y="241450"/>
            <a:chExt cx="4822625" cy="5215425"/>
          </a:xfrm>
        </p:grpSpPr>
        <p:sp>
          <p:nvSpPr>
            <p:cNvPr id="12" name="Google Shape;12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-26847" y="-280618"/>
            <a:ext cx="2865062" cy="3613974"/>
            <a:chOff x="-26858" y="-227337"/>
            <a:chExt cx="2186403" cy="2757917"/>
          </a:xfrm>
        </p:grpSpPr>
        <p:sp>
          <p:nvSpPr>
            <p:cNvPr id="57" name="Google Shape;57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solidFill>
          <a:srgbClr val="E9E6E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Barlow Condensed Medium"/>
              <a:buNone/>
              <a:defRPr sz="6000">
                <a:latin typeface="Barlow Condensed Medium"/>
                <a:ea typeface="Barlow Condensed Medium"/>
                <a:cs typeface="Barlow Condensed Medium"/>
                <a:sym typeface="Barlow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B139E"/>
              </a:buClr>
              <a:buSzPts val="5200"/>
              <a:buNone/>
              <a:defRPr sz="5200">
                <a:solidFill>
                  <a:srgbClr val="0B139E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 flipH="1">
            <a:off x="-9" y="2397713"/>
            <a:ext cx="2550204" cy="2757917"/>
            <a:chOff x="1384075" y="241450"/>
            <a:chExt cx="4822625" cy="5215425"/>
          </a:xfrm>
        </p:grpSpPr>
        <p:sp>
          <p:nvSpPr>
            <p:cNvPr id="100" name="Google Shape;100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3"/>
          <p:cNvGrpSpPr/>
          <p:nvPr/>
        </p:nvGrpSpPr>
        <p:grpSpPr>
          <a:xfrm flipH="1">
            <a:off x="6278928" y="-280618"/>
            <a:ext cx="2865062" cy="3613974"/>
            <a:chOff x="-26858" y="-227337"/>
            <a:chExt cx="2186403" cy="2757917"/>
          </a:xfrm>
        </p:grpSpPr>
        <p:sp>
          <p:nvSpPr>
            <p:cNvPr id="145" name="Google Shape;145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5"/>
          <p:cNvGrpSpPr/>
          <p:nvPr/>
        </p:nvGrpSpPr>
        <p:grpSpPr>
          <a:xfrm rot="10800000" flipH="1">
            <a:off x="6396261" y="4059387"/>
            <a:ext cx="2761414" cy="1094590"/>
            <a:chOff x="5543377" y="-26648"/>
            <a:chExt cx="3613943" cy="1432521"/>
          </a:xfrm>
        </p:grpSpPr>
        <p:sp>
          <p:nvSpPr>
            <p:cNvPr id="239" name="Google Shape;239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" name="Google Shape;260;p5"/>
          <p:cNvGrpSpPr/>
          <p:nvPr/>
        </p:nvGrpSpPr>
        <p:grpSpPr>
          <a:xfrm rot="10800000" flipH="1">
            <a:off x="-418920" y="-26651"/>
            <a:ext cx="2192144" cy="1495178"/>
            <a:chOff x="-293170" y="3658798"/>
            <a:chExt cx="2192144" cy="1495178"/>
          </a:xfrm>
        </p:grpSpPr>
        <p:sp>
          <p:nvSpPr>
            <p:cNvPr id="261" name="Google Shape;261;p5"/>
            <p:cNvSpPr/>
            <p:nvPr/>
          </p:nvSpPr>
          <p:spPr>
            <a:xfrm rot="5400000">
              <a:off x="566876" y="4718563"/>
              <a:ext cx="402082" cy="46501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5400000">
              <a:off x="1460748" y="4750112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5400000">
              <a:off x="1135098" y="4642762"/>
              <a:ext cx="376514" cy="64591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5400000">
              <a:off x="813065" y="4375410"/>
              <a:ext cx="374712" cy="433031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5400000">
              <a:off x="597469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5400000">
              <a:off x="813966" y="4749204"/>
              <a:ext cx="372910" cy="433031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5400000">
              <a:off x="1460754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5400000">
              <a:off x="1128547" y="3961854"/>
              <a:ext cx="174931" cy="20159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5400000">
              <a:off x="1770825" y="4018351"/>
              <a:ext cx="118427" cy="137871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D497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5400000">
              <a:off x="1135999" y="4268968"/>
              <a:ext cx="374712" cy="64591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5400000">
              <a:off x="1459847" y="4376318"/>
              <a:ext cx="374712" cy="431215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5400000">
              <a:off x="167191" y="4002531"/>
              <a:ext cx="372896" cy="431215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FF7C4E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 rot="5400000">
              <a:off x="-264008" y="3629645"/>
              <a:ext cx="372910" cy="431215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 rot="5400000">
              <a:off x="-49317" y="4160717"/>
              <a:ext cx="374712" cy="862417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413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 rot="5400000">
              <a:off x="380972" y="4376325"/>
              <a:ext cx="374712" cy="431202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 rot="5400000">
              <a:off x="139325" y="4533617"/>
              <a:ext cx="374712" cy="862403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 rot="5400000">
              <a:off x="519274" y="4454515"/>
              <a:ext cx="747608" cy="647717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5"/>
          <p:cNvSpPr txBox="1">
            <a:spLocks noGrp="1"/>
          </p:cNvSpPr>
          <p:nvPr>
            <p:ph type="ctrTitle"/>
          </p:nvPr>
        </p:nvSpPr>
        <p:spPr>
          <a:xfrm>
            <a:off x="4308049" y="2067485"/>
            <a:ext cx="329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0" name="Google Shape;280;p5"/>
          <p:cNvSpPr txBox="1">
            <a:spLocks noGrp="1"/>
          </p:cNvSpPr>
          <p:nvPr>
            <p:ph type="subTitle" idx="1"/>
          </p:nvPr>
        </p:nvSpPr>
        <p:spPr>
          <a:xfrm>
            <a:off x="1868250" y="2708213"/>
            <a:ext cx="4020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1" name="Google Shape;281;p5"/>
          <p:cNvCxnSpPr/>
          <p:nvPr/>
        </p:nvCxnSpPr>
        <p:spPr>
          <a:xfrm>
            <a:off x="5123700" y="2607238"/>
            <a:ext cx="4020300" cy="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2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6"/>
          <p:cNvGrpSpPr/>
          <p:nvPr/>
        </p:nvGrpSpPr>
        <p:grpSpPr>
          <a:xfrm rot="10800000">
            <a:off x="11" y="4059387"/>
            <a:ext cx="2761414" cy="1094590"/>
            <a:chOff x="5543377" y="-26648"/>
            <a:chExt cx="3613943" cy="1432521"/>
          </a:xfrm>
        </p:grpSpPr>
        <p:sp>
          <p:nvSpPr>
            <p:cNvPr id="284" name="Google Shape;284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6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6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06" name="Google Shape;306;p6"/>
          <p:cNvCxnSpPr/>
          <p:nvPr/>
        </p:nvCxnSpPr>
        <p:spPr>
          <a:xfrm>
            <a:off x="8634675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F5340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">
  <p:cSld name="CUSTOM_2_1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 rot="10800000" flipH="1">
            <a:off x="6382576" y="4059387"/>
            <a:ext cx="2761414" cy="1094590"/>
            <a:chOff x="5543377" y="-26648"/>
            <a:chExt cx="3613943" cy="1432521"/>
          </a:xfrm>
        </p:grpSpPr>
        <p:sp>
          <p:nvSpPr>
            <p:cNvPr id="309" name="Google Shape;309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 rot="-5400000">
              <a:off x="6437042" y="-62766"/>
              <a:ext cx="479036" cy="551271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 rot="-5400000">
              <a:off x="6849922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 rot="-5400000">
              <a:off x="8229270" y="-201155"/>
              <a:ext cx="479036" cy="828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 rot="-5400000">
              <a:off x="8643318" y="-63918"/>
              <a:ext cx="476733" cy="551271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 rot="-5400000">
              <a:off x="7539604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 rot="-5400000">
              <a:off x="7265113" y="413968"/>
              <a:ext cx="476733" cy="553592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 rot="-5400000">
              <a:off x="7540756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78001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 rot="-5400000">
              <a:off x="6852226" y="277891"/>
              <a:ext cx="476733" cy="825746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 rot="-5400000">
              <a:off x="5553199" y="611305"/>
              <a:ext cx="139273" cy="158917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rgbClr val="018790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 rot="-5400000">
              <a:off x="5886623" y="414843"/>
              <a:ext cx="476733" cy="551843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 rot="-5400000">
              <a:off x="8404961" y="653513"/>
              <a:ext cx="953448" cy="551271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 rot="-5400000">
              <a:off x="8230422" y="276739"/>
              <a:ext cx="476733" cy="828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C2E3A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 rot="-5400000">
              <a:off x="7817551" y="415137"/>
              <a:ext cx="476733" cy="551254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 rot="-5400000">
              <a:off x="7816399" y="-62757"/>
              <a:ext cx="479036" cy="551254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 rot="-5400000">
              <a:off x="7263962" y="-63926"/>
              <a:ext cx="479036" cy="553592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73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 rot="-5400000">
              <a:off x="7163985" y="515124"/>
              <a:ext cx="953448" cy="828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rgbClr val="F5340B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7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331" name="Google Shape;331;p7"/>
          <p:cNvCxnSpPr/>
          <p:nvPr/>
        </p:nvCxnSpPr>
        <p:spPr>
          <a:xfrm>
            <a:off x="498026" y="-1604650"/>
            <a:ext cx="0" cy="2664900"/>
          </a:xfrm>
          <a:prstGeom prst="straightConnector1">
            <a:avLst/>
          </a:prstGeom>
          <a:noFill/>
          <a:ln w="28575" cap="flat" cmpd="sng">
            <a:solidFill>
              <a:srgbClr val="00A6A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9E6E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Barlow Condensed SemiBold"/>
              <a:buNone/>
              <a:defRPr sz="2800">
                <a:solidFill>
                  <a:srgbClr val="434343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vo"/>
              <a:buChar char="●"/>
              <a:defRPr sz="1800"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●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vo"/>
              <a:buChar char="○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Arvo"/>
              <a:buChar char="■"/>
              <a:defRPr>
                <a:solidFill>
                  <a:srgbClr val="434343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E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828" y="3366391"/>
            <a:ext cx="273693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SATYAKI MANDAL</a:t>
            </a:r>
            <a:endParaRPr lang="en-US" sz="3200" b="0" cap="none" spc="0" dirty="0" smtClean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US" sz="32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M1056069</a:t>
            </a:r>
            <a:endParaRPr lang="en-US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1778" y="235518"/>
            <a:ext cx="3364929" cy="4486572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>
            <a:spLocks noGrp="1"/>
          </p:cNvSpPr>
          <p:nvPr>
            <p:ph type="ctrTitle"/>
          </p:nvPr>
        </p:nvSpPr>
        <p:spPr>
          <a:xfrm>
            <a:off x="4762831" y="2123144"/>
            <a:ext cx="39367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ABOUT ME</a:t>
            </a:r>
            <a:endParaRPr dirty="0"/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453224" y="2011826"/>
            <a:ext cx="4309607" cy="2838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" sz="1600" dirty="0" smtClean="0"/>
              <a:t>I am a resident of Bally, Howrah, West Bengal.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 love to spend quality time with my family as well as my fellow beings.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I love to spend my leisure time by doing photography and painting.</a:t>
            </a:r>
            <a:endParaRPr lang="es" sz="1600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Age : 23 yrs.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Languages : </a:t>
            </a:r>
            <a:r>
              <a:rPr lang="en-US" sz="1600" dirty="0"/>
              <a:t>B</a:t>
            </a:r>
            <a:r>
              <a:rPr lang="en-US" sz="1600" dirty="0" smtClean="0"/>
              <a:t>engali, </a:t>
            </a:r>
            <a:r>
              <a:rPr lang="en-US" sz="1600" dirty="0"/>
              <a:t>E</a:t>
            </a:r>
            <a:r>
              <a:rPr lang="en-US" sz="1600" dirty="0" smtClean="0"/>
              <a:t>nglish, Hindi.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/>
              <a:t>Family: 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 smtClean="0"/>
              <a:t>Father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 smtClean="0"/>
              <a:t>Mother</a:t>
            </a:r>
          </a:p>
          <a:p>
            <a:pPr marL="342900">
              <a:buFont typeface="Arial" panose="020B0604020202020204" pitchFamily="34" charset="0"/>
              <a:buChar char="•"/>
            </a:pPr>
            <a:r>
              <a:rPr lang="en-US" sz="1600" dirty="0" smtClean="0"/>
              <a:t>Pet cat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>
            <a:spLocks noGrp="1"/>
          </p:cNvSpPr>
          <p:nvPr>
            <p:ph type="ctrTitle"/>
          </p:nvPr>
        </p:nvSpPr>
        <p:spPr>
          <a:xfrm>
            <a:off x="266501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EDUCATION</a:t>
            </a:r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8" y="2038557"/>
            <a:ext cx="2530048" cy="175812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2576" y="2038556"/>
            <a:ext cx="2611078" cy="1758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4865" y="2038556"/>
            <a:ext cx="2743814" cy="1758121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</p:pic>
      <p:cxnSp>
        <p:nvCxnSpPr>
          <p:cNvPr id="14" name="Straight Connector 13"/>
          <p:cNvCxnSpPr/>
          <p:nvPr/>
        </p:nvCxnSpPr>
        <p:spPr>
          <a:xfrm>
            <a:off x="2898516" y="1347424"/>
            <a:ext cx="0" cy="311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4704" y="1367675"/>
            <a:ext cx="0" cy="3113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2161" y="1247968"/>
            <a:ext cx="25300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10</a:t>
            </a:r>
            <a:r>
              <a:rPr lang="en-US" sz="1200" b="1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SCHOOLING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SACRED HEART SCHOOL, SILIGURI</a:t>
            </a:r>
          </a:p>
        </p:txBody>
      </p:sp>
      <p:sp>
        <p:nvSpPr>
          <p:cNvPr id="9" name="Rectangle 8"/>
          <p:cNvSpPr/>
          <p:nvPr/>
        </p:nvSpPr>
        <p:spPr>
          <a:xfrm>
            <a:off x="3162576" y="1247968"/>
            <a:ext cx="2611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12</a:t>
            </a:r>
            <a:r>
              <a:rPr lang="en-US" sz="1200" b="1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 SCHOOLING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METHODIST SCHOOL, DANKUNI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75755" y="1247968"/>
            <a:ext cx="27629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</a:rPr>
              <a:t>B.TECH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HALDIA INSTITUTE OF TECHNOLOGY, HALDIA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9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TECHNICAL SKILLS</a:t>
            </a:r>
            <a:endParaRPr/>
          </a:p>
        </p:txBody>
      </p:sp>
      <p:sp>
        <p:nvSpPr>
          <p:cNvPr id="504" name="Google Shape;504;p19"/>
          <p:cNvSpPr/>
          <p:nvPr/>
        </p:nvSpPr>
        <p:spPr>
          <a:xfrm>
            <a:off x="6774463" y="2566566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A73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9"/>
          <p:cNvSpPr/>
          <p:nvPr/>
        </p:nvSpPr>
        <p:spPr>
          <a:xfrm>
            <a:off x="4735823" y="2566566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9"/>
          <p:cNvSpPr/>
          <p:nvPr/>
        </p:nvSpPr>
        <p:spPr>
          <a:xfrm>
            <a:off x="2697183" y="2566566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FF7C4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9"/>
          <p:cNvSpPr/>
          <p:nvPr/>
        </p:nvSpPr>
        <p:spPr>
          <a:xfrm>
            <a:off x="763031" y="2566566"/>
            <a:ext cx="1529065" cy="463776"/>
          </a:xfrm>
          <a:custGeom>
            <a:avLst/>
            <a:gdLst/>
            <a:ahLst/>
            <a:cxnLst/>
            <a:rect l="l" t="t" r="r" b="b"/>
            <a:pathLst>
              <a:path w="29550" h="12332" extrusionOk="0">
                <a:moveTo>
                  <a:pt x="1579" y="0"/>
                </a:moveTo>
                <a:cubicBezTo>
                  <a:pt x="727" y="0"/>
                  <a:pt x="0" y="627"/>
                  <a:pt x="0" y="1579"/>
                </a:cubicBezTo>
                <a:lnTo>
                  <a:pt x="0" y="10777"/>
                </a:lnTo>
                <a:cubicBezTo>
                  <a:pt x="0" y="11604"/>
                  <a:pt x="727" y="12331"/>
                  <a:pt x="1579" y="12331"/>
                </a:cubicBezTo>
                <a:lnTo>
                  <a:pt x="24437" y="12331"/>
                </a:lnTo>
                <a:cubicBezTo>
                  <a:pt x="24437" y="12231"/>
                  <a:pt x="29549" y="6166"/>
                  <a:pt x="29549" y="6166"/>
                </a:cubicBezTo>
                <a:cubicBezTo>
                  <a:pt x="29549" y="6166"/>
                  <a:pt x="24537" y="126"/>
                  <a:pt x="24437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9"/>
          <p:cNvSpPr txBox="1">
            <a:spLocks noGrp="1"/>
          </p:cNvSpPr>
          <p:nvPr>
            <p:ph type="subTitle" idx="4294967295"/>
          </p:nvPr>
        </p:nvSpPr>
        <p:spPr>
          <a:xfrm>
            <a:off x="2833065" y="3155359"/>
            <a:ext cx="12573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F7C4E"/>
                </a:solidFill>
              </a:rPr>
              <a:t>HTML5 ,CSS3</a:t>
            </a:r>
            <a:r>
              <a:rPr lang="es" sz="1000" dirty="0"/>
              <a:t/>
            </a:r>
            <a:br>
              <a:rPr lang="es" sz="1000" dirty="0"/>
            </a:br>
            <a:r>
              <a:rPr lang="es" sz="1000" dirty="0" smtClean="0">
                <a:solidFill>
                  <a:schemeClr val="accent1">
                    <a:lumMod val="75000"/>
                  </a:schemeClr>
                </a:solidFill>
              </a:rPr>
              <a:t>Bootstrap</a:t>
            </a:r>
            <a:endParaRPr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32" name="Google Shape;532;p19"/>
          <p:cNvSpPr txBox="1">
            <a:spLocks noGrp="1"/>
          </p:cNvSpPr>
          <p:nvPr>
            <p:ph type="subTitle" idx="4294967295"/>
          </p:nvPr>
        </p:nvSpPr>
        <p:spPr>
          <a:xfrm>
            <a:off x="906582" y="3084859"/>
            <a:ext cx="1257300" cy="9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018790"/>
                </a:solidFill>
              </a:rPr>
              <a:t>Java Core</a:t>
            </a:r>
            <a:r>
              <a:rPr lang="es" sz="1000" dirty="0"/>
              <a:t/>
            </a:r>
            <a:br>
              <a:rPr lang="es" sz="1000" dirty="0"/>
            </a:br>
            <a:endParaRPr sz="1000" dirty="0"/>
          </a:p>
        </p:txBody>
      </p:sp>
      <p:sp>
        <p:nvSpPr>
          <p:cNvPr id="533" name="Google Shape;533;p19"/>
          <p:cNvSpPr txBox="1">
            <a:spLocks noGrp="1"/>
          </p:cNvSpPr>
          <p:nvPr>
            <p:ph type="subTitle" idx="4294967295"/>
          </p:nvPr>
        </p:nvSpPr>
        <p:spPr>
          <a:xfrm>
            <a:off x="4818450" y="3140059"/>
            <a:ext cx="11781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F54132"/>
                </a:solidFill>
              </a:rPr>
              <a:t>Spring Boot , JPA, Spring Boot MVC</a:t>
            </a:r>
            <a:r>
              <a:rPr lang="es" sz="1000" dirty="0"/>
              <a:t/>
            </a:r>
            <a:br>
              <a:rPr lang="es" sz="1000" dirty="0"/>
            </a:br>
            <a:endParaRPr sz="1000" dirty="0"/>
          </a:p>
        </p:txBody>
      </p:sp>
      <p:sp>
        <p:nvSpPr>
          <p:cNvPr id="534" name="Google Shape;534;p19"/>
          <p:cNvSpPr txBox="1">
            <a:spLocks noGrp="1"/>
          </p:cNvSpPr>
          <p:nvPr>
            <p:ph type="subTitle" idx="4294967295"/>
          </p:nvPr>
        </p:nvSpPr>
        <p:spPr>
          <a:xfrm>
            <a:off x="6892183" y="3157482"/>
            <a:ext cx="11781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000" dirty="0" smtClean="0">
                <a:solidFill>
                  <a:srgbClr val="E7AB30"/>
                </a:solidFill>
              </a:rPr>
              <a:t>MySQL</a:t>
            </a:r>
            <a:r>
              <a:rPr lang="es" sz="1000" dirty="0"/>
              <a:t/>
            </a:r>
            <a:br>
              <a:rPr lang="es" sz="1000" dirty="0"/>
            </a:br>
            <a:endParaRPr sz="1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0" y="1264482"/>
            <a:ext cx="1291301" cy="1207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46" y="1304237"/>
            <a:ext cx="1381912" cy="1161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619" y="3556117"/>
            <a:ext cx="2303669" cy="1184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856" y="1611742"/>
            <a:ext cx="2388998" cy="8276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276" y="3722974"/>
            <a:ext cx="2979335" cy="8512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83" y="1594983"/>
            <a:ext cx="1693676" cy="871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22"/>
          <p:cNvSpPr txBox="1">
            <a:spLocks noGrp="1"/>
          </p:cNvSpPr>
          <p:nvPr>
            <p:ph type="ctrTitle"/>
          </p:nvPr>
        </p:nvSpPr>
        <p:spPr>
          <a:xfrm>
            <a:off x="452604" y="237679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 smtClean="0"/>
              <a:t>HOBBIES AND INTERESTS</a:t>
            </a:r>
            <a:endParaRPr dirty="0"/>
          </a:p>
        </p:txBody>
      </p:sp>
      <p:sp>
        <p:nvSpPr>
          <p:cNvPr id="650" name="Google Shape;650;p22"/>
          <p:cNvSpPr/>
          <p:nvPr/>
        </p:nvSpPr>
        <p:spPr>
          <a:xfrm>
            <a:off x="575237" y="1541978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6" y="0"/>
                  <a:pt x="1" y="5940"/>
                  <a:pt x="1" y="13359"/>
                </a:cubicBezTo>
                <a:cubicBezTo>
                  <a:pt x="1" y="20677"/>
                  <a:pt x="5966" y="26717"/>
                  <a:pt x="13384" y="26717"/>
                </a:cubicBezTo>
                <a:cubicBezTo>
                  <a:pt x="20778" y="26717"/>
                  <a:pt x="26743" y="20677"/>
                  <a:pt x="26743" y="13359"/>
                </a:cubicBezTo>
                <a:cubicBezTo>
                  <a:pt x="26743" y="5940"/>
                  <a:pt x="20778" y="0"/>
                  <a:pt x="13384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2"/>
          <p:cNvSpPr/>
          <p:nvPr/>
        </p:nvSpPr>
        <p:spPr>
          <a:xfrm>
            <a:off x="2608023" y="1557601"/>
            <a:ext cx="1180302" cy="1179155"/>
          </a:xfrm>
          <a:custGeom>
            <a:avLst/>
            <a:gdLst/>
            <a:ahLst/>
            <a:cxnLst/>
            <a:rect l="l" t="t" r="r" b="b"/>
            <a:pathLst>
              <a:path w="26743" h="26717" extrusionOk="0">
                <a:moveTo>
                  <a:pt x="13384" y="0"/>
                </a:moveTo>
                <a:cubicBezTo>
                  <a:pt x="5965" y="0"/>
                  <a:pt x="0" y="5940"/>
                  <a:pt x="0" y="13359"/>
                </a:cubicBezTo>
                <a:cubicBezTo>
                  <a:pt x="0" y="20677"/>
                  <a:pt x="5965" y="26717"/>
                  <a:pt x="13384" y="26717"/>
                </a:cubicBezTo>
                <a:cubicBezTo>
                  <a:pt x="20803" y="26717"/>
                  <a:pt x="26742" y="20677"/>
                  <a:pt x="26742" y="13359"/>
                </a:cubicBezTo>
                <a:cubicBezTo>
                  <a:pt x="26742" y="5940"/>
                  <a:pt x="20803" y="0"/>
                  <a:pt x="13384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2"/>
          <p:cNvSpPr/>
          <p:nvPr/>
        </p:nvSpPr>
        <p:spPr>
          <a:xfrm>
            <a:off x="2741880" y="1685897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0A6A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4907088" y="1557601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0" y="0"/>
                  <a:pt x="0" y="5940"/>
                  <a:pt x="0" y="13359"/>
                </a:cubicBezTo>
                <a:cubicBezTo>
                  <a:pt x="0" y="20677"/>
                  <a:pt x="5940" y="26717"/>
                  <a:pt x="13359" y="26717"/>
                </a:cubicBezTo>
                <a:cubicBezTo>
                  <a:pt x="20777" y="26717"/>
                  <a:pt x="26717" y="20677"/>
                  <a:pt x="26717" y="13359"/>
                </a:cubicBezTo>
                <a:cubicBezTo>
                  <a:pt x="26717" y="5940"/>
                  <a:pt x="20777" y="0"/>
                  <a:pt x="13359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6921893" y="1599472"/>
            <a:ext cx="1179199" cy="1179155"/>
          </a:xfrm>
          <a:custGeom>
            <a:avLst/>
            <a:gdLst/>
            <a:ahLst/>
            <a:cxnLst/>
            <a:rect l="l" t="t" r="r" b="b"/>
            <a:pathLst>
              <a:path w="26718" h="26717" extrusionOk="0">
                <a:moveTo>
                  <a:pt x="13359" y="0"/>
                </a:moveTo>
                <a:cubicBezTo>
                  <a:pt x="5941" y="0"/>
                  <a:pt x="1" y="5940"/>
                  <a:pt x="1" y="13359"/>
                </a:cubicBezTo>
                <a:cubicBezTo>
                  <a:pt x="1" y="20677"/>
                  <a:pt x="5941" y="26717"/>
                  <a:pt x="13359" y="26717"/>
                </a:cubicBezTo>
                <a:cubicBezTo>
                  <a:pt x="20778" y="26717"/>
                  <a:pt x="26718" y="20677"/>
                  <a:pt x="26718" y="13359"/>
                </a:cubicBezTo>
                <a:cubicBezTo>
                  <a:pt x="26718" y="5940"/>
                  <a:pt x="20778" y="0"/>
                  <a:pt x="13359" y="0"/>
                </a:cubicBezTo>
                <a:close/>
              </a:path>
            </a:pathLst>
          </a:custGeom>
          <a:solidFill>
            <a:srgbClr val="FF7C4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709095" y="1670274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5413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5040372" y="1685897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018790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7054647" y="1727768"/>
            <a:ext cx="912579" cy="918140"/>
          </a:xfrm>
          <a:custGeom>
            <a:avLst/>
            <a:gdLst/>
            <a:ahLst/>
            <a:cxnLst/>
            <a:rect l="l" t="t" r="r" b="b"/>
            <a:pathLst>
              <a:path w="20677" h="20803" extrusionOk="0">
                <a:moveTo>
                  <a:pt x="10351" y="0"/>
                </a:moveTo>
                <a:cubicBezTo>
                  <a:pt x="4612" y="0"/>
                  <a:pt x="0" y="4712"/>
                  <a:pt x="0" y="10452"/>
                </a:cubicBezTo>
                <a:cubicBezTo>
                  <a:pt x="0" y="16191"/>
                  <a:pt x="4612" y="20802"/>
                  <a:pt x="10351" y="20802"/>
                </a:cubicBezTo>
                <a:cubicBezTo>
                  <a:pt x="16090" y="20802"/>
                  <a:pt x="20677" y="16191"/>
                  <a:pt x="20677" y="10452"/>
                </a:cubicBezTo>
                <a:cubicBezTo>
                  <a:pt x="20677" y="4712"/>
                  <a:pt x="16090" y="0"/>
                  <a:pt x="10351" y="0"/>
                </a:cubicBezTo>
                <a:close/>
              </a:path>
            </a:pathLst>
          </a:custGeom>
          <a:solidFill>
            <a:srgbClr val="FF7C4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1017399" y="1904570"/>
            <a:ext cx="295954" cy="352036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3023140" y="1971485"/>
            <a:ext cx="351183" cy="346945"/>
          </a:xfrm>
          <a:custGeom>
            <a:avLst/>
            <a:gdLst/>
            <a:ahLst/>
            <a:cxnLst/>
            <a:rect l="l" t="t" r="r" b="b"/>
            <a:pathLst>
              <a:path w="12761" h="12607" extrusionOk="0">
                <a:moveTo>
                  <a:pt x="1860" y="2084"/>
                </a:moveTo>
                <a:lnTo>
                  <a:pt x="7373" y="2997"/>
                </a:lnTo>
                <a:lnTo>
                  <a:pt x="5861" y="4509"/>
                </a:lnTo>
                <a:lnTo>
                  <a:pt x="1261" y="2682"/>
                </a:lnTo>
                <a:lnTo>
                  <a:pt x="1860" y="2084"/>
                </a:lnTo>
                <a:close/>
                <a:moveTo>
                  <a:pt x="11229" y="836"/>
                </a:moveTo>
                <a:cubicBezTo>
                  <a:pt x="11412" y="836"/>
                  <a:pt x="11578" y="881"/>
                  <a:pt x="11689" y="981"/>
                </a:cubicBezTo>
                <a:cubicBezTo>
                  <a:pt x="11847" y="1107"/>
                  <a:pt x="11878" y="1359"/>
                  <a:pt x="11847" y="1611"/>
                </a:cubicBezTo>
                <a:cubicBezTo>
                  <a:pt x="11815" y="1894"/>
                  <a:pt x="11658" y="2210"/>
                  <a:pt x="11500" y="2367"/>
                </a:cubicBezTo>
                <a:lnTo>
                  <a:pt x="7405" y="6463"/>
                </a:lnTo>
                <a:lnTo>
                  <a:pt x="5168" y="8700"/>
                </a:lnTo>
                <a:cubicBezTo>
                  <a:pt x="5073" y="8794"/>
                  <a:pt x="5010" y="8952"/>
                  <a:pt x="5042" y="9078"/>
                </a:cubicBezTo>
                <a:lnTo>
                  <a:pt x="5262" y="10306"/>
                </a:lnTo>
                <a:lnTo>
                  <a:pt x="4223" y="11377"/>
                </a:lnTo>
                <a:lnTo>
                  <a:pt x="3782" y="9204"/>
                </a:lnTo>
                <a:cubicBezTo>
                  <a:pt x="3750" y="9046"/>
                  <a:pt x="3624" y="8952"/>
                  <a:pt x="3466" y="8889"/>
                </a:cubicBezTo>
                <a:lnTo>
                  <a:pt x="1293" y="8479"/>
                </a:lnTo>
                <a:lnTo>
                  <a:pt x="2364" y="7408"/>
                </a:lnTo>
                <a:lnTo>
                  <a:pt x="3624" y="7628"/>
                </a:lnTo>
                <a:cubicBezTo>
                  <a:pt x="3659" y="7646"/>
                  <a:pt x="3697" y="7654"/>
                  <a:pt x="3734" y="7654"/>
                </a:cubicBezTo>
                <a:cubicBezTo>
                  <a:pt x="3831" y="7654"/>
                  <a:pt x="3925" y="7602"/>
                  <a:pt x="3971" y="7534"/>
                </a:cubicBezTo>
                <a:lnTo>
                  <a:pt x="6207" y="5266"/>
                </a:lnTo>
                <a:lnTo>
                  <a:pt x="10272" y="1233"/>
                </a:lnTo>
                <a:cubicBezTo>
                  <a:pt x="10496" y="988"/>
                  <a:pt x="10892" y="836"/>
                  <a:pt x="11229" y="836"/>
                </a:cubicBezTo>
                <a:close/>
                <a:moveTo>
                  <a:pt x="9641" y="5360"/>
                </a:moveTo>
                <a:lnTo>
                  <a:pt x="10587" y="10873"/>
                </a:lnTo>
                <a:lnTo>
                  <a:pt x="9988" y="11472"/>
                </a:lnTo>
                <a:lnTo>
                  <a:pt x="8161" y="6872"/>
                </a:lnTo>
                <a:lnTo>
                  <a:pt x="9641" y="5360"/>
                </a:lnTo>
                <a:close/>
                <a:moveTo>
                  <a:pt x="11241" y="1"/>
                </a:moveTo>
                <a:cubicBezTo>
                  <a:pt x="10688" y="1"/>
                  <a:pt x="10104" y="248"/>
                  <a:pt x="9736" y="634"/>
                </a:cubicBezTo>
                <a:lnTo>
                  <a:pt x="8066" y="2304"/>
                </a:lnTo>
                <a:lnTo>
                  <a:pt x="1765" y="1233"/>
                </a:lnTo>
                <a:cubicBezTo>
                  <a:pt x="1742" y="1227"/>
                  <a:pt x="1718" y="1225"/>
                  <a:pt x="1693" y="1225"/>
                </a:cubicBezTo>
                <a:cubicBezTo>
                  <a:pt x="1585" y="1225"/>
                  <a:pt x="1470" y="1276"/>
                  <a:pt x="1419" y="1327"/>
                </a:cubicBezTo>
                <a:lnTo>
                  <a:pt x="221" y="2525"/>
                </a:lnTo>
                <a:cubicBezTo>
                  <a:pt x="158" y="2588"/>
                  <a:pt x="64" y="2745"/>
                  <a:pt x="127" y="2903"/>
                </a:cubicBezTo>
                <a:cubicBezTo>
                  <a:pt x="158" y="3029"/>
                  <a:pt x="221" y="3155"/>
                  <a:pt x="348" y="3218"/>
                </a:cubicBezTo>
                <a:lnTo>
                  <a:pt x="5199" y="5171"/>
                </a:lnTo>
                <a:lnTo>
                  <a:pt x="3561" y="6809"/>
                </a:lnTo>
                <a:lnTo>
                  <a:pt x="2301" y="6589"/>
                </a:lnTo>
                <a:cubicBezTo>
                  <a:pt x="2267" y="6572"/>
                  <a:pt x="2231" y="6564"/>
                  <a:pt x="2195" y="6564"/>
                </a:cubicBezTo>
                <a:cubicBezTo>
                  <a:pt x="2095" y="6564"/>
                  <a:pt x="1992" y="6622"/>
                  <a:pt x="1923" y="6715"/>
                </a:cubicBezTo>
                <a:lnTo>
                  <a:pt x="158" y="8479"/>
                </a:lnTo>
                <a:cubicBezTo>
                  <a:pt x="32" y="8605"/>
                  <a:pt x="1" y="8731"/>
                  <a:pt x="32" y="8857"/>
                </a:cubicBezTo>
                <a:cubicBezTo>
                  <a:pt x="95" y="9015"/>
                  <a:pt x="190" y="9109"/>
                  <a:pt x="348" y="9141"/>
                </a:cubicBezTo>
                <a:lnTo>
                  <a:pt x="2994" y="9645"/>
                </a:lnTo>
                <a:lnTo>
                  <a:pt x="3498" y="12291"/>
                </a:lnTo>
                <a:cubicBezTo>
                  <a:pt x="3561" y="12449"/>
                  <a:pt x="3656" y="12575"/>
                  <a:pt x="3782" y="12606"/>
                </a:cubicBezTo>
                <a:lnTo>
                  <a:pt x="3908" y="12606"/>
                </a:lnTo>
                <a:cubicBezTo>
                  <a:pt x="4034" y="12606"/>
                  <a:pt x="4097" y="12575"/>
                  <a:pt x="4191" y="12480"/>
                </a:cubicBezTo>
                <a:lnTo>
                  <a:pt x="5955" y="10716"/>
                </a:lnTo>
                <a:cubicBezTo>
                  <a:pt x="6018" y="10653"/>
                  <a:pt x="6113" y="10464"/>
                  <a:pt x="6081" y="10369"/>
                </a:cubicBezTo>
                <a:lnTo>
                  <a:pt x="5829" y="9109"/>
                </a:lnTo>
                <a:lnTo>
                  <a:pt x="7499" y="7439"/>
                </a:lnTo>
                <a:lnTo>
                  <a:pt x="9421" y="12291"/>
                </a:lnTo>
                <a:cubicBezTo>
                  <a:pt x="9452" y="12417"/>
                  <a:pt x="9578" y="12543"/>
                  <a:pt x="9736" y="12543"/>
                </a:cubicBezTo>
                <a:lnTo>
                  <a:pt x="9799" y="12543"/>
                </a:lnTo>
                <a:cubicBezTo>
                  <a:pt x="9925" y="12543"/>
                  <a:pt x="9988" y="12480"/>
                  <a:pt x="10083" y="12417"/>
                </a:cubicBezTo>
                <a:lnTo>
                  <a:pt x="11248" y="11220"/>
                </a:lnTo>
                <a:cubicBezTo>
                  <a:pt x="11343" y="11157"/>
                  <a:pt x="11374" y="10999"/>
                  <a:pt x="11374" y="10873"/>
                </a:cubicBezTo>
                <a:lnTo>
                  <a:pt x="10303" y="4572"/>
                </a:lnTo>
                <a:lnTo>
                  <a:pt x="11973" y="2903"/>
                </a:lnTo>
                <a:cubicBezTo>
                  <a:pt x="12288" y="2588"/>
                  <a:pt x="12477" y="2178"/>
                  <a:pt x="12571" y="1705"/>
                </a:cubicBezTo>
                <a:cubicBezTo>
                  <a:pt x="12760" y="1201"/>
                  <a:pt x="12603" y="729"/>
                  <a:pt x="12288" y="414"/>
                </a:cubicBezTo>
                <a:cubicBezTo>
                  <a:pt x="12013" y="126"/>
                  <a:pt x="11635" y="1"/>
                  <a:pt x="1124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0" name="Google Shape;660;p22"/>
          <p:cNvGrpSpPr/>
          <p:nvPr/>
        </p:nvGrpSpPr>
        <p:grpSpPr>
          <a:xfrm>
            <a:off x="5324449" y="1977567"/>
            <a:ext cx="344442" cy="339198"/>
            <a:chOff x="-20550425" y="2789350"/>
            <a:chExt cx="308750" cy="304050"/>
          </a:xfrm>
        </p:grpSpPr>
        <p:sp>
          <p:nvSpPr>
            <p:cNvPr id="661" name="Google Shape;661;p22"/>
            <p:cNvSpPr/>
            <p:nvPr/>
          </p:nvSpPr>
          <p:spPr>
            <a:xfrm>
              <a:off x="-20550425" y="2824800"/>
              <a:ext cx="308750" cy="268600"/>
            </a:xfrm>
            <a:custGeom>
              <a:avLst/>
              <a:gdLst/>
              <a:ahLst/>
              <a:cxnLst/>
              <a:rect l="l" t="t" r="r" b="b"/>
              <a:pathLst>
                <a:path w="12350" h="10744" extrusionOk="0">
                  <a:moveTo>
                    <a:pt x="2962" y="662"/>
                  </a:moveTo>
                  <a:cubicBezTo>
                    <a:pt x="3403" y="662"/>
                    <a:pt x="3718" y="1009"/>
                    <a:pt x="3686" y="1450"/>
                  </a:cubicBezTo>
                  <a:cubicBezTo>
                    <a:pt x="3529" y="1481"/>
                    <a:pt x="3403" y="1576"/>
                    <a:pt x="3277" y="1670"/>
                  </a:cubicBezTo>
                  <a:cubicBezTo>
                    <a:pt x="3119" y="1828"/>
                    <a:pt x="3119" y="2048"/>
                    <a:pt x="3277" y="2206"/>
                  </a:cubicBezTo>
                  <a:cubicBezTo>
                    <a:pt x="3355" y="2285"/>
                    <a:pt x="3442" y="2324"/>
                    <a:pt x="3529" y="2324"/>
                  </a:cubicBezTo>
                  <a:cubicBezTo>
                    <a:pt x="3615" y="2324"/>
                    <a:pt x="3702" y="2285"/>
                    <a:pt x="3781" y="2206"/>
                  </a:cubicBezTo>
                  <a:cubicBezTo>
                    <a:pt x="3844" y="2174"/>
                    <a:pt x="3907" y="2111"/>
                    <a:pt x="3938" y="2111"/>
                  </a:cubicBezTo>
                  <a:lnTo>
                    <a:pt x="4064" y="2111"/>
                  </a:lnTo>
                  <a:cubicBezTo>
                    <a:pt x="4190" y="2111"/>
                    <a:pt x="4316" y="2237"/>
                    <a:pt x="4379" y="2363"/>
                  </a:cubicBezTo>
                  <a:cubicBezTo>
                    <a:pt x="4474" y="2584"/>
                    <a:pt x="4316" y="2836"/>
                    <a:pt x="4064" y="2836"/>
                  </a:cubicBezTo>
                  <a:lnTo>
                    <a:pt x="1953" y="2836"/>
                  </a:lnTo>
                  <a:cubicBezTo>
                    <a:pt x="1544" y="2836"/>
                    <a:pt x="1386" y="2489"/>
                    <a:pt x="1607" y="2237"/>
                  </a:cubicBezTo>
                  <a:cubicBezTo>
                    <a:pt x="1701" y="2174"/>
                    <a:pt x="1764" y="2111"/>
                    <a:pt x="1859" y="2111"/>
                  </a:cubicBezTo>
                  <a:lnTo>
                    <a:pt x="1985" y="2111"/>
                  </a:lnTo>
                  <a:cubicBezTo>
                    <a:pt x="2048" y="2111"/>
                    <a:pt x="2111" y="2174"/>
                    <a:pt x="2142" y="2206"/>
                  </a:cubicBezTo>
                  <a:cubicBezTo>
                    <a:pt x="2221" y="2285"/>
                    <a:pt x="2308" y="2324"/>
                    <a:pt x="2394" y="2324"/>
                  </a:cubicBezTo>
                  <a:cubicBezTo>
                    <a:pt x="2481" y="2324"/>
                    <a:pt x="2568" y="2285"/>
                    <a:pt x="2646" y="2206"/>
                  </a:cubicBezTo>
                  <a:cubicBezTo>
                    <a:pt x="2804" y="2048"/>
                    <a:pt x="2804" y="1828"/>
                    <a:pt x="2646" y="1670"/>
                  </a:cubicBezTo>
                  <a:cubicBezTo>
                    <a:pt x="2520" y="1576"/>
                    <a:pt x="2426" y="1481"/>
                    <a:pt x="2268" y="1450"/>
                  </a:cubicBezTo>
                  <a:lnTo>
                    <a:pt x="2268" y="1387"/>
                  </a:lnTo>
                  <a:cubicBezTo>
                    <a:pt x="2268" y="977"/>
                    <a:pt x="2583" y="662"/>
                    <a:pt x="2962" y="662"/>
                  </a:cubicBezTo>
                  <a:close/>
                  <a:moveTo>
                    <a:pt x="5009" y="2899"/>
                  </a:moveTo>
                  <a:cubicBezTo>
                    <a:pt x="5198" y="2994"/>
                    <a:pt x="5324" y="3120"/>
                    <a:pt x="5387" y="3309"/>
                  </a:cubicBezTo>
                  <a:lnTo>
                    <a:pt x="6553" y="5860"/>
                  </a:lnTo>
                  <a:lnTo>
                    <a:pt x="6112" y="6302"/>
                  </a:lnTo>
                  <a:lnTo>
                    <a:pt x="4915" y="5104"/>
                  </a:lnTo>
                  <a:cubicBezTo>
                    <a:pt x="4836" y="5026"/>
                    <a:pt x="4749" y="4986"/>
                    <a:pt x="4663" y="4986"/>
                  </a:cubicBezTo>
                  <a:cubicBezTo>
                    <a:pt x="4576" y="4986"/>
                    <a:pt x="4490" y="5026"/>
                    <a:pt x="4411" y="5104"/>
                  </a:cubicBezTo>
                  <a:lnTo>
                    <a:pt x="3245" y="6302"/>
                  </a:lnTo>
                  <a:lnTo>
                    <a:pt x="2804" y="5860"/>
                  </a:lnTo>
                  <a:lnTo>
                    <a:pt x="3812" y="3592"/>
                  </a:lnTo>
                  <a:cubicBezTo>
                    <a:pt x="4033" y="3592"/>
                    <a:pt x="4411" y="3592"/>
                    <a:pt x="4757" y="3277"/>
                  </a:cubicBezTo>
                  <a:cubicBezTo>
                    <a:pt x="4883" y="3151"/>
                    <a:pt x="4978" y="3025"/>
                    <a:pt x="5009" y="2899"/>
                  </a:cubicBezTo>
                  <a:close/>
                  <a:moveTo>
                    <a:pt x="4694" y="5829"/>
                  </a:moveTo>
                  <a:lnTo>
                    <a:pt x="5860" y="6995"/>
                  </a:lnTo>
                  <a:cubicBezTo>
                    <a:pt x="5955" y="7073"/>
                    <a:pt x="6049" y="7113"/>
                    <a:pt x="6140" y="7113"/>
                  </a:cubicBezTo>
                  <a:cubicBezTo>
                    <a:pt x="6230" y="7113"/>
                    <a:pt x="6317" y="7073"/>
                    <a:pt x="6396" y="6995"/>
                  </a:cubicBezTo>
                  <a:lnTo>
                    <a:pt x="6868" y="6522"/>
                  </a:lnTo>
                  <a:lnTo>
                    <a:pt x="8443" y="9988"/>
                  </a:lnTo>
                  <a:lnTo>
                    <a:pt x="945" y="9988"/>
                  </a:lnTo>
                  <a:lnTo>
                    <a:pt x="2520" y="6522"/>
                  </a:lnTo>
                  <a:lnTo>
                    <a:pt x="2993" y="6995"/>
                  </a:lnTo>
                  <a:cubicBezTo>
                    <a:pt x="3072" y="7073"/>
                    <a:pt x="3158" y="7113"/>
                    <a:pt x="3245" y="7113"/>
                  </a:cubicBezTo>
                  <a:cubicBezTo>
                    <a:pt x="3332" y="7113"/>
                    <a:pt x="3418" y="7073"/>
                    <a:pt x="3497" y="6995"/>
                  </a:cubicBezTo>
                  <a:lnTo>
                    <a:pt x="4694" y="5829"/>
                  </a:lnTo>
                  <a:close/>
                  <a:moveTo>
                    <a:pt x="8270" y="4986"/>
                  </a:moveTo>
                  <a:cubicBezTo>
                    <a:pt x="8554" y="4986"/>
                    <a:pt x="8837" y="5120"/>
                    <a:pt x="8979" y="5388"/>
                  </a:cubicBezTo>
                  <a:lnTo>
                    <a:pt x="11310" y="9988"/>
                  </a:lnTo>
                  <a:lnTo>
                    <a:pt x="9231" y="9988"/>
                  </a:lnTo>
                  <a:lnTo>
                    <a:pt x="7341" y="5860"/>
                  </a:lnTo>
                  <a:lnTo>
                    <a:pt x="7561" y="5388"/>
                  </a:lnTo>
                  <a:cubicBezTo>
                    <a:pt x="7703" y="5120"/>
                    <a:pt x="7987" y="4986"/>
                    <a:pt x="8270" y="4986"/>
                  </a:cubicBezTo>
                  <a:close/>
                  <a:moveTo>
                    <a:pt x="2962" y="1"/>
                  </a:moveTo>
                  <a:cubicBezTo>
                    <a:pt x="2174" y="1"/>
                    <a:pt x="1512" y="662"/>
                    <a:pt x="1544" y="1481"/>
                  </a:cubicBezTo>
                  <a:cubicBezTo>
                    <a:pt x="1166" y="1639"/>
                    <a:pt x="851" y="2048"/>
                    <a:pt x="851" y="2521"/>
                  </a:cubicBezTo>
                  <a:cubicBezTo>
                    <a:pt x="851" y="3120"/>
                    <a:pt x="1323" y="3592"/>
                    <a:pt x="1890" y="3592"/>
                  </a:cubicBezTo>
                  <a:lnTo>
                    <a:pt x="3151" y="3592"/>
                  </a:lnTo>
                  <a:lnTo>
                    <a:pt x="126" y="10240"/>
                  </a:lnTo>
                  <a:cubicBezTo>
                    <a:pt x="0" y="10460"/>
                    <a:pt x="189" y="10744"/>
                    <a:pt x="441" y="10744"/>
                  </a:cubicBezTo>
                  <a:lnTo>
                    <a:pt x="11909" y="10744"/>
                  </a:lnTo>
                  <a:cubicBezTo>
                    <a:pt x="12161" y="10744"/>
                    <a:pt x="12350" y="10460"/>
                    <a:pt x="12224" y="10240"/>
                  </a:cubicBezTo>
                  <a:lnTo>
                    <a:pt x="9609" y="5073"/>
                  </a:lnTo>
                  <a:cubicBezTo>
                    <a:pt x="9339" y="4533"/>
                    <a:pt x="8814" y="4265"/>
                    <a:pt x="8290" y="4265"/>
                  </a:cubicBezTo>
                  <a:cubicBezTo>
                    <a:pt x="7774" y="4265"/>
                    <a:pt x="7260" y="4525"/>
                    <a:pt x="6994" y="5041"/>
                  </a:cubicBezTo>
                  <a:lnTo>
                    <a:pt x="6081" y="2994"/>
                  </a:lnTo>
                  <a:cubicBezTo>
                    <a:pt x="5860" y="2552"/>
                    <a:pt x="5482" y="2237"/>
                    <a:pt x="5041" y="2174"/>
                  </a:cubicBezTo>
                  <a:cubicBezTo>
                    <a:pt x="5009" y="2017"/>
                    <a:pt x="4883" y="1859"/>
                    <a:pt x="4789" y="1733"/>
                  </a:cubicBezTo>
                  <a:cubicBezTo>
                    <a:pt x="4663" y="1607"/>
                    <a:pt x="4537" y="1544"/>
                    <a:pt x="4379" y="1481"/>
                  </a:cubicBezTo>
                  <a:cubicBezTo>
                    <a:pt x="4411" y="662"/>
                    <a:pt x="3781" y="1"/>
                    <a:pt x="29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-20388175" y="2789350"/>
              <a:ext cx="144150" cy="106350"/>
            </a:xfrm>
            <a:custGeom>
              <a:avLst/>
              <a:gdLst/>
              <a:ahLst/>
              <a:cxnLst/>
              <a:rect l="l" t="t" r="r" b="b"/>
              <a:pathLst>
                <a:path w="5766" h="4254" extrusionOk="0">
                  <a:moveTo>
                    <a:pt x="3938" y="662"/>
                  </a:moveTo>
                  <a:cubicBezTo>
                    <a:pt x="4537" y="662"/>
                    <a:pt x="5009" y="1135"/>
                    <a:pt x="5009" y="1734"/>
                  </a:cubicBezTo>
                  <a:cubicBezTo>
                    <a:pt x="5009" y="2238"/>
                    <a:pt x="4694" y="2647"/>
                    <a:pt x="4222" y="2742"/>
                  </a:cubicBezTo>
                  <a:cubicBezTo>
                    <a:pt x="4190" y="2647"/>
                    <a:pt x="4096" y="2490"/>
                    <a:pt x="4001" y="2395"/>
                  </a:cubicBezTo>
                  <a:cubicBezTo>
                    <a:pt x="3875" y="2269"/>
                    <a:pt x="3749" y="2206"/>
                    <a:pt x="3592" y="2175"/>
                  </a:cubicBezTo>
                  <a:lnTo>
                    <a:pt x="3592" y="2080"/>
                  </a:lnTo>
                  <a:cubicBezTo>
                    <a:pt x="3592" y="1639"/>
                    <a:pt x="3403" y="1293"/>
                    <a:pt x="3119" y="1009"/>
                  </a:cubicBezTo>
                  <a:cubicBezTo>
                    <a:pt x="3371" y="820"/>
                    <a:pt x="3623" y="662"/>
                    <a:pt x="3938" y="662"/>
                  </a:cubicBezTo>
                  <a:close/>
                  <a:moveTo>
                    <a:pt x="2174" y="1387"/>
                  </a:moveTo>
                  <a:cubicBezTo>
                    <a:pt x="2584" y="1387"/>
                    <a:pt x="2899" y="1702"/>
                    <a:pt x="2899" y="2080"/>
                  </a:cubicBezTo>
                  <a:lnTo>
                    <a:pt x="2899" y="2175"/>
                  </a:lnTo>
                  <a:cubicBezTo>
                    <a:pt x="2741" y="2206"/>
                    <a:pt x="2615" y="2269"/>
                    <a:pt x="2489" y="2395"/>
                  </a:cubicBezTo>
                  <a:cubicBezTo>
                    <a:pt x="2331" y="2553"/>
                    <a:pt x="2331" y="2742"/>
                    <a:pt x="2489" y="2899"/>
                  </a:cubicBezTo>
                  <a:cubicBezTo>
                    <a:pt x="2568" y="2978"/>
                    <a:pt x="2662" y="3017"/>
                    <a:pt x="2757" y="3017"/>
                  </a:cubicBezTo>
                  <a:cubicBezTo>
                    <a:pt x="2851" y="3017"/>
                    <a:pt x="2946" y="2978"/>
                    <a:pt x="3025" y="2899"/>
                  </a:cubicBezTo>
                  <a:cubicBezTo>
                    <a:pt x="3056" y="2868"/>
                    <a:pt x="3119" y="2836"/>
                    <a:pt x="3182" y="2836"/>
                  </a:cubicBezTo>
                  <a:lnTo>
                    <a:pt x="3277" y="2836"/>
                  </a:lnTo>
                  <a:cubicBezTo>
                    <a:pt x="3371" y="2836"/>
                    <a:pt x="3434" y="2868"/>
                    <a:pt x="3529" y="2962"/>
                  </a:cubicBezTo>
                  <a:cubicBezTo>
                    <a:pt x="3749" y="3183"/>
                    <a:pt x="3592" y="3529"/>
                    <a:pt x="3277" y="3529"/>
                  </a:cubicBezTo>
                  <a:lnTo>
                    <a:pt x="1166" y="3529"/>
                  </a:lnTo>
                  <a:cubicBezTo>
                    <a:pt x="977" y="3529"/>
                    <a:pt x="756" y="3340"/>
                    <a:pt x="819" y="3151"/>
                  </a:cubicBezTo>
                  <a:lnTo>
                    <a:pt x="819" y="3120"/>
                  </a:lnTo>
                  <a:cubicBezTo>
                    <a:pt x="851" y="2962"/>
                    <a:pt x="977" y="2836"/>
                    <a:pt x="1134" y="2805"/>
                  </a:cubicBezTo>
                  <a:lnTo>
                    <a:pt x="1229" y="2805"/>
                  </a:lnTo>
                  <a:cubicBezTo>
                    <a:pt x="1323" y="2805"/>
                    <a:pt x="1355" y="2836"/>
                    <a:pt x="1386" y="2868"/>
                  </a:cubicBezTo>
                  <a:cubicBezTo>
                    <a:pt x="1465" y="2947"/>
                    <a:pt x="1560" y="2986"/>
                    <a:pt x="1654" y="2986"/>
                  </a:cubicBezTo>
                  <a:cubicBezTo>
                    <a:pt x="1749" y="2986"/>
                    <a:pt x="1843" y="2947"/>
                    <a:pt x="1922" y="2868"/>
                  </a:cubicBezTo>
                  <a:cubicBezTo>
                    <a:pt x="2079" y="2710"/>
                    <a:pt x="2079" y="2521"/>
                    <a:pt x="1922" y="2364"/>
                  </a:cubicBezTo>
                  <a:cubicBezTo>
                    <a:pt x="1796" y="2238"/>
                    <a:pt x="1670" y="2175"/>
                    <a:pt x="1512" y="2112"/>
                  </a:cubicBezTo>
                  <a:cubicBezTo>
                    <a:pt x="1418" y="1734"/>
                    <a:pt x="1733" y="1387"/>
                    <a:pt x="2174" y="1387"/>
                  </a:cubicBezTo>
                  <a:close/>
                  <a:moveTo>
                    <a:pt x="4001" y="1"/>
                  </a:moveTo>
                  <a:cubicBezTo>
                    <a:pt x="3403" y="1"/>
                    <a:pt x="2836" y="284"/>
                    <a:pt x="2520" y="757"/>
                  </a:cubicBezTo>
                  <a:cubicBezTo>
                    <a:pt x="2426" y="694"/>
                    <a:pt x="2331" y="694"/>
                    <a:pt x="2205" y="694"/>
                  </a:cubicBezTo>
                  <a:cubicBezTo>
                    <a:pt x="1386" y="694"/>
                    <a:pt x="756" y="1387"/>
                    <a:pt x="788" y="2206"/>
                  </a:cubicBezTo>
                  <a:cubicBezTo>
                    <a:pt x="378" y="2269"/>
                    <a:pt x="63" y="2679"/>
                    <a:pt x="63" y="3120"/>
                  </a:cubicBezTo>
                  <a:cubicBezTo>
                    <a:pt x="0" y="3687"/>
                    <a:pt x="473" y="4222"/>
                    <a:pt x="1071" y="4254"/>
                  </a:cubicBezTo>
                  <a:lnTo>
                    <a:pt x="3434" y="4254"/>
                  </a:lnTo>
                  <a:cubicBezTo>
                    <a:pt x="3844" y="4159"/>
                    <a:pt x="4159" y="3907"/>
                    <a:pt x="4253" y="3529"/>
                  </a:cubicBezTo>
                  <a:cubicBezTo>
                    <a:pt x="5104" y="3372"/>
                    <a:pt x="5766" y="2679"/>
                    <a:pt x="5766" y="1765"/>
                  </a:cubicBezTo>
                  <a:cubicBezTo>
                    <a:pt x="5766" y="788"/>
                    <a:pt x="4978" y="1"/>
                    <a:pt x="40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" name="Google Shape;663;p22"/>
          <p:cNvGrpSpPr/>
          <p:nvPr/>
        </p:nvGrpSpPr>
        <p:grpSpPr>
          <a:xfrm>
            <a:off x="7259039" y="2019206"/>
            <a:ext cx="340058" cy="339430"/>
            <a:chOff x="-9157450" y="1622750"/>
            <a:chExt cx="352100" cy="351450"/>
          </a:xfrm>
        </p:grpSpPr>
        <p:sp>
          <p:nvSpPr>
            <p:cNvPr id="664" name="Google Shape;664;p22"/>
            <p:cNvSpPr/>
            <p:nvPr/>
          </p:nvSpPr>
          <p:spPr>
            <a:xfrm>
              <a:off x="-9034575" y="1706075"/>
              <a:ext cx="229225" cy="268125"/>
            </a:xfrm>
            <a:custGeom>
              <a:avLst/>
              <a:gdLst/>
              <a:ahLst/>
              <a:cxnLst/>
              <a:rect l="l" t="t" r="r" b="b"/>
              <a:pathLst>
                <a:path w="9169" h="10725" extrusionOk="0">
                  <a:moveTo>
                    <a:pt x="8317" y="989"/>
                  </a:moveTo>
                  <a:lnTo>
                    <a:pt x="8317" y="1777"/>
                  </a:lnTo>
                  <a:lnTo>
                    <a:pt x="3308" y="3195"/>
                  </a:lnTo>
                  <a:lnTo>
                    <a:pt x="3308" y="2407"/>
                  </a:lnTo>
                  <a:lnTo>
                    <a:pt x="8317" y="989"/>
                  </a:lnTo>
                  <a:close/>
                  <a:moveTo>
                    <a:pt x="7498" y="6629"/>
                  </a:moveTo>
                  <a:cubicBezTo>
                    <a:pt x="7971" y="6629"/>
                    <a:pt x="8317" y="6975"/>
                    <a:pt x="8317" y="7448"/>
                  </a:cubicBezTo>
                  <a:cubicBezTo>
                    <a:pt x="8317" y="7920"/>
                    <a:pt x="7971" y="8267"/>
                    <a:pt x="7498" y="8267"/>
                  </a:cubicBezTo>
                  <a:cubicBezTo>
                    <a:pt x="7026" y="8267"/>
                    <a:pt x="6679" y="7920"/>
                    <a:pt x="6679" y="7448"/>
                  </a:cubicBezTo>
                  <a:cubicBezTo>
                    <a:pt x="6679" y="6975"/>
                    <a:pt x="7026" y="6629"/>
                    <a:pt x="7498" y="6629"/>
                  </a:cubicBezTo>
                  <a:close/>
                  <a:moveTo>
                    <a:pt x="1670" y="8267"/>
                  </a:moveTo>
                  <a:cubicBezTo>
                    <a:pt x="2142" y="8267"/>
                    <a:pt x="2489" y="8645"/>
                    <a:pt x="2489" y="9118"/>
                  </a:cubicBezTo>
                  <a:cubicBezTo>
                    <a:pt x="2489" y="9590"/>
                    <a:pt x="2111" y="9937"/>
                    <a:pt x="1670" y="9937"/>
                  </a:cubicBezTo>
                  <a:cubicBezTo>
                    <a:pt x="1197" y="9937"/>
                    <a:pt x="851" y="9590"/>
                    <a:pt x="851" y="9118"/>
                  </a:cubicBezTo>
                  <a:cubicBezTo>
                    <a:pt x="851" y="8645"/>
                    <a:pt x="1197" y="8267"/>
                    <a:pt x="1670" y="8267"/>
                  </a:cubicBezTo>
                  <a:close/>
                  <a:moveTo>
                    <a:pt x="8733" y="0"/>
                  </a:moveTo>
                  <a:cubicBezTo>
                    <a:pt x="8700" y="0"/>
                    <a:pt x="8666" y="4"/>
                    <a:pt x="8632" y="13"/>
                  </a:cubicBezTo>
                  <a:lnTo>
                    <a:pt x="2804" y="1651"/>
                  </a:lnTo>
                  <a:cubicBezTo>
                    <a:pt x="2615" y="1714"/>
                    <a:pt x="2489" y="1872"/>
                    <a:pt x="2489" y="2061"/>
                  </a:cubicBezTo>
                  <a:lnTo>
                    <a:pt x="2489" y="7637"/>
                  </a:lnTo>
                  <a:cubicBezTo>
                    <a:pt x="2268" y="7479"/>
                    <a:pt x="1985" y="7416"/>
                    <a:pt x="1670" y="7416"/>
                  </a:cubicBezTo>
                  <a:cubicBezTo>
                    <a:pt x="756" y="7416"/>
                    <a:pt x="0" y="8172"/>
                    <a:pt x="0" y="9055"/>
                  </a:cubicBezTo>
                  <a:cubicBezTo>
                    <a:pt x="0" y="9968"/>
                    <a:pt x="756" y="10724"/>
                    <a:pt x="1670" y="10724"/>
                  </a:cubicBezTo>
                  <a:cubicBezTo>
                    <a:pt x="2584" y="10724"/>
                    <a:pt x="3340" y="9968"/>
                    <a:pt x="3340" y="9055"/>
                  </a:cubicBezTo>
                  <a:lnTo>
                    <a:pt x="3340" y="3982"/>
                  </a:lnTo>
                  <a:lnTo>
                    <a:pt x="8317" y="2565"/>
                  </a:lnTo>
                  <a:lnTo>
                    <a:pt x="8317" y="5967"/>
                  </a:lnTo>
                  <a:cubicBezTo>
                    <a:pt x="8097" y="5810"/>
                    <a:pt x="7813" y="5715"/>
                    <a:pt x="7498" y="5715"/>
                  </a:cubicBezTo>
                  <a:cubicBezTo>
                    <a:pt x="6585" y="5715"/>
                    <a:pt x="5860" y="6471"/>
                    <a:pt x="5860" y="7385"/>
                  </a:cubicBezTo>
                  <a:cubicBezTo>
                    <a:pt x="5860" y="8267"/>
                    <a:pt x="6585" y="9023"/>
                    <a:pt x="7498" y="9023"/>
                  </a:cubicBezTo>
                  <a:cubicBezTo>
                    <a:pt x="8412" y="9023"/>
                    <a:pt x="9168" y="8267"/>
                    <a:pt x="9168" y="7385"/>
                  </a:cubicBezTo>
                  <a:lnTo>
                    <a:pt x="9168" y="359"/>
                  </a:lnTo>
                  <a:cubicBezTo>
                    <a:pt x="9137" y="296"/>
                    <a:pt x="9105" y="170"/>
                    <a:pt x="8979" y="76"/>
                  </a:cubicBezTo>
                  <a:cubicBezTo>
                    <a:pt x="8910" y="30"/>
                    <a:pt x="8824" y="0"/>
                    <a:pt x="8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-9157450" y="1622750"/>
              <a:ext cx="164625" cy="249850"/>
            </a:xfrm>
            <a:custGeom>
              <a:avLst/>
              <a:gdLst/>
              <a:ahLst/>
              <a:cxnLst/>
              <a:rect l="l" t="t" r="r" b="b"/>
              <a:pathLst>
                <a:path w="6585" h="9994" extrusionOk="0">
                  <a:moveTo>
                    <a:pt x="1607" y="7473"/>
                  </a:moveTo>
                  <a:cubicBezTo>
                    <a:pt x="2080" y="7473"/>
                    <a:pt x="2458" y="7819"/>
                    <a:pt x="2458" y="8292"/>
                  </a:cubicBezTo>
                  <a:cubicBezTo>
                    <a:pt x="2458" y="8765"/>
                    <a:pt x="2048" y="9143"/>
                    <a:pt x="1607" y="9143"/>
                  </a:cubicBezTo>
                  <a:cubicBezTo>
                    <a:pt x="1135" y="9143"/>
                    <a:pt x="788" y="8765"/>
                    <a:pt x="788" y="8292"/>
                  </a:cubicBezTo>
                  <a:cubicBezTo>
                    <a:pt x="788" y="7819"/>
                    <a:pt x="1135" y="7473"/>
                    <a:pt x="1607" y="7473"/>
                  </a:cubicBezTo>
                  <a:close/>
                  <a:moveTo>
                    <a:pt x="2922" y="0"/>
                  </a:moveTo>
                  <a:cubicBezTo>
                    <a:pt x="2874" y="0"/>
                    <a:pt x="2825" y="12"/>
                    <a:pt x="2773" y="38"/>
                  </a:cubicBezTo>
                  <a:cubicBezTo>
                    <a:pt x="2615" y="69"/>
                    <a:pt x="2489" y="227"/>
                    <a:pt x="2489" y="416"/>
                  </a:cubicBezTo>
                  <a:lnTo>
                    <a:pt x="2489" y="6906"/>
                  </a:lnTo>
                  <a:cubicBezTo>
                    <a:pt x="2237" y="6748"/>
                    <a:pt x="1985" y="6685"/>
                    <a:pt x="1670" y="6685"/>
                  </a:cubicBezTo>
                  <a:cubicBezTo>
                    <a:pt x="756" y="6685"/>
                    <a:pt x="0" y="7441"/>
                    <a:pt x="0" y="8355"/>
                  </a:cubicBezTo>
                  <a:cubicBezTo>
                    <a:pt x="0" y="9237"/>
                    <a:pt x="756" y="9993"/>
                    <a:pt x="1670" y="9993"/>
                  </a:cubicBezTo>
                  <a:cubicBezTo>
                    <a:pt x="2552" y="9993"/>
                    <a:pt x="3308" y="9237"/>
                    <a:pt x="3308" y="8355"/>
                  </a:cubicBezTo>
                  <a:lnTo>
                    <a:pt x="3308" y="1739"/>
                  </a:lnTo>
                  <a:cubicBezTo>
                    <a:pt x="3812" y="2369"/>
                    <a:pt x="4443" y="2999"/>
                    <a:pt x="5293" y="3566"/>
                  </a:cubicBezTo>
                  <a:cubicBezTo>
                    <a:pt x="5608" y="3818"/>
                    <a:pt x="5797" y="4165"/>
                    <a:pt x="5797" y="4574"/>
                  </a:cubicBezTo>
                  <a:cubicBezTo>
                    <a:pt x="5797" y="5236"/>
                    <a:pt x="5230" y="5835"/>
                    <a:pt x="4569" y="5835"/>
                  </a:cubicBezTo>
                  <a:cubicBezTo>
                    <a:pt x="4348" y="5835"/>
                    <a:pt x="4190" y="6024"/>
                    <a:pt x="4190" y="6244"/>
                  </a:cubicBezTo>
                  <a:cubicBezTo>
                    <a:pt x="4190" y="6496"/>
                    <a:pt x="4380" y="6654"/>
                    <a:pt x="4569" y="6654"/>
                  </a:cubicBezTo>
                  <a:cubicBezTo>
                    <a:pt x="5640" y="6654"/>
                    <a:pt x="6585" y="5740"/>
                    <a:pt x="6585" y="4606"/>
                  </a:cubicBezTo>
                  <a:cubicBezTo>
                    <a:pt x="6585" y="3944"/>
                    <a:pt x="6270" y="3314"/>
                    <a:pt x="5766" y="2936"/>
                  </a:cubicBezTo>
                  <a:cubicBezTo>
                    <a:pt x="4852" y="2275"/>
                    <a:pt x="4190" y="1613"/>
                    <a:pt x="3718" y="888"/>
                  </a:cubicBezTo>
                  <a:lnTo>
                    <a:pt x="3245" y="195"/>
                  </a:lnTo>
                  <a:cubicBezTo>
                    <a:pt x="3154" y="81"/>
                    <a:pt x="3046" y="0"/>
                    <a:pt x="29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6" name="Google Shape;666;p22"/>
          <p:cNvSpPr txBox="1">
            <a:spLocks noGrp="1"/>
          </p:cNvSpPr>
          <p:nvPr>
            <p:ph type="subTitle" idx="4294967295"/>
          </p:nvPr>
        </p:nvSpPr>
        <p:spPr>
          <a:xfrm>
            <a:off x="2569519" y="2821526"/>
            <a:ext cx="1257300" cy="10905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100" dirty="0" smtClean="0">
                <a:solidFill>
                  <a:srgbClr val="00A6A6"/>
                </a:solidFill>
              </a:rPr>
              <a:t>Workout</a:t>
            </a:r>
            <a:r>
              <a:rPr lang="es" sz="1100" dirty="0"/>
              <a:t/>
            </a:r>
            <a:br>
              <a:rPr lang="es" sz="1100" dirty="0"/>
            </a:br>
            <a:r>
              <a:rPr lang="es" sz="1100" dirty="0" smtClean="0"/>
              <a:t>Gym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s" sz="1100" dirty="0" smtClean="0">
                <a:solidFill>
                  <a:srgbClr val="00A6A6"/>
                </a:solidFill>
              </a:rPr>
              <a:t>Hobbies</a:t>
            </a:r>
            <a:endParaRPr lang="es" sz="1100" dirty="0">
              <a:solidFill>
                <a:srgbClr val="00A6A6"/>
              </a:solidFill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s" sz="1100" dirty="0" smtClean="0"/>
              <a:t>Photgraphy and panting along with graffiti.</a:t>
            </a:r>
            <a:endParaRPr lang="es" sz="1100" dirty="0"/>
          </a:p>
          <a:p>
            <a:pPr marL="0" lvl="0" indent="0" algn="ctr">
              <a:lnSpc>
                <a:spcPct val="100000"/>
              </a:lnSpc>
              <a:spcAft>
                <a:spcPts val="1600"/>
              </a:spcAft>
              <a:buNone/>
            </a:pPr>
            <a:endParaRPr lang="es" sz="1100" dirty="0" smtClean="0">
              <a:solidFill>
                <a:srgbClr val="00A6A6"/>
              </a:solidFill>
            </a:endParaRPr>
          </a:p>
        </p:txBody>
      </p:sp>
      <p:sp>
        <p:nvSpPr>
          <p:cNvPr id="667" name="Google Shape;667;p22"/>
          <p:cNvSpPr txBox="1">
            <a:spLocks noGrp="1"/>
          </p:cNvSpPr>
          <p:nvPr>
            <p:ph type="subTitle" idx="4294967295"/>
          </p:nvPr>
        </p:nvSpPr>
        <p:spPr>
          <a:xfrm>
            <a:off x="455276" y="2763003"/>
            <a:ext cx="1420200" cy="1265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 smtClean="0">
                <a:solidFill>
                  <a:srgbClr val="F54132"/>
                </a:solidFill>
              </a:rPr>
              <a:t>Games</a:t>
            </a:r>
            <a:r>
              <a:rPr lang="es" sz="1100" dirty="0"/>
              <a:t/>
            </a:r>
            <a:br>
              <a:rPr lang="es" sz="1100" dirty="0"/>
            </a:br>
            <a:r>
              <a:rPr lang="es" sz="1100" dirty="0" smtClean="0"/>
              <a:t>Outdoor Games: Volleyball, Football, Badminton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  <p:sp>
        <p:nvSpPr>
          <p:cNvPr id="668" name="Google Shape;668;p22"/>
          <p:cNvSpPr txBox="1">
            <a:spLocks noGrp="1"/>
          </p:cNvSpPr>
          <p:nvPr>
            <p:ph type="subTitle" idx="4294967295"/>
          </p:nvPr>
        </p:nvSpPr>
        <p:spPr>
          <a:xfrm>
            <a:off x="4833241" y="2778627"/>
            <a:ext cx="1326900" cy="9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 smtClean="0">
                <a:solidFill>
                  <a:srgbClr val="018790"/>
                </a:solidFill>
              </a:rPr>
              <a:t>Gaming</a:t>
            </a:r>
            <a:r>
              <a:rPr lang="es" sz="1100" dirty="0"/>
              <a:t/>
            </a:r>
            <a:br>
              <a:rPr lang="es" sz="1100" dirty="0"/>
            </a:br>
            <a:r>
              <a:rPr lang="es" sz="1100" dirty="0" smtClean="0"/>
              <a:t>FIFA</a:t>
            </a:r>
            <a:r>
              <a:rPr lang="es" sz="1100" smtClean="0"/>
              <a:t>, Call Of Duty </a:t>
            </a:r>
            <a:endParaRPr sz="1100" dirty="0"/>
          </a:p>
        </p:txBody>
      </p:sp>
      <p:sp>
        <p:nvSpPr>
          <p:cNvPr id="669" name="Google Shape;669;p22"/>
          <p:cNvSpPr txBox="1">
            <a:spLocks noGrp="1"/>
          </p:cNvSpPr>
          <p:nvPr>
            <p:ph type="subTitle" idx="4294967295"/>
          </p:nvPr>
        </p:nvSpPr>
        <p:spPr>
          <a:xfrm>
            <a:off x="6800836" y="2857284"/>
            <a:ext cx="1420200" cy="850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100" dirty="0" smtClean="0">
                <a:solidFill>
                  <a:srgbClr val="FF7C4E"/>
                </a:solidFill>
              </a:rPr>
              <a:t>Listening To Music, Watching movies </a:t>
            </a:r>
            <a:r>
              <a:rPr lang="es" sz="1100" dirty="0" smtClean="0">
                <a:solidFill>
                  <a:schemeClr val="tx1"/>
                </a:solidFill>
              </a:rPr>
              <a:t>English</a:t>
            </a:r>
            <a:r>
              <a:rPr lang="es" sz="1100" dirty="0">
                <a:solidFill>
                  <a:schemeClr val="tx1"/>
                </a:solidFill>
              </a:rPr>
              <a:t> </a:t>
            </a:r>
            <a:r>
              <a:rPr lang="es" sz="1100" dirty="0" smtClean="0">
                <a:solidFill>
                  <a:schemeClr val="tx1"/>
                </a:solidFill>
              </a:rPr>
              <a:t>and Hindi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/>
              <a:t>STRENGTHS</a:t>
            </a:r>
            <a:endParaRPr lang="en-US" dirty="0"/>
          </a:p>
        </p:txBody>
      </p:sp>
      <p:sp>
        <p:nvSpPr>
          <p:cNvPr id="3" name="Google Shape;361;p13"/>
          <p:cNvSpPr txBox="1">
            <a:spLocks/>
          </p:cNvSpPr>
          <p:nvPr/>
        </p:nvSpPr>
        <p:spPr>
          <a:xfrm>
            <a:off x="521478" y="1058830"/>
            <a:ext cx="3721211" cy="2921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Confident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Friendly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Kind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Team Worker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Positive Attitude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6058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793" y="76279"/>
            <a:ext cx="8095500" cy="577800"/>
          </a:xfrm>
        </p:spPr>
        <p:txBody>
          <a:bodyPr/>
          <a:lstStyle/>
          <a:p>
            <a:r>
              <a:rPr lang="en-US" dirty="0" smtClean="0"/>
              <a:t>OVERALL EXPERIENCE AT KALINGA</a:t>
            </a:r>
            <a:endParaRPr lang="en-US" dirty="0"/>
          </a:p>
        </p:txBody>
      </p:sp>
      <p:sp>
        <p:nvSpPr>
          <p:cNvPr id="3" name="Google Shape;361;p13"/>
          <p:cNvSpPr txBox="1">
            <a:spLocks/>
          </p:cNvSpPr>
          <p:nvPr/>
        </p:nvSpPr>
        <p:spPr>
          <a:xfrm>
            <a:off x="0" y="654079"/>
            <a:ext cx="3721211" cy="1959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It was a wonderful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Leads were very much helpful and got to learn so much from them.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Learnt new technologies.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Learnt how to manage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 smtClean="0"/>
              <a:t>Made lot of friends.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4247" y="654079"/>
            <a:ext cx="3288839" cy="24666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6265" y="3252158"/>
            <a:ext cx="2668028" cy="178310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330" y="2681400"/>
            <a:ext cx="1785975" cy="23391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9109" y="2681400"/>
            <a:ext cx="1824203" cy="233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8095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CONTACT</a:t>
            </a:r>
            <a:endParaRPr/>
          </a:p>
        </p:txBody>
      </p:sp>
      <p:grpSp>
        <p:nvGrpSpPr>
          <p:cNvPr id="675" name="Google Shape;675;p23"/>
          <p:cNvGrpSpPr/>
          <p:nvPr/>
        </p:nvGrpSpPr>
        <p:grpSpPr>
          <a:xfrm>
            <a:off x="917250" y="2080575"/>
            <a:ext cx="980695" cy="982361"/>
            <a:chOff x="917250" y="2165250"/>
            <a:chExt cx="980695" cy="982361"/>
          </a:xfrm>
        </p:grpSpPr>
        <p:sp>
          <p:nvSpPr>
            <p:cNvPr id="676" name="Google Shape;676;p23"/>
            <p:cNvSpPr/>
            <p:nvPr/>
          </p:nvSpPr>
          <p:spPr>
            <a:xfrm>
              <a:off x="917250" y="2165250"/>
              <a:ext cx="980695" cy="982361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037015" y="2285225"/>
              <a:ext cx="741167" cy="742427"/>
            </a:xfrm>
            <a:custGeom>
              <a:avLst/>
              <a:gdLst/>
              <a:ahLst/>
              <a:cxnLst/>
              <a:rect l="l" t="t" r="r" b="b"/>
              <a:pathLst>
                <a:path w="14713" h="14738" extrusionOk="0">
                  <a:moveTo>
                    <a:pt x="7419" y="1"/>
                  </a:moveTo>
                  <a:cubicBezTo>
                    <a:pt x="3334" y="1"/>
                    <a:pt x="0" y="3359"/>
                    <a:pt x="0" y="7420"/>
                  </a:cubicBezTo>
                  <a:cubicBezTo>
                    <a:pt x="0" y="11505"/>
                    <a:pt x="3334" y="14738"/>
                    <a:pt x="7419" y="14738"/>
                  </a:cubicBezTo>
                  <a:cubicBezTo>
                    <a:pt x="11479" y="14738"/>
                    <a:pt x="14712" y="11505"/>
                    <a:pt x="14712" y="7420"/>
                  </a:cubicBezTo>
                  <a:cubicBezTo>
                    <a:pt x="14712" y="3359"/>
                    <a:pt x="11479" y="1"/>
                    <a:pt x="7419" y="1"/>
                  </a:cubicBezTo>
                  <a:close/>
                </a:path>
              </a:pathLst>
            </a:custGeom>
            <a:solidFill>
              <a:srgbClr val="1DCDC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1" name="Google Shape;681;p23"/>
          <p:cNvGrpSpPr/>
          <p:nvPr/>
        </p:nvGrpSpPr>
        <p:grpSpPr>
          <a:xfrm>
            <a:off x="1259836" y="2404415"/>
            <a:ext cx="295536" cy="334667"/>
            <a:chOff x="-57950750" y="2296300"/>
            <a:chExt cx="279625" cy="316650"/>
          </a:xfrm>
        </p:grpSpPr>
        <p:sp>
          <p:nvSpPr>
            <p:cNvPr id="682" name="Google Shape;682;p23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6" name="Google Shape;686;p23"/>
          <p:cNvCxnSpPr/>
          <p:nvPr/>
        </p:nvCxnSpPr>
        <p:spPr>
          <a:xfrm>
            <a:off x="2674075" y="25450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9" name="Google Shape;689;p23"/>
          <p:cNvCxnSpPr/>
          <p:nvPr/>
        </p:nvCxnSpPr>
        <p:spPr>
          <a:xfrm>
            <a:off x="2674075" y="29982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0" name="Google Shape;690;p23"/>
          <p:cNvSpPr txBox="1">
            <a:spLocks noGrp="1"/>
          </p:cNvSpPr>
          <p:nvPr>
            <p:ph type="ctrTitle"/>
          </p:nvPr>
        </p:nvSpPr>
        <p:spPr>
          <a:xfrm>
            <a:off x="2674075" y="2608550"/>
            <a:ext cx="19629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CELL PHONE</a:t>
            </a:r>
            <a:endParaRPr sz="1400"/>
          </a:p>
        </p:txBody>
      </p:sp>
      <p:sp>
        <p:nvSpPr>
          <p:cNvPr id="691" name="Google Shape;691;p23"/>
          <p:cNvSpPr txBox="1">
            <a:spLocks noGrp="1"/>
          </p:cNvSpPr>
          <p:nvPr>
            <p:ph type="ctrTitle"/>
          </p:nvPr>
        </p:nvSpPr>
        <p:spPr>
          <a:xfrm>
            <a:off x="4670775" y="2608550"/>
            <a:ext cx="23424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Arvo"/>
                <a:ea typeface="Arvo"/>
                <a:cs typeface="Arvo"/>
                <a:sym typeface="Arvo"/>
              </a:rPr>
              <a:t>+91 8436 686 646</a:t>
            </a:r>
            <a:endParaRPr sz="1100" dirty="0"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692" name="Google Shape;692;p23"/>
          <p:cNvCxnSpPr/>
          <p:nvPr/>
        </p:nvCxnSpPr>
        <p:spPr>
          <a:xfrm>
            <a:off x="2674075" y="3451450"/>
            <a:ext cx="4339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3" name="Google Shape;693;p23"/>
          <p:cNvSpPr txBox="1">
            <a:spLocks noGrp="1"/>
          </p:cNvSpPr>
          <p:nvPr>
            <p:ph type="ctrTitle"/>
          </p:nvPr>
        </p:nvSpPr>
        <p:spPr>
          <a:xfrm>
            <a:off x="2674075" y="3061750"/>
            <a:ext cx="19629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EMAIL</a:t>
            </a:r>
            <a:endParaRPr sz="1400"/>
          </a:p>
        </p:txBody>
      </p:sp>
      <p:sp>
        <p:nvSpPr>
          <p:cNvPr id="694" name="Google Shape;694;p23"/>
          <p:cNvSpPr txBox="1">
            <a:spLocks noGrp="1"/>
          </p:cNvSpPr>
          <p:nvPr>
            <p:ph type="ctrTitle"/>
          </p:nvPr>
        </p:nvSpPr>
        <p:spPr>
          <a:xfrm>
            <a:off x="4670775" y="3061750"/>
            <a:ext cx="2342400" cy="3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dirty="0" smtClean="0">
                <a:latin typeface="Arvo"/>
                <a:ea typeface="Arvo"/>
                <a:cs typeface="Arvo"/>
                <a:sym typeface="Arvo"/>
              </a:rPr>
              <a:t>Satyaki.Mandal@mindtree.com</a:t>
            </a:r>
            <a:endParaRPr sz="1100" dirty="0"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695" name="Google Shape;695;p23"/>
          <p:cNvSpPr/>
          <p:nvPr/>
        </p:nvSpPr>
        <p:spPr>
          <a:xfrm>
            <a:off x="6392250" y="3581250"/>
            <a:ext cx="606900" cy="6069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3"/>
          <p:cNvSpPr/>
          <p:nvPr/>
        </p:nvSpPr>
        <p:spPr>
          <a:xfrm>
            <a:off x="6520121" y="3717357"/>
            <a:ext cx="351165" cy="334690"/>
          </a:xfrm>
          <a:custGeom>
            <a:avLst/>
            <a:gdLst/>
            <a:ahLst/>
            <a:cxnLst/>
            <a:rect l="l" t="t" r="r" b="b"/>
            <a:pathLst>
              <a:path w="12256" h="11681" extrusionOk="0">
                <a:moveTo>
                  <a:pt x="8853" y="2072"/>
                </a:moveTo>
                <a:cubicBezTo>
                  <a:pt x="9121" y="2072"/>
                  <a:pt x="9389" y="2174"/>
                  <a:pt x="9578" y="2379"/>
                </a:cubicBezTo>
                <a:cubicBezTo>
                  <a:pt x="9987" y="2757"/>
                  <a:pt x="9987" y="3418"/>
                  <a:pt x="9578" y="3828"/>
                </a:cubicBezTo>
                <a:lnTo>
                  <a:pt x="8601" y="4805"/>
                </a:lnTo>
                <a:cubicBezTo>
                  <a:pt x="8444" y="4490"/>
                  <a:pt x="8254" y="4206"/>
                  <a:pt x="8002" y="3954"/>
                </a:cubicBezTo>
                <a:cubicBezTo>
                  <a:pt x="7782" y="3702"/>
                  <a:pt x="7467" y="3481"/>
                  <a:pt x="7152" y="3355"/>
                </a:cubicBezTo>
                <a:lnTo>
                  <a:pt x="8128" y="2379"/>
                </a:lnTo>
                <a:cubicBezTo>
                  <a:pt x="8317" y="2174"/>
                  <a:pt x="8585" y="2072"/>
                  <a:pt x="8853" y="2072"/>
                </a:cubicBezTo>
                <a:close/>
                <a:moveTo>
                  <a:pt x="5794" y="5110"/>
                </a:moveTo>
                <a:cubicBezTo>
                  <a:pt x="6066" y="5110"/>
                  <a:pt x="6350" y="5200"/>
                  <a:pt x="6553" y="5403"/>
                </a:cubicBezTo>
                <a:cubicBezTo>
                  <a:pt x="6837" y="5687"/>
                  <a:pt x="6900" y="6096"/>
                  <a:pt x="6774" y="6474"/>
                </a:cubicBezTo>
                <a:cubicBezTo>
                  <a:pt x="6675" y="6501"/>
                  <a:pt x="6569" y="6515"/>
                  <a:pt x="6462" y="6515"/>
                </a:cubicBezTo>
                <a:cubicBezTo>
                  <a:pt x="6192" y="6515"/>
                  <a:pt x="5915" y="6425"/>
                  <a:pt x="5734" y="6222"/>
                </a:cubicBezTo>
                <a:cubicBezTo>
                  <a:pt x="5451" y="5939"/>
                  <a:pt x="5356" y="5529"/>
                  <a:pt x="5482" y="5151"/>
                </a:cubicBezTo>
                <a:cubicBezTo>
                  <a:pt x="5580" y="5124"/>
                  <a:pt x="5686" y="5110"/>
                  <a:pt x="5794" y="5110"/>
                </a:cubicBezTo>
                <a:close/>
                <a:moveTo>
                  <a:pt x="8869" y="662"/>
                </a:moveTo>
                <a:cubicBezTo>
                  <a:pt x="9475" y="662"/>
                  <a:pt x="10082" y="898"/>
                  <a:pt x="10554" y="1371"/>
                </a:cubicBezTo>
                <a:cubicBezTo>
                  <a:pt x="11499" y="2316"/>
                  <a:pt x="11499" y="3828"/>
                  <a:pt x="10554" y="4773"/>
                </a:cubicBezTo>
                <a:lnTo>
                  <a:pt x="8160" y="7167"/>
                </a:lnTo>
                <a:cubicBezTo>
                  <a:pt x="7687" y="7640"/>
                  <a:pt x="7081" y="7876"/>
                  <a:pt x="6474" y="7876"/>
                </a:cubicBezTo>
                <a:cubicBezTo>
                  <a:pt x="5868" y="7876"/>
                  <a:pt x="5262" y="7640"/>
                  <a:pt x="4789" y="7167"/>
                </a:cubicBezTo>
                <a:cubicBezTo>
                  <a:pt x="4537" y="6947"/>
                  <a:pt x="4348" y="6632"/>
                  <a:pt x="4222" y="6254"/>
                </a:cubicBezTo>
                <a:lnTo>
                  <a:pt x="4789" y="5718"/>
                </a:lnTo>
                <a:cubicBezTo>
                  <a:pt x="4820" y="6065"/>
                  <a:pt x="4978" y="6411"/>
                  <a:pt x="5262" y="6695"/>
                </a:cubicBezTo>
                <a:cubicBezTo>
                  <a:pt x="5592" y="7026"/>
                  <a:pt x="6026" y="7191"/>
                  <a:pt x="6459" y="7191"/>
                </a:cubicBezTo>
                <a:cubicBezTo>
                  <a:pt x="6892" y="7191"/>
                  <a:pt x="7325" y="7026"/>
                  <a:pt x="7656" y="6695"/>
                </a:cubicBezTo>
                <a:lnTo>
                  <a:pt x="10050" y="4301"/>
                </a:lnTo>
                <a:cubicBezTo>
                  <a:pt x="10712" y="3639"/>
                  <a:pt x="10712" y="2568"/>
                  <a:pt x="10050" y="1906"/>
                </a:cubicBezTo>
                <a:cubicBezTo>
                  <a:pt x="9719" y="1560"/>
                  <a:pt x="9286" y="1386"/>
                  <a:pt x="8853" y="1386"/>
                </a:cubicBezTo>
                <a:cubicBezTo>
                  <a:pt x="8420" y="1386"/>
                  <a:pt x="7987" y="1560"/>
                  <a:pt x="7656" y="1906"/>
                </a:cubicBezTo>
                <a:lnTo>
                  <a:pt x="6427" y="3103"/>
                </a:lnTo>
                <a:cubicBezTo>
                  <a:pt x="6243" y="3066"/>
                  <a:pt x="6058" y="3051"/>
                  <a:pt x="5874" y="3051"/>
                </a:cubicBezTo>
                <a:cubicBezTo>
                  <a:pt x="5743" y="3051"/>
                  <a:pt x="5613" y="3059"/>
                  <a:pt x="5482" y="3072"/>
                </a:cubicBezTo>
                <a:lnTo>
                  <a:pt x="7183" y="1371"/>
                </a:lnTo>
                <a:cubicBezTo>
                  <a:pt x="7656" y="898"/>
                  <a:pt x="8262" y="662"/>
                  <a:pt x="8869" y="662"/>
                </a:cubicBezTo>
                <a:close/>
                <a:moveTo>
                  <a:pt x="3686" y="6821"/>
                </a:moveTo>
                <a:cubicBezTo>
                  <a:pt x="3844" y="7136"/>
                  <a:pt x="4033" y="7420"/>
                  <a:pt x="4253" y="7672"/>
                </a:cubicBezTo>
                <a:cubicBezTo>
                  <a:pt x="4505" y="7924"/>
                  <a:pt x="4820" y="8144"/>
                  <a:pt x="5135" y="8270"/>
                </a:cubicBezTo>
                <a:lnTo>
                  <a:pt x="4096" y="9278"/>
                </a:lnTo>
                <a:cubicBezTo>
                  <a:pt x="3907" y="9483"/>
                  <a:pt x="3647" y="9585"/>
                  <a:pt x="3383" y="9585"/>
                </a:cubicBezTo>
                <a:cubicBezTo>
                  <a:pt x="3119" y="9585"/>
                  <a:pt x="2851" y="9483"/>
                  <a:pt x="2647" y="9278"/>
                </a:cubicBezTo>
                <a:cubicBezTo>
                  <a:pt x="2269" y="8900"/>
                  <a:pt x="2269" y="8239"/>
                  <a:pt x="2647" y="7829"/>
                </a:cubicBezTo>
                <a:lnTo>
                  <a:pt x="3686" y="6821"/>
                </a:lnTo>
                <a:close/>
                <a:moveTo>
                  <a:pt x="5844" y="3718"/>
                </a:moveTo>
                <a:cubicBezTo>
                  <a:pt x="6451" y="3718"/>
                  <a:pt x="7057" y="3954"/>
                  <a:pt x="7530" y="4427"/>
                </a:cubicBezTo>
                <a:cubicBezTo>
                  <a:pt x="7782" y="4647"/>
                  <a:pt x="7971" y="4962"/>
                  <a:pt x="8097" y="5309"/>
                </a:cubicBezTo>
                <a:lnTo>
                  <a:pt x="7530" y="5876"/>
                </a:lnTo>
                <a:cubicBezTo>
                  <a:pt x="7498" y="5529"/>
                  <a:pt x="7341" y="5151"/>
                  <a:pt x="7057" y="4899"/>
                </a:cubicBezTo>
                <a:cubicBezTo>
                  <a:pt x="6726" y="4553"/>
                  <a:pt x="6293" y="4379"/>
                  <a:pt x="5860" y="4379"/>
                </a:cubicBezTo>
                <a:cubicBezTo>
                  <a:pt x="5427" y="4379"/>
                  <a:pt x="4994" y="4553"/>
                  <a:pt x="4663" y="4899"/>
                </a:cubicBezTo>
                <a:lnTo>
                  <a:pt x="2174" y="7357"/>
                </a:lnTo>
                <a:cubicBezTo>
                  <a:pt x="1512" y="8050"/>
                  <a:pt x="1512" y="9089"/>
                  <a:pt x="2174" y="9782"/>
                </a:cubicBezTo>
                <a:cubicBezTo>
                  <a:pt x="2505" y="10113"/>
                  <a:pt x="2938" y="10279"/>
                  <a:pt x="3371" y="10279"/>
                </a:cubicBezTo>
                <a:cubicBezTo>
                  <a:pt x="3804" y="10279"/>
                  <a:pt x="4238" y="10113"/>
                  <a:pt x="4568" y="9782"/>
                </a:cubicBezTo>
                <a:lnTo>
                  <a:pt x="5892" y="8459"/>
                </a:lnTo>
                <a:cubicBezTo>
                  <a:pt x="6122" y="8505"/>
                  <a:pt x="6336" y="8535"/>
                  <a:pt x="6570" y="8535"/>
                </a:cubicBezTo>
                <a:cubicBezTo>
                  <a:pt x="6656" y="8535"/>
                  <a:pt x="6744" y="8531"/>
                  <a:pt x="6837" y="8522"/>
                </a:cubicBezTo>
                <a:lnTo>
                  <a:pt x="6837" y="8522"/>
                </a:lnTo>
                <a:lnTo>
                  <a:pt x="5041" y="10286"/>
                </a:lnTo>
                <a:cubicBezTo>
                  <a:pt x="4568" y="10759"/>
                  <a:pt x="3962" y="10995"/>
                  <a:pt x="3355" y="10995"/>
                </a:cubicBezTo>
                <a:cubicBezTo>
                  <a:pt x="2749" y="10995"/>
                  <a:pt x="2143" y="10759"/>
                  <a:pt x="1670" y="10286"/>
                </a:cubicBezTo>
                <a:cubicBezTo>
                  <a:pt x="725" y="9341"/>
                  <a:pt x="725" y="7829"/>
                  <a:pt x="1670" y="6884"/>
                </a:cubicBezTo>
                <a:lnTo>
                  <a:pt x="4159" y="4427"/>
                </a:lnTo>
                <a:cubicBezTo>
                  <a:pt x="4631" y="3954"/>
                  <a:pt x="5238" y="3718"/>
                  <a:pt x="5844" y="3718"/>
                </a:cubicBezTo>
                <a:close/>
                <a:moveTo>
                  <a:pt x="8869" y="0"/>
                </a:moveTo>
                <a:cubicBezTo>
                  <a:pt x="8081" y="0"/>
                  <a:pt x="7294" y="299"/>
                  <a:pt x="6711" y="898"/>
                </a:cubicBezTo>
                <a:lnTo>
                  <a:pt x="1197" y="6411"/>
                </a:lnTo>
                <a:cubicBezTo>
                  <a:pt x="0" y="7609"/>
                  <a:pt x="0" y="9562"/>
                  <a:pt x="1197" y="10759"/>
                </a:cubicBezTo>
                <a:cubicBezTo>
                  <a:pt x="1812" y="11373"/>
                  <a:pt x="2599" y="11681"/>
                  <a:pt x="3379" y="11681"/>
                </a:cubicBezTo>
                <a:cubicBezTo>
                  <a:pt x="4159" y="11681"/>
                  <a:pt x="4931" y="11373"/>
                  <a:pt x="5514" y="10759"/>
                </a:cubicBezTo>
                <a:lnTo>
                  <a:pt x="11027" y="5246"/>
                </a:lnTo>
                <a:cubicBezTo>
                  <a:pt x="12256" y="4017"/>
                  <a:pt x="12256" y="2095"/>
                  <a:pt x="11027" y="898"/>
                </a:cubicBezTo>
                <a:cubicBezTo>
                  <a:pt x="10444" y="299"/>
                  <a:pt x="9656" y="0"/>
                  <a:pt x="8869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4"/>
          <p:cNvSpPr txBox="1">
            <a:spLocks noGrp="1"/>
          </p:cNvSpPr>
          <p:nvPr>
            <p:ph type="ctrTitle"/>
          </p:nvPr>
        </p:nvSpPr>
        <p:spPr>
          <a:xfrm>
            <a:off x="1795512" y="1545452"/>
            <a:ext cx="5553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THANKS!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y Creative CV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176</Words>
  <Application>Microsoft Office PowerPoint</Application>
  <PresentationFormat>On-screen Show (16:9)</PresentationFormat>
  <Paragraphs>49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Arvo</vt:lpstr>
      <vt:lpstr>Barlow Condensed Medium</vt:lpstr>
      <vt:lpstr>Barlow Condensed SemiBold</vt:lpstr>
      <vt:lpstr>Wingdings</vt:lpstr>
      <vt:lpstr>My Creative CV by slidesgo</vt:lpstr>
      <vt:lpstr>PowerPoint Presentation</vt:lpstr>
      <vt:lpstr>ABOUT ME</vt:lpstr>
      <vt:lpstr>EDUCATION</vt:lpstr>
      <vt:lpstr>TECHNICAL SKILLS</vt:lpstr>
      <vt:lpstr>HOBBIES AND INTERESTS</vt:lpstr>
      <vt:lpstr>STRENGTHS</vt:lpstr>
      <vt:lpstr>OVERALL EXPERIENCE AT KALINGA</vt:lpstr>
      <vt:lpstr>CONTACT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Satyaki Mandal</dc:creator>
  <cp:lastModifiedBy>Satyaki Mandal</cp:lastModifiedBy>
  <cp:revision>37</cp:revision>
  <dcterms:modified xsi:type="dcterms:W3CDTF">2020-01-09T13:31:53Z</dcterms:modified>
</cp:coreProperties>
</file>