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55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1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C47E-3AE8-46F3-9863-379415DE37E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A6C8-D03C-429B-80BE-4F93DF86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9DF3-10E4-434A-9B37-CB98D1100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Analysis of bike sharing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7539-F0ED-472B-9E5B-13A56EDA9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Satyaki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E936-BE6E-496B-ADC3-0965BE07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Day-of-week_vs_number-of-trips</a:t>
            </a:r>
          </a:p>
        </p:txBody>
      </p:sp>
      <p:sp>
        <p:nvSpPr>
          <p:cNvPr id="16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548610-F0A2-4E23-B6AF-A03459BF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45365"/>
            <a:ext cx="6112382" cy="33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4B883-9411-45DB-8637-72A6683A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Task 2 : Demand Prediction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237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B5DC-606C-4726-B29D-2F8E0A31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 10 least popular stations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B28BF-3ADA-4D2D-A098-77720EF2B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465" y="1137621"/>
            <a:ext cx="3817428" cy="4577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97612-45C7-4553-BD8F-E4DE3530D521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select start_station_id,count(*) n_trips from trip2 group by start_station_id order by n_trips limit 10;</a:t>
            </a:r>
          </a:p>
        </p:txBody>
      </p:sp>
    </p:spTree>
    <p:extLst>
      <p:ext uri="{BB962C8B-B14F-4D97-AF65-F5344CB8AC3E}">
        <p14:creationId xmlns:p14="http://schemas.microsoft.com/office/powerpoint/2010/main" val="330390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7BFF-DAC6-4EAB-AB51-321ECC3A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time for station2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46667-8C6B-4CA3-A4B5-466EE82C3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90" y="1690688"/>
            <a:ext cx="4145327" cy="1509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550CA-790F-4864-9922-CBFAA81276D6}"/>
              </a:ext>
            </a:extLst>
          </p:cNvPr>
          <p:cNvSpPr txBox="1"/>
          <p:nvPr/>
        </p:nvSpPr>
        <p:spPr>
          <a:xfrm>
            <a:off x="838200" y="3648269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 time=23:00-18:00= 5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917F5-97A5-43D4-8351-85ACA992053D}"/>
              </a:ext>
            </a:extLst>
          </p:cNvPr>
          <p:cNvSpPr txBox="1"/>
          <p:nvPr/>
        </p:nvSpPr>
        <p:spPr>
          <a:xfrm>
            <a:off x="6096000" y="1782147"/>
            <a:ext cx="491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* from status </a:t>
            </a:r>
          </a:p>
          <a:p>
            <a:r>
              <a:rPr lang="en-GB" dirty="0"/>
              <a:t>where </a:t>
            </a:r>
            <a:r>
              <a:rPr lang="en-GB" dirty="0" err="1"/>
              <a:t>station_id</a:t>
            </a:r>
            <a:r>
              <a:rPr lang="en-GB" dirty="0"/>
              <a:t>=2 and </a:t>
            </a:r>
            <a:r>
              <a:rPr lang="en-GB" dirty="0" err="1"/>
              <a:t>bikes_available</a:t>
            </a:r>
            <a:r>
              <a:rPr lang="en-GB" dirty="0"/>
              <a:t>&gt;=3 </a:t>
            </a:r>
          </a:p>
          <a:p>
            <a:r>
              <a:rPr lang="en-GB" dirty="0"/>
              <a:t>and time&gt;='2013-08-29' and time&lt;'2013-08-30';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9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5CD5-3BEB-4D2C-A7E0-94EFF08F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Stations that can be closed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ADC19-21E2-482F-A880-8279FE41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0981"/>
            <a:ext cx="6112382" cy="41105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93AF-F155-4C39-87B1-82D35BB2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21,23,24 can be closed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7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DCBAA-9566-45D1-A1DC-DA9078E0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Task 3: Optimizing operations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689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AEE-2C47-4148-8101-F7726A9C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bikes and docks for station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2889-C92B-42A8-8DFD-E24EEE07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of bikes: 10.83</a:t>
            </a:r>
          </a:p>
          <a:p>
            <a:r>
              <a:rPr lang="en-US" dirty="0"/>
              <a:t>Average number of docks: 16.17</a:t>
            </a:r>
          </a:p>
          <a:p>
            <a:endParaRPr lang="en-US" dirty="0"/>
          </a:p>
          <a:p>
            <a:r>
              <a:rPr lang="en-US" dirty="0"/>
              <a:t>select avg(</a:t>
            </a:r>
            <a:r>
              <a:rPr lang="en-US" dirty="0" err="1"/>
              <a:t>bikes_available</a:t>
            </a:r>
            <a:r>
              <a:rPr lang="en-US" dirty="0"/>
              <a:t>) </a:t>
            </a:r>
            <a:r>
              <a:rPr lang="en-US" dirty="0" err="1"/>
              <a:t>avg_bikes</a:t>
            </a:r>
            <a:r>
              <a:rPr lang="en-US" dirty="0"/>
              <a:t>, avg(</a:t>
            </a:r>
            <a:r>
              <a:rPr lang="en-US" dirty="0" err="1"/>
              <a:t>docks_available</a:t>
            </a:r>
            <a:r>
              <a:rPr lang="en-US" dirty="0"/>
              <a:t>) </a:t>
            </a:r>
            <a:r>
              <a:rPr lang="en-US" dirty="0" err="1"/>
              <a:t>avg_docks</a:t>
            </a:r>
            <a:r>
              <a:rPr lang="en-US" dirty="0"/>
              <a:t> from status where </a:t>
            </a:r>
            <a:r>
              <a:rPr lang="en-US" dirty="0" err="1"/>
              <a:t>station_id</a:t>
            </a:r>
            <a:r>
              <a:rPr lang="en-US" dirty="0"/>
              <a:t>=2;</a:t>
            </a:r>
          </a:p>
        </p:txBody>
      </p:sp>
    </p:spTree>
    <p:extLst>
      <p:ext uri="{BB962C8B-B14F-4D97-AF65-F5344CB8AC3E}">
        <p14:creationId xmlns:p14="http://schemas.microsoft.com/office/powerpoint/2010/main" val="363297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76CB-46E0-4C0D-82B2-87097DE7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400"/>
              <a:t>Most popular stations by subscribers and customers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CCF0F-2404-4529-9248-4C3569E0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30083"/>
            <a:ext cx="6112382" cy="33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1D1-AC1C-466E-81FA-1FCA279A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Starting_hour -vs- number_of_trips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89E5B-982B-47A1-AF1F-7B2034D7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62666"/>
            <a:ext cx="6112382" cy="39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8D06B9-8998-4AB2-BBE9-A7F7A4D1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Optimizing operations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4BEC-AD00-42A8-BDA8-2278DADA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Ensuring availability of bikes at the most popular stations</a:t>
            </a:r>
          </a:p>
          <a:p>
            <a:r>
              <a:rPr lang="en-US" dirty="0"/>
              <a:t>Ensuring availability of bikes during peak demand hours</a:t>
            </a:r>
          </a:p>
        </p:txBody>
      </p:sp>
    </p:spTree>
    <p:extLst>
      <p:ext uri="{BB962C8B-B14F-4D97-AF65-F5344CB8AC3E}">
        <p14:creationId xmlns:p14="http://schemas.microsoft.com/office/powerpoint/2010/main" val="89823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819EE0-AEC3-43C4-959D-FF2D2ED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/>
              <a:t>data exploration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1914-EA45-455A-81DB-DC2B0CE3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GB" dirty="0"/>
              <a:t>Q1a Total number of bike stations:70</a:t>
            </a:r>
          </a:p>
          <a:p>
            <a:r>
              <a:rPr lang="en-GB" dirty="0"/>
              <a:t>select count(*) from station;</a:t>
            </a:r>
          </a:p>
          <a:p>
            <a:endParaRPr lang="en-GB" dirty="0"/>
          </a:p>
          <a:p>
            <a:r>
              <a:rPr lang="en-GB" dirty="0"/>
              <a:t>Q1b-total number of bikes:700</a:t>
            </a:r>
          </a:p>
          <a:p>
            <a:r>
              <a:rPr lang="en-GB" dirty="0"/>
              <a:t>select count(distinct(</a:t>
            </a:r>
            <a:r>
              <a:rPr lang="en-GB" dirty="0" err="1"/>
              <a:t>bike_id</a:t>
            </a:r>
            <a:r>
              <a:rPr lang="en-GB" dirty="0"/>
              <a:t>)) from trip2;</a:t>
            </a:r>
          </a:p>
          <a:p>
            <a:endParaRPr lang="en-GB" dirty="0"/>
          </a:p>
          <a:p>
            <a:r>
              <a:rPr lang="en-GB" dirty="0"/>
              <a:t>Total number of trips:669959 </a:t>
            </a:r>
          </a:p>
          <a:p>
            <a:r>
              <a:rPr lang="en-GB" dirty="0"/>
              <a:t>select count(*) from trip2;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55A-D732-44D8-814D-5A7ACB4F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49" y="2766218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Task 4: Couple bikes</a:t>
            </a:r>
          </a:p>
        </p:txBody>
      </p:sp>
    </p:spTree>
    <p:extLst>
      <p:ext uri="{BB962C8B-B14F-4D97-AF65-F5344CB8AC3E}">
        <p14:creationId xmlns:p14="http://schemas.microsoft.com/office/powerpoint/2010/main" val="3014892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E3EC-E1CD-40EB-9D0D-DC008EA7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be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E2BF-4684-421B-9D3D-8B321D83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5C05-71C2-4CB1-A6B9-A3095A54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464403"/>
            <a:ext cx="7393973" cy="3928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FA7A3-C351-406A-B60A-0AB5BFFFB357}"/>
              </a:ext>
            </a:extLst>
          </p:cNvPr>
          <p:cNvSpPr txBox="1"/>
          <p:nvPr/>
        </p:nvSpPr>
        <p:spPr>
          <a:xfrm>
            <a:off x="8686800" y="1464403"/>
            <a:ext cx="31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popular start-end station pairs need to be identified</a:t>
            </a:r>
          </a:p>
          <a:p>
            <a:endParaRPr lang="en-US" dirty="0"/>
          </a:p>
          <a:p>
            <a:r>
              <a:rPr lang="en-US" dirty="0"/>
              <a:t>Small number of couple bikes need to be introduced at these stations</a:t>
            </a:r>
          </a:p>
          <a:p>
            <a:endParaRPr lang="en-US" dirty="0"/>
          </a:p>
          <a:p>
            <a:r>
              <a:rPr lang="en-US" dirty="0"/>
              <a:t>Number of couple bikes to be adjusted based on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237809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B3BCF-24AD-4E26-AECB-33271057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Additional information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63A8-7E46-4441-8602-FF8E21B7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Link to dashboard :</a:t>
            </a:r>
          </a:p>
          <a:p>
            <a:r>
              <a:rPr lang="en-US" dirty="0"/>
              <a:t> https://public.tableau.com/app/profile/satyaki8517/viz/Bike-sharing_16462509442360/Dashboard1?publish=yes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13937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CDA2-0C2F-423D-9F05-D8A4F17D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Geographical location of the stations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F824C-1073-408A-89F7-CD2F0CAC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91208"/>
            <a:ext cx="6112382" cy="32701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A494E5-549D-4699-AEA8-375F8450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6CDCBE-9CCA-4615-80E9-5326268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Relationship between different variables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FA9A-2B50-42D0-8992-9B5BE8FF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err="1"/>
              <a:t>Bike_id</a:t>
            </a:r>
            <a:r>
              <a:rPr lang="en-US" sz="1900"/>
              <a:t> to </a:t>
            </a:r>
            <a:r>
              <a:rPr lang="en-US" sz="1900" err="1"/>
              <a:t>start_station_id</a:t>
            </a:r>
            <a:r>
              <a:rPr lang="en-US" sz="1900"/>
              <a:t> (trip table): One to many</a:t>
            </a:r>
          </a:p>
          <a:p>
            <a:pPr>
              <a:lnSpc>
                <a:spcPct val="110000"/>
              </a:lnSpc>
            </a:pPr>
            <a:r>
              <a:rPr lang="en-GB" sz="1900"/>
              <a:t>select </a:t>
            </a:r>
            <a:r>
              <a:rPr lang="en-GB" sz="1900" err="1"/>
              <a:t>bike_id</a:t>
            </a:r>
            <a:r>
              <a:rPr lang="en-GB" sz="1900"/>
              <a:t>, count(distinct(</a:t>
            </a:r>
            <a:r>
              <a:rPr lang="en-GB" sz="1900" err="1"/>
              <a:t>start_station_id</a:t>
            </a:r>
            <a:r>
              <a:rPr lang="en-GB" sz="1900"/>
              <a:t>)) from trip2 group by </a:t>
            </a:r>
            <a:r>
              <a:rPr lang="en-GB" sz="1900" err="1"/>
              <a:t>bike_id</a:t>
            </a:r>
            <a:r>
              <a:rPr lang="en-GB" sz="1900"/>
              <a:t> order by </a:t>
            </a:r>
            <a:r>
              <a:rPr lang="en-GB" sz="1900" err="1"/>
              <a:t>bike_id</a:t>
            </a:r>
            <a:r>
              <a:rPr lang="en-GB" sz="1900"/>
              <a:t>;</a:t>
            </a:r>
          </a:p>
          <a:p>
            <a:pPr>
              <a:lnSpc>
                <a:spcPct val="110000"/>
              </a:lnSpc>
            </a:pPr>
            <a:endParaRPr lang="en-GB" sz="1900"/>
          </a:p>
          <a:p>
            <a:pPr>
              <a:lnSpc>
                <a:spcPct val="110000"/>
              </a:lnSpc>
            </a:pPr>
            <a:r>
              <a:rPr lang="en-GB" sz="1900"/>
              <a:t>Pin code(weather) and </a:t>
            </a:r>
            <a:r>
              <a:rPr lang="en-GB" sz="1900" err="1"/>
              <a:t>station_location</a:t>
            </a:r>
            <a:r>
              <a:rPr lang="en-GB" sz="1900"/>
              <a:t>(station): No relation since latitude and longitude associated with each </a:t>
            </a:r>
            <a:r>
              <a:rPr lang="en-GB" sz="1900" err="1"/>
              <a:t>pincode</a:t>
            </a:r>
            <a:r>
              <a:rPr lang="en-GB" sz="1900"/>
              <a:t> is not available</a:t>
            </a:r>
          </a:p>
          <a:p>
            <a:pPr>
              <a:lnSpc>
                <a:spcPct val="110000"/>
              </a:lnSpc>
            </a:pPr>
            <a:endParaRPr lang="en-GB" sz="1900"/>
          </a:p>
          <a:p>
            <a:pPr>
              <a:lnSpc>
                <a:spcPct val="110000"/>
              </a:lnSpc>
            </a:pPr>
            <a:r>
              <a:rPr lang="en-GB" sz="1900"/>
              <a:t>2013-08-29 and </a:t>
            </a:r>
            <a:r>
              <a:rPr lang="en-GB" sz="1900" err="1"/>
              <a:t>mean_wind_speed_mph</a:t>
            </a:r>
            <a:r>
              <a:rPr lang="en-GB" sz="1900"/>
              <a:t>: one to many</a:t>
            </a:r>
          </a:p>
          <a:p>
            <a:pPr>
              <a:lnSpc>
                <a:spcPct val="110000"/>
              </a:lnSpc>
            </a:pPr>
            <a:r>
              <a:rPr lang="en-GB" sz="1900"/>
              <a:t>select </a:t>
            </a:r>
            <a:r>
              <a:rPr lang="en-GB" sz="1900" err="1"/>
              <a:t>mean_wind_speed_mph</a:t>
            </a:r>
            <a:r>
              <a:rPr lang="en-GB" sz="1900"/>
              <a:t> from weather where date='2013-08-29';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700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04BF-C03E-4F66-8383-341B94A5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Last trip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545BF-8E41-4132-B0FE-2EFDD350F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71" y="2600975"/>
            <a:ext cx="9152413" cy="617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414E5-A0CB-4661-B158-CA895F6F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72" y="4762473"/>
            <a:ext cx="9152413" cy="6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F7101-03D5-4561-83AF-19701522A78A}"/>
              </a:ext>
            </a:extLst>
          </p:cNvPr>
          <p:cNvSpPr txBox="1"/>
          <p:nvPr/>
        </p:nvSpPr>
        <p:spPr>
          <a:xfrm>
            <a:off x="1327802" y="1690688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trip data:</a:t>
            </a:r>
          </a:p>
          <a:p>
            <a:r>
              <a:rPr lang="en-GB" dirty="0"/>
              <a:t>select * from trip2 order by start_date  limit 1;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101D4-B7FB-4BE7-A0E2-0F4EB1C8CBAA}"/>
              </a:ext>
            </a:extLst>
          </p:cNvPr>
          <p:cNvSpPr txBox="1"/>
          <p:nvPr/>
        </p:nvSpPr>
        <p:spPr>
          <a:xfrm>
            <a:off x="1327802" y="3814866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trip data:</a:t>
            </a:r>
          </a:p>
          <a:p>
            <a:r>
              <a:rPr lang="en-GB" dirty="0"/>
              <a:t>select * from trip2 order by </a:t>
            </a:r>
            <a:r>
              <a:rPr lang="en-GB" dirty="0" err="1"/>
              <a:t>start_date</a:t>
            </a:r>
            <a:r>
              <a:rPr lang="en-GB" dirty="0"/>
              <a:t> </a:t>
            </a:r>
            <a:r>
              <a:rPr lang="en-GB" dirty="0" err="1"/>
              <a:t>desc</a:t>
            </a:r>
            <a:r>
              <a:rPr lang="en-GB" dirty="0"/>
              <a:t> limit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9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517CC-C722-411F-961A-C4CC6826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Average duration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CB0D-2AF7-48B5-AC0C-E9334BE6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Average duration of all trips :1107.94 s</a:t>
            </a:r>
          </a:p>
          <a:p>
            <a:r>
              <a:rPr lang="en-GB" dirty="0"/>
              <a:t>select </a:t>
            </a:r>
            <a:r>
              <a:rPr lang="en-GB" dirty="0" err="1"/>
              <a:t>avg</a:t>
            </a:r>
            <a:r>
              <a:rPr lang="en-GB" dirty="0"/>
              <a:t>(duration) from trip2;</a:t>
            </a:r>
            <a:endParaRPr lang="en-US" dirty="0"/>
          </a:p>
          <a:p>
            <a:endParaRPr lang="en-US" dirty="0"/>
          </a:p>
          <a:p>
            <a:r>
              <a:rPr lang="en-US" dirty="0"/>
              <a:t>Average duration of trips where starting and ending stations are same:6357 s</a:t>
            </a:r>
          </a:p>
          <a:p>
            <a:r>
              <a:rPr lang="en-GB" dirty="0"/>
              <a:t>select </a:t>
            </a:r>
            <a:r>
              <a:rPr lang="en-GB" dirty="0" err="1"/>
              <a:t>avg</a:t>
            </a:r>
            <a:r>
              <a:rPr lang="en-GB" dirty="0"/>
              <a:t>(duration) from trip2 where </a:t>
            </a:r>
            <a:r>
              <a:rPr lang="en-GB" dirty="0" err="1"/>
              <a:t>start_station_id</a:t>
            </a:r>
            <a:r>
              <a:rPr lang="en-GB" dirty="0"/>
              <a:t>=</a:t>
            </a:r>
            <a:r>
              <a:rPr lang="en-GB" dirty="0" err="1"/>
              <a:t>end_station_id</a:t>
            </a:r>
            <a:r>
              <a:rPr lang="en-GB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67ACE-5A4F-4ED9-949B-CAE90550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Most used bike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4771-24DB-441E-BB10-6E777C52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GB" dirty="0"/>
              <a:t>select </a:t>
            </a:r>
            <a:r>
              <a:rPr lang="en-GB" dirty="0" err="1"/>
              <a:t>bike_id,sum</a:t>
            </a:r>
            <a:r>
              <a:rPr lang="en-GB" dirty="0"/>
              <a:t>(duration) </a:t>
            </a:r>
            <a:r>
              <a:rPr lang="en-GB" dirty="0" err="1"/>
              <a:t>n_dur</a:t>
            </a:r>
            <a:r>
              <a:rPr lang="en-GB" dirty="0"/>
              <a:t> from trip2 group by </a:t>
            </a:r>
            <a:r>
              <a:rPr lang="en-GB" dirty="0" err="1"/>
              <a:t>bike_id</a:t>
            </a:r>
            <a:r>
              <a:rPr lang="en-GB" dirty="0"/>
              <a:t> order by </a:t>
            </a:r>
            <a:r>
              <a:rPr lang="en-GB" dirty="0" err="1"/>
              <a:t>n_dur</a:t>
            </a:r>
            <a:r>
              <a:rPr lang="en-GB" dirty="0"/>
              <a:t> </a:t>
            </a:r>
            <a:r>
              <a:rPr lang="en-GB" dirty="0" err="1"/>
              <a:t>desc</a:t>
            </a:r>
            <a:r>
              <a:rPr lang="en-GB" dirty="0"/>
              <a:t>;</a:t>
            </a:r>
          </a:p>
          <a:p>
            <a:r>
              <a:rPr lang="en-GB" dirty="0"/>
              <a:t>Most used bike :535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1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9F98-5BE2-4686-95E1-A2DB11C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Log10(duration) vs number of trips</a:t>
            </a:r>
          </a:p>
        </p:txBody>
      </p:sp>
      <p:sp>
        <p:nvSpPr>
          <p:cNvPr id="2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45881A1-1C85-4E0D-8BCA-35E06098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60645"/>
            <a:ext cx="6112382" cy="33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08A2-B807-4082-A236-3F76C1BD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hour of starting vs number of trips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C7FB4-65B0-426F-A38D-805CF8E0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53679"/>
            <a:ext cx="6112382" cy="35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1185</TotalTime>
  <Words>555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 Analysis of bike sharing dataset</vt:lpstr>
      <vt:lpstr>Initial data exploration</vt:lpstr>
      <vt:lpstr>Geographical location of the stations</vt:lpstr>
      <vt:lpstr>Relationship between different variables</vt:lpstr>
      <vt:lpstr>First and Last trip data</vt:lpstr>
      <vt:lpstr>Average duration</vt:lpstr>
      <vt:lpstr>Most used bike</vt:lpstr>
      <vt:lpstr>Log10(duration) vs number of trips</vt:lpstr>
      <vt:lpstr>hour of starting vs number of trips</vt:lpstr>
      <vt:lpstr>Day-of-week_vs_number-of-trips</vt:lpstr>
      <vt:lpstr>Task 2 : Demand Prediction</vt:lpstr>
      <vt:lpstr> 10 least popular stations</vt:lpstr>
      <vt:lpstr>Idle time for station2</vt:lpstr>
      <vt:lpstr>Stations that can be closed</vt:lpstr>
      <vt:lpstr>Task 3: Optimizing operations</vt:lpstr>
      <vt:lpstr>Average number of bikes and docks for station 2</vt:lpstr>
      <vt:lpstr>Most popular stations by subscribers and customers</vt:lpstr>
      <vt:lpstr>Starting_hour -vs- number_of_trips</vt:lpstr>
      <vt:lpstr>Optimizing operations</vt:lpstr>
      <vt:lpstr>Task 4: Couple bikes</vt:lpstr>
      <vt:lpstr>Factors to be considered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</dc:title>
  <dc:creator>Satyaki RAY</dc:creator>
  <cp:lastModifiedBy>Satyaki RAY</cp:lastModifiedBy>
  <cp:revision>14</cp:revision>
  <dcterms:created xsi:type="dcterms:W3CDTF">2022-03-02T16:47:29Z</dcterms:created>
  <dcterms:modified xsi:type="dcterms:W3CDTF">2022-03-10T05:20:34Z</dcterms:modified>
</cp:coreProperties>
</file>