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55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9DF3-10E4-434A-9B37-CB98D1100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Risks of  adapting CTR model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7539-F0ED-472B-9E5B-13A56EDA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Satyaki Ray</a:t>
            </a:r>
          </a:p>
        </p:txBody>
      </p:sp>
    </p:spTree>
    <p:extLst>
      <p:ext uri="{BB962C8B-B14F-4D97-AF65-F5344CB8AC3E}">
        <p14:creationId xmlns:p14="http://schemas.microsoft.com/office/powerpoint/2010/main" val="20283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819EE0-AEC3-43C4-959D-FF2D2E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Risks associated with the model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1804-25FE-015A-E7F0-5FB08214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110" y="793102"/>
            <a:ext cx="5710301" cy="4998099"/>
          </a:xfrm>
        </p:spPr>
        <p:txBody>
          <a:bodyPr/>
          <a:lstStyle/>
          <a:p>
            <a:r>
              <a:rPr lang="en-US" dirty="0"/>
              <a:t>Most of the categorical features are anonymized , so the amount of information these provide is limited</a:t>
            </a:r>
          </a:p>
          <a:p>
            <a:r>
              <a:rPr lang="en-US" dirty="0"/>
              <a:t>Engineering new features from anonymized features is difficult</a:t>
            </a:r>
          </a:p>
          <a:p>
            <a:r>
              <a:rPr lang="en-US" dirty="0"/>
              <a:t>Even though model has 81% accuracy, the f1 score is 0.3. Model predicts a lot of false negatives which may result in loss of </a:t>
            </a:r>
            <a:r>
              <a:rPr lang="en-US"/>
              <a:t>business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B3BCF-24AD-4E26-AECB-33271057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Additional information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63A8-7E46-4441-8602-FF8E21B7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Link to code  https://github.com/Satyaki9207/click_through_rate_prediction</a:t>
            </a:r>
          </a:p>
        </p:txBody>
      </p:sp>
    </p:spTree>
    <p:extLst>
      <p:ext uri="{BB962C8B-B14F-4D97-AF65-F5344CB8AC3E}">
        <p14:creationId xmlns:p14="http://schemas.microsoft.com/office/powerpoint/2010/main" val="139378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1208</TotalTime>
  <Words>89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 Risks of  adapting CTR model for business</vt:lpstr>
      <vt:lpstr>Risks associated with the model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</dc:title>
  <dc:creator>Satyaki RAY</dc:creator>
  <cp:lastModifiedBy>Satyaki RAY</cp:lastModifiedBy>
  <cp:revision>18</cp:revision>
  <dcterms:created xsi:type="dcterms:W3CDTF">2022-03-02T16:47:29Z</dcterms:created>
  <dcterms:modified xsi:type="dcterms:W3CDTF">2022-08-09T11:16:39Z</dcterms:modified>
</cp:coreProperties>
</file>