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2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2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03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8558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61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22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64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23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3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3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2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1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7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2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1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4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5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FC47E-3AE8-46F3-9863-379415DE37E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22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9DF3-10E4-434A-9B37-CB98D1100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Risks of  adapting CTR model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47539-F0ED-472B-9E5B-13A56EDA9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Satyaki Ray</a:t>
            </a:r>
          </a:p>
        </p:txBody>
      </p:sp>
    </p:spTree>
    <p:extLst>
      <p:ext uri="{BB962C8B-B14F-4D97-AF65-F5344CB8AC3E}">
        <p14:creationId xmlns:p14="http://schemas.microsoft.com/office/powerpoint/2010/main" val="202839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819EE0-AEC3-43C4-959D-FF2D2EDC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Risks associated with the model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41804-25FE-015A-E7F0-5FB08214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7110" y="793102"/>
            <a:ext cx="5710301" cy="4998099"/>
          </a:xfrm>
        </p:spPr>
        <p:txBody>
          <a:bodyPr/>
          <a:lstStyle/>
          <a:p>
            <a:r>
              <a:rPr lang="en-US" dirty="0"/>
              <a:t>Most of the categorical features are anonymized , so the amount of information these provide is limited</a:t>
            </a:r>
          </a:p>
          <a:p>
            <a:r>
              <a:rPr lang="en-US" dirty="0"/>
              <a:t>Engineering new features from anonymized features is difficult</a:t>
            </a:r>
          </a:p>
          <a:p>
            <a:r>
              <a:rPr lang="en-US" dirty="0"/>
              <a:t>Even though model has 81% accuracy, the f1 score is 0.3. Model predicts a lot of false negatives which may result in loss of business </a:t>
            </a:r>
            <a:r>
              <a:rPr lang="en-US" dirty="0" err="1"/>
              <a:t>oppotunity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3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1B3BCF-24AD-4E26-AECB-332710576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Additional information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E63A8-7E46-4441-8602-FF8E21B7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dirty="0"/>
              <a:t>Link to code  https://github.com/Satyaki9207/uber-supply-demand-mismatch-analysis</a:t>
            </a:r>
          </a:p>
        </p:txBody>
      </p:sp>
    </p:spTree>
    <p:extLst>
      <p:ext uri="{BB962C8B-B14F-4D97-AF65-F5344CB8AC3E}">
        <p14:creationId xmlns:p14="http://schemas.microsoft.com/office/powerpoint/2010/main" val="1393781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1208</TotalTime>
  <Words>83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 Risks of  adapting CTR model for business</vt:lpstr>
      <vt:lpstr>Risks associated with the model</vt:lpstr>
      <vt:lpstr>Additional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sharing</dc:title>
  <dc:creator>Satyaki RAY</dc:creator>
  <cp:lastModifiedBy>Satyaki RAY</cp:lastModifiedBy>
  <cp:revision>16</cp:revision>
  <dcterms:created xsi:type="dcterms:W3CDTF">2022-03-02T16:47:29Z</dcterms:created>
  <dcterms:modified xsi:type="dcterms:W3CDTF">2022-08-08T20:13:57Z</dcterms:modified>
</cp:coreProperties>
</file>