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8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55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47E-3AE8-46F3-9863-379415DE37E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9DF3-10E4-434A-9B37-CB98D110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uber supply demand mismatch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7539-F0ED-472B-9E5B-13A56EDA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Satyaki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" y="1080293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Exploring trip duration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B0D9CA-F33E-DE91-A44B-D4D76267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451" y="296863"/>
            <a:ext cx="8228424" cy="5903912"/>
          </a:xfrm>
        </p:spPr>
      </p:pic>
    </p:spTree>
    <p:extLst>
      <p:ext uri="{BB962C8B-B14F-4D97-AF65-F5344CB8AC3E}">
        <p14:creationId xmlns:p14="http://schemas.microsoft.com/office/powerpoint/2010/main" val="37556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B3BCF-24AD-4E26-AECB-3327105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Additional information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63A8-7E46-4441-8602-FF8E21B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Link to code  https://github.com/Satyaki9207/uber-supply-demand-mismatch-analysis</a:t>
            </a:r>
          </a:p>
        </p:txBody>
      </p:sp>
    </p:spTree>
    <p:extLst>
      <p:ext uri="{BB962C8B-B14F-4D97-AF65-F5344CB8AC3E}">
        <p14:creationId xmlns:p14="http://schemas.microsoft.com/office/powerpoint/2010/main" val="13937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19EE0-AEC3-43C4-959D-FF2D2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Initial data exploration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F0F84-F848-E83F-A749-1C517513A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633" y="903289"/>
            <a:ext cx="6728067" cy="5318124"/>
          </a:xfrm>
        </p:spPr>
      </p:pic>
    </p:spTree>
    <p:extLst>
      <p:ext uri="{BB962C8B-B14F-4D97-AF65-F5344CB8AC3E}">
        <p14:creationId xmlns:p14="http://schemas.microsoft.com/office/powerpoint/2010/main" val="20894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9EE0-AEC3-43C4-959D-FF2D2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Missing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4908B1-EA33-AD5C-200C-8A3ACF6A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578" y="873189"/>
            <a:ext cx="6831917" cy="4803711"/>
          </a:xfrm>
        </p:spPr>
      </p:pic>
    </p:spTree>
    <p:extLst>
      <p:ext uri="{BB962C8B-B14F-4D97-AF65-F5344CB8AC3E}">
        <p14:creationId xmlns:p14="http://schemas.microsoft.com/office/powerpoint/2010/main" val="216868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Segregation of data by trip status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A45A3-64EC-17A6-27EB-9091D3B7B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836" y="527050"/>
            <a:ext cx="6898739" cy="5427663"/>
          </a:xfrm>
        </p:spPr>
      </p:pic>
    </p:spTree>
    <p:extLst>
      <p:ext uri="{BB962C8B-B14F-4D97-AF65-F5344CB8AC3E}">
        <p14:creationId xmlns:p14="http://schemas.microsoft.com/office/powerpoint/2010/main" val="41700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Missing values for completed trips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F745C4-473A-4A6E-4C4B-E8144ED83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071" y="1093787"/>
            <a:ext cx="5577603" cy="4421188"/>
          </a:xfrm>
        </p:spPr>
      </p:pic>
    </p:spTree>
    <p:extLst>
      <p:ext uri="{BB962C8B-B14F-4D97-AF65-F5344CB8AC3E}">
        <p14:creationId xmlns:p14="http://schemas.microsoft.com/office/powerpoint/2010/main" val="21063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Segregation of completed trips by pickup point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F5FD1-FE99-4A31-CB10-B6E46B2C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984" y="358572"/>
            <a:ext cx="6940469" cy="5440205"/>
          </a:xfrm>
        </p:spPr>
      </p:pic>
    </p:spTree>
    <p:extLst>
      <p:ext uri="{BB962C8B-B14F-4D97-AF65-F5344CB8AC3E}">
        <p14:creationId xmlns:p14="http://schemas.microsoft.com/office/powerpoint/2010/main" val="6643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Trips by hour of the day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54B96-6278-85CC-869B-22E3CDFAF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286" y="230187"/>
            <a:ext cx="7597014" cy="6261057"/>
          </a:xfrm>
        </p:spPr>
      </p:pic>
    </p:spTree>
    <p:extLst>
      <p:ext uri="{BB962C8B-B14F-4D97-AF65-F5344CB8AC3E}">
        <p14:creationId xmlns:p14="http://schemas.microsoft.com/office/powerpoint/2010/main" val="425686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Exploring cab unavailability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C3CBD-0BC7-8912-A67A-4A6C6B9F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271" y="600074"/>
            <a:ext cx="7957683" cy="5684837"/>
          </a:xfrm>
        </p:spPr>
      </p:pic>
    </p:spTree>
    <p:extLst>
      <p:ext uri="{BB962C8B-B14F-4D97-AF65-F5344CB8AC3E}">
        <p14:creationId xmlns:p14="http://schemas.microsoft.com/office/powerpoint/2010/main" val="279508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Exploring cancelled trips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738D8-FB59-D16C-EABD-45162C6A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054" y="401637"/>
            <a:ext cx="8135817" cy="5703887"/>
          </a:xfrm>
        </p:spPr>
      </p:pic>
    </p:spTree>
    <p:extLst>
      <p:ext uri="{BB962C8B-B14F-4D97-AF65-F5344CB8AC3E}">
        <p14:creationId xmlns:p14="http://schemas.microsoft.com/office/powerpoint/2010/main" val="385289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1203</TotalTime>
  <Words>60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 uber supply demand mismatch analysis</vt:lpstr>
      <vt:lpstr>Initial data exploration</vt:lpstr>
      <vt:lpstr>Missing values</vt:lpstr>
      <vt:lpstr>Segregation of data by trip status</vt:lpstr>
      <vt:lpstr>Missing values for completed trips</vt:lpstr>
      <vt:lpstr>Segregation of completed trips by pickup point</vt:lpstr>
      <vt:lpstr>Trips by hour of the day</vt:lpstr>
      <vt:lpstr>Exploring cab unavailability</vt:lpstr>
      <vt:lpstr>Exploring cancelled trips</vt:lpstr>
      <vt:lpstr>Exploring trip duration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</dc:title>
  <dc:creator>Satyaki RAY</dc:creator>
  <cp:lastModifiedBy>Satyaki RAY</cp:lastModifiedBy>
  <cp:revision>15</cp:revision>
  <dcterms:created xsi:type="dcterms:W3CDTF">2022-03-02T16:47:29Z</dcterms:created>
  <dcterms:modified xsi:type="dcterms:W3CDTF">2022-05-24T07:32:39Z</dcterms:modified>
</cp:coreProperties>
</file>