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9" r:id="rId4"/>
    <p:sldId id="258" r:id="rId5"/>
    <p:sldId id="302" r:id="rId6"/>
    <p:sldId id="303" r:id="rId7"/>
    <p:sldId id="305" r:id="rId8"/>
    <p:sldId id="260" r:id="rId9"/>
    <p:sldId id="30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419504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73449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395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152588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1154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466011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44142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249942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396932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A4F06-929F-4FE0-9800-E7417A8F167C}"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8423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BA4F06-929F-4FE0-9800-E7417A8F167C}"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309131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BA4F06-929F-4FE0-9800-E7417A8F167C}" type="datetimeFigureOut">
              <a:rPr lang="en-US" smtClean="0"/>
              <a:t>10/5/2019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11446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BA4F06-929F-4FE0-9800-E7417A8F167C}" type="datetimeFigureOut">
              <a:rPr lang="en-US" smtClean="0"/>
              <a:t>10/5/2019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340503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A4F06-929F-4FE0-9800-E7417A8F167C}" type="datetimeFigureOut">
              <a:rPr lang="en-US" smtClean="0"/>
              <a:t>10/5/2019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13406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BA4F06-929F-4FE0-9800-E7417A8F167C}"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88644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A4F06-929F-4FE0-9800-E7417A8F167C}"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78AAF-FD5A-424D-A2C8-72C2CDE3C364}" type="slidenum">
              <a:rPr lang="en-US" smtClean="0"/>
              <a:t>‹#›</a:t>
            </a:fld>
            <a:endParaRPr lang="en-US"/>
          </a:p>
        </p:txBody>
      </p:sp>
    </p:spTree>
    <p:extLst>
      <p:ext uri="{BB962C8B-B14F-4D97-AF65-F5344CB8AC3E}">
        <p14:creationId xmlns:p14="http://schemas.microsoft.com/office/powerpoint/2010/main" val="263137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BA4F06-929F-4FE0-9800-E7417A8F167C}" type="datetimeFigureOut">
              <a:rPr lang="en-US" smtClean="0"/>
              <a:t>10/5/2019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C78AAF-FD5A-424D-A2C8-72C2CDE3C364}" type="slidenum">
              <a:rPr lang="en-US" smtClean="0"/>
              <a:t>‹#›</a:t>
            </a:fld>
            <a:endParaRPr lang="en-US"/>
          </a:p>
        </p:txBody>
      </p:sp>
    </p:spTree>
    <p:extLst>
      <p:ext uri="{BB962C8B-B14F-4D97-AF65-F5344CB8AC3E}">
        <p14:creationId xmlns:p14="http://schemas.microsoft.com/office/powerpoint/2010/main" val="132997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0A3A-375D-4B36-BD7D-DF0C4E1E1D28}"/>
              </a:ext>
            </a:extLst>
          </p:cNvPr>
          <p:cNvSpPr>
            <a:spLocks noGrp="1"/>
          </p:cNvSpPr>
          <p:nvPr>
            <p:ph type="ctrTitle"/>
          </p:nvPr>
        </p:nvSpPr>
        <p:spPr/>
        <p:txBody>
          <a:bodyPr/>
          <a:lstStyle/>
          <a:p>
            <a:r>
              <a:rPr lang="en-US" dirty="0"/>
              <a:t>CSE-101</a:t>
            </a:r>
          </a:p>
        </p:txBody>
      </p:sp>
      <p:sp>
        <p:nvSpPr>
          <p:cNvPr id="3" name="Subtitle 2">
            <a:extLst>
              <a:ext uri="{FF2B5EF4-FFF2-40B4-BE49-F238E27FC236}">
                <a16:creationId xmlns:a16="http://schemas.microsoft.com/office/drawing/2014/main" id="{0FBE16C3-D4C9-4799-A4F1-F9A03808CB3C}"/>
              </a:ext>
            </a:extLst>
          </p:cNvPr>
          <p:cNvSpPr>
            <a:spLocks noGrp="1"/>
          </p:cNvSpPr>
          <p:nvPr>
            <p:ph type="subTitle" idx="1"/>
          </p:nvPr>
        </p:nvSpPr>
        <p:spPr/>
        <p:txBody>
          <a:bodyPr>
            <a:normAutofit/>
          </a:bodyPr>
          <a:lstStyle/>
          <a:p>
            <a:r>
              <a:rPr lang="en-US" sz="2400" dirty="0"/>
              <a:t>Working Principal of Computer</a:t>
            </a:r>
          </a:p>
        </p:txBody>
      </p:sp>
    </p:spTree>
    <p:extLst>
      <p:ext uri="{BB962C8B-B14F-4D97-AF65-F5344CB8AC3E}">
        <p14:creationId xmlns:p14="http://schemas.microsoft.com/office/powerpoint/2010/main" val="5292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497F-053D-4A18-8BAC-A9C97B12EE7F}"/>
              </a:ext>
            </a:extLst>
          </p:cNvPr>
          <p:cNvSpPr>
            <a:spLocks noGrp="1"/>
          </p:cNvSpPr>
          <p:nvPr>
            <p:ph type="title"/>
          </p:nvPr>
        </p:nvSpPr>
        <p:spPr/>
        <p:txBody>
          <a:bodyPr/>
          <a:lstStyle/>
          <a:p>
            <a:r>
              <a:rPr lang="en-US" dirty="0"/>
              <a:t>What is Computer?</a:t>
            </a:r>
          </a:p>
        </p:txBody>
      </p:sp>
      <p:pic>
        <p:nvPicPr>
          <p:cNvPr id="1026" name="Picture 2" descr="Related image">
            <a:extLst>
              <a:ext uri="{FF2B5EF4-FFF2-40B4-BE49-F238E27FC236}">
                <a16:creationId xmlns:a16="http://schemas.microsoft.com/office/drawing/2014/main" id="{58D36982-2250-4E6E-9CA1-B13919D88E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5518" y="1930400"/>
            <a:ext cx="6320690" cy="388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3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F97C-31F8-4233-BAF4-DDE5304364E0}"/>
              </a:ext>
            </a:extLst>
          </p:cNvPr>
          <p:cNvSpPr>
            <a:spLocks noGrp="1"/>
          </p:cNvSpPr>
          <p:nvPr>
            <p:ph type="title"/>
          </p:nvPr>
        </p:nvSpPr>
        <p:spPr/>
        <p:txBody>
          <a:bodyPr>
            <a:normAutofit/>
          </a:bodyPr>
          <a:lstStyle/>
          <a:p>
            <a:r>
              <a:rPr lang="en-US" dirty="0"/>
              <a:t>Input and Output are data</a:t>
            </a:r>
          </a:p>
        </p:txBody>
      </p:sp>
      <p:pic>
        <p:nvPicPr>
          <p:cNvPr id="2050" name="Picture 2" descr="Image result for what is computer">
            <a:extLst>
              <a:ext uri="{FF2B5EF4-FFF2-40B4-BE49-F238E27FC236}">
                <a16:creationId xmlns:a16="http://schemas.microsoft.com/office/drawing/2014/main" id="{C450D155-91CB-45C4-9AAA-FE82D8C8D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4" y="1930400"/>
            <a:ext cx="7812188" cy="361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13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E189-2331-4012-B3FE-C42F5C643781}"/>
              </a:ext>
            </a:extLst>
          </p:cNvPr>
          <p:cNvSpPr>
            <a:spLocks noGrp="1"/>
          </p:cNvSpPr>
          <p:nvPr>
            <p:ph type="title"/>
          </p:nvPr>
        </p:nvSpPr>
        <p:spPr/>
        <p:txBody>
          <a:bodyPr/>
          <a:lstStyle/>
          <a:p>
            <a:r>
              <a:rPr lang="en-US" dirty="0"/>
              <a:t>CPU</a:t>
            </a:r>
          </a:p>
        </p:txBody>
      </p:sp>
      <p:sp>
        <p:nvSpPr>
          <p:cNvPr id="3" name="Content Placeholder 2">
            <a:extLst>
              <a:ext uri="{FF2B5EF4-FFF2-40B4-BE49-F238E27FC236}">
                <a16:creationId xmlns:a16="http://schemas.microsoft.com/office/drawing/2014/main" id="{6286F207-F2BD-46F0-A160-0A924B27C996}"/>
              </a:ext>
            </a:extLst>
          </p:cNvPr>
          <p:cNvSpPr>
            <a:spLocks noGrp="1"/>
          </p:cNvSpPr>
          <p:nvPr>
            <p:ph idx="1"/>
          </p:nvPr>
        </p:nvSpPr>
        <p:spPr>
          <a:xfrm>
            <a:off x="677334" y="2160589"/>
            <a:ext cx="6478840" cy="3880773"/>
          </a:xfrm>
        </p:spPr>
        <p:txBody>
          <a:bodyPr/>
          <a:lstStyle/>
          <a:p>
            <a:r>
              <a:rPr lang="en-US" dirty="0"/>
              <a:t>The processor, or CPU, is the part that does processing. The CPU can be said to manipulate data:</a:t>
            </a:r>
          </a:p>
          <a:p>
            <a:r>
              <a:rPr lang="en-US" dirty="0"/>
              <a:t>Encryption and Decryption (This makes your data secure.)</a:t>
            </a:r>
          </a:p>
          <a:p>
            <a:r>
              <a:rPr lang="en-US" dirty="0"/>
              <a:t>Math</a:t>
            </a:r>
          </a:p>
          <a:p>
            <a:r>
              <a:rPr lang="en-US" dirty="0"/>
              <a:t>Logic</a:t>
            </a:r>
          </a:p>
        </p:txBody>
      </p:sp>
    </p:spTree>
    <p:extLst>
      <p:ext uri="{BB962C8B-B14F-4D97-AF65-F5344CB8AC3E}">
        <p14:creationId xmlns:p14="http://schemas.microsoft.com/office/powerpoint/2010/main" val="249073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E189-2331-4012-B3FE-C42F5C643781}"/>
              </a:ext>
            </a:extLst>
          </p:cNvPr>
          <p:cNvSpPr>
            <a:spLocks noGrp="1"/>
          </p:cNvSpPr>
          <p:nvPr>
            <p:ph type="title"/>
          </p:nvPr>
        </p:nvSpPr>
        <p:spPr/>
        <p:txBody>
          <a:bodyPr/>
          <a:lstStyle/>
          <a:p>
            <a:r>
              <a:rPr lang="en-US" dirty="0"/>
              <a:t>Memory (RAM)</a:t>
            </a:r>
          </a:p>
        </p:txBody>
      </p:sp>
      <p:sp>
        <p:nvSpPr>
          <p:cNvPr id="3" name="Content Placeholder 2">
            <a:extLst>
              <a:ext uri="{FF2B5EF4-FFF2-40B4-BE49-F238E27FC236}">
                <a16:creationId xmlns:a16="http://schemas.microsoft.com/office/drawing/2014/main" id="{6286F207-F2BD-46F0-A160-0A924B27C996}"/>
              </a:ext>
            </a:extLst>
          </p:cNvPr>
          <p:cNvSpPr>
            <a:spLocks noGrp="1"/>
          </p:cNvSpPr>
          <p:nvPr>
            <p:ph idx="1"/>
          </p:nvPr>
        </p:nvSpPr>
        <p:spPr>
          <a:xfrm>
            <a:off x="677334" y="2160589"/>
            <a:ext cx="6478840" cy="3880773"/>
          </a:xfrm>
        </p:spPr>
        <p:txBody>
          <a:bodyPr/>
          <a:lstStyle/>
          <a:p>
            <a:r>
              <a:rPr lang="en-US" dirty="0"/>
              <a:t>The memory gives your computer a place to store information that it might need in order to process data well. The processor can be told to use the memory by specifying it as the input or output. Some things that might be stored in memory might be:</a:t>
            </a:r>
          </a:p>
          <a:p>
            <a:r>
              <a:rPr lang="en-US" dirty="0"/>
              <a:t>Photos from a Camera (A camera is an input)</a:t>
            </a:r>
          </a:p>
          <a:p>
            <a:r>
              <a:rPr lang="en-US" dirty="0"/>
              <a:t>A Program</a:t>
            </a:r>
          </a:p>
          <a:p>
            <a:r>
              <a:rPr lang="en-US" dirty="0"/>
              <a:t>A Text Document</a:t>
            </a:r>
          </a:p>
          <a:p>
            <a:endParaRPr lang="en-US" dirty="0"/>
          </a:p>
        </p:txBody>
      </p:sp>
    </p:spTree>
    <p:extLst>
      <p:ext uri="{BB962C8B-B14F-4D97-AF65-F5344CB8AC3E}">
        <p14:creationId xmlns:p14="http://schemas.microsoft.com/office/powerpoint/2010/main" val="232380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E189-2331-4012-B3FE-C42F5C643781}"/>
              </a:ext>
            </a:extLst>
          </p:cNvPr>
          <p:cNvSpPr>
            <a:spLocks noGrp="1"/>
          </p:cNvSpPr>
          <p:nvPr>
            <p:ph type="title"/>
          </p:nvPr>
        </p:nvSpPr>
        <p:spPr/>
        <p:txBody>
          <a:bodyPr/>
          <a:lstStyle/>
          <a:p>
            <a:r>
              <a:rPr lang="en-US" dirty="0"/>
              <a:t>External Storage</a:t>
            </a:r>
          </a:p>
        </p:txBody>
      </p:sp>
      <p:sp>
        <p:nvSpPr>
          <p:cNvPr id="3" name="Content Placeholder 2">
            <a:extLst>
              <a:ext uri="{FF2B5EF4-FFF2-40B4-BE49-F238E27FC236}">
                <a16:creationId xmlns:a16="http://schemas.microsoft.com/office/drawing/2014/main" id="{6286F207-F2BD-46F0-A160-0A924B27C996}"/>
              </a:ext>
            </a:extLst>
          </p:cNvPr>
          <p:cNvSpPr>
            <a:spLocks noGrp="1"/>
          </p:cNvSpPr>
          <p:nvPr>
            <p:ph idx="1"/>
          </p:nvPr>
        </p:nvSpPr>
        <p:spPr>
          <a:xfrm>
            <a:off x="1565229" y="3114279"/>
            <a:ext cx="5309832" cy="2942958"/>
          </a:xfrm>
        </p:spPr>
        <p:txBody>
          <a:bodyPr/>
          <a:lstStyle/>
          <a:p>
            <a:r>
              <a:rPr lang="en-US" dirty="0"/>
              <a:t>The memory gives your computer a place to store information that it might need in order to process data well. The processor can be told to use the memory by specifying it as the input or output. Some things that might be stored in memory might be:</a:t>
            </a:r>
          </a:p>
          <a:p>
            <a:r>
              <a:rPr lang="en-US" dirty="0"/>
              <a:t>Photos from a Camera (A camera is an input)</a:t>
            </a:r>
          </a:p>
          <a:p>
            <a:r>
              <a:rPr lang="en-US" dirty="0"/>
              <a:t>A Program</a:t>
            </a:r>
          </a:p>
          <a:p>
            <a:r>
              <a:rPr lang="en-US" dirty="0"/>
              <a:t>A Text Document</a:t>
            </a:r>
          </a:p>
          <a:p>
            <a:endParaRPr lang="en-US" dirty="0"/>
          </a:p>
        </p:txBody>
      </p:sp>
      <p:pic>
        <p:nvPicPr>
          <p:cNvPr id="3074" name="Picture 2" descr="Feature | set of external storage | Types Of External Memory | types of external memory">
            <a:extLst>
              <a:ext uri="{FF2B5EF4-FFF2-40B4-BE49-F238E27FC236}">
                <a16:creationId xmlns:a16="http://schemas.microsoft.com/office/drawing/2014/main" id="{B3A0EE0B-AA42-4982-872F-F4EC29DE3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95" y="1262142"/>
            <a:ext cx="9992139" cy="559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61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93D06DE-2CC4-4D21-B340-16C935E4D6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246" y="1364974"/>
            <a:ext cx="7445866" cy="439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6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45-1228-4478-A22F-C6959AD5E16B}"/>
              </a:ext>
            </a:extLst>
          </p:cNvPr>
          <p:cNvSpPr>
            <a:spLocks noGrp="1"/>
          </p:cNvSpPr>
          <p:nvPr>
            <p:ph type="title"/>
          </p:nvPr>
        </p:nvSpPr>
        <p:spPr/>
        <p:txBody>
          <a:bodyPr/>
          <a:lstStyle/>
          <a:p>
            <a:r>
              <a:rPr lang="en-US" dirty="0"/>
              <a:t>What happens when a program is clicked?</a:t>
            </a:r>
          </a:p>
        </p:txBody>
      </p:sp>
      <p:sp>
        <p:nvSpPr>
          <p:cNvPr id="3" name="Content Placeholder 2">
            <a:extLst>
              <a:ext uri="{FF2B5EF4-FFF2-40B4-BE49-F238E27FC236}">
                <a16:creationId xmlns:a16="http://schemas.microsoft.com/office/drawing/2014/main" id="{E69043B6-3D30-4540-8A37-78A614C557A7}"/>
              </a:ext>
            </a:extLst>
          </p:cNvPr>
          <p:cNvSpPr>
            <a:spLocks noGrp="1"/>
          </p:cNvSpPr>
          <p:nvPr>
            <p:ph idx="1"/>
          </p:nvPr>
        </p:nvSpPr>
        <p:spPr>
          <a:xfrm>
            <a:off x="677334" y="2160589"/>
            <a:ext cx="8596668" cy="2583689"/>
          </a:xfrm>
        </p:spPr>
        <p:txBody>
          <a:bodyPr/>
          <a:lstStyle/>
          <a:p>
            <a:r>
              <a:rPr lang="en-US" dirty="0"/>
              <a:t>It is loaded to Memory from External Storage</a:t>
            </a:r>
          </a:p>
          <a:p>
            <a:r>
              <a:rPr lang="en-US" dirty="0"/>
              <a:t>CPU performs operation or process data</a:t>
            </a:r>
          </a:p>
          <a:p>
            <a:r>
              <a:rPr lang="en-US" dirty="0"/>
              <a:t>Shows the output (probably in screen)</a:t>
            </a:r>
          </a:p>
        </p:txBody>
      </p:sp>
    </p:spTree>
    <p:extLst>
      <p:ext uri="{BB962C8B-B14F-4D97-AF65-F5344CB8AC3E}">
        <p14:creationId xmlns:p14="http://schemas.microsoft.com/office/powerpoint/2010/main" val="659273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9D51-1F6D-42BE-B993-828FB0596281}"/>
              </a:ext>
            </a:extLst>
          </p:cNvPr>
          <p:cNvSpPr>
            <a:spLocks noGrp="1"/>
          </p:cNvSpPr>
          <p:nvPr>
            <p:ph type="title"/>
          </p:nvPr>
        </p:nvSpPr>
        <p:spPr>
          <a:xfrm>
            <a:off x="743595" y="307676"/>
            <a:ext cx="8596668" cy="808383"/>
          </a:xfrm>
        </p:spPr>
        <p:txBody>
          <a:bodyPr/>
          <a:lstStyle/>
          <a:p>
            <a:r>
              <a:rPr lang="en-US" dirty="0"/>
              <a:t>A computer Based System</a:t>
            </a:r>
          </a:p>
        </p:txBody>
      </p:sp>
      <p:sp>
        <p:nvSpPr>
          <p:cNvPr id="4" name="Rectangle 1">
            <a:extLst>
              <a:ext uri="{FF2B5EF4-FFF2-40B4-BE49-F238E27FC236}">
                <a16:creationId xmlns:a16="http://schemas.microsoft.com/office/drawing/2014/main" id="{F1F340B4-F572-4FE4-85BF-98A52EAABD83}"/>
              </a:ext>
            </a:extLst>
          </p:cNvPr>
          <p:cNvSpPr>
            <a:spLocks noGrp="1" noChangeArrowheads="1"/>
          </p:cNvSpPr>
          <p:nvPr>
            <p:ph idx="1"/>
          </p:nvPr>
        </p:nvSpPr>
        <p:spPr bwMode="auto">
          <a:xfrm>
            <a:off x="556592" y="1116059"/>
            <a:ext cx="10389704" cy="9714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Arial" panose="020B0604020202020204" pitchFamily="34" charset="0"/>
              </a:rPr>
              <a:t>A computer-based system is a system in which a computer is involved and consists of three major elements: Hardware, Software, and User. The elements of a computer based system are described in the three following scenarios:</a:t>
            </a:r>
          </a:p>
        </p:txBody>
      </p:sp>
      <p:sp>
        <p:nvSpPr>
          <p:cNvPr id="5" name="Content Placeholder 2">
            <a:extLst>
              <a:ext uri="{FF2B5EF4-FFF2-40B4-BE49-F238E27FC236}">
                <a16:creationId xmlns:a16="http://schemas.microsoft.com/office/drawing/2014/main" id="{82DD692F-81F8-44B7-899A-B58D4D05AC05}"/>
              </a:ext>
            </a:extLst>
          </p:cNvPr>
          <p:cNvSpPr txBox="1">
            <a:spLocks/>
          </p:cNvSpPr>
          <p:nvPr/>
        </p:nvSpPr>
        <p:spPr>
          <a:xfrm>
            <a:off x="743596" y="2314134"/>
            <a:ext cx="8596667" cy="4110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Registration in a University A Program</a:t>
            </a:r>
            <a:endParaRPr lang="en-US" altLang="en-US" dirty="0">
              <a:solidFill>
                <a:srgbClr val="222222"/>
              </a:solidFill>
              <a:latin typeface="Arial" panose="020B0604020202020204" pitchFamily="34" charset="0"/>
              <a:cs typeface="Arial" panose="020B0604020202020204" pitchFamily="34" charset="0"/>
            </a:endParaRPr>
          </a:p>
          <a:p>
            <a:pPr lvl="1"/>
            <a:r>
              <a:rPr lang="en-US" altLang="en-US" dirty="0">
                <a:solidFill>
                  <a:srgbClr val="222222"/>
                </a:solidFill>
                <a:latin typeface="Arial" panose="020B0604020202020204" pitchFamily="34" charset="0"/>
                <a:cs typeface="Arial" panose="020B0604020202020204" pitchFamily="34" charset="0"/>
              </a:rPr>
              <a:t>Hardware = Micro computers, Network platform, and a Server Computer</a:t>
            </a:r>
          </a:p>
          <a:p>
            <a:pPr lvl="1"/>
            <a:r>
              <a:rPr lang="en-US" altLang="en-US" dirty="0">
                <a:solidFill>
                  <a:srgbClr val="222222"/>
                </a:solidFill>
                <a:latin typeface="Arial" panose="020B0604020202020204" pitchFamily="34" charset="0"/>
                <a:cs typeface="Arial" panose="020B0604020202020204" pitchFamily="34" charset="0"/>
              </a:rPr>
              <a:t>Software = Student Registration Application, Database, and Operating System</a:t>
            </a:r>
          </a:p>
          <a:p>
            <a:pPr lvl="1"/>
            <a:r>
              <a:rPr lang="en-US" altLang="en-US" dirty="0">
                <a:solidFill>
                  <a:srgbClr val="222222"/>
                </a:solidFill>
                <a:latin typeface="Arial" panose="020B0604020202020204" pitchFamily="34" charset="0"/>
                <a:cs typeface="Arial" panose="020B0604020202020204" pitchFamily="34" charset="0"/>
              </a:rPr>
              <a:t>User = Operators, Administrators</a:t>
            </a:r>
            <a:endParaRPr lang="en-US" dirty="0"/>
          </a:p>
          <a:p>
            <a:r>
              <a:rPr lang="en-US" dirty="0"/>
              <a:t>Playing a game with a Computer</a:t>
            </a:r>
          </a:p>
          <a:p>
            <a:pPr lvl="1"/>
            <a:r>
              <a:rPr lang="en-US" dirty="0"/>
              <a:t>Hardware = Game console such as Xbox, </a:t>
            </a:r>
            <a:r>
              <a:rPr lang="en-US" dirty="0" err="1"/>
              <a:t>Playstation</a:t>
            </a:r>
            <a:endParaRPr lang="en-US" dirty="0"/>
          </a:p>
          <a:p>
            <a:pPr lvl="1"/>
            <a:r>
              <a:rPr lang="en-US" dirty="0"/>
              <a:t>Software = The game itself</a:t>
            </a:r>
          </a:p>
          <a:p>
            <a:pPr lvl="1"/>
            <a:r>
              <a:rPr lang="en-US" dirty="0"/>
              <a:t>User = The game player</a:t>
            </a:r>
          </a:p>
          <a:p>
            <a:endParaRPr lang="en-US" dirty="0"/>
          </a:p>
        </p:txBody>
      </p:sp>
    </p:spTree>
    <p:extLst>
      <p:ext uri="{BB962C8B-B14F-4D97-AF65-F5344CB8AC3E}">
        <p14:creationId xmlns:p14="http://schemas.microsoft.com/office/powerpoint/2010/main" val="1561451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321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CSE-101</vt:lpstr>
      <vt:lpstr>What is Computer?</vt:lpstr>
      <vt:lpstr>Input and Output are data</vt:lpstr>
      <vt:lpstr>CPU</vt:lpstr>
      <vt:lpstr>Memory (RAM)</vt:lpstr>
      <vt:lpstr>External Storage</vt:lpstr>
      <vt:lpstr>PowerPoint Presentation</vt:lpstr>
      <vt:lpstr>What happens when a program is clicked?</vt:lpstr>
      <vt:lpstr>A computer Based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dc:title>
  <dc:creator>MD.TOUFIK ZAMAN</dc:creator>
  <cp:lastModifiedBy>MD.TOUFIK ZAMAN</cp:lastModifiedBy>
  <cp:revision>9</cp:revision>
  <dcterms:created xsi:type="dcterms:W3CDTF">2019-10-04T20:18:03Z</dcterms:created>
  <dcterms:modified xsi:type="dcterms:W3CDTF">2019-10-05T04:40:16Z</dcterms:modified>
</cp:coreProperties>
</file>