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5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6258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2552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036336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47732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92769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11064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93561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4328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60742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82971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2708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39196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06596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10/5/2019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625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10/5/2019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414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7358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10/5/2019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06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11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E59C9-3C51-4EB5-9F48-031F22505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4922" y="1656522"/>
            <a:ext cx="3273287" cy="1099930"/>
          </a:xfrm>
        </p:spPr>
        <p:txBody>
          <a:bodyPr>
            <a:normAutofit/>
          </a:bodyPr>
          <a:lstStyle/>
          <a:p>
            <a:r>
              <a:rPr lang="en-US" dirty="0"/>
              <a:t>CSE – 101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82AA50-E4F6-40EE-84E1-1A02AA0E492B}"/>
              </a:ext>
            </a:extLst>
          </p:cNvPr>
          <p:cNvSpPr txBox="1"/>
          <p:nvPr/>
        </p:nvSpPr>
        <p:spPr>
          <a:xfrm>
            <a:off x="2906043" y="3075056"/>
            <a:ext cx="6449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Lets have some Motivation </a:t>
            </a:r>
          </a:p>
        </p:txBody>
      </p:sp>
    </p:spTree>
    <p:extLst>
      <p:ext uri="{BB962C8B-B14F-4D97-AF65-F5344CB8AC3E}">
        <p14:creationId xmlns:p14="http://schemas.microsoft.com/office/powerpoint/2010/main" val="886337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11756-57FD-416A-8F12-9E8837D73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96348"/>
          </a:xfrm>
        </p:spPr>
        <p:txBody>
          <a:bodyPr>
            <a:noAutofit/>
          </a:bodyPr>
          <a:lstStyle/>
          <a:p>
            <a:r>
              <a:rPr lang="en-US" sz="4000" dirty="0"/>
              <a:t>Government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565D4-BF8F-47E3-A9A9-21DFDEF8C7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7335" y="1763880"/>
            <a:ext cx="6651118" cy="3618892"/>
          </a:xfrm>
        </p:spPr>
        <p:txBody>
          <a:bodyPr>
            <a:normAutofit/>
          </a:bodyPr>
          <a:lstStyle/>
          <a:p>
            <a:r>
              <a:rPr lang="en-US" dirty="0"/>
              <a:t>Budgets</a:t>
            </a:r>
          </a:p>
          <a:p>
            <a:r>
              <a:rPr lang="en-US" dirty="0"/>
              <a:t>Sales tax department</a:t>
            </a:r>
          </a:p>
          <a:p>
            <a:r>
              <a:rPr lang="en-US" dirty="0"/>
              <a:t>Income tax department</a:t>
            </a:r>
          </a:p>
          <a:p>
            <a:r>
              <a:rPr lang="en-US" dirty="0"/>
              <a:t>Computation of male/female ratio</a:t>
            </a:r>
          </a:p>
          <a:p>
            <a:r>
              <a:rPr lang="en-US" dirty="0"/>
              <a:t>Computerization of voters lists</a:t>
            </a:r>
          </a:p>
          <a:p>
            <a:r>
              <a:rPr lang="en-US" dirty="0"/>
              <a:t>Computerization of NID card and Passport</a:t>
            </a:r>
          </a:p>
          <a:p>
            <a:r>
              <a:rPr lang="en-US" dirty="0"/>
              <a:t>Weather forecasting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E388F1-EA8D-4006-BC44-F400F2A1376D}"/>
              </a:ext>
            </a:extLst>
          </p:cNvPr>
          <p:cNvSpPr txBox="1"/>
          <p:nvPr/>
        </p:nvSpPr>
        <p:spPr>
          <a:xfrm>
            <a:off x="677334" y="1490008"/>
            <a:ext cx="9160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8301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11756-57FD-416A-8F12-9E8837D73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96348"/>
          </a:xfrm>
        </p:spPr>
        <p:txBody>
          <a:bodyPr>
            <a:noAutofit/>
          </a:bodyPr>
          <a:lstStyle/>
          <a:p>
            <a:r>
              <a:rPr lang="en-US" sz="4000" dirty="0"/>
              <a:t>Military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565D4-BF8F-47E3-A9A9-21DFDEF8C7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7335" y="1763880"/>
            <a:ext cx="6651118" cy="3618892"/>
          </a:xfrm>
        </p:spPr>
        <p:txBody>
          <a:bodyPr>
            <a:normAutofit/>
          </a:bodyPr>
          <a:lstStyle/>
          <a:p>
            <a:r>
              <a:rPr lang="en-US" dirty="0"/>
              <a:t>Missile Control</a:t>
            </a:r>
          </a:p>
          <a:p>
            <a:r>
              <a:rPr lang="en-US" dirty="0"/>
              <a:t>Military Communication</a:t>
            </a:r>
          </a:p>
          <a:p>
            <a:r>
              <a:rPr lang="en-US" dirty="0"/>
              <a:t>Military Operation and Planning</a:t>
            </a:r>
          </a:p>
          <a:p>
            <a:r>
              <a:rPr lang="en-US" dirty="0"/>
              <a:t>Smart Weapons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E388F1-EA8D-4006-BC44-F400F2A1376D}"/>
              </a:ext>
            </a:extLst>
          </p:cNvPr>
          <p:cNvSpPr txBox="1"/>
          <p:nvPr/>
        </p:nvSpPr>
        <p:spPr>
          <a:xfrm>
            <a:off x="677334" y="1490008"/>
            <a:ext cx="9160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2662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5C10A-F0A6-4E21-90C7-D8C8A3595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130B7-1126-48CF-82BB-B13880C0AE2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1026" name="Picture 2" descr="Image result for computer">
            <a:extLst>
              <a:ext uri="{FF2B5EF4-FFF2-40B4-BE49-F238E27FC236}">
                <a16:creationId xmlns:a16="http://schemas.microsoft.com/office/drawing/2014/main" id="{69C5FB53-F727-491E-9BFD-9E4C53206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38150"/>
            <a:ext cx="11430000" cy="598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642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11756-57FD-416A-8F12-9E8837D73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96348"/>
          </a:xfrm>
        </p:spPr>
        <p:txBody>
          <a:bodyPr>
            <a:noAutofit/>
          </a:bodyPr>
          <a:lstStyle/>
          <a:p>
            <a:r>
              <a:rPr lang="en-US" sz="4000" dirty="0"/>
              <a:t>Business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565D4-BF8F-47E3-A9A9-21DFDEF8C7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7334" y="3203083"/>
            <a:ext cx="10750826" cy="3330239"/>
          </a:xfrm>
        </p:spPr>
        <p:txBody>
          <a:bodyPr>
            <a:normAutofit/>
          </a:bodyPr>
          <a:lstStyle/>
          <a:p>
            <a:r>
              <a:rPr lang="en-US" sz="2400" dirty="0"/>
              <a:t>Payroll calculations</a:t>
            </a:r>
          </a:p>
          <a:p>
            <a:r>
              <a:rPr lang="en-US" sz="2400" dirty="0"/>
              <a:t>Budgeting</a:t>
            </a:r>
          </a:p>
          <a:p>
            <a:r>
              <a:rPr lang="en-US" sz="2400" dirty="0"/>
              <a:t>Sales analysis</a:t>
            </a:r>
          </a:p>
          <a:p>
            <a:r>
              <a:rPr lang="en-US" sz="2400" dirty="0"/>
              <a:t>Financial forecasting</a:t>
            </a:r>
          </a:p>
          <a:p>
            <a:r>
              <a:rPr lang="en-US" sz="2400" dirty="0"/>
              <a:t>Managing employee database</a:t>
            </a:r>
          </a:p>
          <a:p>
            <a:r>
              <a:rPr lang="en-US" sz="2400" dirty="0"/>
              <a:t>Maintenance of stocks, etc.</a:t>
            </a:r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E388F1-EA8D-4006-BC44-F400F2A1376D}"/>
              </a:ext>
            </a:extLst>
          </p:cNvPr>
          <p:cNvSpPr txBox="1"/>
          <p:nvPr/>
        </p:nvSpPr>
        <p:spPr>
          <a:xfrm>
            <a:off x="677334" y="1490008"/>
            <a:ext cx="91605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computer has high speed of calculation, diligence, accuracy, reliability, or versatility which has made it an integrated part in all business organizations.</a:t>
            </a:r>
          </a:p>
          <a:p>
            <a:r>
              <a:rPr lang="en-US" sz="2400" dirty="0"/>
              <a:t>Computer is used in business organizations for −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4193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11756-57FD-416A-8F12-9E8837D73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96348"/>
          </a:xfrm>
        </p:spPr>
        <p:txBody>
          <a:bodyPr>
            <a:noAutofit/>
          </a:bodyPr>
          <a:lstStyle/>
          <a:p>
            <a:r>
              <a:rPr lang="en-US" sz="4000" dirty="0"/>
              <a:t>Banking and Insurance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565D4-BF8F-47E3-A9A9-21DFDEF8C7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7335" y="1763880"/>
            <a:ext cx="6651118" cy="361889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Online accounting facility</a:t>
            </a:r>
            <a:endParaRPr lang="en-US" sz="2400" dirty="0"/>
          </a:p>
          <a:p>
            <a:r>
              <a:rPr lang="en-US" sz="2400" dirty="0"/>
              <a:t>ATM service</a:t>
            </a: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Insurance companies are keeping all records up-to-date with the help of computers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E388F1-EA8D-4006-BC44-F400F2A1376D}"/>
              </a:ext>
            </a:extLst>
          </p:cNvPr>
          <p:cNvSpPr txBox="1"/>
          <p:nvPr/>
        </p:nvSpPr>
        <p:spPr>
          <a:xfrm>
            <a:off x="677334" y="1490008"/>
            <a:ext cx="9160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pic>
        <p:nvPicPr>
          <p:cNvPr id="3076" name="Picture 4" descr="Image result for atm">
            <a:extLst>
              <a:ext uri="{FF2B5EF4-FFF2-40B4-BE49-F238E27FC236}">
                <a16:creationId xmlns:a16="http://schemas.microsoft.com/office/drawing/2014/main" id="{AA7C7387-2568-4C09-B380-56418C040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453" y="1801467"/>
            <a:ext cx="4468844" cy="3255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835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11756-57FD-416A-8F12-9E8837D73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96348"/>
          </a:xfrm>
        </p:spPr>
        <p:txBody>
          <a:bodyPr>
            <a:noAutofit/>
          </a:bodyPr>
          <a:lstStyle/>
          <a:p>
            <a:r>
              <a:rPr lang="en-US" sz="4000" dirty="0"/>
              <a:t>Education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565D4-BF8F-47E3-A9A9-21DFDEF8C7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7335" y="1763880"/>
            <a:ext cx="6651118" cy="361889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</a:rPr>
              <a:t>The computer provides a tool in the education system known as CBE (Computer Based Education).</a:t>
            </a:r>
          </a:p>
          <a:p>
            <a:r>
              <a:rPr lang="en-US" sz="2000" dirty="0">
                <a:latin typeface="Calibri" panose="020F0502020204030204" pitchFamily="34" charset="0"/>
              </a:rPr>
              <a:t>CBE involves control, delivery, and evaluation of learning.</a:t>
            </a:r>
          </a:p>
          <a:p>
            <a:r>
              <a:rPr lang="en-US" sz="2000" dirty="0">
                <a:latin typeface="Calibri" panose="020F0502020204030204" pitchFamily="34" charset="0"/>
              </a:rPr>
              <a:t>Remote learning </a:t>
            </a:r>
          </a:p>
          <a:p>
            <a:r>
              <a:rPr lang="en-US" sz="2000" dirty="0">
                <a:latin typeface="Calibri" panose="020F0502020204030204" pitchFamily="34" charset="0"/>
              </a:rPr>
              <a:t>ULAB Moodle</a:t>
            </a:r>
          </a:p>
          <a:p>
            <a:r>
              <a:rPr lang="en-US" sz="2000" dirty="0">
                <a:latin typeface="Calibri" panose="020F0502020204030204" pitchFamily="34" charset="0"/>
              </a:rPr>
              <a:t>From course registration to result publication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E388F1-EA8D-4006-BC44-F400F2A1376D}"/>
              </a:ext>
            </a:extLst>
          </p:cNvPr>
          <p:cNvSpPr txBox="1"/>
          <p:nvPr/>
        </p:nvSpPr>
        <p:spPr>
          <a:xfrm>
            <a:off x="677334" y="1490008"/>
            <a:ext cx="9160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pic>
        <p:nvPicPr>
          <p:cNvPr id="4098" name="Picture 2" descr="Computer Educational">
            <a:extLst>
              <a:ext uri="{FF2B5EF4-FFF2-40B4-BE49-F238E27FC236}">
                <a16:creationId xmlns:a16="http://schemas.microsoft.com/office/drawing/2014/main" id="{94626479-91ED-4C7F-A9A1-3C8BDDD6C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939" y="1720840"/>
            <a:ext cx="4657239" cy="309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397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11756-57FD-416A-8F12-9E8837D73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96348"/>
          </a:xfrm>
        </p:spPr>
        <p:txBody>
          <a:bodyPr>
            <a:noAutofit/>
          </a:bodyPr>
          <a:lstStyle/>
          <a:p>
            <a:r>
              <a:rPr lang="en-US" sz="4000" dirty="0"/>
              <a:t>Marketing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565D4-BF8F-47E3-A9A9-21DFDEF8C7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7335" y="1763880"/>
            <a:ext cx="6651118" cy="361889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</a:rPr>
              <a:t>Advertisement </a:t>
            </a:r>
          </a:p>
          <a:p>
            <a:r>
              <a:rPr lang="en-US" sz="2000" dirty="0">
                <a:latin typeface="Calibri" panose="020F0502020204030204" pitchFamily="34" charset="0"/>
              </a:rPr>
              <a:t>Online Shopping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E388F1-EA8D-4006-BC44-F400F2A1376D}"/>
              </a:ext>
            </a:extLst>
          </p:cNvPr>
          <p:cNvSpPr txBox="1"/>
          <p:nvPr/>
        </p:nvSpPr>
        <p:spPr>
          <a:xfrm>
            <a:off x="677334" y="1490008"/>
            <a:ext cx="9160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pic>
        <p:nvPicPr>
          <p:cNvPr id="5122" name="Picture 2" descr="Image result for amazon">
            <a:extLst>
              <a:ext uri="{FF2B5EF4-FFF2-40B4-BE49-F238E27FC236}">
                <a16:creationId xmlns:a16="http://schemas.microsoft.com/office/drawing/2014/main" id="{CF1529CA-67E7-41FD-9E17-C99B645BE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060" y="1763880"/>
            <a:ext cx="4330562" cy="2664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507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11756-57FD-416A-8F12-9E8837D73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96348"/>
          </a:xfrm>
        </p:spPr>
        <p:txBody>
          <a:bodyPr>
            <a:noAutofit/>
          </a:bodyPr>
          <a:lstStyle/>
          <a:p>
            <a:r>
              <a:rPr lang="en-US" sz="4000" dirty="0"/>
              <a:t>Healthcare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565D4-BF8F-47E3-A9A9-21DFDEF8C7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7335" y="1763880"/>
            <a:ext cx="6651118" cy="3618892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Calibri" panose="020F0502020204030204" pitchFamily="34" charset="0"/>
              </a:rPr>
              <a:t>Diagnosis: </a:t>
            </a:r>
            <a:r>
              <a:rPr lang="en-US" sz="2000" dirty="0">
                <a:latin typeface="Calibri" panose="020F0502020204030204" pitchFamily="34" charset="0"/>
              </a:rPr>
              <a:t>X-Ray, MRI, CT Scan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Patient Monitoring: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These are used to check the patient's signs for abnormality such as in Cardiac Arrest, ECG, etc.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Pharma Information System:</a:t>
            </a:r>
            <a:r>
              <a:rPr lang="en-US" sz="2000" dirty="0">
                <a:latin typeface="Calibri" panose="020F0502020204030204" pitchFamily="34" charset="0"/>
              </a:rPr>
              <a:t> Computer is used to check drug labels, expiry dates, harmful side effects, etc.</a:t>
            </a:r>
          </a:p>
          <a:p>
            <a:r>
              <a:rPr lang="en-US" sz="2000" dirty="0">
                <a:latin typeface="Calibri" panose="020F0502020204030204" pitchFamily="34" charset="0"/>
              </a:rPr>
              <a:t>Surgery</a:t>
            </a:r>
          </a:p>
          <a:p>
            <a:endParaRPr lang="en-US" sz="20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E388F1-EA8D-4006-BC44-F400F2A1376D}"/>
              </a:ext>
            </a:extLst>
          </p:cNvPr>
          <p:cNvSpPr txBox="1"/>
          <p:nvPr/>
        </p:nvSpPr>
        <p:spPr>
          <a:xfrm>
            <a:off x="677334" y="1490008"/>
            <a:ext cx="9160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2660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11756-57FD-416A-8F12-9E8837D73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96348"/>
          </a:xfrm>
        </p:spPr>
        <p:txBody>
          <a:bodyPr>
            <a:noAutofit/>
          </a:bodyPr>
          <a:lstStyle/>
          <a:p>
            <a:r>
              <a:rPr lang="en-US" sz="4000" dirty="0"/>
              <a:t>Engineering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565D4-BF8F-47E3-A9A9-21DFDEF8C7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7335" y="1763880"/>
            <a:ext cx="6651118" cy="3618892"/>
          </a:xfrm>
        </p:spPr>
        <p:txBody>
          <a:bodyPr>
            <a:normAutofit/>
          </a:bodyPr>
          <a:lstStyle/>
          <a:p>
            <a:r>
              <a:rPr lang="en-US" b="1" dirty="0"/>
              <a:t>Structural Engineering</a:t>
            </a:r>
            <a:r>
              <a:rPr lang="en-US" dirty="0"/>
              <a:t> − Requires stress and strain analysis for design of ships, buildings, budgets, airplanes, etc.</a:t>
            </a:r>
          </a:p>
          <a:p>
            <a:r>
              <a:rPr lang="en-US" b="1" dirty="0"/>
              <a:t>Industrial Engineering</a:t>
            </a:r>
            <a:r>
              <a:rPr lang="en-US" dirty="0"/>
              <a:t> − Computers deal with design, implementation, and improvement of integrated systems of people, materials, and equipment.</a:t>
            </a:r>
          </a:p>
          <a:p>
            <a:r>
              <a:rPr lang="en-US" b="1" dirty="0"/>
              <a:t>Architectural Engineering</a:t>
            </a:r>
            <a:r>
              <a:rPr lang="en-US" dirty="0"/>
              <a:t> − Computers help in planning towns, designing buildings, determining a range of buildings on a site using both 2D and 3D drawings.</a:t>
            </a:r>
          </a:p>
          <a:p>
            <a:endParaRPr lang="en-US" sz="20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E388F1-EA8D-4006-BC44-F400F2A1376D}"/>
              </a:ext>
            </a:extLst>
          </p:cNvPr>
          <p:cNvSpPr txBox="1"/>
          <p:nvPr/>
        </p:nvSpPr>
        <p:spPr>
          <a:xfrm>
            <a:off x="677334" y="1490008"/>
            <a:ext cx="9160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6421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11756-57FD-416A-8F12-9E8837D73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96348"/>
          </a:xfrm>
        </p:spPr>
        <p:txBody>
          <a:bodyPr>
            <a:noAutofit/>
          </a:bodyPr>
          <a:lstStyle/>
          <a:p>
            <a:r>
              <a:rPr lang="en-US" sz="4000" dirty="0"/>
              <a:t>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565D4-BF8F-47E3-A9A9-21DFDEF8C7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7335" y="1763880"/>
            <a:ext cx="6651118" cy="3618892"/>
          </a:xfrm>
        </p:spPr>
        <p:txBody>
          <a:bodyPr>
            <a:normAutofit/>
          </a:bodyPr>
          <a:lstStyle/>
          <a:p>
            <a:r>
              <a:rPr lang="en-US" dirty="0"/>
              <a:t>E-mail</a:t>
            </a:r>
          </a:p>
          <a:p>
            <a:r>
              <a:rPr lang="en-US" dirty="0"/>
              <a:t>Chatting</a:t>
            </a:r>
          </a:p>
          <a:p>
            <a:r>
              <a:rPr lang="en-US" dirty="0"/>
              <a:t>Video-conferencing</a:t>
            </a:r>
          </a:p>
          <a:p>
            <a:r>
              <a:rPr lang="en-US" sz="2000" dirty="0">
                <a:latin typeface="Calibri" panose="020F0502020204030204" pitchFamily="34" charset="0"/>
              </a:rPr>
              <a:t>Social Networking </a:t>
            </a:r>
          </a:p>
          <a:p>
            <a:r>
              <a:rPr lang="en-US" sz="2000" dirty="0">
                <a:latin typeface="Calibri" panose="020F0502020204030204" pitchFamily="34" charset="0"/>
              </a:rPr>
              <a:t>Blogging </a:t>
            </a:r>
          </a:p>
          <a:p>
            <a:r>
              <a:rPr lang="en-US" sz="2000" dirty="0">
                <a:latin typeface="Calibri" panose="020F0502020204030204" pitchFamily="34" charset="0"/>
              </a:rPr>
              <a:t>Content Sharing : </a:t>
            </a:r>
            <a:r>
              <a:rPr lang="en-US" sz="2000" dirty="0" err="1">
                <a:latin typeface="Calibri" panose="020F0502020204030204" pitchFamily="34" charset="0"/>
              </a:rPr>
              <a:t>Youtube</a:t>
            </a:r>
            <a:endParaRPr lang="en-US" sz="20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E388F1-EA8D-4006-BC44-F400F2A1376D}"/>
              </a:ext>
            </a:extLst>
          </p:cNvPr>
          <p:cNvSpPr txBox="1"/>
          <p:nvPr/>
        </p:nvSpPr>
        <p:spPr>
          <a:xfrm>
            <a:off x="677334" y="1490008"/>
            <a:ext cx="9160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88961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</TotalTime>
  <Words>230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</vt:lpstr>
      <vt:lpstr>CSE – 101</vt:lpstr>
      <vt:lpstr>PowerPoint Presentation</vt:lpstr>
      <vt:lpstr>Business</vt:lpstr>
      <vt:lpstr>Banking and Insurance</vt:lpstr>
      <vt:lpstr>Education</vt:lpstr>
      <vt:lpstr>Marketing</vt:lpstr>
      <vt:lpstr>Healthcare</vt:lpstr>
      <vt:lpstr>Engineering Design</vt:lpstr>
      <vt:lpstr>Communication</vt:lpstr>
      <vt:lpstr>Government</vt:lpstr>
      <vt:lpstr>Military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– 101</dc:title>
  <dc:creator>MD.TOUFIK ZAMAN</dc:creator>
  <cp:lastModifiedBy>MD.TOUFIK ZAMAN</cp:lastModifiedBy>
  <cp:revision>5</cp:revision>
  <dcterms:created xsi:type="dcterms:W3CDTF">2019-10-04T19:32:36Z</dcterms:created>
  <dcterms:modified xsi:type="dcterms:W3CDTF">2019-10-04T20:15:12Z</dcterms:modified>
</cp:coreProperties>
</file>