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8" r:id="rId4"/>
    <p:sldId id="269" r:id="rId5"/>
    <p:sldId id="270" r:id="rId6"/>
    <p:sldId id="271" r:id="rId7"/>
    <p:sldId id="295" r:id="rId8"/>
    <p:sldId id="296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3/7/2021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3/7/2021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Lecture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OBJECT ORIENTED PROGRAMMING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term “Object-Oriented Programming” was coined by Alan Kay in 1966 or 1967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OOP is a 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 paradigm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based on the concept of "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", which may contain 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attributes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Examples, C++, Java, Python etc.</a:t>
            </a:r>
          </a:p>
          <a:p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a </a:t>
            </a: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 language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developed by Bjarne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Stroustrup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1979 at Bell Labs.</a:t>
            </a:r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ADVANTAGES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be used to model complex projects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OOP code is reusable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OOP prevents duplicating code as it is reusable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OOP makes debugging easier. Fixing an error contained in a well-structured class is easier than finding the error in multiple places in code.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OOP protects information through encapsulation and Abstraction Object’s data can only be accessed through public properties and methods and complex things make hidden.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OOP code is more maintainable in a team</a:t>
            </a:r>
          </a:p>
        </p:txBody>
      </p:sp>
    </p:spTree>
    <p:extLst>
      <p:ext uri="{BB962C8B-B14F-4D97-AF65-F5344CB8AC3E}">
        <p14:creationId xmlns:p14="http://schemas.microsoft.com/office/powerpoint/2010/main" val="278256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FEATURES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Object: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It is the basic unit of OOP. Data and methods are bundled into an object. It is also called the instance of a class.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Class: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It is the blueprint of an object. A class consists of member variable and member functions.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Inheritance: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child classes inherit attributes and code from parent classes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Encapsulation: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only exposing selected information to the outside world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Abstraction: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creating a simple model that represents the complex data &amp; behaviors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Polymorphism: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when multiple objects can implement the same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62092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SOME MORE FEATURES…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Friend function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Friend class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Constructor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Destructor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Virtual Function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Pure 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50791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DIFFERENCES BETWEEN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STRUCTURED PROGRAMMING AND 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02FEF-B922-435F-9B87-617D08814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948" y="1438712"/>
            <a:ext cx="8822928" cy="5384800"/>
          </a:xfrm>
        </p:spPr>
      </p:pic>
    </p:spTree>
    <p:extLst>
      <p:ext uri="{BB962C8B-B14F-4D97-AF65-F5344CB8AC3E}">
        <p14:creationId xmlns:p14="http://schemas.microsoft.com/office/powerpoint/2010/main" val="358689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F27DBB-0EC6-4220-8889-57FE112E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0" y="2629109"/>
            <a:ext cx="9040045" cy="1599783"/>
          </a:xfrm>
        </p:spPr>
        <p:txBody>
          <a:bodyPr/>
          <a:lstStyle/>
          <a:p>
            <a:pPr algn="ctr"/>
            <a:r>
              <a:rPr lang="en-SG" dirty="0"/>
              <a:t>End of lecture 1</a:t>
            </a:r>
          </a:p>
        </p:txBody>
      </p:sp>
    </p:spTree>
    <p:extLst>
      <p:ext uri="{BB962C8B-B14F-4D97-AF65-F5344CB8AC3E}">
        <p14:creationId xmlns:p14="http://schemas.microsoft.com/office/powerpoint/2010/main" val="66086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Before Lecture 2, please revise LOOPS, CONDITIONAL STATEMENTS, BREAK, LABEL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Revision of Lecture 1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New topic: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Class, Object, Access Specifier, Some examples.</a:t>
            </a:r>
          </a:p>
        </p:txBody>
      </p:sp>
    </p:spTree>
    <p:extLst>
      <p:ext uri="{BB962C8B-B14F-4D97-AF65-F5344CB8AC3E}">
        <p14:creationId xmlns:p14="http://schemas.microsoft.com/office/powerpoint/2010/main" val="302208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{B525C162-5E47-4DA2-BAFA-B6BB9FC22443}tf03460615_win32</Template>
  <TotalTime>17</TotalTime>
  <Words>311</Words>
  <Application>Microsoft Office PowerPoint</Application>
  <PresentationFormat>Custom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Segoe UI</vt:lpstr>
      <vt:lpstr>Welcome back to school presentation</vt:lpstr>
      <vt:lpstr>Lecture 1</vt:lpstr>
      <vt:lpstr>WHAT IS OBJECT ORIENTED PROGRAMMING (OOP)</vt:lpstr>
      <vt:lpstr>ADVANTAGES OF OOP</vt:lpstr>
      <vt:lpstr>FEATURES OF OOP</vt:lpstr>
      <vt:lpstr>SOME MORE FEATURES…</vt:lpstr>
      <vt:lpstr>DIFFERENCES BETWEEN STRUCTURED PROGRAMMING AND OOP</vt:lpstr>
      <vt:lpstr>End of lecture 1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HP</dc:creator>
  <cp:lastModifiedBy>HP</cp:lastModifiedBy>
  <cp:revision>26</cp:revision>
  <dcterms:created xsi:type="dcterms:W3CDTF">2021-03-07T16:03:15Z</dcterms:created>
  <dcterms:modified xsi:type="dcterms:W3CDTF">2021-03-07T16:20:16Z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