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1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12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418A-87A1-49D9-A025-2B625BD70B3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E522C6-1B4F-4871-8DB9-C8FDF307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LIMITS (continued.)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LIMITS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16696"/>
            <a:ext cx="11196386" cy="16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LIMITS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95" y="1930400"/>
            <a:ext cx="7377746" cy="46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LIMITS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1151627" cy="3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PIECEWISE-DEFINED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027583"/>
            <a:ext cx="9637551" cy="3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AT INFINITY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930400"/>
            <a:ext cx="11423771" cy="34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AT INFINITY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04730"/>
            <a:ext cx="10970590" cy="44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LIMITS (continued.)</vt:lpstr>
      <vt:lpstr>SOME BASIC LIMITS</vt:lpstr>
      <vt:lpstr>SOME BASIC LIMITS</vt:lpstr>
      <vt:lpstr>SOME BASIC LIMITS</vt:lpstr>
      <vt:lpstr>LIMITS OF PIECEWISE-DEFINED FUNCTIONS</vt:lpstr>
      <vt:lpstr>LIMITS AT INFINITY</vt:lpstr>
      <vt:lpstr>LIMITS AT INFINITY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(continued.)</dc:title>
  <dc:creator>Satyaki Das</dc:creator>
  <cp:lastModifiedBy>Satyaki Das</cp:lastModifiedBy>
  <cp:revision>11</cp:revision>
  <dcterms:created xsi:type="dcterms:W3CDTF">2019-11-03T16:28:46Z</dcterms:created>
  <dcterms:modified xsi:type="dcterms:W3CDTF">2019-11-03T17:45:26Z</dcterms:modified>
</cp:coreProperties>
</file>