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8" r:id="rId4"/>
    <p:sldId id="284" r:id="rId5"/>
    <p:sldId id="285" r:id="rId6"/>
    <p:sldId id="286" r:id="rId7"/>
    <p:sldId id="278" r:id="rId8"/>
    <p:sldId id="279" r:id="rId9"/>
    <p:sldId id="280" r:id="rId10"/>
    <p:sldId id="281" r:id="rId11"/>
    <p:sldId id="282" r:id="rId12"/>
    <p:sldId id="28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0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3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69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39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1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2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4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4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43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08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2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5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0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7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637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77D37-ABF2-4957-92A3-32D520D8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Algorithms, pseudocode and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C01608-4FB7-41D0-A725-F9B22E2C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Part </a:t>
            </a:r>
            <a:r>
              <a:rPr lang="en-SG" dirty="0" smtClean="0"/>
              <a:t>II (Flowchart)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108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1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1+3+5+…+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positive odd Integer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9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find sum of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1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21223"/>
            <a:ext cx="8911687" cy="615553"/>
          </a:xfrm>
        </p:spPr>
        <p:txBody>
          <a:bodyPr anchor="ctr"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Definition</a:t>
            </a:r>
            <a:endParaRPr lang="en-SG" b="1" dirty="0"/>
          </a:p>
          <a:p>
            <a:r>
              <a:rPr lang="en-SG" dirty="0" smtClean="0"/>
              <a:t>Symbols</a:t>
            </a:r>
          </a:p>
          <a:p>
            <a:r>
              <a:rPr lang="en-SG" dirty="0" smtClean="0"/>
              <a:t>Flowchart constructs</a:t>
            </a:r>
            <a:endParaRPr lang="en-SG" dirty="0"/>
          </a:p>
          <a:p>
            <a:r>
              <a:rPr lang="en-SG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64896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4BC25-C1BC-49F8-BDB5-D8E12BD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C2B4C-06A6-4814-BB11-EA88531B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D340F3-6201-40DE-8D71-4D1BD63EBA06}"/>
              </a:ext>
            </a:extLst>
          </p:cNvPr>
          <p:cNvSpPr txBox="1"/>
          <p:nvPr/>
        </p:nvSpPr>
        <p:spPr>
          <a:xfrm>
            <a:off x="1344858" y="2828835"/>
            <a:ext cx="9499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context of computer programming, an </a:t>
            </a:r>
            <a:r>
              <a:rPr lang="en-US" i="1" dirty="0" smtClean="0"/>
              <a:t>flowchart</a:t>
            </a:r>
            <a:r>
              <a:rPr lang="en-US" dirty="0" smtClean="0"/>
              <a:t>, </a:t>
            </a:r>
            <a:r>
              <a:rPr lang="en-US" dirty="0"/>
              <a:t>is defined as a:</a:t>
            </a:r>
          </a:p>
          <a:p>
            <a:endParaRPr lang="en-US" dirty="0"/>
          </a:p>
          <a:p>
            <a:pPr algn="ctr"/>
            <a:r>
              <a:rPr lang="en-US" dirty="0" smtClean="0"/>
              <a:t>“</a:t>
            </a:r>
            <a:r>
              <a:rPr lang="en-US" u="sng" dirty="0" smtClean="0"/>
              <a:t>Diagrammatic/Graphical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u="sng" dirty="0"/>
              <a:t>sequence of steps</a:t>
            </a:r>
            <a:r>
              <a:rPr lang="en-US" dirty="0"/>
              <a:t> to </a:t>
            </a:r>
            <a:r>
              <a:rPr lang="en-US" u="sng" dirty="0"/>
              <a:t>solve a problem</a:t>
            </a:r>
            <a:r>
              <a:rPr lang="en-US" dirty="0" smtClean="0"/>
              <a:t>.”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“Flowchart is a </a:t>
            </a:r>
            <a:r>
              <a:rPr lang="en-US" u="sng" dirty="0" smtClean="0"/>
              <a:t>graphical tool</a:t>
            </a:r>
            <a:r>
              <a:rPr lang="en-US" dirty="0" smtClean="0"/>
              <a:t> that </a:t>
            </a:r>
            <a:r>
              <a:rPr lang="en-US" u="sng" dirty="0" smtClean="0"/>
              <a:t>diagrammatically</a:t>
            </a:r>
            <a:r>
              <a:rPr lang="en-US" dirty="0" smtClean="0"/>
              <a:t> depicts the steps and structure of an </a:t>
            </a:r>
            <a:r>
              <a:rPr lang="en-US" u="sng" dirty="0" smtClean="0"/>
              <a:t>algorithm</a:t>
            </a:r>
            <a:r>
              <a:rPr lang="en-US" dirty="0" smtClean="0"/>
              <a:t> or program”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904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Definition</a:t>
            </a:r>
            <a:endParaRPr lang="en-SG" dirty="0"/>
          </a:p>
          <a:p>
            <a:r>
              <a:rPr lang="en-SG" b="1" dirty="0" smtClean="0"/>
              <a:t>Symbols</a:t>
            </a:r>
          </a:p>
          <a:p>
            <a:r>
              <a:rPr lang="en-SG" dirty="0" smtClean="0"/>
              <a:t>Flowchart constructs</a:t>
            </a:r>
            <a:endParaRPr lang="en-SG" dirty="0"/>
          </a:p>
          <a:p>
            <a:r>
              <a:rPr lang="en-SG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77252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Definition</a:t>
            </a:r>
            <a:endParaRPr lang="en-SG" dirty="0"/>
          </a:p>
          <a:p>
            <a:r>
              <a:rPr lang="en-SG" dirty="0" smtClean="0"/>
              <a:t>Symbols</a:t>
            </a:r>
          </a:p>
          <a:p>
            <a:r>
              <a:rPr lang="en-SG" b="1" dirty="0" smtClean="0"/>
              <a:t>Flowchart constructs</a:t>
            </a:r>
            <a:endParaRPr lang="en-SG" b="1" dirty="0"/>
          </a:p>
          <a:p>
            <a:r>
              <a:rPr lang="en-SG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22616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Definition</a:t>
            </a:r>
            <a:endParaRPr lang="en-SG" dirty="0"/>
          </a:p>
          <a:p>
            <a:r>
              <a:rPr lang="en-SG" dirty="0" smtClean="0"/>
              <a:t>Symbols</a:t>
            </a:r>
          </a:p>
          <a:p>
            <a:r>
              <a:rPr lang="en-SG" dirty="0" smtClean="0"/>
              <a:t>Flowchart constructs</a:t>
            </a:r>
            <a:endParaRPr lang="en-SG" dirty="0"/>
          </a:p>
          <a:p>
            <a:r>
              <a:rPr lang="en-SG" b="1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1839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Algorithm to convert temperature from Celsius to Fahrenheit</a:t>
                </a:r>
              </a:p>
              <a:p>
                <a:r>
                  <a:rPr lang="en-US" dirty="0"/>
                  <a:t>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98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Algorithm to find the largest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2062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Algorithm to find the 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366730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68</TotalTime>
  <Words>167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Mesh</vt:lpstr>
      <vt:lpstr>Algorithms, pseudocode and flowchart</vt:lpstr>
      <vt:lpstr>Contents</vt:lpstr>
      <vt:lpstr>Definition</vt:lpstr>
      <vt:lpstr>Contents</vt:lpstr>
      <vt:lpstr>Contents</vt:lpstr>
      <vt:lpstr>Contents</vt:lpstr>
      <vt:lpstr>Exercise 1</vt:lpstr>
      <vt:lpstr>Exercise 2</vt:lpstr>
      <vt:lpstr>Exercise 3</vt:lpstr>
      <vt:lpstr>Exercise 4</vt:lpstr>
      <vt:lpstr>Exercise 5</vt:lpstr>
      <vt:lpstr>Exercise 6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Reshma</cp:lastModifiedBy>
  <cp:revision>110</cp:revision>
  <dcterms:created xsi:type="dcterms:W3CDTF">2020-03-10T15:08:56Z</dcterms:created>
  <dcterms:modified xsi:type="dcterms:W3CDTF">2020-03-15T08:24:37Z</dcterms:modified>
</cp:coreProperties>
</file>