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52600" y="2070100"/>
            <a:ext cx="5727700" cy="67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71800" y="2908300"/>
            <a:ext cx="3238500" cy="673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94861" y="1857375"/>
            <a:ext cx="5754276" cy="1686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26668" y="5168900"/>
            <a:ext cx="8090662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500" y="241300"/>
            <a:ext cx="8001000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9339" y="2501900"/>
            <a:ext cx="7341234" cy="194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26" Type="http://schemas.openxmlformats.org/officeDocument/2006/relationships/image" Target="../media/image212.png"/><Relationship Id="rId3" Type="http://schemas.openxmlformats.org/officeDocument/2006/relationships/image" Target="../media/image234.png"/><Relationship Id="rId21" Type="http://schemas.openxmlformats.org/officeDocument/2006/relationships/image" Target="../media/image249.png"/><Relationship Id="rId7" Type="http://schemas.openxmlformats.org/officeDocument/2006/relationships/image" Target="../media/image237.png"/><Relationship Id="rId12" Type="http://schemas.openxmlformats.org/officeDocument/2006/relationships/image" Target="../media/image240.png"/><Relationship Id="rId17" Type="http://schemas.openxmlformats.org/officeDocument/2006/relationships/image" Target="../media/image245.png"/><Relationship Id="rId25" Type="http://schemas.openxmlformats.org/officeDocument/2006/relationships/image" Target="../media/image213.png"/><Relationship Id="rId2" Type="http://schemas.openxmlformats.org/officeDocument/2006/relationships/image" Target="../media/image233.png"/><Relationship Id="rId16" Type="http://schemas.openxmlformats.org/officeDocument/2006/relationships/image" Target="../media/image244.png"/><Relationship Id="rId20" Type="http://schemas.openxmlformats.org/officeDocument/2006/relationships/image" Target="../media/image248.png"/><Relationship Id="rId29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39.png"/><Relationship Id="rId24" Type="http://schemas.openxmlformats.org/officeDocument/2006/relationships/image" Target="../media/image252.png"/><Relationship Id="rId5" Type="http://schemas.openxmlformats.org/officeDocument/2006/relationships/image" Target="../media/image7.png"/><Relationship Id="rId15" Type="http://schemas.openxmlformats.org/officeDocument/2006/relationships/image" Target="../media/image243.png"/><Relationship Id="rId23" Type="http://schemas.openxmlformats.org/officeDocument/2006/relationships/image" Target="../media/image251.png"/><Relationship Id="rId28" Type="http://schemas.openxmlformats.org/officeDocument/2006/relationships/image" Target="../media/image254.png"/><Relationship Id="rId10" Type="http://schemas.openxmlformats.org/officeDocument/2006/relationships/image" Target="../media/image206.png"/><Relationship Id="rId19" Type="http://schemas.openxmlformats.org/officeDocument/2006/relationships/image" Target="../media/image247.png"/><Relationship Id="rId4" Type="http://schemas.openxmlformats.org/officeDocument/2006/relationships/image" Target="../media/image235.png"/><Relationship Id="rId9" Type="http://schemas.openxmlformats.org/officeDocument/2006/relationships/image" Target="../media/image204.png"/><Relationship Id="rId14" Type="http://schemas.openxmlformats.org/officeDocument/2006/relationships/image" Target="../media/image242.png"/><Relationship Id="rId22" Type="http://schemas.openxmlformats.org/officeDocument/2006/relationships/image" Target="../media/image250.png"/><Relationship Id="rId27" Type="http://schemas.openxmlformats.org/officeDocument/2006/relationships/image" Target="../media/image253.png"/><Relationship Id="rId30" Type="http://schemas.openxmlformats.org/officeDocument/2006/relationships/image" Target="../media/image2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6.png"/><Relationship Id="rId7" Type="http://schemas.openxmlformats.org/officeDocument/2006/relationships/image" Target="../media/image259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258.png"/><Relationship Id="rId10" Type="http://schemas.openxmlformats.org/officeDocument/2006/relationships/image" Target="../media/image262.png"/><Relationship Id="rId4" Type="http://schemas.openxmlformats.org/officeDocument/2006/relationships/image" Target="../media/image7.png"/><Relationship Id="rId9" Type="http://schemas.openxmlformats.org/officeDocument/2006/relationships/image" Target="../media/image2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png"/><Relationship Id="rId13" Type="http://schemas.openxmlformats.org/officeDocument/2006/relationships/image" Target="../media/image270.png"/><Relationship Id="rId3" Type="http://schemas.openxmlformats.org/officeDocument/2006/relationships/image" Target="../media/image6.png"/><Relationship Id="rId7" Type="http://schemas.openxmlformats.org/officeDocument/2006/relationships/image" Target="../media/image265.png"/><Relationship Id="rId12" Type="http://schemas.openxmlformats.org/officeDocument/2006/relationships/image" Target="../media/image269.png"/><Relationship Id="rId17" Type="http://schemas.openxmlformats.org/officeDocument/2006/relationships/image" Target="../media/image274.png"/><Relationship Id="rId2" Type="http://schemas.openxmlformats.org/officeDocument/2006/relationships/image" Target="../media/image263.png"/><Relationship Id="rId16" Type="http://schemas.openxmlformats.org/officeDocument/2006/relationships/image" Target="../media/image2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68.png"/><Relationship Id="rId5" Type="http://schemas.openxmlformats.org/officeDocument/2006/relationships/image" Target="../media/image264.png"/><Relationship Id="rId15" Type="http://schemas.openxmlformats.org/officeDocument/2006/relationships/image" Target="../media/image272.png"/><Relationship Id="rId10" Type="http://schemas.openxmlformats.org/officeDocument/2006/relationships/image" Target="../media/image267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7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13" Type="http://schemas.openxmlformats.org/officeDocument/2006/relationships/image" Target="../media/image286.png"/><Relationship Id="rId18" Type="http://schemas.openxmlformats.org/officeDocument/2006/relationships/image" Target="../media/image291.png"/><Relationship Id="rId3" Type="http://schemas.openxmlformats.org/officeDocument/2006/relationships/image" Target="../media/image276.png"/><Relationship Id="rId21" Type="http://schemas.openxmlformats.org/officeDocument/2006/relationships/image" Target="../media/image294.png"/><Relationship Id="rId7" Type="http://schemas.openxmlformats.org/officeDocument/2006/relationships/image" Target="../media/image280.png"/><Relationship Id="rId12" Type="http://schemas.openxmlformats.org/officeDocument/2006/relationships/image" Target="../media/image285.png"/><Relationship Id="rId17" Type="http://schemas.openxmlformats.org/officeDocument/2006/relationships/image" Target="../media/image290.png"/><Relationship Id="rId2" Type="http://schemas.openxmlformats.org/officeDocument/2006/relationships/image" Target="../media/image275.png"/><Relationship Id="rId16" Type="http://schemas.openxmlformats.org/officeDocument/2006/relationships/image" Target="../media/image289.png"/><Relationship Id="rId20" Type="http://schemas.openxmlformats.org/officeDocument/2006/relationships/image" Target="../media/image2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11" Type="http://schemas.openxmlformats.org/officeDocument/2006/relationships/image" Target="../media/image284.png"/><Relationship Id="rId5" Type="http://schemas.openxmlformats.org/officeDocument/2006/relationships/image" Target="../media/image278.png"/><Relationship Id="rId15" Type="http://schemas.openxmlformats.org/officeDocument/2006/relationships/image" Target="../media/image288.png"/><Relationship Id="rId23" Type="http://schemas.openxmlformats.org/officeDocument/2006/relationships/image" Target="../media/image296.png"/><Relationship Id="rId10" Type="http://schemas.openxmlformats.org/officeDocument/2006/relationships/image" Target="../media/image283.png"/><Relationship Id="rId19" Type="http://schemas.openxmlformats.org/officeDocument/2006/relationships/image" Target="../media/image292.png"/><Relationship Id="rId4" Type="http://schemas.openxmlformats.org/officeDocument/2006/relationships/image" Target="../media/image277.png"/><Relationship Id="rId9" Type="http://schemas.openxmlformats.org/officeDocument/2006/relationships/image" Target="../media/image282.png"/><Relationship Id="rId14" Type="http://schemas.openxmlformats.org/officeDocument/2006/relationships/image" Target="../media/image287.png"/><Relationship Id="rId22" Type="http://schemas.openxmlformats.org/officeDocument/2006/relationships/image" Target="../media/image29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png"/><Relationship Id="rId13" Type="http://schemas.openxmlformats.org/officeDocument/2006/relationships/image" Target="../media/image304.png"/><Relationship Id="rId3" Type="http://schemas.openxmlformats.org/officeDocument/2006/relationships/image" Target="../media/image6.png"/><Relationship Id="rId7" Type="http://schemas.openxmlformats.org/officeDocument/2006/relationships/image" Target="../media/image299.png"/><Relationship Id="rId12" Type="http://schemas.openxmlformats.org/officeDocument/2006/relationships/image" Target="../media/image303.png"/><Relationship Id="rId2" Type="http://schemas.openxmlformats.org/officeDocument/2006/relationships/image" Target="../media/image2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02.png"/><Relationship Id="rId5" Type="http://schemas.openxmlformats.org/officeDocument/2006/relationships/image" Target="../media/image298.png"/><Relationship Id="rId10" Type="http://schemas.openxmlformats.org/officeDocument/2006/relationships/image" Target="../media/image301.png"/><Relationship Id="rId4" Type="http://schemas.openxmlformats.org/officeDocument/2006/relationships/image" Target="../media/image7.png"/><Relationship Id="rId9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png"/><Relationship Id="rId13" Type="http://schemas.openxmlformats.org/officeDocument/2006/relationships/image" Target="../media/image314.png"/><Relationship Id="rId18" Type="http://schemas.openxmlformats.org/officeDocument/2006/relationships/image" Target="../media/image319.png"/><Relationship Id="rId3" Type="http://schemas.openxmlformats.org/officeDocument/2006/relationships/image" Target="../media/image306.png"/><Relationship Id="rId7" Type="http://schemas.openxmlformats.org/officeDocument/2006/relationships/image" Target="../media/image279.png"/><Relationship Id="rId12" Type="http://schemas.openxmlformats.org/officeDocument/2006/relationships/image" Target="../media/image313.png"/><Relationship Id="rId17" Type="http://schemas.openxmlformats.org/officeDocument/2006/relationships/image" Target="../media/image318.png"/><Relationship Id="rId2" Type="http://schemas.openxmlformats.org/officeDocument/2006/relationships/image" Target="../media/image305.png"/><Relationship Id="rId16" Type="http://schemas.openxmlformats.org/officeDocument/2006/relationships/image" Target="../media/image317.png"/><Relationship Id="rId20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8.png"/><Relationship Id="rId11" Type="http://schemas.openxmlformats.org/officeDocument/2006/relationships/image" Target="../media/image312.png"/><Relationship Id="rId5" Type="http://schemas.openxmlformats.org/officeDocument/2006/relationships/image" Target="../media/image307.png"/><Relationship Id="rId15" Type="http://schemas.openxmlformats.org/officeDocument/2006/relationships/image" Target="../media/image316.png"/><Relationship Id="rId10" Type="http://schemas.openxmlformats.org/officeDocument/2006/relationships/image" Target="../media/image311.png"/><Relationship Id="rId19" Type="http://schemas.openxmlformats.org/officeDocument/2006/relationships/image" Target="../media/image320.png"/><Relationship Id="rId4" Type="http://schemas.openxmlformats.org/officeDocument/2006/relationships/image" Target="../media/image276.png"/><Relationship Id="rId9" Type="http://schemas.openxmlformats.org/officeDocument/2006/relationships/image" Target="../media/image310.png"/><Relationship Id="rId14" Type="http://schemas.openxmlformats.org/officeDocument/2006/relationships/image" Target="../media/image3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png"/><Relationship Id="rId13" Type="http://schemas.openxmlformats.org/officeDocument/2006/relationships/image" Target="../media/image269.png"/><Relationship Id="rId18" Type="http://schemas.openxmlformats.org/officeDocument/2006/relationships/image" Target="../media/image332.png"/><Relationship Id="rId3" Type="http://schemas.openxmlformats.org/officeDocument/2006/relationships/image" Target="../media/image31.png"/><Relationship Id="rId7" Type="http://schemas.openxmlformats.org/officeDocument/2006/relationships/image" Target="../media/image10.png"/><Relationship Id="rId12" Type="http://schemas.openxmlformats.org/officeDocument/2006/relationships/image" Target="../media/image328.png"/><Relationship Id="rId17" Type="http://schemas.openxmlformats.org/officeDocument/2006/relationships/image" Target="../media/image331.png"/><Relationship Id="rId2" Type="http://schemas.openxmlformats.org/officeDocument/2006/relationships/image" Target="../media/image322.png"/><Relationship Id="rId16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4.png"/><Relationship Id="rId11" Type="http://schemas.openxmlformats.org/officeDocument/2006/relationships/image" Target="../media/image327.png"/><Relationship Id="rId5" Type="http://schemas.openxmlformats.org/officeDocument/2006/relationships/image" Target="../media/image323.png"/><Relationship Id="rId15" Type="http://schemas.openxmlformats.org/officeDocument/2006/relationships/image" Target="../media/image330.png"/><Relationship Id="rId10" Type="http://schemas.openxmlformats.org/officeDocument/2006/relationships/image" Target="../media/image326.png"/><Relationship Id="rId19" Type="http://schemas.openxmlformats.org/officeDocument/2006/relationships/image" Target="../media/image333.png"/><Relationship Id="rId4" Type="http://schemas.openxmlformats.org/officeDocument/2006/relationships/image" Target="../media/image7.png"/><Relationship Id="rId9" Type="http://schemas.openxmlformats.org/officeDocument/2006/relationships/image" Target="../media/image266.png"/><Relationship Id="rId14" Type="http://schemas.openxmlformats.org/officeDocument/2006/relationships/image" Target="../media/image3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png"/><Relationship Id="rId13" Type="http://schemas.openxmlformats.org/officeDocument/2006/relationships/image" Target="../media/image344.png"/><Relationship Id="rId3" Type="http://schemas.openxmlformats.org/officeDocument/2006/relationships/image" Target="../media/image335.png"/><Relationship Id="rId7" Type="http://schemas.openxmlformats.org/officeDocument/2006/relationships/image" Target="../media/image279.png"/><Relationship Id="rId12" Type="http://schemas.openxmlformats.org/officeDocument/2006/relationships/image" Target="../media/image343.png"/><Relationship Id="rId17" Type="http://schemas.openxmlformats.org/officeDocument/2006/relationships/image" Target="../media/image348.png"/><Relationship Id="rId2" Type="http://schemas.openxmlformats.org/officeDocument/2006/relationships/image" Target="../media/image334.png"/><Relationship Id="rId16" Type="http://schemas.openxmlformats.org/officeDocument/2006/relationships/image" Target="../media/image3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8.png"/><Relationship Id="rId11" Type="http://schemas.openxmlformats.org/officeDocument/2006/relationships/image" Target="../media/image342.png"/><Relationship Id="rId5" Type="http://schemas.openxmlformats.org/officeDocument/2006/relationships/image" Target="../media/image337.png"/><Relationship Id="rId15" Type="http://schemas.openxmlformats.org/officeDocument/2006/relationships/image" Target="../media/image346.png"/><Relationship Id="rId10" Type="http://schemas.openxmlformats.org/officeDocument/2006/relationships/image" Target="../media/image341.png"/><Relationship Id="rId4" Type="http://schemas.openxmlformats.org/officeDocument/2006/relationships/image" Target="../media/image336.png"/><Relationship Id="rId9" Type="http://schemas.openxmlformats.org/officeDocument/2006/relationships/image" Target="../media/image340.png"/><Relationship Id="rId14" Type="http://schemas.openxmlformats.org/officeDocument/2006/relationships/image" Target="../media/image3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png"/><Relationship Id="rId13" Type="http://schemas.openxmlformats.org/officeDocument/2006/relationships/image" Target="../media/image335.png"/><Relationship Id="rId18" Type="http://schemas.openxmlformats.org/officeDocument/2006/relationships/image" Target="../media/image296.png"/><Relationship Id="rId3" Type="http://schemas.openxmlformats.org/officeDocument/2006/relationships/image" Target="../media/image6.png"/><Relationship Id="rId21" Type="http://schemas.openxmlformats.org/officeDocument/2006/relationships/image" Target="../media/image361.png"/><Relationship Id="rId7" Type="http://schemas.openxmlformats.org/officeDocument/2006/relationships/image" Target="../media/image310.png"/><Relationship Id="rId12" Type="http://schemas.openxmlformats.org/officeDocument/2006/relationships/image" Target="../media/image354.png"/><Relationship Id="rId17" Type="http://schemas.openxmlformats.org/officeDocument/2006/relationships/image" Target="../media/image358.png"/><Relationship Id="rId2" Type="http://schemas.openxmlformats.org/officeDocument/2006/relationships/image" Target="../media/image349.png"/><Relationship Id="rId16" Type="http://schemas.openxmlformats.org/officeDocument/2006/relationships/image" Target="../media/image357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1.png"/><Relationship Id="rId11" Type="http://schemas.openxmlformats.org/officeDocument/2006/relationships/image" Target="../media/image292.png"/><Relationship Id="rId5" Type="http://schemas.openxmlformats.org/officeDocument/2006/relationships/image" Target="../media/image350.png"/><Relationship Id="rId15" Type="http://schemas.openxmlformats.org/officeDocument/2006/relationships/image" Target="../media/image356.png"/><Relationship Id="rId23" Type="http://schemas.openxmlformats.org/officeDocument/2006/relationships/image" Target="../media/image362.png"/><Relationship Id="rId10" Type="http://schemas.openxmlformats.org/officeDocument/2006/relationships/image" Target="../media/image353.png"/><Relationship Id="rId19" Type="http://schemas.openxmlformats.org/officeDocument/2006/relationships/image" Target="../media/image359.png"/><Relationship Id="rId4" Type="http://schemas.openxmlformats.org/officeDocument/2006/relationships/image" Target="../media/image7.png"/><Relationship Id="rId9" Type="http://schemas.openxmlformats.org/officeDocument/2006/relationships/image" Target="../media/image281.png"/><Relationship Id="rId14" Type="http://schemas.openxmlformats.org/officeDocument/2006/relationships/image" Target="../media/image355.png"/><Relationship Id="rId22" Type="http://schemas.openxmlformats.org/officeDocument/2006/relationships/image" Target="../media/image28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png"/><Relationship Id="rId3" Type="http://schemas.openxmlformats.org/officeDocument/2006/relationships/image" Target="../media/image228.png"/><Relationship Id="rId7" Type="http://schemas.openxmlformats.org/officeDocument/2006/relationships/image" Target="../media/image366.png"/><Relationship Id="rId2" Type="http://schemas.openxmlformats.org/officeDocument/2006/relationships/image" Target="../media/image3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5.png"/><Relationship Id="rId11" Type="http://schemas.openxmlformats.org/officeDocument/2006/relationships/image" Target="../media/image370.png"/><Relationship Id="rId5" Type="http://schemas.openxmlformats.org/officeDocument/2006/relationships/image" Target="../media/image364.png"/><Relationship Id="rId10" Type="http://schemas.openxmlformats.org/officeDocument/2006/relationships/image" Target="../media/image369.png"/><Relationship Id="rId4" Type="http://schemas.openxmlformats.org/officeDocument/2006/relationships/image" Target="../media/image7.png"/><Relationship Id="rId9" Type="http://schemas.openxmlformats.org/officeDocument/2006/relationships/image" Target="../media/image36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png"/><Relationship Id="rId13" Type="http://schemas.openxmlformats.org/officeDocument/2006/relationships/image" Target="../media/image380.png"/><Relationship Id="rId3" Type="http://schemas.openxmlformats.org/officeDocument/2006/relationships/image" Target="../media/image31.png"/><Relationship Id="rId7" Type="http://schemas.openxmlformats.org/officeDocument/2006/relationships/image" Target="../media/image374.png"/><Relationship Id="rId12" Type="http://schemas.openxmlformats.org/officeDocument/2006/relationships/image" Target="../media/image379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3.png"/><Relationship Id="rId11" Type="http://schemas.openxmlformats.org/officeDocument/2006/relationships/image" Target="../media/image378.png"/><Relationship Id="rId5" Type="http://schemas.openxmlformats.org/officeDocument/2006/relationships/image" Target="../media/image372.png"/><Relationship Id="rId10" Type="http://schemas.openxmlformats.org/officeDocument/2006/relationships/image" Target="../media/image377.png"/><Relationship Id="rId4" Type="http://schemas.openxmlformats.org/officeDocument/2006/relationships/image" Target="../media/image7.png"/><Relationship Id="rId9" Type="http://schemas.openxmlformats.org/officeDocument/2006/relationships/image" Target="../media/image376.png"/><Relationship Id="rId14" Type="http://schemas.openxmlformats.org/officeDocument/2006/relationships/image" Target="../media/image3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90.png"/><Relationship Id="rId18" Type="http://schemas.openxmlformats.org/officeDocument/2006/relationships/image" Target="../media/image394.png"/><Relationship Id="rId26" Type="http://schemas.openxmlformats.org/officeDocument/2006/relationships/image" Target="../media/image402.png"/><Relationship Id="rId3" Type="http://schemas.openxmlformats.org/officeDocument/2006/relationships/image" Target="../media/image383.png"/><Relationship Id="rId21" Type="http://schemas.openxmlformats.org/officeDocument/2006/relationships/image" Target="../media/image397.png"/><Relationship Id="rId7" Type="http://schemas.openxmlformats.org/officeDocument/2006/relationships/image" Target="../media/image6.png"/><Relationship Id="rId12" Type="http://schemas.openxmlformats.org/officeDocument/2006/relationships/image" Target="../media/image389.png"/><Relationship Id="rId17" Type="http://schemas.openxmlformats.org/officeDocument/2006/relationships/image" Target="../media/image164.png"/><Relationship Id="rId25" Type="http://schemas.openxmlformats.org/officeDocument/2006/relationships/image" Target="../media/image401.png"/><Relationship Id="rId2" Type="http://schemas.openxmlformats.org/officeDocument/2006/relationships/image" Target="../media/image382.png"/><Relationship Id="rId16" Type="http://schemas.openxmlformats.org/officeDocument/2006/relationships/image" Target="../media/image393.png"/><Relationship Id="rId20" Type="http://schemas.openxmlformats.org/officeDocument/2006/relationships/image" Target="../media/image3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6.png"/><Relationship Id="rId11" Type="http://schemas.openxmlformats.org/officeDocument/2006/relationships/image" Target="../media/image12.png"/><Relationship Id="rId24" Type="http://schemas.openxmlformats.org/officeDocument/2006/relationships/image" Target="../media/image400.png"/><Relationship Id="rId5" Type="http://schemas.openxmlformats.org/officeDocument/2006/relationships/image" Target="../media/image385.png"/><Relationship Id="rId15" Type="http://schemas.openxmlformats.org/officeDocument/2006/relationships/image" Target="../media/image392.png"/><Relationship Id="rId23" Type="http://schemas.openxmlformats.org/officeDocument/2006/relationships/image" Target="../media/image399.png"/><Relationship Id="rId28" Type="http://schemas.openxmlformats.org/officeDocument/2006/relationships/image" Target="../media/image404.png"/><Relationship Id="rId10" Type="http://schemas.openxmlformats.org/officeDocument/2006/relationships/image" Target="../media/image388.png"/><Relationship Id="rId19" Type="http://schemas.openxmlformats.org/officeDocument/2006/relationships/image" Target="../media/image395.png"/><Relationship Id="rId4" Type="http://schemas.openxmlformats.org/officeDocument/2006/relationships/image" Target="../media/image384.png"/><Relationship Id="rId9" Type="http://schemas.openxmlformats.org/officeDocument/2006/relationships/image" Target="../media/image387.png"/><Relationship Id="rId14" Type="http://schemas.openxmlformats.org/officeDocument/2006/relationships/image" Target="../media/image391.png"/><Relationship Id="rId22" Type="http://schemas.openxmlformats.org/officeDocument/2006/relationships/image" Target="../media/image398.png"/><Relationship Id="rId27" Type="http://schemas.openxmlformats.org/officeDocument/2006/relationships/image" Target="../media/image40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png"/><Relationship Id="rId13" Type="http://schemas.openxmlformats.org/officeDocument/2006/relationships/image" Target="../media/image413.png"/><Relationship Id="rId18" Type="http://schemas.openxmlformats.org/officeDocument/2006/relationships/image" Target="../media/image417.png"/><Relationship Id="rId3" Type="http://schemas.openxmlformats.org/officeDocument/2006/relationships/image" Target="../media/image6.png"/><Relationship Id="rId21" Type="http://schemas.openxmlformats.org/officeDocument/2006/relationships/image" Target="../media/image420.png"/><Relationship Id="rId7" Type="http://schemas.openxmlformats.org/officeDocument/2006/relationships/image" Target="../media/image228.png"/><Relationship Id="rId12" Type="http://schemas.openxmlformats.org/officeDocument/2006/relationships/image" Target="../media/image412.png"/><Relationship Id="rId17" Type="http://schemas.openxmlformats.org/officeDocument/2006/relationships/image" Target="../media/image416.png"/><Relationship Id="rId2" Type="http://schemas.openxmlformats.org/officeDocument/2006/relationships/image" Target="../media/image405.png"/><Relationship Id="rId16" Type="http://schemas.openxmlformats.org/officeDocument/2006/relationships/image" Target="../media/image415.png"/><Relationship Id="rId20" Type="http://schemas.openxmlformats.org/officeDocument/2006/relationships/image" Target="../media/image4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7.png"/><Relationship Id="rId11" Type="http://schemas.openxmlformats.org/officeDocument/2006/relationships/image" Target="../media/image411.png"/><Relationship Id="rId5" Type="http://schemas.openxmlformats.org/officeDocument/2006/relationships/image" Target="../media/image406.png"/><Relationship Id="rId15" Type="http://schemas.openxmlformats.org/officeDocument/2006/relationships/image" Target="../media/image10.png"/><Relationship Id="rId10" Type="http://schemas.openxmlformats.org/officeDocument/2006/relationships/image" Target="../media/image410.png"/><Relationship Id="rId19" Type="http://schemas.openxmlformats.org/officeDocument/2006/relationships/image" Target="../media/image418.png"/><Relationship Id="rId4" Type="http://schemas.openxmlformats.org/officeDocument/2006/relationships/image" Target="../media/image7.png"/><Relationship Id="rId9" Type="http://schemas.openxmlformats.org/officeDocument/2006/relationships/image" Target="../media/image409.png"/><Relationship Id="rId14" Type="http://schemas.openxmlformats.org/officeDocument/2006/relationships/image" Target="../media/image4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png"/><Relationship Id="rId13" Type="http://schemas.openxmlformats.org/officeDocument/2006/relationships/image" Target="../media/image6.png"/><Relationship Id="rId3" Type="http://schemas.openxmlformats.org/officeDocument/2006/relationships/image" Target="../media/image228.png"/><Relationship Id="rId7" Type="http://schemas.openxmlformats.org/officeDocument/2006/relationships/image" Target="../media/image423.png"/><Relationship Id="rId12" Type="http://schemas.openxmlformats.org/officeDocument/2006/relationships/image" Target="../media/image427.png"/><Relationship Id="rId2" Type="http://schemas.openxmlformats.org/officeDocument/2006/relationships/image" Target="../media/image4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2.png"/><Relationship Id="rId11" Type="http://schemas.openxmlformats.org/officeDocument/2006/relationships/image" Target="../media/image426.png"/><Relationship Id="rId5" Type="http://schemas.openxmlformats.org/officeDocument/2006/relationships/image" Target="../media/image421.png"/><Relationship Id="rId15" Type="http://schemas.openxmlformats.org/officeDocument/2006/relationships/image" Target="../media/image429.png"/><Relationship Id="rId10" Type="http://schemas.openxmlformats.org/officeDocument/2006/relationships/image" Target="../media/image425.png"/><Relationship Id="rId4" Type="http://schemas.openxmlformats.org/officeDocument/2006/relationships/image" Target="../media/image7.png"/><Relationship Id="rId9" Type="http://schemas.openxmlformats.org/officeDocument/2006/relationships/image" Target="../media/image164.png"/><Relationship Id="rId14" Type="http://schemas.openxmlformats.org/officeDocument/2006/relationships/image" Target="../media/image4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4.png"/><Relationship Id="rId13" Type="http://schemas.openxmlformats.org/officeDocument/2006/relationships/image" Target="../media/image437.png"/><Relationship Id="rId3" Type="http://schemas.openxmlformats.org/officeDocument/2006/relationships/image" Target="../media/image228.png"/><Relationship Id="rId7" Type="http://schemas.openxmlformats.org/officeDocument/2006/relationships/image" Target="../media/image433.png"/><Relationship Id="rId12" Type="http://schemas.openxmlformats.org/officeDocument/2006/relationships/image" Target="../media/image436.png"/><Relationship Id="rId2" Type="http://schemas.openxmlformats.org/officeDocument/2006/relationships/image" Target="../media/image430.png"/><Relationship Id="rId16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2.png"/><Relationship Id="rId11" Type="http://schemas.openxmlformats.org/officeDocument/2006/relationships/image" Target="../media/image435.png"/><Relationship Id="rId5" Type="http://schemas.openxmlformats.org/officeDocument/2006/relationships/image" Target="../media/image431.png"/><Relationship Id="rId15" Type="http://schemas.openxmlformats.org/officeDocument/2006/relationships/image" Target="../media/image439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366.png"/><Relationship Id="rId14" Type="http://schemas.openxmlformats.org/officeDocument/2006/relationships/image" Target="../media/image4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5.png"/><Relationship Id="rId13" Type="http://schemas.openxmlformats.org/officeDocument/2006/relationships/image" Target="../media/image448.png"/><Relationship Id="rId18" Type="http://schemas.openxmlformats.org/officeDocument/2006/relationships/image" Target="../media/image266.png"/><Relationship Id="rId3" Type="http://schemas.openxmlformats.org/officeDocument/2006/relationships/image" Target="../media/image228.png"/><Relationship Id="rId21" Type="http://schemas.openxmlformats.org/officeDocument/2006/relationships/image" Target="../media/image269.png"/><Relationship Id="rId7" Type="http://schemas.openxmlformats.org/officeDocument/2006/relationships/image" Target="../media/image444.png"/><Relationship Id="rId12" Type="http://schemas.openxmlformats.org/officeDocument/2006/relationships/image" Target="../media/image447.png"/><Relationship Id="rId17" Type="http://schemas.openxmlformats.org/officeDocument/2006/relationships/image" Target="../media/image452.png"/><Relationship Id="rId2" Type="http://schemas.openxmlformats.org/officeDocument/2006/relationships/image" Target="../media/image441.png"/><Relationship Id="rId16" Type="http://schemas.openxmlformats.org/officeDocument/2006/relationships/image" Target="../media/image451.png"/><Relationship Id="rId20" Type="http://schemas.openxmlformats.org/officeDocument/2006/relationships/image" Target="../media/image4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3.png"/><Relationship Id="rId11" Type="http://schemas.openxmlformats.org/officeDocument/2006/relationships/image" Target="../media/image10.png"/><Relationship Id="rId5" Type="http://schemas.openxmlformats.org/officeDocument/2006/relationships/image" Target="../media/image442.png"/><Relationship Id="rId15" Type="http://schemas.openxmlformats.org/officeDocument/2006/relationships/image" Target="../media/image450.png"/><Relationship Id="rId10" Type="http://schemas.openxmlformats.org/officeDocument/2006/relationships/image" Target="../media/image366.png"/><Relationship Id="rId19" Type="http://schemas.openxmlformats.org/officeDocument/2006/relationships/image" Target="../media/image453.png"/><Relationship Id="rId4" Type="http://schemas.openxmlformats.org/officeDocument/2006/relationships/image" Target="../media/image7.png"/><Relationship Id="rId9" Type="http://schemas.openxmlformats.org/officeDocument/2006/relationships/image" Target="../media/image446.png"/><Relationship Id="rId14" Type="http://schemas.openxmlformats.org/officeDocument/2006/relationships/image" Target="../media/image4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55.png"/><Relationship Id="rId7" Type="http://schemas.openxmlformats.org/officeDocument/2006/relationships/image" Target="../media/image459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8.png"/><Relationship Id="rId5" Type="http://schemas.openxmlformats.org/officeDocument/2006/relationships/image" Target="../media/image457.png"/><Relationship Id="rId4" Type="http://schemas.openxmlformats.org/officeDocument/2006/relationships/image" Target="../media/image45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5.png"/><Relationship Id="rId13" Type="http://schemas.openxmlformats.org/officeDocument/2006/relationships/image" Target="../media/image269.png"/><Relationship Id="rId3" Type="http://schemas.openxmlformats.org/officeDocument/2006/relationships/image" Target="../media/image6.png"/><Relationship Id="rId7" Type="http://schemas.openxmlformats.org/officeDocument/2006/relationships/image" Target="../media/image464.png"/><Relationship Id="rId12" Type="http://schemas.openxmlformats.org/officeDocument/2006/relationships/image" Target="../media/image454.png"/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3.png"/><Relationship Id="rId11" Type="http://schemas.openxmlformats.org/officeDocument/2006/relationships/image" Target="../media/image453.png"/><Relationship Id="rId5" Type="http://schemas.openxmlformats.org/officeDocument/2006/relationships/image" Target="../media/image462.png"/><Relationship Id="rId10" Type="http://schemas.openxmlformats.org/officeDocument/2006/relationships/image" Target="../media/image266.png"/><Relationship Id="rId4" Type="http://schemas.openxmlformats.org/officeDocument/2006/relationships/image" Target="../media/image7.png"/><Relationship Id="rId9" Type="http://schemas.openxmlformats.org/officeDocument/2006/relationships/image" Target="../media/image466.png"/><Relationship Id="rId14" Type="http://schemas.openxmlformats.org/officeDocument/2006/relationships/image" Target="../media/image4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8.png"/><Relationship Id="rId7" Type="http://schemas.openxmlformats.org/officeDocument/2006/relationships/image" Target="../media/image471.png"/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9.png"/><Relationship Id="rId4" Type="http://schemas.openxmlformats.org/officeDocument/2006/relationships/image" Target="../media/image45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6.png"/><Relationship Id="rId13" Type="http://schemas.openxmlformats.org/officeDocument/2006/relationships/image" Target="../media/image454.png"/><Relationship Id="rId3" Type="http://schemas.openxmlformats.org/officeDocument/2006/relationships/image" Target="../media/image6.png"/><Relationship Id="rId7" Type="http://schemas.openxmlformats.org/officeDocument/2006/relationships/image" Target="../media/image475.png"/><Relationship Id="rId12" Type="http://schemas.openxmlformats.org/officeDocument/2006/relationships/image" Target="../media/image453.png"/><Relationship Id="rId2" Type="http://schemas.openxmlformats.org/officeDocument/2006/relationships/image" Target="../media/image4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4.png"/><Relationship Id="rId11" Type="http://schemas.openxmlformats.org/officeDocument/2006/relationships/image" Target="../media/image266.png"/><Relationship Id="rId5" Type="http://schemas.openxmlformats.org/officeDocument/2006/relationships/image" Target="../media/image473.png"/><Relationship Id="rId15" Type="http://schemas.openxmlformats.org/officeDocument/2006/relationships/image" Target="../media/image477.png"/><Relationship Id="rId10" Type="http://schemas.openxmlformats.org/officeDocument/2006/relationships/image" Target="../media/image466.png"/><Relationship Id="rId4" Type="http://schemas.openxmlformats.org/officeDocument/2006/relationships/image" Target="../media/image7.png"/><Relationship Id="rId9" Type="http://schemas.openxmlformats.org/officeDocument/2006/relationships/image" Target="../media/image465.png"/><Relationship Id="rId14" Type="http://schemas.openxmlformats.org/officeDocument/2006/relationships/image" Target="../media/image26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1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30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8.png"/><Relationship Id="rId7" Type="http://schemas.openxmlformats.org/officeDocument/2006/relationships/image" Target="../media/image471.png"/><Relationship Id="rId2" Type="http://schemas.openxmlformats.org/officeDocument/2006/relationships/image" Target="../media/image4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9.png"/><Relationship Id="rId5" Type="http://schemas.openxmlformats.org/officeDocument/2006/relationships/image" Target="../media/image469.png"/><Relationship Id="rId4" Type="http://schemas.openxmlformats.org/officeDocument/2006/relationships/image" Target="../media/image45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3.png"/><Relationship Id="rId13" Type="http://schemas.openxmlformats.org/officeDocument/2006/relationships/image" Target="../media/image164.png"/><Relationship Id="rId3" Type="http://schemas.openxmlformats.org/officeDocument/2006/relationships/image" Target="../media/image6.png"/><Relationship Id="rId7" Type="http://schemas.openxmlformats.org/officeDocument/2006/relationships/image" Target="../media/image482.png"/><Relationship Id="rId12" Type="http://schemas.openxmlformats.org/officeDocument/2006/relationships/image" Target="../media/image487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86.png"/><Relationship Id="rId5" Type="http://schemas.openxmlformats.org/officeDocument/2006/relationships/image" Target="../media/image481.png"/><Relationship Id="rId10" Type="http://schemas.openxmlformats.org/officeDocument/2006/relationships/image" Target="../media/image485.png"/><Relationship Id="rId4" Type="http://schemas.openxmlformats.org/officeDocument/2006/relationships/image" Target="../media/image7.png"/><Relationship Id="rId9" Type="http://schemas.openxmlformats.org/officeDocument/2006/relationships/image" Target="../media/image484.png"/><Relationship Id="rId14" Type="http://schemas.openxmlformats.org/officeDocument/2006/relationships/image" Target="../media/image488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7.png"/><Relationship Id="rId18" Type="http://schemas.openxmlformats.org/officeDocument/2006/relationships/image" Target="../media/image502.png"/><Relationship Id="rId26" Type="http://schemas.openxmlformats.org/officeDocument/2006/relationships/image" Target="../media/image510.png"/><Relationship Id="rId39" Type="http://schemas.openxmlformats.org/officeDocument/2006/relationships/image" Target="../media/image523.png"/><Relationship Id="rId21" Type="http://schemas.openxmlformats.org/officeDocument/2006/relationships/image" Target="../media/image505.png"/><Relationship Id="rId34" Type="http://schemas.openxmlformats.org/officeDocument/2006/relationships/image" Target="../media/image518.png"/><Relationship Id="rId42" Type="http://schemas.openxmlformats.org/officeDocument/2006/relationships/image" Target="../media/image526.png"/><Relationship Id="rId7" Type="http://schemas.openxmlformats.org/officeDocument/2006/relationships/image" Target="../media/image491.png"/><Relationship Id="rId2" Type="http://schemas.openxmlformats.org/officeDocument/2006/relationships/image" Target="../media/image480.png"/><Relationship Id="rId16" Type="http://schemas.openxmlformats.org/officeDocument/2006/relationships/image" Target="../media/image500.png"/><Relationship Id="rId20" Type="http://schemas.openxmlformats.org/officeDocument/2006/relationships/image" Target="../media/image504.png"/><Relationship Id="rId29" Type="http://schemas.openxmlformats.org/officeDocument/2006/relationships/image" Target="../media/image513.png"/><Relationship Id="rId41" Type="http://schemas.openxmlformats.org/officeDocument/2006/relationships/image" Target="../media/image5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495.png"/><Relationship Id="rId24" Type="http://schemas.openxmlformats.org/officeDocument/2006/relationships/image" Target="../media/image508.png"/><Relationship Id="rId32" Type="http://schemas.openxmlformats.org/officeDocument/2006/relationships/image" Target="../media/image516.png"/><Relationship Id="rId37" Type="http://schemas.openxmlformats.org/officeDocument/2006/relationships/image" Target="../media/image521.png"/><Relationship Id="rId40" Type="http://schemas.openxmlformats.org/officeDocument/2006/relationships/image" Target="../media/image524.png"/><Relationship Id="rId5" Type="http://schemas.openxmlformats.org/officeDocument/2006/relationships/image" Target="../media/image489.png"/><Relationship Id="rId15" Type="http://schemas.openxmlformats.org/officeDocument/2006/relationships/image" Target="../media/image499.png"/><Relationship Id="rId23" Type="http://schemas.openxmlformats.org/officeDocument/2006/relationships/image" Target="../media/image507.png"/><Relationship Id="rId28" Type="http://schemas.openxmlformats.org/officeDocument/2006/relationships/image" Target="../media/image512.png"/><Relationship Id="rId36" Type="http://schemas.openxmlformats.org/officeDocument/2006/relationships/image" Target="../media/image520.png"/><Relationship Id="rId10" Type="http://schemas.openxmlformats.org/officeDocument/2006/relationships/image" Target="../media/image494.png"/><Relationship Id="rId19" Type="http://schemas.openxmlformats.org/officeDocument/2006/relationships/image" Target="../media/image503.png"/><Relationship Id="rId31" Type="http://schemas.openxmlformats.org/officeDocument/2006/relationships/image" Target="../media/image515.png"/><Relationship Id="rId4" Type="http://schemas.openxmlformats.org/officeDocument/2006/relationships/image" Target="../media/image7.png"/><Relationship Id="rId9" Type="http://schemas.openxmlformats.org/officeDocument/2006/relationships/image" Target="../media/image493.png"/><Relationship Id="rId14" Type="http://schemas.openxmlformats.org/officeDocument/2006/relationships/image" Target="../media/image498.png"/><Relationship Id="rId22" Type="http://schemas.openxmlformats.org/officeDocument/2006/relationships/image" Target="../media/image506.png"/><Relationship Id="rId27" Type="http://schemas.openxmlformats.org/officeDocument/2006/relationships/image" Target="../media/image511.png"/><Relationship Id="rId30" Type="http://schemas.openxmlformats.org/officeDocument/2006/relationships/image" Target="../media/image514.png"/><Relationship Id="rId35" Type="http://schemas.openxmlformats.org/officeDocument/2006/relationships/image" Target="../media/image519.png"/><Relationship Id="rId8" Type="http://schemas.openxmlformats.org/officeDocument/2006/relationships/image" Target="../media/image492.png"/><Relationship Id="rId3" Type="http://schemas.openxmlformats.org/officeDocument/2006/relationships/image" Target="../media/image31.png"/><Relationship Id="rId12" Type="http://schemas.openxmlformats.org/officeDocument/2006/relationships/image" Target="../media/image496.png"/><Relationship Id="rId17" Type="http://schemas.openxmlformats.org/officeDocument/2006/relationships/image" Target="../media/image501.png"/><Relationship Id="rId25" Type="http://schemas.openxmlformats.org/officeDocument/2006/relationships/image" Target="../media/image509.png"/><Relationship Id="rId33" Type="http://schemas.openxmlformats.org/officeDocument/2006/relationships/image" Target="../media/image517.png"/><Relationship Id="rId38" Type="http://schemas.openxmlformats.org/officeDocument/2006/relationships/image" Target="../media/image5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9.png"/><Relationship Id="rId13" Type="http://schemas.openxmlformats.org/officeDocument/2006/relationships/image" Target="../media/image534.png"/><Relationship Id="rId3" Type="http://schemas.openxmlformats.org/officeDocument/2006/relationships/image" Target="../media/image6.png"/><Relationship Id="rId7" Type="http://schemas.openxmlformats.org/officeDocument/2006/relationships/image" Target="../media/image528.png"/><Relationship Id="rId12" Type="http://schemas.openxmlformats.org/officeDocument/2006/relationships/image" Target="../media/image533.png"/><Relationship Id="rId2" Type="http://schemas.openxmlformats.org/officeDocument/2006/relationships/image" Target="../media/image480.png"/><Relationship Id="rId16" Type="http://schemas.openxmlformats.org/officeDocument/2006/relationships/image" Target="../media/image3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32.png"/><Relationship Id="rId5" Type="http://schemas.openxmlformats.org/officeDocument/2006/relationships/image" Target="../media/image527.png"/><Relationship Id="rId15" Type="http://schemas.openxmlformats.org/officeDocument/2006/relationships/image" Target="../media/image536.png"/><Relationship Id="rId10" Type="http://schemas.openxmlformats.org/officeDocument/2006/relationships/image" Target="../media/image531.png"/><Relationship Id="rId4" Type="http://schemas.openxmlformats.org/officeDocument/2006/relationships/image" Target="../media/image7.png"/><Relationship Id="rId9" Type="http://schemas.openxmlformats.org/officeDocument/2006/relationships/image" Target="../media/image530.png"/><Relationship Id="rId14" Type="http://schemas.openxmlformats.org/officeDocument/2006/relationships/image" Target="../media/image53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13" Type="http://schemas.openxmlformats.org/officeDocument/2006/relationships/image" Target="../media/image543.png"/><Relationship Id="rId18" Type="http://schemas.openxmlformats.org/officeDocument/2006/relationships/image" Target="../media/image509.png"/><Relationship Id="rId26" Type="http://schemas.openxmlformats.org/officeDocument/2006/relationships/image" Target="../media/image523.png"/><Relationship Id="rId3" Type="http://schemas.openxmlformats.org/officeDocument/2006/relationships/image" Target="../media/image31.png"/><Relationship Id="rId21" Type="http://schemas.openxmlformats.org/officeDocument/2006/relationships/image" Target="../media/image511.png"/><Relationship Id="rId7" Type="http://schemas.openxmlformats.org/officeDocument/2006/relationships/image" Target="../media/image539.png"/><Relationship Id="rId12" Type="http://schemas.openxmlformats.org/officeDocument/2006/relationships/image" Target="../media/image504.png"/><Relationship Id="rId17" Type="http://schemas.openxmlformats.org/officeDocument/2006/relationships/image" Target="../media/image545.png"/><Relationship Id="rId25" Type="http://schemas.openxmlformats.org/officeDocument/2006/relationships/image" Target="../media/image547.png"/><Relationship Id="rId2" Type="http://schemas.openxmlformats.org/officeDocument/2006/relationships/image" Target="../media/image480.png"/><Relationship Id="rId16" Type="http://schemas.openxmlformats.org/officeDocument/2006/relationships/image" Target="../media/image544.png"/><Relationship Id="rId20" Type="http://schemas.openxmlformats.org/officeDocument/2006/relationships/image" Target="../media/image546.png"/><Relationship Id="rId29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8.png"/><Relationship Id="rId11" Type="http://schemas.openxmlformats.org/officeDocument/2006/relationships/image" Target="../media/image498.png"/><Relationship Id="rId24" Type="http://schemas.openxmlformats.org/officeDocument/2006/relationships/image" Target="../media/image512.png"/><Relationship Id="rId5" Type="http://schemas.openxmlformats.org/officeDocument/2006/relationships/image" Target="../media/image537.png"/><Relationship Id="rId15" Type="http://schemas.openxmlformats.org/officeDocument/2006/relationships/image" Target="../media/image506.png"/><Relationship Id="rId23" Type="http://schemas.openxmlformats.org/officeDocument/2006/relationships/image" Target="../media/image514.png"/><Relationship Id="rId28" Type="http://schemas.openxmlformats.org/officeDocument/2006/relationships/image" Target="../media/image549.png"/><Relationship Id="rId10" Type="http://schemas.openxmlformats.org/officeDocument/2006/relationships/image" Target="../media/image542.png"/><Relationship Id="rId19" Type="http://schemas.openxmlformats.org/officeDocument/2006/relationships/image" Target="../media/image510.png"/><Relationship Id="rId4" Type="http://schemas.openxmlformats.org/officeDocument/2006/relationships/image" Target="../media/image7.png"/><Relationship Id="rId9" Type="http://schemas.openxmlformats.org/officeDocument/2006/relationships/image" Target="../media/image541.png"/><Relationship Id="rId14" Type="http://schemas.openxmlformats.org/officeDocument/2006/relationships/image" Target="../media/image495.png"/><Relationship Id="rId22" Type="http://schemas.openxmlformats.org/officeDocument/2006/relationships/image" Target="../media/image513.png"/><Relationship Id="rId27" Type="http://schemas.openxmlformats.org/officeDocument/2006/relationships/image" Target="../media/image548.png"/><Relationship Id="rId30" Type="http://schemas.openxmlformats.org/officeDocument/2006/relationships/image" Target="../media/image55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9.png"/><Relationship Id="rId13" Type="http://schemas.openxmlformats.org/officeDocument/2006/relationships/image" Target="../media/image554.png"/><Relationship Id="rId3" Type="http://schemas.openxmlformats.org/officeDocument/2006/relationships/image" Target="../media/image6.png"/><Relationship Id="rId7" Type="http://schemas.openxmlformats.org/officeDocument/2006/relationships/image" Target="../media/image528.png"/><Relationship Id="rId12" Type="http://schemas.openxmlformats.org/officeDocument/2006/relationships/image" Target="../media/image533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53.png"/><Relationship Id="rId5" Type="http://schemas.openxmlformats.org/officeDocument/2006/relationships/image" Target="../media/image552.png"/><Relationship Id="rId10" Type="http://schemas.openxmlformats.org/officeDocument/2006/relationships/image" Target="../media/image531.png"/><Relationship Id="rId4" Type="http://schemas.openxmlformats.org/officeDocument/2006/relationships/image" Target="../media/image7.png"/><Relationship Id="rId9" Type="http://schemas.openxmlformats.org/officeDocument/2006/relationships/image" Target="../media/image5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8.png"/><Relationship Id="rId13" Type="http://schemas.openxmlformats.org/officeDocument/2006/relationships/image" Target="../media/image543.png"/><Relationship Id="rId18" Type="http://schemas.openxmlformats.org/officeDocument/2006/relationships/image" Target="../media/image509.png"/><Relationship Id="rId26" Type="http://schemas.openxmlformats.org/officeDocument/2006/relationships/image" Target="../media/image523.png"/><Relationship Id="rId3" Type="http://schemas.openxmlformats.org/officeDocument/2006/relationships/image" Target="../media/image31.png"/><Relationship Id="rId21" Type="http://schemas.openxmlformats.org/officeDocument/2006/relationships/image" Target="../media/image511.png"/><Relationship Id="rId7" Type="http://schemas.openxmlformats.org/officeDocument/2006/relationships/image" Target="../media/image557.png"/><Relationship Id="rId12" Type="http://schemas.openxmlformats.org/officeDocument/2006/relationships/image" Target="../media/image504.png"/><Relationship Id="rId17" Type="http://schemas.openxmlformats.org/officeDocument/2006/relationships/image" Target="../media/image545.png"/><Relationship Id="rId25" Type="http://schemas.openxmlformats.org/officeDocument/2006/relationships/image" Target="../media/image559.png"/><Relationship Id="rId2" Type="http://schemas.openxmlformats.org/officeDocument/2006/relationships/image" Target="../media/image480.png"/><Relationship Id="rId16" Type="http://schemas.openxmlformats.org/officeDocument/2006/relationships/image" Target="../media/image544.png"/><Relationship Id="rId20" Type="http://schemas.openxmlformats.org/officeDocument/2006/relationships/image" Target="../media/image546.png"/><Relationship Id="rId29" Type="http://schemas.openxmlformats.org/officeDocument/2006/relationships/image" Target="../media/image5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6.png"/><Relationship Id="rId11" Type="http://schemas.openxmlformats.org/officeDocument/2006/relationships/image" Target="../media/image498.png"/><Relationship Id="rId24" Type="http://schemas.openxmlformats.org/officeDocument/2006/relationships/image" Target="../media/image514.png"/><Relationship Id="rId5" Type="http://schemas.openxmlformats.org/officeDocument/2006/relationships/image" Target="../media/image555.png"/><Relationship Id="rId15" Type="http://schemas.openxmlformats.org/officeDocument/2006/relationships/image" Target="../media/image506.png"/><Relationship Id="rId23" Type="http://schemas.openxmlformats.org/officeDocument/2006/relationships/image" Target="../media/image513.png"/><Relationship Id="rId28" Type="http://schemas.openxmlformats.org/officeDocument/2006/relationships/image" Target="../media/image549.png"/><Relationship Id="rId10" Type="http://schemas.openxmlformats.org/officeDocument/2006/relationships/image" Target="../media/image542.png"/><Relationship Id="rId19" Type="http://schemas.openxmlformats.org/officeDocument/2006/relationships/image" Target="../media/image510.png"/><Relationship Id="rId4" Type="http://schemas.openxmlformats.org/officeDocument/2006/relationships/image" Target="../media/image7.png"/><Relationship Id="rId9" Type="http://schemas.openxmlformats.org/officeDocument/2006/relationships/image" Target="../media/image541.png"/><Relationship Id="rId14" Type="http://schemas.openxmlformats.org/officeDocument/2006/relationships/image" Target="../media/image495.png"/><Relationship Id="rId22" Type="http://schemas.openxmlformats.org/officeDocument/2006/relationships/image" Target="../media/image512.png"/><Relationship Id="rId27" Type="http://schemas.openxmlformats.org/officeDocument/2006/relationships/image" Target="../media/image56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5.png"/><Relationship Id="rId13" Type="http://schemas.openxmlformats.org/officeDocument/2006/relationships/image" Target="../media/image569.png"/><Relationship Id="rId3" Type="http://schemas.openxmlformats.org/officeDocument/2006/relationships/image" Target="../media/image6.png"/><Relationship Id="rId7" Type="http://schemas.openxmlformats.org/officeDocument/2006/relationships/image" Target="../media/image228.png"/><Relationship Id="rId12" Type="http://schemas.openxmlformats.org/officeDocument/2006/relationships/image" Target="../media/image568.png"/><Relationship Id="rId2" Type="http://schemas.openxmlformats.org/officeDocument/2006/relationships/image" Target="../media/image5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4.png"/><Relationship Id="rId11" Type="http://schemas.openxmlformats.org/officeDocument/2006/relationships/image" Target="../media/image567.png"/><Relationship Id="rId5" Type="http://schemas.openxmlformats.org/officeDocument/2006/relationships/image" Target="../media/image563.png"/><Relationship Id="rId10" Type="http://schemas.openxmlformats.org/officeDocument/2006/relationships/image" Target="../media/image164.png"/><Relationship Id="rId4" Type="http://schemas.openxmlformats.org/officeDocument/2006/relationships/image" Target="../media/image7.png"/><Relationship Id="rId9" Type="http://schemas.openxmlformats.org/officeDocument/2006/relationships/image" Target="../media/image566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7.png"/><Relationship Id="rId18" Type="http://schemas.openxmlformats.org/officeDocument/2006/relationships/image" Target="../media/image582.png"/><Relationship Id="rId26" Type="http://schemas.openxmlformats.org/officeDocument/2006/relationships/image" Target="../media/image590.png"/><Relationship Id="rId21" Type="http://schemas.openxmlformats.org/officeDocument/2006/relationships/image" Target="../media/image585.png"/><Relationship Id="rId34" Type="http://schemas.openxmlformats.org/officeDocument/2006/relationships/image" Target="../media/image597.png"/><Relationship Id="rId7" Type="http://schemas.openxmlformats.org/officeDocument/2006/relationships/image" Target="../media/image571.png"/><Relationship Id="rId12" Type="http://schemas.openxmlformats.org/officeDocument/2006/relationships/image" Target="../media/image576.png"/><Relationship Id="rId17" Type="http://schemas.openxmlformats.org/officeDocument/2006/relationships/image" Target="../media/image581.png"/><Relationship Id="rId25" Type="http://schemas.openxmlformats.org/officeDocument/2006/relationships/image" Target="../media/image589.png"/><Relationship Id="rId33" Type="http://schemas.openxmlformats.org/officeDocument/2006/relationships/image" Target="../media/image596.png"/><Relationship Id="rId38" Type="http://schemas.openxmlformats.org/officeDocument/2006/relationships/image" Target="../media/image601.png"/><Relationship Id="rId2" Type="http://schemas.openxmlformats.org/officeDocument/2006/relationships/image" Target="../media/image562.png"/><Relationship Id="rId16" Type="http://schemas.openxmlformats.org/officeDocument/2006/relationships/image" Target="../media/image580.png"/><Relationship Id="rId20" Type="http://schemas.openxmlformats.org/officeDocument/2006/relationships/image" Target="../media/image584.png"/><Relationship Id="rId29" Type="http://schemas.openxmlformats.org/officeDocument/2006/relationships/image" Target="../media/image5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75.png"/><Relationship Id="rId24" Type="http://schemas.openxmlformats.org/officeDocument/2006/relationships/image" Target="../media/image588.png"/><Relationship Id="rId32" Type="http://schemas.openxmlformats.org/officeDocument/2006/relationships/image" Target="../media/image595.png"/><Relationship Id="rId37" Type="http://schemas.openxmlformats.org/officeDocument/2006/relationships/image" Target="../media/image600.png"/><Relationship Id="rId5" Type="http://schemas.openxmlformats.org/officeDocument/2006/relationships/image" Target="../media/image570.png"/><Relationship Id="rId15" Type="http://schemas.openxmlformats.org/officeDocument/2006/relationships/image" Target="../media/image579.png"/><Relationship Id="rId23" Type="http://schemas.openxmlformats.org/officeDocument/2006/relationships/image" Target="../media/image587.png"/><Relationship Id="rId28" Type="http://schemas.openxmlformats.org/officeDocument/2006/relationships/image" Target="../media/image591.png"/><Relationship Id="rId36" Type="http://schemas.openxmlformats.org/officeDocument/2006/relationships/image" Target="../media/image599.png"/><Relationship Id="rId10" Type="http://schemas.openxmlformats.org/officeDocument/2006/relationships/image" Target="../media/image574.png"/><Relationship Id="rId19" Type="http://schemas.openxmlformats.org/officeDocument/2006/relationships/image" Target="../media/image583.png"/><Relationship Id="rId31" Type="http://schemas.openxmlformats.org/officeDocument/2006/relationships/image" Target="../media/image594.png"/><Relationship Id="rId4" Type="http://schemas.openxmlformats.org/officeDocument/2006/relationships/image" Target="../media/image7.png"/><Relationship Id="rId9" Type="http://schemas.openxmlformats.org/officeDocument/2006/relationships/image" Target="../media/image573.png"/><Relationship Id="rId14" Type="http://schemas.openxmlformats.org/officeDocument/2006/relationships/image" Target="../media/image578.png"/><Relationship Id="rId22" Type="http://schemas.openxmlformats.org/officeDocument/2006/relationships/image" Target="../media/image586.png"/><Relationship Id="rId27" Type="http://schemas.openxmlformats.org/officeDocument/2006/relationships/image" Target="../media/image129.png"/><Relationship Id="rId30" Type="http://schemas.openxmlformats.org/officeDocument/2006/relationships/image" Target="../media/image593.png"/><Relationship Id="rId35" Type="http://schemas.openxmlformats.org/officeDocument/2006/relationships/image" Target="../media/image598.png"/><Relationship Id="rId8" Type="http://schemas.openxmlformats.org/officeDocument/2006/relationships/image" Target="../media/image572.png"/><Relationship Id="rId3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6.png"/><Relationship Id="rId13" Type="http://schemas.openxmlformats.org/officeDocument/2006/relationships/image" Target="../media/image164.png"/><Relationship Id="rId18" Type="http://schemas.openxmlformats.org/officeDocument/2006/relationships/image" Target="../media/image614.png"/><Relationship Id="rId3" Type="http://schemas.openxmlformats.org/officeDocument/2006/relationships/image" Target="../media/image31.png"/><Relationship Id="rId21" Type="http://schemas.openxmlformats.org/officeDocument/2006/relationships/image" Target="../media/image617.png"/><Relationship Id="rId7" Type="http://schemas.openxmlformats.org/officeDocument/2006/relationships/image" Target="../media/image605.png"/><Relationship Id="rId12" Type="http://schemas.openxmlformats.org/officeDocument/2006/relationships/image" Target="../media/image609.png"/><Relationship Id="rId17" Type="http://schemas.openxmlformats.org/officeDocument/2006/relationships/image" Target="../media/image613.png"/><Relationship Id="rId2" Type="http://schemas.openxmlformats.org/officeDocument/2006/relationships/image" Target="../media/image602.png"/><Relationship Id="rId16" Type="http://schemas.openxmlformats.org/officeDocument/2006/relationships/image" Target="../media/image612.png"/><Relationship Id="rId20" Type="http://schemas.openxmlformats.org/officeDocument/2006/relationships/image" Target="../media/image6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4.png"/><Relationship Id="rId11" Type="http://schemas.openxmlformats.org/officeDocument/2006/relationships/image" Target="../media/image608.png"/><Relationship Id="rId5" Type="http://schemas.openxmlformats.org/officeDocument/2006/relationships/image" Target="../media/image603.png"/><Relationship Id="rId15" Type="http://schemas.openxmlformats.org/officeDocument/2006/relationships/image" Target="../media/image611.png"/><Relationship Id="rId23" Type="http://schemas.openxmlformats.org/officeDocument/2006/relationships/image" Target="../media/image619.png"/><Relationship Id="rId10" Type="http://schemas.openxmlformats.org/officeDocument/2006/relationships/image" Target="../media/image607.png"/><Relationship Id="rId19" Type="http://schemas.openxmlformats.org/officeDocument/2006/relationships/image" Target="../media/image615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610.png"/><Relationship Id="rId22" Type="http://schemas.openxmlformats.org/officeDocument/2006/relationships/image" Target="../media/image618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6.png"/><Relationship Id="rId21" Type="http://schemas.openxmlformats.org/officeDocument/2006/relationships/image" Target="../media/image71.png"/><Relationship Id="rId34" Type="http://schemas.openxmlformats.org/officeDocument/2006/relationships/image" Target="../media/image84.png"/><Relationship Id="rId42" Type="http://schemas.openxmlformats.org/officeDocument/2006/relationships/image" Target="../media/image92.png"/><Relationship Id="rId47" Type="http://schemas.openxmlformats.org/officeDocument/2006/relationships/image" Target="../media/image97.png"/><Relationship Id="rId50" Type="http://schemas.openxmlformats.org/officeDocument/2006/relationships/image" Target="../media/image100.png"/><Relationship Id="rId55" Type="http://schemas.openxmlformats.org/officeDocument/2006/relationships/image" Target="../media/image105.png"/><Relationship Id="rId63" Type="http://schemas.openxmlformats.org/officeDocument/2006/relationships/image" Target="../media/image113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6" Type="http://schemas.openxmlformats.org/officeDocument/2006/relationships/image" Target="../media/image27.png"/><Relationship Id="rId29" Type="http://schemas.openxmlformats.org/officeDocument/2006/relationships/image" Target="../media/image79.png"/><Relationship Id="rId11" Type="http://schemas.openxmlformats.org/officeDocument/2006/relationships/image" Target="../media/image19.png"/><Relationship Id="rId24" Type="http://schemas.openxmlformats.org/officeDocument/2006/relationships/image" Target="../media/image74.png"/><Relationship Id="rId32" Type="http://schemas.openxmlformats.org/officeDocument/2006/relationships/image" Target="../media/image82.png"/><Relationship Id="rId37" Type="http://schemas.openxmlformats.org/officeDocument/2006/relationships/image" Target="../media/image87.png"/><Relationship Id="rId40" Type="http://schemas.openxmlformats.org/officeDocument/2006/relationships/image" Target="../media/image90.png"/><Relationship Id="rId45" Type="http://schemas.openxmlformats.org/officeDocument/2006/relationships/image" Target="../media/image95.png"/><Relationship Id="rId53" Type="http://schemas.openxmlformats.org/officeDocument/2006/relationships/image" Target="../media/image103.png"/><Relationship Id="rId58" Type="http://schemas.openxmlformats.org/officeDocument/2006/relationships/image" Target="../media/image108.png"/><Relationship Id="rId5" Type="http://schemas.openxmlformats.org/officeDocument/2006/relationships/image" Target="../media/image59.png"/><Relationship Id="rId61" Type="http://schemas.openxmlformats.org/officeDocument/2006/relationships/image" Target="../media/image111.png"/><Relationship Id="rId19" Type="http://schemas.openxmlformats.org/officeDocument/2006/relationships/image" Target="../media/image69.png"/><Relationship Id="rId14" Type="http://schemas.openxmlformats.org/officeDocument/2006/relationships/image" Target="../media/image65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Relationship Id="rId30" Type="http://schemas.openxmlformats.org/officeDocument/2006/relationships/image" Target="../media/image80.png"/><Relationship Id="rId35" Type="http://schemas.openxmlformats.org/officeDocument/2006/relationships/image" Target="../media/image85.png"/><Relationship Id="rId43" Type="http://schemas.openxmlformats.org/officeDocument/2006/relationships/image" Target="../media/image93.png"/><Relationship Id="rId48" Type="http://schemas.openxmlformats.org/officeDocument/2006/relationships/image" Target="../media/image98.png"/><Relationship Id="rId56" Type="http://schemas.openxmlformats.org/officeDocument/2006/relationships/image" Target="../media/image106.png"/><Relationship Id="rId64" Type="http://schemas.openxmlformats.org/officeDocument/2006/relationships/image" Target="../media/image114.png"/><Relationship Id="rId8" Type="http://schemas.openxmlformats.org/officeDocument/2006/relationships/image" Target="../media/image62.png"/><Relationship Id="rId51" Type="http://schemas.openxmlformats.org/officeDocument/2006/relationships/image" Target="../media/image101.png"/><Relationship Id="rId3" Type="http://schemas.openxmlformats.org/officeDocument/2006/relationships/image" Target="../media/image58.png"/><Relationship Id="rId12" Type="http://schemas.openxmlformats.org/officeDocument/2006/relationships/image" Target="../media/image21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38" Type="http://schemas.openxmlformats.org/officeDocument/2006/relationships/image" Target="../media/image88.png"/><Relationship Id="rId46" Type="http://schemas.openxmlformats.org/officeDocument/2006/relationships/image" Target="../media/image96.png"/><Relationship Id="rId59" Type="http://schemas.openxmlformats.org/officeDocument/2006/relationships/image" Target="../media/image109.png"/><Relationship Id="rId20" Type="http://schemas.openxmlformats.org/officeDocument/2006/relationships/image" Target="../media/image70.png"/><Relationship Id="rId41" Type="http://schemas.openxmlformats.org/officeDocument/2006/relationships/image" Target="../media/image91.png"/><Relationship Id="rId54" Type="http://schemas.openxmlformats.org/officeDocument/2006/relationships/image" Target="../media/image104.png"/><Relationship Id="rId6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5" Type="http://schemas.openxmlformats.org/officeDocument/2006/relationships/image" Target="../media/image66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36" Type="http://schemas.openxmlformats.org/officeDocument/2006/relationships/image" Target="../media/image86.png"/><Relationship Id="rId49" Type="http://schemas.openxmlformats.org/officeDocument/2006/relationships/image" Target="../media/image99.png"/><Relationship Id="rId57" Type="http://schemas.openxmlformats.org/officeDocument/2006/relationships/image" Target="../media/image107.png"/><Relationship Id="rId10" Type="http://schemas.openxmlformats.org/officeDocument/2006/relationships/image" Target="../media/image64.png"/><Relationship Id="rId31" Type="http://schemas.openxmlformats.org/officeDocument/2006/relationships/image" Target="../media/image81.png"/><Relationship Id="rId44" Type="http://schemas.openxmlformats.org/officeDocument/2006/relationships/image" Target="../media/image94.png"/><Relationship Id="rId52" Type="http://schemas.openxmlformats.org/officeDocument/2006/relationships/image" Target="../media/image102.png"/><Relationship Id="rId60" Type="http://schemas.openxmlformats.org/officeDocument/2006/relationships/image" Target="../media/image110.png"/><Relationship Id="rId65" Type="http://schemas.openxmlformats.org/officeDocument/2006/relationships/image" Target="../media/image115.png"/><Relationship Id="rId4" Type="http://schemas.openxmlformats.org/officeDocument/2006/relationships/image" Target="../media/image7.png"/><Relationship Id="rId9" Type="http://schemas.openxmlformats.org/officeDocument/2006/relationships/image" Target="../media/image63.png"/><Relationship Id="rId13" Type="http://schemas.openxmlformats.org/officeDocument/2006/relationships/image" Target="../media/image23.png"/><Relationship Id="rId18" Type="http://schemas.openxmlformats.org/officeDocument/2006/relationships/image" Target="../media/image68.png"/><Relationship Id="rId39" Type="http://schemas.openxmlformats.org/officeDocument/2006/relationships/image" Target="../media/image8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3.png"/><Relationship Id="rId13" Type="http://schemas.openxmlformats.org/officeDocument/2006/relationships/image" Target="../media/image628.png"/><Relationship Id="rId3" Type="http://schemas.openxmlformats.org/officeDocument/2006/relationships/image" Target="../media/image31.png"/><Relationship Id="rId7" Type="http://schemas.openxmlformats.org/officeDocument/2006/relationships/image" Target="../media/image164.png"/><Relationship Id="rId12" Type="http://schemas.openxmlformats.org/officeDocument/2006/relationships/image" Target="../media/image627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2.png"/><Relationship Id="rId11" Type="http://schemas.openxmlformats.org/officeDocument/2006/relationships/image" Target="../media/image626.png"/><Relationship Id="rId5" Type="http://schemas.openxmlformats.org/officeDocument/2006/relationships/image" Target="../media/image621.png"/><Relationship Id="rId15" Type="http://schemas.openxmlformats.org/officeDocument/2006/relationships/image" Target="../media/image630.png"/><Relationship Id="rId10" Type="http://schemas.openxmlformats.org/officeDocument/2006/relationships/image" Target="../media/image625.png"/><Relationship Id="rId4" Type="http://schemas.openxmlformats.org/officeDocument/2006/relationships/image" Target="../media/image7.png"/><Relationship Id="rId9" Type="http://schemas.openxmlformats.org/officeDocument/2006/relationships/image" Target="../media/image624.png"/><Relationship Id="rId14" Type="http://schemas.openxmlformats.org/officeDocument/2006/relationships/image" Target="../media/image62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4.png"/><Relationship Id="rId13" Type="http://schemas.openxmlformats.org/officeDocument/2006/relationships/image" Target="../media/image639.png"/><Relationship Id="rId3" Type="http://schemas.openxmlformats.org/officeDocument/2006/relationships/image" Target="../media/image632.png"/><Relationship Id="rId7" Type="http://schemas.openxmlformats.org/officeDocument/2006/relationships/image" Target="../media/image164.png"/><Relationship Id="rId12" Type="http://schemas.openxmlformats.org/officeDocument/2006/relationships/image" Target="../media/image638.png"/><Relationship Id="rId17" Type="http://schemas.openxmlformats.org/officeDocument/2006/relationships/image" Target="../media/image643.png"/><Relationship Id="rId2" Type="http://schemas.openxmlformats.org/officeDocument/2006/relationships/image" Target="../media/image631.png"/><Relationship Id="rId16" Type="http://schemas.openxmlformats.org/officeDocument/2006/relationships/image" Target="../media/image6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3.png"/><Relationship Id="rId11" Type="http://schemas.openxmlformats.org/officeDocument/2006/relationships/image" Target="../media/image637.png"/><Relationship Id="rId5" Type="http://schemas.openxmlformats.org/officeDocument/2006/relationships/image" Target="../media/image7.png"/><Relationship Id="rId15" Type="http://schemas.openxmlformats.org/officeDocument/2006/relationships/image" Target="../media/image641.png"/><Relationship Id="rId10" Type="http://schemas.openxmlformats.org/officeDocument/2006/relationships/image" Target="../media/image636.png"/><Relationship Id="rId4" Type="http://schemas.openxmlformats.org/officeDocument/2006/relationships/image" Target="../media/image6.png"/><Relationship Id="rId9" Type="http://schemas.openxmlformats.org/officeDocument/2006/relationships/image" Target="../media/image635.png"/><Relationship Id="rId14" Type="http://schemas.openxmlformats.org/officeDocument/2006/relationships/image" Target="../media/image6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5.png"/><Relationship Id="rId13" Type="http://schemas.openxmlformats.org/officeDocument/2006/relationships/image" Target="../media/image649.png"/><Relationship Id="rId18" Type="http://schemas.openxmlformats.org/officeDocument/2006/relationships/image" Target="../media/image654.png"/><Relationship Id="rId26" Type="http://schemas.openxmlformats.org/officeDocument/2006/relationships/image" Target="../media/image642.png"/><Relationship Id="rId3" Type="http://schemas.openxmlformats.org/officeDocument/2006/relationships/image" Target="../media/image632.png"/><Relationship Id="rId21" Type="http://schemas.openxmlformats.org/officeDocument/2006/relationships/image" Target="../media/image637.png"/><Relationship Id="rId7" Type="http://schemas.openxmlformats.org/officeDocument/2006/relationships/image" Target="../media/image164.png"/><Relationship Id="rId12" Type="http://schemas.openxmlformats.org/officeDocument/2006/relationships/image" Target="../media/image648.png"/><Relationship Id="rId17" Type="http://schemas.openxmlformats.org/officeDocument/2006/relationships/image" Target="../media/image653.png"/><Relationship Id="rId25" Type="http://schemas.openxmlformats.org/officeDocument/2006/relationships/image" Target="../media/image641.png"/><Relationship Id="rId2" Type="http://schemas.openxmlformats.org/officeDocument/2006/relationships/image" Target="../media/image631.png"/><Relationship Id="rId16" Type="http://schemas.openxmlformats.org/officeDocument/2006/relationships/image" Target="../media/image652.png"/><Relationship Id="rId20" Type="http://schemas.openxmlformats.org/officeDocument/2006/relationships/image" Target="../media/image6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4.png"/><Relationship Id="rId11" Type="http://schemas.openxmlformats.org/officeDocument/2006/relationships/image" Target="../media/image647.png"/><Relationship Id="rId24" Type="http://schemas.openxmlformats.org/officeDocument/2006/relationships/image" Target="../media/image640.png"/><Relationship Id="rId5" Type="http://schemas.openxmlformats.org/officeDocument/2006/relationships/image" Target="../media/image7.png"/><Relationship Id="rId15" Type="http://schemas.openxmlformats.org/officeDocument/2006/relationships/image" Target="../media/image651.png"/><Relationship Id="rId23" Type="http://schemas.openxmlformats.org/officeDocument/2006/relationships/image" Target="../media/image639.png"/><Relationship Id="rId10" Type="http://schemas.openxmlformats.org/officeDocument/2006/relationships/image" Target="../media/image10.png"/><Relationship Id="rId19" Type="http://schemas.openxmlformats.org/officeDocument/2006/relationships/image" Target="../media/image655.png"/><Relationship Id="rId4" Type="http://schemas.openxmlformats.org/officeDocument/2006/relationships/image" Target="../media/image6.png"/><Relationship Id="rId9" Type="http://schemas.openxmlformats.org/officeDocument/2006/relationships/image" Target="../media/image646.png"/><Relationship Id="rId14" Type="http://schemas.openxmlformats.org/officeDocument/2006/relationships/image" Target="../media/image650.png"/><Relationship Id="rId22" Type="http://schemas.openxmlformats.org/officeDocument/2006/relationships/image" Target="../media/image638.png"/><Relationship Id="rId27" Type="http://schemas.openxmlformats.org/officeDocument/2006/relationships/image" Target="../media/image64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8.png"/><Relationship Id="rId13" Type="http://schemas.openxmlformats.org/officeDocument/2006/relationships/image" Target="../media/image366.png"/><Relationship Id="rId18" Type="http://schemas.openxmlformats.org/officeDocument/2006/relationships/image" Target="../media/image667.png"/><Relationship Id="rId26" Type="http://schemas.openxmlformats.org/officeDocument/2006/relationships/image" Target="../media/image641.png"/><Relationship Id="rId3" Type="http://schemas.openxmlformats.org/officeDocument/2006/relationships/image" Target="../media/image632.png"/><Relationship Id="rId21" Type="http://schemas.openxmlformats.org/officeDocument/2006/relationships/image" Target="../media/image669.png"/><Relationship Id="rId7" Type="http://schemas.openxmlformats.org/officeDocument/2006/relationships/image" Target="../media/image10.png"/><Relationship Id="rId12" Type="http://schemas.openxmlformats.org/officeDocument/2006/relationships/image" Target="../media/image662.png"/><Relationship Id="rId17" Type="http://schemas.openxmlformats.org/officeDocument/2006/relationships/image" Target="../media/image666.png"/><Relationship Id="rId25" Type="http://schemas.openxmlformats.org/officeDocument/2006/relationships/image" Target="../media/image640.png"/><Relationship Id="rId2" Type="http://schemas.openxmlformats.org/officeDocument/2006/relationships/image" Target="../media/image631.png"/><Relationship Id="rId16" Type="http://schemas.openxmlformats.org/officeDocument/2006/relationships/image" Target="../media/image665.png"/><Relationship Id="rId20" Type="http://schemas.openxmlformats.org/officeDocument/2006/relationships/image" Target="../media/image6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7.png"/><Relationship Id="rId11" Type="http://schemas.openxmlformats.org/officeDocument/2006/relationships/image" Target="../media/image661.png"/><Relationship Id="rId24" Type="http://schemas.openxmlformats.org/officeDocument/2006/relationships/image" Target="../media/image639.png"/><Relationship Id="rId5" Type="http://schemas.openxmlformats.org/officeDocument/2006/relationships/image" Target="../media/image7.png"/><Relationship Id="rId15" Type="http://schemas.openxmlformats.org/officeDocument/2006/relationships/image" Target="../media/image664.png"/><Relationship Id="rId23" Type="http://schemas.openxmlformats.org/officeDocument/2006/relationships/image" Target="../media/image638.png"/><Relationship Id="rId28" Type="http://schemas.openxmlformats.org/officeDocument/2006/relationships/image" Target="../media/image643.png"/><Relationship Id="rId10" Type="http://schemas.openxmlformats.org/officeDocument/2006/relationships/image" Target="../media/image660.png"/><Relationship Id="rId19" Type="http://schemas.openxmlformats.org/officeDocument/2006/relationships/image" Target="../media/image375.png"/><Relationship Id="rId4" Type="http://schemas.openxmlformats.org/officeDocument/2006/relationships/image" Target="../media/image6.png"/><Relationship Id="rId9" Type="http://schemas.openxmlformats.org/officeDocument/2006/relationships/image" Target="../media/image659.png"/><Relationship Id="rId14" Type="http://schemas.openxmlformats.org/officeDocument/2006/relationships/image" Target="../media/image663.png"/><Relationship Id="rId22" Type="http://schemas.openxmlformats.org/officeDocument/2006/relationships/image" Target="../media/image637.png"/><Relationship Id="rId27" Type="http://schemas.openxmlformats.org/officeDocument/2006/relationships/image" Target="../media/image64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1.png"/><Relationship Id="rId13" Type="http://schemas.openxmlformats.org/officeDocument/2006/relationships/image" Target="../media/image676.png"/><Relationship Id="rId18" Type="http://schemas.openxmlformats.org/officeDocument/2006/relationships/image" Target="../media/image680.png"/><Relationship Id="rId26" Type="http://schemas.openxmlformats.org/officeDocument/2006/relationships/image" Target="../media/image688.png"/><Relationship Id="rId3" Type="http://schemas.openxmlformats.org/officeDocument/2006/relationships/image" Target="../media/image632.png"/><Relationship Id="rId21" Type="http://schemas.openxmlformats.org/officeDocument/2006/relationships/image" Target="../media/image683.png"/><Relationship Id="rId7" Type="http://schemas.openxmlformats.org/officeDocument/2006/relationships/image" Target="../media/image387.png"/><Relationship Id="rId12" Type="http://schemas.openxmlformats.org/officeDocument/2006/relationships/image" Target="../media/image675.png"/><Relationship Id="rId17" Type="http://schemas.openxmlformats.org/officeDocument/2006/relationships/image" Target="../media/image245.png"/><Relationship Id="rId25" Type="http://schemas.openxmlformats.org/officeDocument/2006/relationships/image" Target="../media/image687.png"/><Relationship Id="rId2" Type="http://schemas.openxmlformats.org/officeDocument/2006/relationships/image" Target="../media/image631.png"/><Relationship Id="rId16" Type="http://schemas.openxmlformats.org/officeDocument/2006/relationships/image" Target="../media/image679.png"/><Relationship Id="rId20" Type="http://schemas.openxmlformats.org/officeDocument/2006/relationships/image" Target="../media/image6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11" Type="http://schemas.openxmlformats.org/officeDocument/2006/relationships/image" Target="../media/image674.png"/><Relationship Id="rId24" Type="http://schemas.openxmlformats.org/officeDocument/2006/relationships/image" Target="../media/image686.png"/><Relationship Id="rId5" Type="http://schemas.openxmlformats.org/officeDocument/2006/relationships/image" Target="../media/image7.png"/><Relationship Id="rId15" Type="http://schemas.openxmlformats.org/officeDocument/2006/relationships/image" Target="../media/image678.png"/><Relationship Id="rId23" Type="http://schemas.openxmlformats.org/officeDocument/2006/relationships/image" Target="../media/image685.png"/><Relationship Id="rId10" Type="http://schemas.openxmlformats.org/officeDocument/2006/relationships/image" Target="../media/image673.png"/><Relationship Id="rId19" Type="http://schemas.openxmlformats.org/officeDocument/2006/relationships/image" Target="../media/image681.png"/><Relationship Id="rId4" Type="http://schemas.openxmlformats.org/officeDocument/2006/relationships/image" Target="../media/image6.png"/><Relationship Id="rId9" Type="http://schemas.openxmlformats.org/officeDocument/2006/relationships/image" Target="../media/image672.png"/><Relationship Id="rId14" Type="http://schemas.openxmlformats.org/officeDocument/2006/relationships/image" Target="../media/image677.png"/><Relationship Id="rId22" Type="http://schemas.openxmlformats.org/officeDocument/2006/relationships/image" Target="../media/image684.png"/><Relationship Id="rId27" Type="http://schemas.openxmlformats.org/officeDocument/2006/relationships/image" Target="../media/image689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6.png"/><Relationship Id="rId18" Type="http://schemas.openxmlformats.org/officeDocument/2006/relationships/image" Target="../media/image701.png"/><Relationship Id="rId26" Type="http://schemas.openxmlformats.org/officeDocument/2006/relationships/image" Target="../media/image708.png"/><Relationship Id="rId3" Type="http://schemas.openxmlformats.org/officeDocument/2006/relationships/image" Target="../media/image632.png"/><Relationship Id="rId21" Type="http://schemas.openxmlformats.org/officeDocument/2006/relationships/image" Target="../media/image703.png"/><Relationship Id="rId34" Type="http://schemas.openxmlformats.org/officeDocument/2006/relationships/image" Target="../media/image713.png"/><Relationship Id="rId7" Type="http://schemas.openxmlformats.org/officeDocument/2006/relationships/image" Target="../media/image164.png"/><Relationship Id="rId12" Type="http://schemas.openxmlformats.org/officeDocument/2006/relationships/image" Target="../media/image695.png"/><Relationship Id="rId17" Type="http://schemas.openxmlformats.org/officeDocument/2006/relationships/image" Target="../media/image700.png"/><Relationship Id="rId25" Type="http://schemas.openxmlformats.org/officeDocument/2006/relationships/image" Target="../media/image707.png"/><Relationship Id="rId33" Type="http://schemas.openxmlformats.org/officeDocument/2006/relationships/image" Target="../media/image688.png"/><Relationship Id="rId2" Type="http://schemas.openxmlformats.org/officeDocument/2006/relationships/image" Target="../media/image631.png"/><Relationship Id="rId16" Type="http://schemas.openxmlformats.org/officeDocument/2006/relationships/image" Target="../media/image699.png"/><Relationship Id="rId20" Type="http://schemas.openxmlformats.org/officeDocument/2006/relationships/image" Target="../media/image702.png"/><Relationship Id="rId29" Type="http://schemas.openxmlformats.org/officeDocument/2006/relationships/image" Target="../media/image6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694.png"/><Relationship Id="rId24" Type="http://schemas.openxmlformats.org/officeDocument/2006/relationships/image" Target="../media/image706.png"/><Relationship Id="rId32" Type="http://schemas.openxmlformats.org/officeDocument/2006/relationships/image" Target="../media/image712.png"/><Relationship Id="rId5" Type="http://schemas.openxmlformats.org/officeDocument/2006/relationships/image" Target="../media/image7.png"/><Relationship Id="rId15" Type="http://schemas.openxmlformats.org/officeDocument/2006/relationships/image" Target="../media/image698.png"/><Relationship Id="rId23" Type="http://schemas.openxmlformats.org/officeDocument/2006/relationships/image" Target="../media/image705.png"/><Relationship Id="rId28" Type="http://schemas.openxmlformats.org/officeDocument/2006/relationships/image" Target="../media/image710.png"/><Relationship Id="rId10" Type="http://schemas.openxmlformats.org/officeDocument/2006/relationships/image" Target="../media/image693.png"/><Relationship Id="rId19" Type="http://schemas.openxmlformats.org/officeDocument/2006/relationships/image" Target="../media/image387.png"/><Relationship Id="rId31" Type="http://schemas.openxmlformats.org/officeDocument/2006/relationships/image" Target="../media/image686.png"/><Relationship Id="rId4" Type="http://schemas.openxmlformats.org/officeDocument/2006/relationships/image" Target="../media/image6.png"/><Relationship Id="rId9" Type="http://schemas.openxmlformats.org/officeDocument/2006/relationships/image" Target="../media/image692.png"/><Relationship Id="rId14" Type="http://schemas.openxmlformats.org/officeDocument/2006/relationships/image" Target="../media/image697.png"/><Relationship Id="rId22" Type="http://schemas.openxmlformats.org/officeDocument/2006/relationships/image" Target="../media/image704.png"/><Relationship Id="rId27" Type="http://schemas.openxmlformats.org/officeDocument/2006/relationships/image" Target="../media/image709.png"/><Relationship Id="rId30" Type="http://schemas.openxmlformats.org/officeDocument/2006/relationships/image" Target="../media/image711.png"/><Relationship Id="rId8" Type="http://schemas.openxmlformats.org/officeDocument/2006/relationships/image" Target="../media/image69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5.png"/><Relationship Id="rId13" Type="http://schemas.openxmlformats.org/officeDocument/2006/relationships/image" Target="../media/image10.png"/><Relationship Id="rId18" Type="http://schemas.openxmlformats.org/officeDocument/2006/relationships/image" Target="../media/image724.png"/><Relationship Id="rId3" Type="http://schemas.openxmlformats.org/officeDocument/2006/relationships/image" Target="../media/image632.png"/><Relationship Id="rId7" Type="http://schemas.openxmlformats.org/officeDocument/2006/relationships/image" Target="../media/image164.png"/><Relationship Id="rId12" Type="http://schemas.openxmlformats.org/officeDocument/2006/relationships/image" Target="../media/image719.png"/><Relationship Id="rId17" Type="http://schemas.openxmlformats.org/officeDocument/2006/relationships/image" Target="../media/image723.png"/><Relationship Id="rId2" Type="http://schemas.openxmlformats.org/officeDocument/2006/relationships/image" Target="../media/image631.png"/><Relationship Id="rId16" Type="http://schemas.openxmlformats.org/officeDocument/2006/relationships/image" Target="../media/image7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4.png"/><Relationship Id="rId11" Type="http://schemas.openxmlformats.org/officeDocument/2006/relationships/image" Target="../media/image718.png"/><Relationship Id="rId5" Type="http://schemas.openxmlformats.org/officeDocument/2006/relationships/image" Target="../media/image7.png"/><Relationship Id="rId15" Type="http://schemas.openxmlformats.org/officeDocument/2006/relationships/image" Target="../media/image721.png"/><Relationship Id="rId10" Type="http://schemas.openxmlformats.org/officeDocument/2006/relationships/image" Target="../media/image717.png"/><Relationship Id="rId4" Type="http://schemas.openxmlformats.org/officeDocument/2006/relationships/image" Target="../media/image6.png"/><Relationship Id="rId9" Type="http://schemas.openxmlformats.org/officeDocument/2006/relationships/image" Target="../media/image716.png"/><Relationship Id="rId14" Type="http://schemas.openxmlformats.org/officeDocument/2006/relationships/image" Target="../media/image72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6.png"/><Relationship Id="rId13" Type="http://schemas.openxmlformats.org/officeDocument/2006/relationships/image" Target="../media/image731.png"/><Relationship Id="rId18" Type="http://schemas.openxmlformats.org/officeDocument/2006/relationships/image" Target="../media/image688.png"/><Relationship Id="rId3" Type="http://schemas.openxmlformats.org/officeDocument/2006/relationships/image" Target="../media/image632.png"/><Relationship Id="rId7" Type="http://schemas.openxmlformats.org/officeDocument/2006/relationships/image" Target="../media/image10.png"/><Relationship Id="rId12" Type="http://schemas.openxmlformats.org/officeDocument/2006/relationships/image" Target="../media/image730.png"/><Relationship Id="rId17" Type="http://schemas.openxmlformats.org/officeDocument/2006/relationships/image" Target="../media/image733.png"/><Relationship Id="rId2" Type="http://schemas.openxmlformats.org/officeDocument/2006/relationships/image" Target="../media/image631.png"/><Relationship Id="rId16" Type="http://schemas.openxmlformats.org/officeDocument/2006/relationships/image" Target="../media/image686.png"/><Relationship Id="rId20" Type="http://schemas.openxmlformats.org/officeDocument/2006/relationships/image" Target="../media/image7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5.png"/><Relationship Id="rId11" Type="http://schemas.openxmlformats.org/officeDocument/2006/relationships/image" Target="../media/image729.png"/><Relationship Id="rId5" Type="http://schemas.openxmlformats.org/officeDocument/2006/relationships/image" Target="../media/image7.png"/><Relationship Id="rId15" Type="http://schemas.openxmlformats.org/officeDocument/2006/relationships/image" Target="../media/image732.png"/><Relationship Id="rId10" Type="http://schemas.openxmlformats.org/officeDocument/2006/relationships/image" Target="../media/image728.png"/><Relationship Id="rId19" Type="http://schemas.openxmlformats.org/officeDocument/2006/relationships/image" Target="../media/image734.png"/><Relationship Id="rId4" Type="http://schemas.openxmlformats.org/officeDocument/2006/relationships/image" Target="../media/image6.png"/><Relationship Id="rId9" Type="http://schemas.openxmlformats.org/officeDocument/2006/relationships/image" Target="../media/image727.png"/><Relationship Id="rId14" Type="http://schemas.openxmlformats.org/officeDocument/2006/relationships/image" Target="../media/image68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26" Type="http://schemas.openxmlformats.org/officeDocument/2006/relationships/image" Target="../media/image138.png"/><Relationship Id="rId3" Type="http://schemas.openxmlformats.org/officeDocument/2006/relationships/image" Target="../media/image117.png"/><Relationship Id="rId21" Type="http://schemas.openxmlformats.org/officeDocument/2006/relationships/image" Target="../media/image133.png"/><Relationship Id="rId34" Type="http://schemas.openxmlformats.org/officeDocument/2006/relationships/image" Target="../media/image146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2" Type="http://schemas.openxmlformats.org/officeDocument/2006/relationships/image" Target="../media/image116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5" Type="http://schemas.openxmlformats.org/officeDocument/2006/relationships/image" Target="../media/image7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31" Type="http://schemas.openxmlformats.org/officeDocument/2006/relationships/image" Target="../media/image143.png"/><Relationship Id="rId4" Type="http://schemas.openxmlformats.org/officeDocument/2006/relationships/image" Target="../media/image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8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4.png"/><Relationship Id="rId18" Type="http://schemas.openxmlformats.org/officeDocument/2006/relationships/image" Target="../media/image158.png"/><Relationship Id="rId3" Type="http://schemas.openxmlformats.org/officeDocument/2006/relationships/image" Target="../media/image117.png"/><Relationship Id="rId21" Type="http://schemas.openxmlformats.org/officeDocument/2006/relationships/image" Target="../media/image160.png"/><Relationship Id="rId7" Type="http://schemas.openxmlformats.org/officeDocument/2006/relationships/image" Target="../media/image149.png"/><Relationship Id="rId12" Type="http://schemas.openxmlformats.org/officeDocument/2006/relationships/image" Target="../media/image153.png"/><Relationship Id="rId17" Type="http://schemas.openxmlformats.org/officeDocument/2006/relationships/image" Target="../media/image157.png"/><Relationship Id="rId25" Type="http://schemas.openxmlformats.org/officeDocument/2006/relationships/image" Target="../media/image147.png"/><Relationship Id="rId2" Type="http://schemas.openxmlformats.org/officeDocument/2006/relationships/image" Target="../media/image116.png"/><Relationship Id="rId16" Type="http://schemas.openxmlformats.org/officeDocument/2006/relationships/image" Target="../media/image135.png"/><Relationship Id="rId20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2.png"/><Relationship Id="rId24" Type="http://schemas.openxmlformats.org/officeDocument/2006/relationships/image" Target="../media/image161.png"/><Relationship Id="rId5" Type="http://schemas.openxmlformats.org/officeDocument/2006/relationships/image" Target="../media/image7.png"/><Relationship Id="rId15" Type="http://schemas.openxmlformats.org/officeDocument/2006/relationships/image" Target="../media/image156.png"/><Relationship Id="rId23" Type="http://schemas.openxmlformats.org/officeDocument/2006/relationships/image" Target="../media/image145.png"/><Relationship Id="rId10" Type="http://schemas.openxmlformats.org/officeDocument/2006/relationships/image" Target="../media/image127.png"/><Relationship Id="rId19" Type="http://schemas.openxmlformats.org/officeDocument/2006/relationships/image" Target="../media/image142.png"/><Relationship Id="rId4" Type="http://schemas.openxmlformats.org/officeDocument/2006/relationships/image" Target="../media/image31.png"/><Relationship Id="rId9" Type="http://schemas.openxmlformats.org/officeDocument/2006/relationships/image" Target="../media/image151.png"/><Relationship Id="rId14" Type="http://schemas.openxmlformats.org/officeDocument/2006/relationships/image" Target="../media/image155.png"/><Relationship Id="rId22" Type="http://schemas.openxmlformats.org/officeDocument/2006/relationships/image" Target="../media/image14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26" Type="http://schemas.openxmlformats.org/officeDocument/2006/relationships/image" Target="../media/image181.png"/><Relationship Id="rId3" Type="http://schemas.openxmlformats.org/officeDocument/2006/relationships/image" Target="../media/image117.png"/><Relationship Id="rId21" Type="http://schemas.openxmlformats.org/officeDocument/2006/relationships/image" Target="../media/image124.png"/><Relationship Id="rId7" Type="http://schemas.openxmlformats.org/officeDocument/2006/relationships/image" Target="../media/image164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5" Type="http://schemas.openxmlformats.org/officeDocument/2006/relationships/image" Target="../media/image180.png"/><Relationship Id="rId33" Type="http://schemas.openxmlformats.org/officeDocument/2006/relationships/image" Target="../media/image188.png"/><Relationship Id="rId2" Type="http://schemas.openxmlformats.org/officeDocument/2006/relationships/image" Target="../media/image162.png"/><Relationship Id="rId16" Type="http://schemas.openxmlformats.org/officeDocument/2006/relationships/image" Target="../media/image172.png"/><Relationship Id="rId20" Type="http://schemas.openxmlformats.org/officeDocument/2006/relationships/image" Target="../media/image176.png"/><Relationship Id="rId29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11" Type="http://schemas.openxmlformats.org/officeDocument/2006/relationships/image" Target="../media/image167.png"/><Relationship Id="rId24" Type="http://schemas.openxmlformats.org/officeDocument/2006/relationships/image" Target="../media/image179.png"/><Relationship Id="rId32" Type="http://schemas.openxmlformats.org/officeDocument/2006/relationships/image" Target="../media/image187.png"/><Relationship Id="rId5" Type="http://schemas.openxmlformats.org/officeDocument/2006/relationships/image" Target="../media/image7.png"/><Relationship Id="rId15" Type="http://schemas.openxmlformats.org/officeDocument/2006/relationships/image" Target="../media/image171.png"/><Relationship Id="rId23" Type="http://schemas.openxmlformats.org/officeDocument/2006/relationships/image" Target="../media/image178.png"/><Relationship Id="rId28" Type="http://schemas.openxmlformats.org/officeDocument/2006/relationships/image" Target="../media/image183.png"/><Relationship Id="rId10" Type="http://schemas.openxmlformats.org/officeDocument/2006/relationships/image" Target="../media/image17.png"/><Relationship Id="rId19" Type="http://schemas.openxmlformats.org/officeDocument/2006/relationships/image" Target="../media/image175.png"/><Relationship Id="rId31" Type="http://schemas.openxmlformats.org/officeDocument/2006/relationships/image" Target="../media/image186.png"/><Relationship Id="rId4" Type="http://schemas.openxmlformats.org/officeDocument/2006/relationships/image" Target="../media/image6.png"/><Relationship Id="rId9" Type="http://schemas.openxmlformats.org/officeDocument/2006/relationships/image" Target="../media/image166.png"/><Relationship Id="rId14" Type="http://schemas.openxmlformats.org/officeDocument/2006/relationships/image" Target="../media/image170.png"/><Relationship Id="rId22" Type="http://schemas.openxmlformats.org/officeDocument/2006/relationships/image" Target="../media/image177.png"/><Relationship Id="rId27" Type="http://schemas.openxmlformats.org/officeDocument/2006/relationships/image" Target="../media/image182.png"/><Relationship Id="rId30" Type="http://schemas.openxmlformats.org/officeDocument/2006/relationships/image" Target="../media/image185.png"/><Relationship Id="rId8" Type="http://schemas.openxmlformats.org/officeDocument/2006/relationships/image" Target="../media/image16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5.png"/><Relationship Id="rId18" Type="http://schemas.openxmlformats.org/officeDocument/2006/relationships/image" Target="../media/image200.png"/><Relationship Id="rId26" Type="http://schemas.openxmlformats.org/officeDocument/2006/relationships/image" Target="../media/image208.png"/><Relationship Id="rId3" Type="http://schemas.openxmlformats.org/officeDocument/2006/relationships/image" Target="../media/image190.png"/><Relationship Id="rId21" Type="http://schemas.openxmlformats.org/officeDocument/2006/relationships/image" Target="../media/image203.png"/><Relationship Id="rId34" Type="http://schemas.openxmlformats.org/officeDocument/2006/relationships/image" Target="../media/image216.png"/><Relationship Id="rId7" Type="http://schemas.openxmlformats.org/officeDocument/2006/relationships/image" Target="../media/image7.png"/><Relationship Id="rId12" Type="http://schemas.openxmlformats.org/officeDocument/2006/relationships/image" Target="../media/image194.png"/><Relationship Id="rId17" Type="http://schemas.openxmlformats.org/officeDocument/2006/relationships/image" Target="../media/image199.png"/><Relationship Id="rId25" Type="http://schemas.openxmlformats.org/officeDocument/2006/relationships/image" Target="../media/image207.png"/><Relationship Id="rId33" Type="http://schemas.openxmlformats.org/officeDocument/2006/relationships/image" Target="../media/image215.png"/><Relationship Id="rId2" Type="http://schemas.openxmlformats.org/officeDocument/2006/relationships/image" Target="../media/image189.png"/><Relationship Id="rId16" Type="http://schemas.openxmlformats.org/officeDocument/2006/relationships/image" Target="../media/image198.png"/><Relationship Id="rId20" Type="http://schemas.openxmlformats.org/officeDocument/2006/relationships/image" Target="../media/image202.png"/><Relationship Id="rId29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93.png"/><Relationship Id="rId24" Type="http://schemas.openxmlformats.org/officeDocument/2006/relationships/image" Target="../media/image206.png"/><Relationship Id="rId32" Type="http://schemas.openxmlformats.org/officeDocument/2006/relationships/image" Target="../media/image214.png"/><Relationship Id="rId5" Type="http://schemas.openxmlformats.org/officeDocument/2006/relationships/image" Target="../media/image117.png"/><Relationship Id="rId15" Type="http://schemas.openxmlformats.org/officeDocument/2006/relationships/image" Target="../media/image197.png"/><Relationship Id="rId23" Type="http://schemas.openxmlformats.org/officeDocument/2006/relationships/image" Target="../media/image205.png"/><Relationship Id="rId28" Type="http://schemas.openxmlformats.org/officeDocument/2006/relationships/image" Target="../media/image210.png"/><Relationship Id="rId36" Type="http://schemas.openxmlformats.org/officeDocument/2006/relationships/image" Target="../media/image218.png"/><Relationship Id="rId10" Type="http://schemas.openxmlformats.org/officeDocument/2006/relationships/image" Target="../media/image10.png"/><Relationship Id="rId19" Type="http://schemas.openxmlformats.org/officeDocument/2006/relationships/image" Target="../media/image201.png"/><Relationship Id="rId31" Type="http://schemas.openxmlformats.org/officeDocument/2006/relationships/image" Target="../media/image213.png"/><Relationship Id="rId4" Type="http://schemas.openxmlformats.org/officeDocument/2006/relationships/image" Target="../media/image162.png"/><Relationship Id="rId9" Type="http://schemas.openxmlformats.org/officeDocument/2006/relationships/image" Target="../media/image192.png"/><Relationship Id="rId14" Type="http://schemas.openxmlformats.org/officeDocument/2006/relationships/image" Target="../media/image196.png"/><Relationship Id="rId22" Type="http://schemas.openxmlformats.org/officeDocument/2006/relationships/image" Target="../media/image204.png"/><Relationship Id="rId27" Type="http://schemas.openxmlformats.org/officeDocument/2006/relationships/image" Target="../media/image209.png"/><Relationship Id="rId30" Type="http://schemas.openxmlformats.org/officeDocument/2006/relationships/image" Target="../media/image212.png"/><Relationship Id="rId35" Type="http://schemas.openxmlformats.org/officeDocument/2006/relationships/image" Target="../media/image217.png"/><Relationship Id="rId8" Type="http://schemas.openxmlformats.org/officeDocument/2006/relationships/image" Target="../media/image19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24.png"/><Relationship Id="rId18" Type="http://schemas.openxmlformats.org/officeDocument/2006/relationships/image" Target="../media/image229.png"/><Relationship Id="rId3" Type="http://schemas.openxmlformats.org/officeDocument/2006/relationships/image" Target="../media/image117.png"/><Relationship Id="rId21" Type="http://schemas.openxmlformats.org/officeDocument/2006/relationships/image" Target="../media/image232.png"/><Relationship Id="rId7" Type="http://schemas.openxmlformats.org/officeDocument/2006/relationships/image" Target="../media/image164.png"/><Relationship Id="rId12" Type="http://schemas.openxmlformats.org/officeDocument/2006/relationships/image" Target="../media/image66.png"/><Relationship Id="rId17" Type="http://schemas.openxmlformats.org/officeDocument/2006/relationships/image" Target="../media/image228.png"/><Relationship Id="rId2" Type="http://schemas.openxmlformats.org/officeDocument/2006/relationships/image" Target="../media/image162.png"/><Relationship Id="rId16" Type="http://schemas.openxmlformats.org/officeDocument/2006/relationships/image" Target="../media/image227.png"/><Relationship Id="rId20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9.png"/><Relationship Id="rId11" Type="http://schemas.openxmlformats.org/officeDocument/2006/relationships/image" Target="../media/image223.png"/><Relationship Id="rId5" Type="http://schemas.openxmlformats.org/officeDocument/2006/relationships/image" Target="../media/image7.png"/><Relationship Id="rId15" Type="http://schemas.openxmlformats.org/officeDocument/2006/relationships/image" Target="../media/image226.png"/><Relationship Id="rId10" Type="http://schemas.openxmlformats.org/officeDocument/2006/relationships/image" Target="../media/image222.png"/><Relationship Id="rId19" Type="http://schemas.openxmlformats.org/officeDocument/2006/relationships/image" Target="../media/image230.png"/><Relationship Id="rId4" Type="http://schemas.openxmlformats.org/officeDocument/2006/relationships/image" Target="../media/image6.png"/><Relationship Id="rId9" Type="http://schemas.openxmlformats.org/officeDocument/2006/relationships/image" Target="../media/image221.png"/><Relationship Id="rId14" Type="http://schemas.openxmlformats.org/officeDocument/2006/relationships/image" Target="../media/image2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56665" marR="5080" indent="-1244600">
              <a:lnSpc>
                <a:spcPts val="6600"/>
              </a:lnSpc>
              <a:spcBef>
                <a:spcPts val="219"/>
              </a:spcBef>
            </a:pPr>
            <a:r>
              <a:rPr spc="-70" dirty="0"/>
              <a:t>Number </a:t>
            </a:r>
            <a:r>
              <a:rPr spc="-105" dirty="0"/>
              <a:t>Systems </a:t>
            </a:r>
            <a:r>
              <a:rPr spc="-305" dirty="0"/>
              <a:t>&amp;  </a:t>
            </a:r>
            <a:r>
              <a:rPr spc="-9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4254500" y="5257800"/>
            <a:ext cx="685800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ubTitle" idx="4"/>
          </p:nvPr>
        </p:nvSpPr>
        <p:spPr>
          <a:xfrm>
            <a:off x="526668" y="5168900"/>
            <a:ext cx="8090662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Part</a:t>
            </a:r>
            <a:r>
              <a:rPr spc="-5" dirty="0"/>
              <a:t> </a:t>
            </a:r>
            <a:r>
              <a:rPr spc="-135" dirty="0"/>
              <a:t>I</a:t>
            </a:r>
          </a:p>
          <a:p>
            <a:pPr marL="3708400">
              <a:lnSpc>
                <a:spcPct val="100000"/>
              </a:lnSpc>
              <a:spcBef>
                <a:spcPts val="40"/>
              </a:spcBef>
            </a:pP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546100"/>
            <a:ext cx="61722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55700"/>
            <a:ext cx="27305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82600" y="1778000"/>
            <a:ext cx="215900" cy="215900"/>
            <a:chOff x="482600" y="1778000"/>
            <a:chExt cx="215900" cy="215900"/>
          </a:xfrm>
        </p:grpSpPr>
        <p:sp>
          <p:nvSpPr>
            <p:cNvPr id="5" name="object 5"/>
            <p:cNvSpPr/>
            <p:nvPr/>
          </p:nvSpPr>
          <p:spPr>
            <a:xfrm>
              <a:off x="482600" y="1778000"/>
              <a:ext cx="215900" cy="215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1790700"/>
              <a:ext cx="114300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76300" y="1790700"/>
            <a:ext cx="5842000" cy="279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1500" y="393700"/>
            <a:ext cx="6226175" cy="165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pc="-75" dirty="0"/>
              <a:t>Repeated </a:t>
            </a:r>
            <a:r>
              <a:rPr spc="-55" dirty="0"/>
              <a:t>Multiplication </a:t>
            </a:r>
            <a:r>
              <a:rPr spc="-40" dirty="0"/>
              <a:t>by </a:t>
            </a:r>
            <a:r>
              <a:rPr spc="-5" dirty="0"/>
              <a:t>2  </a:t>
            </a:r>
            <a:r>
              <a:rPr spc="-150" dirty="0"/>
              <a:t>(by</a:t>
            </a:r>
            <a:r>
              <a:rPr spc="-5" dirty="0"/>
              <a:t> </a:t>
            </a:r>
            <a:r>
              <a:rPr spc="-125" dirty="0"/>
              <a:t>example)</a:t>
            </a:r>
          </a:p>
          <a:p>
            <a:pPr marL="307340">
              <a:lnSpc>
                <a:spcPct val="100000"/>
              </a:lnSpc>
              <a:spcBef>
                <a:spcPts val="700"/>
              </a:spcBef>
            </a:pPr>
            <a:r>
              <a:rPr sz="2000" b="1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000" b="1" spc="-5" dirty="0">
                <a:solidFill>
                  <a:srgbClr val="FFFB00"/>
                </a:solidFill>
                <a:latin typeface="Arial"/>
                <a:cs typeface="Arial"/>
              </a:rPr>
              <a:t>convert the decimal fraction 0.3125 </a:t>
            </a:r>
            <a:r>
              <a:rPr sz="2000" b="1" dirty="0">
                <a:solidFill>
                  <a:srgbClr val="FFFB00"/>
                </a:solidFill>
                <a:latin typeface="Arial"/>
                <a:cs typeface="Arial"/>
              </a:rPr>
              <a:t>to</a:t>
            </a:r>
            <a:r>
              <a:rPr sz="2000" b="1" spc="2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B00"/>
                </a:solidFill>
                <a:latin typeface="Arial"/>
                <a:cs typeface="Arial"/>
              </a:rPr>
              <a:t>binary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16600" y="2451100"/>
            <a:ext cx="7747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7800" y="3073400"/>
            <a:ext cx="1651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21400" y="3022600"/>
            <a:ext cx="165100" cy="20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800" y="3835400"/>
            <a:ext cx="1651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34100" y="3784600"/>
            <a:ext cx="139700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87800" y="4597400"/>
            <a:ext cx="1651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21400" y="4546600"/>
            <a:ext cx="165100" cy="20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247900" y="2895600"/>
            <a:ext cx="3009900" cy="2628900"/>
            <a:chOff x="2247900" y="2895600"/>
            <a:chExt cx="3009900" cy="2628900"/>
          </a:xfrm>
        </p:grpSpPr>
        <p:sp>
          <p:nvSpPr>
            <p:cNvPr id="17" name="object 17"/>
            <p:cNvSpPr/>
            <p:nvPr/>
          </p:nvSpPr>
          <p:spPr>
            <a:xfrm>
              <a:off x="2247900" y="3022600"/>
              <a:ext cx="1524000" cy="2032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06900" y="3022600"/>
              <a:ext cx="279400" cy="203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33900" y="2895600"/>
              <a:ext cx="723900" cy="4572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95800" y="3784600"/>
              <a:ext cx="266700" cy="2032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10100" y="3657600"/>
              <a:ext cx="622300" cy="4572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00300" y="3784600"/>
              <a:ext cx="279400" cy="203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17800" y="3784600"/>
              <a:ext cx="444500" cy="2032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14700" y="3784600"/>
              <a:ext cx="457200" cy="1905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83100" y="4546600"/>
              <a:ext cx="279400" cy="203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10100" y="4406900"/>
              <a:ext cx="622300" cy="4699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52700" y="4546600"/>
              <a:ext cx="279400" cy="203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57500" y="4546600"/>
              <a:ext cx="304800" cy="2032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14700" y="4546600"/>
              <a:ext cx="457200" cy="1905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52700" y="5194300"/>
              <a:ext cx="279400" cy="203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57500" y="5194300"/>
              <a:ext cx="317500" cy="2032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14700" y="5194300"/>
              <a:ext cx="457200" cy="1905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87800" y="5245100"/>
              <a:ext cx="165100" cy="101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95800" y="5194300"/>
              <a:ext cx="266700" cy="2032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10100" y="5054600"/>
              <a:ext cx="622300" cy="4699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6134100" y="5194300"/>
            <a:ext cx="139700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905000" y="2252662"/>
          <a:ext cx="4800599" cy="3271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7807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7C6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77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carry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solidFill>
                      <a:srgbClr val="C7C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0.3125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9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9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9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9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2000" b="1" u="heavy" dirty="0">
                          <a:solidFill>
                            <a:srgbClr val="FFFB00"/>
                          </a:solidFill>
                          <a:uFill>
                            <a:solidFill>
                              <a:srgbClr val="FFFB00"/>
                            </a:solidFill>
                          </a:uFill>
                          <a:latin typeface="Courier New"/>
                          <a:cs typeface="Courier New"/>
                        </a:rPr>
                        <a:t>625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9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9113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935" marB="0">
                    <a:solidFill>
                      <a:srgbClr val="C7C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412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625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11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11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11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11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2000" b="1" u="heavy" dirty="0">
                          <a:solidFill>
                            <a:srgbClr val="FFFB00"/>
                          </a:solidFill>
                          <a:uFill>
                            <a:solidFill>
                              <a:srgbClr val="FFFB00"/>
                            </a:solidFill>
                          </a:uFill>
                          <a:latin typeface="Courier New"/>
                          <a:cs typeface="Courier New"/>
                        </a:rPr>
                        <a:t>25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11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9113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1135" marB="0">
                    <a:solidFill>
                      <a:srgbClr val="C7C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262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25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986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986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986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986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2000" b="1" u="heavy" dirty="0">
                          <a:solidFill>
                            <a:srgbClr val="FFFB00"/>
                          </a:solidFill>
                          <a:uFill>
                            <a:solidFill>
                              <a:srgbClr val="FFFB00"/>
                            </a:solidFill>
                          </a:uFill>
                          <a:latin typeface="Courier New"/>
                          <a:cs typeface="Courier New"/>
                        </a:rPr>
                        <a:t>50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986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91135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9865" marB="0">
                    <a:solidFill>
                      <a:srgbClr val="C7C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554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50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2000" b="1" u="heavy" dirty="0">
                          <a:solidFill>
                            <a:srgbClr val="FF2600"/>
                          </a:solidFill>
                          <a:uFill>
                            <a:solidFill>
                              <a:srgbClr val="FF2600"/>
                            </a:solidFill>
                          </a:uFill>
                          <a:latin typeface="Courier New"/>
                          <a:cs typeface="Courier New"/>
                        </a:rPr>
                        <a:t>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9113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3985" marB="0">
                    <a:solidFill>
                      <a:srgbClr val="C7C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8" name="object 38"/>
          <p:cNvGrpSpPr/>
          <p:nvPr/>
        </p:nvGrpSpPr>
        <p:grpSpPr>
          <a:xfrm>
            <a:off x="685800" y="3257550"/>
            <a:ext cx="4584700" cy="3384550"/>
            <a:chOff x="685800" y="3257550"/>
            <a:chExt cx="4584700" cy="3384550"/>
          </a:xfrm>
        </p:grpSpPr>
        <p:sp>
          <p:nvSpPr>
            <p:cNvPr id="39" name="object 39"/>
            <p:cNvSpPr/>
            <p:nvPr/>
          </p:nvSpPr>
          <p:spPr>
            <a:xfrm>
              <a:off x="3145815" y="3276600"/>
              <a:ext cx="1654810" cy="431800"/>
            </a:xfrm>
            <a:custGeom>
              <a:avLst/>
              <a:gdLst/>
              <a:ahLst/>
              <a:cxnLst/>
              <a:rect l="l" t="t" r="r" b="b"/>
              <a:pathLst>
                <a:path w="1654810" h="431800">
                  <a:moveTo>
                    <a:pt x="1654784" y="0"/>
                  </a:moveTo>
                  <a:lnTo>
                    <a:pt x="18453" y="426872"/>
                  </a:lnTo>
                  <a:lnTo>
                    <a:pt x="0" y="431685"/>
                  </a:lnTo>
                </a:path>
              </a:pathLst>
            </a:custGeom>
            <a:ln w="38100">
              <a:solidFill>
                <a:srgbClr val="FFF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48000" y="3645344"/>
              <a:ext cx="131445" cy="116839"/>
            </a:xfrm>
            <a:custGeom>
              <a:avLst/>
              <a:gdLst/>
              <a:ahLst/>
              <a:cxnLst/>
              <a:rect l="l" t="t" r="r" b="b"/>
              <a:pathLst>
                <a:path w="131444" h="116839">
                  <a:moveTo>
                    <a:pt x="101092" y="0"/>
                  </a:moveTo>
                  <a:lnTo>
                    <a:pt x="0" y="88455"/>
                  </a:lnTo>
                  <a:lnTo>
                    <a:pt x="131419" y="116255"/>
                  </a:lnTo>
                  <a:lnTo>
                    <a:pt x="101092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69615" y="4038600"/>
              <a:ext cx="1654810" cy="431800"/>
            </a:xfrm>
            <a:custGeom>
              <a:avLst/>
              <a:gdLst/>
              <a:ahLst/>
              <a:cxnLst/>
              <a:rect l="l" t="t" r="r" b="b"/>
              <a:pathLst>
                <a:path w="1654810" h="431800">
                  <a:moveTo>
                    <a:pt x="1654784" y="0"/>
                  </a:moveTo>
                  <a:lnTo>
                    <a:pt x="18453" y="426872"/>
                  </a:lnTo>
                  <a:lnTo>
                    <a:pt x="0" y="431685"/>
                  </a:lnTo>
                </a:path>
              </a:pathLst>
            </a:custGeom>
            <a:ln w="38100">
              <a:solidFill>
                <a:srgbClr val="FFF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71800" y="4407344"/>
              <a:ext cx="131445" cy="116839"/>
            </a:xfrm>
            <a:custGeom>
              <a:avLst/>
              <a:gdLst/>
              <a:ahLst/>
              <a:cxnLst/>
              <a:rect l="l" t="t" r="r" b="b"/>
              <a:pathLst>
                <a:path w="131444" h="116839">
                  <a:moveTo>
                    <a:pt x="101092" y="0"/>
                  </a:moveTo>
                  <a:lnTo>
                    <a:pt x="0" y="88455"/>
                  </a:lnTo>
                  <a:lnTo>
                    <a:pt x="131419" y="116255"/>
                  </a:lnTo>
                  <a:lnTo>
                    <a:pt x="101092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69615" y="4800600"/>
              <a:ext cx="1654810" cy="431800"/>
            </a:xfrm>
            <a:custGeom>
              <a:avLst/>
              <a:gdLst/>
              <a:ahLst/>
              <a:cxnLst/>
              <a:rect l="l" t="t" r="r" b="b"/>
              <a:pathLst>
                <a:path w="1654810" h="431800">
                  <a:moveTo>
                    <a:pt x="1654784" y="0"/>
                  </a:moveTo>
                  <a:lnTo>
                    <a:pt x="18453" y="426872"/>
                  </a:lnTo>
                  <a:lnTo>
                    <a:pt x="0" y="431685"/>
                  </a:lnTo>
                </a:path>
              </a:pathLst>
            </a:custGeom>
            <a:ln w="38100">
              <a:solidFill>
                <a:srgbClr val="FFF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71800" y="5169344"/>
              <a:ext cx="131445" cy="116839"/>
            </a:xfrm>
            <a:custGeom>
              <a:avLst/>
              <a:gdLst/>
              <a:ahLst/>
              <a:cxnLst/>
              <a:rect l="l" t="t" r="r" b="b"/>
              <a:pathLst>
                <a:path w="131444" h="116839">
                  <a:moveTo>
                    <a:pt x="101092" y="0"/>
                  </a:moveTo>
                  <a:lnTo>
                    <a:pt x="0" y="88455"/>
                  </a:lnTo>
                  <a:lnTo>
                    <a:pt x="131419" y="116255"/>
                  </a:lnTo>
                  <a:lnTo>
                    <a:pt x="101092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5800" y="5880100"/>
              <a:ext cx="4584700" cy="749300"/>
            </a:xfrm>
            <a:custGeom>
              <a:avLst/>
              <a:gdLst/>
              <a:ahLst/>
              <a:cxnLst/>
              <a:rect l="l" t="t" r="r" b="b"/>
              <a:pathLst>
                <a:path w="4584700" h="749300">
                  <a:moveTo>
                    <a:pt x="4584700" y="0"/>
                  </a:moveTo>
                  <a:lnTo>
                    <a:pt x="0" y="0"/>
                  </a:lnTo>
                  <a:lnTo>
                    <a:pt x="0" y="749300"/>
                  </a:lnTo>
                  <a:lnTo>
                    <a:pt x="4584700" y="749300"/>
                  </a:lnTo>
                  <a:lnTo>
                    <a:pt x="4584700" y="0"/>
                  </a:lnTo>
                  <a:close/>
                </a:path>
              </a:pathLst>
            </a:custGeom>
            <a:solidFill>
              <a:srgbClr val="A9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14400" y="5930900"/>
              <a:ext cx="4203700" cy="2540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3600" y="6159500"/>
              <a:ext cx="4305300" cy="2921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768600" y="6438900"/>
              <a:ext cx="495300" cy="2032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48271" y="5880100"/>
            <a:ext cx="4260215" cy="7264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-635" algn="ctr">
              <a:lnSpc>
                <a:spcPts val="1800"/>
              </a:lnSpc>
              <a:spcBef>
                <a:spcPts val="259"/>
              </a:spcBef>
            </a:pPr>
            <a:r>
              <a:rPr sz="1600" b="1" spc="-5" dirty="0">
                <a:solidFill>
                  <a:srgbClr val="FF2600"/>
                </a:solidFill>
                <a:latin typeface="Arial"/>
                <a:cs typeface="Arial"/>
              </a:rPr>
              <a:t>Continue </a:t>
            </a:r>
            <a:r>
              <a:rPr sz="1600" b="1" dirty="0">
                <a:solidFill>
                  <a:srgbClr val="FF2600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FF2600"/>
                </a:solidFill>
                <a:latin typeface="Arial"/>
                <a:cs typeface="Arial"/>
              </a:rPr>
              <a:t>the desired number of decimal  places or stop when the fractional part is all  </a:t>
            </a:r>
            <a:r>
              <a:rPr sz="1600" b="1" dirty="0">
                <a:solidFill>
                  <a:srgbClr val="FF2600"/>
                </a:solidFill>
                <a:latin typeface="Arial"/>
                <a:cs typeface="Arial"/>
              </a:rPr>
              <a:t>zero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324225" y="5529160"/>
            <a:ext cx="1323975" cy="443230"/>
            <a:chOff x="3324225" y="5529160"/>
            <a:chExt cx="1323975" cy="443230"/>
          </a:xfrm>
        </p:grpSpPr>
        <p:sp>
          <p:nvSpPr>
            <p:cNvPr id="51" name="object 51"/>
            <p:cNvSpPr/>
            <p:nvPr/>
          </p:nvSpPr>
          <p:spPr>
            <a:xfrm>
              <a:off x="3352800" y="5602300"/>
              <a:ext cx="1160780" cy="341630"/>
            </a:xfrm>
            <a:custGeom>
              <a:avLst/>
              <a:gdLst/>
              <a:ahLst/>
              <a:cxnLst/>
              <a:rect l="l" t="t" r="r" b="b"/>
              <a:pathLst>
                <a:path w="1160779" h="341629">
                  <a:moveTo>
                    <a:pt x="0" y="341299"/>
                  </a:moveTo>
                  <a:lnTo>
                    <a:pt x="1132954" y="8077"/>
                  </a:lnTo>
                  <a:lnTo>
                    <a:pt x="1160399" y="0"/>
                  </a:lnTo>
                </a:path>
              </a:pathLst>
            </a:custGeom>
            <a:ln w="5715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61903" y="5529160"/>
              <a:ext cx="186690" cy="162560"/>
            </a:xfrm>
            <a:custGeom>
              <a:avLst/>
              <a:gdLst/>
              <a:ahLst/>
              <a:cxnLst/>
              <a:rect l="l" t="t" r="r" b="b"/>
              <a:pathLst>
                <a:path w="186689" h="162560">
                  <a:moveTo>
                    <a:pt x="0" y="0"/>
                  </a:moveTo>
                  <a:lnTo>
                    <a:pt x="47764" y="162410"/>
                  </a:lnTo>
                  <a:lnTo>
                    <a:pt x="186296" y="33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7073900" y="2959100"/>
            <a:ext cx="495300" cy="2413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075169" y="2859087"/>
            <a:ext cx="43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3FA41"/>
                </a:solidFill>
                <a:latin typeface="Courier New"/>
                <a:cs typeface="Courier New"/>
              </a:rPr>
              <a:t>MSB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086600" y="5245100"/>
            <a:ext cx="482600" cy="2413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075169" y="5145087"/>
            <a:ext cx="43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3FA41"/>
                </a:solidFill>
                <a:latin typeface="Courier New"/>
                <a:cs typeface="Courier New"/>
              </a:rPr>
              <a:t>LSB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294753" y="3121025"/>
            <a:ext cx="41275" cy="1895475"/>
            <a:chOff x="7294753" y="3121025"/>
            <a:chExt cx="41275" cy="1895475"/>
          </a:xfrm>
        </p:grpSpPr>
        <p:sp>
          <p:nvSpPr>
            <p:cNvPr id="58" name="object 58"/>
            <p:cNvSpPr/>
            <p:nvPr/>
          </p:nvSpPr>
          <p:spPr>
            <a:xfrm>
              <a:off x="7315225" y="3125787"/>
              <a:ext cx="1905" cy="1854835"/>
            </a:xfrm>
            <a:custGeom>
              <a:avLst/>
              <a:gdLst/>
              <a:ahLst/>
              <a:cxnLst/>
              <a:rect l="l" t="t" r="r" b="b"/>
              <a:pathLst>
                <a:path w="1904" h="1854835">
                  <a:moveTo>
                    <a:pt x="781" y="-4762"/>
                  </a:moveTo>
                  <a:lnTo>
                    <a:pt x="781" y="1859279"/>
                  </a:lnTo>
                </a:path>
              </a:pathLst>
            </a:custGeom>
            <a:ln w="11087">
              <a:solidFill>
                <a:srgbClr val="73FA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294753" y="4975529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20447" y="40970"/>
                  </a:lnTo>
                  <a:lnTo>
                    <a:pt x="40957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5384800" y="6235700"/>
            <a:ext cx="1574800" cy="355600"/>
            <a:chOff x="5384800" y="6235700"/>
            <a:chExt cx="1574800" cy="355600"/>
          </a:xfrm>
        </p:grpSpPr>
        <p:sp>
          <p:nvSpPr>
            <p:cNvPr id="61" name="object 61"/>
            <p:cNvSpPr/>
            <p:nvPr/>
          </p:nvSpPr>
          <p:spPr>
            <a:xfrm>
              <a:off x="5384800" y="6235700"/>
              <a:ext cx="1270000" cy="2667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667500" y="6400800"/>
              <a:ext cx="292100" cy="1905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7162800" y="6235700"/>
            <a:ext cx="1841500" cy="342900"/>
            <a:chOff x="7162800" y="6235700"/>
            <a:chExt cx="1841500" cy="342900"/>
          </a:xfrm>
        </p:grpSpPr>
        <p:sp>
          <p:nvSpPr>
            <p:cNvPr id="64" name="object 64"/>
            <p:cNvSpPr/>
            <p:nvPr/>
          </p:nvSpPr>
          <p:spPr>
            <a:xfrm>
              <a:off x="7162800" y="6235700"/>
              <a:ext cx="1689100" cy="2667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864600" y="6400800"/>
              <a:ext cx="139700" cy="1778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322214" y="6089650"/>
            <a:ext cx="37420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828800" algn="l"/>
              </a:tabLst>
            </a:pPr>
            <a:r>
              <a:rPr sz="2800" b="1" dirty="0">
                <a:solidFill>
                  <a:srgbClr val="FFFFFF"/>
                </a:solidFill>
                <a:latin typeface="Courier New"/>
                <a:cs typeface="Courier New"/>
              </a:rPr>
              <a:t>0.3125</a:t>
            </a:r>
            <a:r>
              <a:rPr sz="2775" b="1" baseline="-21021" dirty="0">
                <a:solidFill>
                  <a:srgbClr val="FFFFFF"/>
                </a:solidFill>
                <a:latin typeface="Courier New"/>
                <a:cs typeface="Courier New"/>
              </a:rPr>
              <a:t>10	</a:t>
            </a:r>
            <a:r>
              <a:rPr sz="28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8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ourier New"/>
                <a:cs typeface="Courier New"/>
              </a:rPr>
              <a:t>0.0101</a:t>
            </a:r>
            <a:r>
              <a:rPr sz="2775" b="1" baseline="-2102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775" baseline="-2102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812800"/>
            <a:ext cx="45974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46475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Binary</a:t>
            </a:r>
            <a:r>
              <a:rPr sz="5000" spc="-45" dirty="0"/>
              <a:t> </a:t>
            </a:r>
            <a:r>
              <a:rPr sz="5000" spc="-70" dirty="0"/>
              <a:t>Arithmetic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622300" y="2679700"/>
            <a:ext cx="254000" cy="254000"/>
            <a:chOff x="622300" y="26797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6797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6797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77900" y="2679700"/>
            <a:ext cx="33020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5039" y="2590800"/>
            <a:ext cx="33229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arithmetic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2200" y="3340100"/>
            <a:ext cx="11430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9339" y="32712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84300" y="3263900"/>
            <a:ext cx="1943100" cy="317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2200" y="3924300"/>
            <a:ext cx="11430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9339" y="38554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84300" y="3848100"/>
            <a:ext cx="23622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92200" y="4508500"/>
            <a:ext cx="11430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9339" y="44396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84300" y="4432300"/>
            <a:ext cx="2603500" cy="31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2200" y="5092700"/>
            <a:ext cx="11430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69339" y="50238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84300" y="5016500"/>
            <a:ext cx="1854200" cy="31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55089" y="3175000"/>
            <a:ext cx="2633345" cy="214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addition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59700"/>
              </a:lnSpc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subtraction 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multiplication 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division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812800"/>
            <a:ext cx="40767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41535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Binary</a:t>
            </a:r>
            <a:r>
              <a:rPr sz="5000" spc="-75" dirty="0"/>
              <a:t> </a:t>
            </a:r>
            <a:r>
              <a:rPr sz="5000" spc="-50" dirty="0"/>
              <a:t>Addition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622300" y="2654300"/>
            <a:ext cx="254000" cy="254000"/>
            <a:chOff x="622300" y="26543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6543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6543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52500" y="2654300"/>
            <a:ext cx="67310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5039" y="2565400"/>
            <a:ext cx="6738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four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rules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adding digits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follows: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1400" y="33020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9339" y="3249612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71600" y="3263900"/>
            <a:ext cx="927100" cy="241300"/>
            <a:chOff x="1371600" y="3263900"/>
            <a:chExt cx="927100" cy="241300"/>
          </a:xfrm>
        </p:grpSpPr>
        <p:sp>
          <p:nvSpPr>
            <p:cNvPr id="12" name="object 12"/>
            <p:cNvSpPr/>
            <p:nvPr/>
          </p:nvSpPr>
          <p:spPr>
            <a:xfrm>
              <a:off x="1371600" y="3263900"/>
              <a:ext cx="749300" cy="241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08200" y="3263900"/>
              <a:ext cx="190500" cy="241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552700" y="3238500"/>
            <a:ext cx="2794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21000" y="3238500"/>
            <a:ext cx="3352800" cy="31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1400" y="38989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9339" y="3846512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71600" y="3860800"/>
            <a:ext cx="914400" cy="241300"/>
            <a:chOff x="1371600" y="3860800"/>
            <a:chExt cx="914400" cy="241300"/>
          </a:xfrm>
        </p:grpSpPr>
        <p:sp>
          <p:nvSpPr>
            <p:cNvPr id="19" name="object 19"/>
            <p:cNvSpPr/>
            <p:nvPr/>
          </p:nvSpPr>
          <p:spPr>
            <a:xfrm>
              <a:off x="1371600" y="3860800"/>
              <a:ext cx="749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20900" y="3860800"/>
              <a:ext cx="165100" cy="2286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2552700" y="3835400"/>
            <a:ext cx="2794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1000" y="3835400"/>
            <a:ext cx="3352800" cy="317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41400" y="44958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69339" y="4443412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84300" y="4457700"/>
            <a:ext cx="901700" cy="241300"/>
            <a:chOff x="1384300" y="4457700"/>
            <a:chExt cx="901700" cy="241300"/>
          </a:xfrm>
        </p:grpSpPr>
        <p:sp>
          <p:nvSpPr>
            <p:cNvPr id="26" name="object 26"/>
            <p:cNvSpPr/>
            <p:nvPr/>
          </p:nvSpPr>
          <p:spPr>
            <a:xfrm>
              <a:off x="1384300" y="4457700"/>
              <a:ext cx="7366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20900" y="4457700"/>
              <a:ext cx="165100" cy="2286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2552700" y="4432300"/>
            <a:ext cx="2794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21000" y="4432300"/>
            <a:ext cx="3352800" cy="317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1400" y="50927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69339" y="5040312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384300" y="5054600"/>
            <a:ext cx="1092200" cy="241300"/>
            <a:chOff x="1384300" y="5054600"/>
            <a:chExt cx="1092200" cy="241300"/>
          </a:xfrm>
        </p:grpSpPr>
        <p:sp>
          <p:nvSpPr>
            <p:cNvPr id="33" name="object 33"/>
            <p:cNvSpPr/>
            <p:nvPr/>
          </p:nvSpPr>
          <p:spPr>
            <a:xfrm>
              <a:off x="1384300" y="5054600"/>
              <a:ext cx="736600" cy="2286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20900" y="5054600"/>
              <a:ext cx="165100" cy="2286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86000" y="5054600"/>
              <a:ext cx="190500" cy="2413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2565400" y="5029200"/>
            <a:ext cx="2794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33700" y="5029200"/>
            <a:ext cx="3302000" cy="3175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355089" y="3149600"/>
            <a:ext cx="4928235" cy="218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0+0=</a:t>
            </a:r>
            <a:r>
              <a:rPr sz="2400" b="1" spc="-5" dirty="0">
                <a:solidFill>
                  <a:srgbClr val="FFD300"/>
                </a:solidFill>
                <a:latin typeface="Courier New"/>
                <a:cs typeface="Courier New"/>
              </a:rPr>
              <a:t>0</a:t>
            </a:r>
            <a:r>
              <a:rPr sz="2400" b="1" spc="835" dirty="0">
                <a:solidFill>
                  <a:srgbClr val="FFD3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sum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carry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12700" marR="5080" algn="just">
              <a:lnSpc>
                <a:spcPct val="163200"/>
              </a:lnSpc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0+1=</a:t>
            </a:r>
            <a:r>
              <a:rPr sz="2400" b="1" spc="-5" dirty="0">
                <a:solidFill>
                  <a:srgbClr val="FFD300"/>
                </a:solidFill>
                <a:latin typeface="Courier New"/>
                <a:cs typeface="Courier New"/>
              </a:rPr>
              <a:t>1 </a:t>
            </a:r>
            <a:r>
              <a:rPr sz="24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sum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carry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 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1+0=</a:t>
            </a:r>
            <a:r>
              <a:rPr sz="2400" b="1" spc="-5" dirty="0">
                <a:solidFill>
                  <a:srgbClr val="FFD300"/>
                </a:solidFill>
                <a:latin typeface="Courier New"/>
                <a:cs typeface="Courier New"/>
              </a:rPr>
              <a:t>1 </a:t>
            </a:r>
            <a:r>
              <a:rPr sz="24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sum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carry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 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1+1=</a:t>
            </a:r>
            <a:r>
              <a:rPr sz="2400" b="1" spc="-5" dirty="0">
                <a:solidFill>
                  <a:srgbClr val="73FA41"/>
                </a:solidFill>
                <a:latin typeface="Courier New"/>
                <a:cs typeface="Courier New"/>
              </a:rPr>
              <a:t>1</a:t>
            </a:r>
            <a:r>
              <a:rPr sz="2400" b="1" spc="-5" dirty="0">
                <a:solidFill>
                  <a:srgbClr val="FFD300"/>
                </a:solidFill>
                <a:latin typeface="Courier New"/>
                <a:cs typeface="Courier New"/>
              </a:rPr>
              <a:t>0</a:t>
            </a:r>
            <a:r>
              <a:rPr sz="2400" b="1" spc="-495" dirty="0">
                <a:solidFill>
                  <a:srgbClr val="FFD3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sum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carry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800100"/>
            <a:ext cx="77089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777620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Binary </a:t>
            </a:r>
            <a:r>
              <a:rPr sz="5000" spc="-50" dirty="0"/>
              <a:t>Addition </a:t>
            </a:r>
            <a:r>
              <a:rPr sz="5000" spc="-190" dirty="0"/>
              <a:t>(by</a:t>
            </a:r>
            <a:r>
              <a:rPr sz="5000" spc="140" dirty="0"/>
              <a:t> </a:t>
            </a:r>
            <a:r>
              <a:rPr sz="5000" spc="-155" dirty="0"/>
              <a:t>example)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1701800" y="2159000"/>
            <a:ext cx="1270000" cy="1054100"/>
            <a:chOff x="1701800" y="2159000"/>
            <a:chExt cx="1270000" cy="1054100"/>
          </a:xfrm>
        </p:grpSpPr>
        <p:sp>
          <p:nvSpPr>
            <p:cNvPr id="5" name="object 5"/>
            <p:cNvSpPr/>
            <p:nvPr/>
          </p:nvSpPr>
          <p:spPr>
            <a:xfrm>
              <a:off x="2247900" y="2159000"/>
              <a:ext cx="495300" cy="342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01800" y="2438400"/>
              <a:ext cx="1270000" cy="774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006600" y="3124200"/>
            <a:ext cx="7493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921000" y="2159000"/>
            <a:ext cx="1028700" cy="1320800"/>
            <a:chOff x="2921000" y="2159000"/>
            <a:chExt cx="1028700" cy="1320800"/>
          </a:xfrm>
        </p:grpSpPr>
        <p:sp>
          <p:nvSpPr>
            <p:cNvPr id="9" name="object 9"/>
            <p:cNvSpPr/>
            <p:nvPr/>
          </p:nvSpPr>
          <p:spPr>
            <a:xfrm>
              <a:off x="3454400" y="2159000"/>
              <a:ext cx="266700" cy="355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21000" y="2438400"/>
              <a:ext cx="1028700" cy="774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54400" y="3124200"/>
              <a:ext cx="279400" cy="355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308600" y="2159000"/>
            <a:ext cx="2489200" cy="1054100"/>
            <a:chOff x="5308600" y="2159000"/>
            <a:chExt cx="2489200" cy="1054100"/>
          </a:xfrm>
        </p:grpSpPr>
        <p:sp>
          <p:nvSpPr>
            <p:cNvPr id="13" name="object 13"/>
            <p:cNvSpPr/>
            <p:nvPr/>
          </p:nvSpPr>
          <p:spPr>
            <a:xfrm>
              <a:off x="5854700" y="2159000"/>
              <a:ext cx="749300" cy="355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08600" y="2438400"/>
              <a:ext cx="1511300" cy="774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02500" y="2159000"/>
              <a:ext cx="266700" cy="3429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69100" y="2438400"/>
              <a:ext cx="1028700" cy="774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854700" y="3124200"/>
            <a:ext cx="7493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2500" y="3124200"/>
            <a:ext cx="266700" cy="355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940421" y="2109000"/>
          <a:ext cx="5616575" cy="1372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R="236220" algn="r">
                        <a:lnSpc>
                          <a:spcPts val="305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40435" algn="r">
                        <a:lnSpc>
                          <a:spcPts val="3050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6220" algn="r">
                        <a:lnSpc>
                          <a:spcPts val="305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50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R="236220" algn="r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+11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40435" algn="r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B00"/>
                          </a:solidFill>
                          <a:uFill>
                            <a:solidFill>
                              <a:srgbClr val="FFFB00"/>
                            </a:solidFill>
                          </a:uFill>
                          <a:latin typeface="Courier New"/>
                          <a:cs typeface="Courier New"/>
                        </a:rPr>
                        <a:t>+3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6220" algn="r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3200" b="1" u="heavy" spc="-10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10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B00"/>
                          </a:solidFill>
                          <a:uFill>
                            <a:solidFill>
                              <a:srgbClr val="FFFB00"/>
                            </a:solidFill>
                          </a:uFill>
                          <a:latin typeface="Courier New"/>
                          <a:cs typeface="Courier New"/>
                        </a:rPr>
                        <a:t>+2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R="236220" algn="r">
                        <a:lnSpc>
                          <a:spcPts val="335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40435" algn="r">
                        <a:lnSpc>
                          <a:spcPts val="3350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6220" algn="r">
                        <a:lnSpc>
                          <a:spcPts val="335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50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1282700" y="4241800"/>
            <a:ext cx="2489200" cy="1054100"/>
            <a:chOff x="1282700" y="4241800"/>
            <a:chExt cx="2489200" cy="1054100"/>
          </a:xfrm>
        </p:grpSpPr>
        <p:sp>
          <p:nvSpPr>
            <p:cNvPr id="21" name="object 21"/>
            <p:cNvSpPr/>
            <p:nvPr/>
          </p:nvSpPr>
          <p:spPr>
            <a:xfrm>
              <a:off x="1828800" y="4241800"/>
              <a:ext cx="736600" cy="3429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82700" y="4521200"/>
              <a:ext cx="1511300" cy="7747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76600" y="4254500"/>
              <a:ext cx="254000" cy="3429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43200" y="4521200"/>
              <a:ext cx="1028700" cy="7747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587500" y="5207000"/>
            <a:ext cx="990600" cy="355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8000" y="5207000"/>
            <a:ext cx="508000" cy="355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521618" y="4198149"/>
          <a:ext cx="2014219" cy="1372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R="236220" algn="r">
                        <a:lnSpc>
                          <a:spcPts val="3055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55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R="236220" algn="r">
                        <a:lnSpc>
                          <a:spcPts val="3354"/>
                        </a:lnSpc>
                      </a:pPr>
                      <a:r>
                        <a:rPr sz="32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3200" b="1" u="heavy" spc="-10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54"/>
                        </a:lnSpc>
                      </a:pPr>
                      <a:r>
                        <a:rPr sz="3200" b="1" u="heavy" dirty="0">
                          <a:solidFill>
                            <a:srgbClr val="FFFB00"/>
                          </a:solidFill>
                          <a:uFill>
                            <a:solidFill>
                              <a:srgbClr val="FFFB00"/>
                            </a:solidFill>
                          </a:uFill>
                          <a:latin typeface="Courier New"/>
                          <a:cs typeface="Courier New"/>
                        </a:rPr>
                        <a:t>+3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R="236220" algn="r">
                        <a:lnSpc>
                          <a:spcPts val="3354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1010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54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8" name="object 28"/>
          <p:cNvGrpSpPr/>
          <p:nvPr/>
        </p:nvGrpSpPr>
        <p:grpSpPr>
          <a:xfrm>
            <a:off x="5461000" y="4165600"/>
            <a:ext cx="2489200" cy="1320800"/>
            <a:chOff x="5461000" y="4165600"/>
            <a:chExt cx="2489200" cy="1320800"/>
          </a:xfrm>
        </p:grpSpPr>
        <p:sp>
          <p:nvSpPr>
            <p:cNvPr id="29" name="object 29"/>
            <p:cNvSpPr/>
            <p:nvPr/>
          </p:nvSpPr>
          <p:spPr>
            <a:xfrm>
              <a:off x="6007100" y="4165600"/>
              <a:ext cx="749300" cy="355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61000" y="4445000"/>
              <a:ext cx="1511300" cy="7747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54900" y="4165600"/>
              <a:ext cx="266700" cy="3556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21500" y="4445000"/>
              <a:ext cx="1028700" cy="7747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65800" y="5130800"/>
              <a:ext cx="990600" cy="3556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26300" y="5130800"/>
              <a:ext cx="508000" cy="3556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715793" y="4009237"/>
            <a:ext cx="1976755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820"/>
              </a:lnSpc>
              <a:spcBef>
                <a:spcPts val="100"/>
              </a:spcBef>
              <a:tabLst>
                <a:tab pos="1463040" algn="l"/>
              </a:tabLst>
            </a:pPr>
            <a:r>
              <a:rPr sz="3200" b="1" spc="-5" dirty="0">
                <a:solidFill>
                  <a:srgbClr val="FFFFFF"/>
                </a:solidFill>
                <a:latin typeface="Courier New"/>
                <a:cs typeface="Courier New"/>
              </a:rPr>
              <a:t>11</a:t>
            </a:r>
            <a:r>
              <a:rPr sz="3200" b="1" dirty="0">
                <a:solidFill>
                  <a:srgbClr val="FFFFFF"/>
                </a:solidFill>
                <a:latin typeface="Courier New"/>
                <a:cs typeface="Courier New"/>
              </a:rPr>
              <a:t>0	</a:t>
            </a:r>
            <a:r>
              <a:rPr sz="3200" b="1" dirty="0">
                <a:solidFill>
                  <a:srgbClr val="FFFB00"/>
                </a:solidFill>
                <a:latin typeface="Courier New"/>
                <a:cs typeface="Courier New"/>
              </a:rPr>
              <a:t>6</a:t>
            </a:r>
            <a:endParaRPr sz="3200">
              <a:latin typeface="Courier New"/>
              <a:cs typeface="Courier New"/>
            </a:endParaRPr>
          </a:p>
          <a:p>
            <a:pPr marR="5080" algn="r">
              <a:lnSpc>
                <a:spcPts val="3800"/>
              </a:lnSpc>
              <a:tabLst>
                <a:tab pos="1463040" algn="l"/>
              </a:tabLst>
            </a:pPr>
            <a:r>
              <a:rPr sz="32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+100</a:t>
            </a:r>
            <a:r>
              <a:rPr sz="3200" b="1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3200" b="1" u="heavy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Courier New"/>
                <a:cs typeface="Courier New"/>
              </a:rPr>
              <a:t>+4</a:t>
            </a:r>
            <a:endParaRPr sz="3200">
              <a:latin typeface="Courier New"/>
              <a:cs typeface="Courier New"/>
            </a:endParaRPr>
          </a:p>
          <a:p>
            <a:pPr marR="5080" algn="r">
              <a:lnSpc>
                <a:spcPts val="3820"/>
              </a:lnSpc>
              <a:tabLst>
                <a:tab pos="1463040" algn="l"/>
              </a:tabLst>
            </a:pPr>
            <a:r>
              <a:rPr sz="3200" b="1" spc="-5" dirty="0">
                <a:solidFill>
                  <a:srgbClr val="FFFFFF"/>
                </a:solidFill>
                <a:latin typeface="Courier New"/>
                <a:cs typeface="Courier New"/>
              </a:rPr>
              <a:t>101</a:t>
            </a:r>
            <a:r>
              <a:rPr sz="3200" b="1" dirty="0">
                <a:solidFill>
                  <a:srgbClr val="FFFFFF"/>
                </a:solidFill>
                <a:latin typeface="Courier New"/>
                <a:cs typeface="Courier New"/>
              </a:rPr>
              <a:t>0	</a:t>
            </a:r>
            <a:r>
              <a:rPr sz="3200" b="1" dirty="0">
                <a:solidFill>
                  <a:srgbClr val="FFFB00"/>
                </a:solidFill>
                <a:latin typeface="Courier New"/>
                <a:cs typeface="Courier New"/>
              </a:rPr>
              <a:t>10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800100"/>
            <a:ext cx="49784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50596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Binary</a:t>
            </a:r>
            <a:r>
              <a:rPr sz="5000" spc="-70" dirty="0"/>
              <a:t> </a:t>
            </a:r>
            <a:r>
              <a:rPr sz="5000" spc="-45" dirty="0"/>
              <a:t>Subtraction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622300" y="2667000"/>
            <a:ext cx="254000" cy="254000"/>
            <a:chOff x="622300" y="26670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6670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6670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52500" y="2667000"/>
            <a:ext cx="72898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1400" y="33147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00" y="3276600"/>
            <a:ext cx="1117600" cy="24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4300" y="3276600"/>
            <a:ext cx="190500" cy="241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1400" y="38989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84300" y="3860800"/>
            <a:ext cx="1104900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54300" y="3860800"/>
            <a:ext cx="190500" cy="241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6939" y="2578100"/>
            <a:ext cx="7385050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four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rules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subtracting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digits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follows:</a:t>
            </a:r>
            <a:endParaRPr sz="2400" dirty="0">
              <a:latin typeface="Arial"/>
              <a:cs typeface="Arial"/>
            </a:endParaRPr>
          </a:p>
          <a:p>
            <a:pPr marL="450850" indent="-285750">
              <a:lnSpc>
                <a:spcPct val="100000"/>
              </a:lnSpc>
              <a:spcBef>
                <a:spcPts val="172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450215" algn="l"/>
                <a:tab pos="450850" algn="l"/>
                <a:tab pos="1365250" algn="l"/>
              </a:tabLst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0-0	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D300"/>
                </a:solidFill>
                <a:latin typeface="Courier New"/>
                <a:cs typeface="Courier New"/>
              </a:rPr>
              <a:t>0</a:t>
            </a:r>
            <a:endParaRPr sz="2400" dirty="0">
              <a:latin typeface="Courier New"/>
              <a:cs typeface="Courier New"/>
            </a:endParaRPr>
          </a:p>
          <a:p>
            <a:pPr marL="450850" indent="-285750">
              <a:lnSpc>
                <a:spcPct val="100000"/>
              </a:lnSpc>
              <a:spcBef>
                <a:spcPts val="172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450215" algn="l"/>
                <a:tab pos="450850" algn="l"/>
                <a:tab pos="1365250" algn="l"/>
              </a:tabLst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1-1	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D300"/>
                </a:solidFill>
                <a:latin typeface="Courier New"/>
                <a:cs typeface="Courier New"/>
              </a:rPr>
              <a:t>0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41400" y="44831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84300" y="4445000"/>
            <a:ext cx="1104900" cy="241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67000" y="4445000"/>
            <a:ext cx="165100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1400" y="50673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84300" y="5029200"/>
            <a:ext cx="1104900" cy="241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31239" y="4330700"/>
            <a:ext cx="1485265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285750">
              <a:lnSpc>
                <a:spcPct val="100000"/>
              </a:lnSpc>
              <a:spcBef>
                <a:spcPts val="10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335915" algn="l"/>
                <a:tab pos="336550" algn="l"/>
                <a:tab pos="1250950" algn="l"/>
              </a:tabLst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1-0	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  <a:p>
            <a:pPr marL="336550" indent="-285750">
              <a:lnSpc>
                <a:spcPct val="100000"/>
              </a:lnSpc>
              <a:spcBef>
                <a:spcPts val="172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335915" algn="l"/>
                <a:tab pos="336550" algn="l"/>
              </a:tabLst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10-1</a:t>
            </a:r>
            <a:r>
              <a:rPr sz="2400" b="1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67000" y="5029200"/>
            <a:ext cx="165100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22600" y="5003800"/>
            <a:ext cx="3289300" cy="304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35453" y="4330700"/>
            <a:ext cx="3710304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D300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  <a:tabLst>
                <a:tab pos="378460" algn="l"/>
              </a:tabLst>
            </a:pPr>
            <a:r>
              <a:rPr sz="2400" b="1" dirty="0">
                <a:solidFill>
                  <a:srgbClr val="73FA41"/>
                </a:solidFill>
                <a:latin typeface="Courier New"/>
                <a:cs typeface="Courier New"/>
              </a:rPr>
              <a:t>1	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; 0-1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borrow of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419100"/>
            <a:ext cx="60198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6900" y="1181100"/>
            <a:ext cx="2438400" cy="62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Binary </a:t>
            </a:r>
            <a:r>
              <a:rPr sz="5000" spc="-45" dirty="0"/>
              <a:t>Subtraction </a:t>
            </a:r>
            <a:r>
              <a:rPr sz="5000" spc="-190" dirty="0"/>
              <a:t>(by  </a:t>
            </a:r>
            <a:r>
              <a:rPr sz="5000" spc="-155" dirty="0"/>
              <a:t>example)</a:t>
            </a:r>
            <a:endParaRPr sz="5000" dirty="0"/>
          </a:p>
        </p:txBody>
      </p:sp>
      <p:grpSp>
        <p:nvGrpSpPr>
          <p:cNvPr id="5" name="object 5"/>
          <p:cNvGrpSpPr/>
          <p:nvPr/>
        </p:nvGrpSpPr>
        <p:grpSpPr>
          <a:xfrm>
            <a:off x="1701800" y="2159000"/>
            <a:ext cx="1270000" cy="1054100"/>
            <a:chOff x="1701800" y="2159000"/>
            <a:chExt cx="1270000" cy="1054100"/>
          </a:xfrm>
        </p:grpSpPr>
        <p:sp>
          <p:nvSpPr>
            <p:cNvPr id="6" name="object 6"/>
            <p:cNvSpPr/>
            <p:nvPr/>
          </p:nvSpPr>
          <p:spPr>
            <a:xfrm>
              <a:off x="2247900" y="2159000"/>
              <a:ext cx="495300" cy="342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1800" y="2438400"/>
              <a:ext cx="1270000" cy="774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247900" y="3124200"/>
            <a:ext cx="508000" cy="355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921000" y="2159000"/>
            <a:ext cx="1028700" cy="1308100"/>
            <a:chOff x="2921000" y="2159000"/>
            <a:chExt cx="1028700" cy="1308100"/>
          </a:xfrm>
        </p:grpSpPr>
        <p:sp>
          <p:nvSpPr>
            <p:cNvPr id="10" name="object 10"/>
            <p:cNvSpPr/>
            <p:nvPr/>
          </p:nvSpPr>
          <p:spPr>
            <a:xfrm>
              <a:off x="3454400" y="2159000"/>
              <a:ext cx="266700" cy="355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21000" y="2438400"/>
              <a:ext cx="1028700" cy="7747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54400" y="3124200"/>
              <a:ext cx="266700" cy="3429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422900" y="2159000"/>
            <a:ext cx="2247900" cy="1054100"/>
            <a:chOff x="5422900" y="2159000"/>
            <a:chExt cx="2247900" cy="1054100"/>
          </a:xfrm>
        </p:grpSpPr>
        <p:sp>
          <p:nvSpPr>
            <p:cNvPr id="14" name="object 14"/>
            <p:cNvSpPr/>
            <p:nvPr/>
          </p:nvSpPr>
          <p:spPr>
            <a:xfrm>
              <a:off x="5969000" y="2159000"/>
              <a:ext cx="508000" cy="3429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22900" y="2438400"/>
              <a:ext cx="1270000" cy="774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75500" y="2159000"/>
              <a:ext cx="266700" cy="355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42100" y="2438400"/>
              <a:ext cx="1028700" cy="774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5956300" y="3124200"/>
            <a:ext cx="520700" cy="355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88200" y="3124200"/>
            <a:ext cx="254000" cy="3429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940421" y="2109000"/>
          <a:ext cx="5494655" cy="1372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R="236220" algn="r">
                        <a:lnSpc>
                          <a:spcPts val="305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1394" algn="r">
                        <a:lnSpc>
                          <a:spcPts val="3050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6220" algn="r">
                        <a:lnSpc>
                          <a:spcPts val="305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50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R="236220" algn="r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-01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1394" algn="r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B00"/>
                          </a:solidFill>
                          <a:uFill>
                            <a:solidFill>
                              <a:srgbClr val="FFFB00"/>
                            </a:solidFill>
                          </a:uFill>
                          <a:latin typeface="Courier New"/>
                          <a:cs typeface="Courier New"/>
                        </a:rPr>
                        <a:t>-1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6220" algn="r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-10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B00"/>
                          </a:solidFill>
                          <a:uFill>
                            <a:solidFill>
                              <a:srgbClr val="FFFB00"/>
                            </a:solidFill>
                          </a:uFill>
                          <a:latin typeface="Courier New"/>
                          <a:cs typeface="Courier New"/>
                        </a:rPr>
                        <a:t>-2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R="236220" algn="r">
                        <a:lnSpc>
                          <a:spcPts val="335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1394" algn="r">
                        <a:lnSpc>
                          <a:spcPts val="3350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6220" algn="r">
                        <a:lnSpc>
                          <a:spcPts val="335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50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3327400" y="4445000"/>
            <a:ext cx="2489200" cy="1054100"/>
            <a:chOff x="3327400" y="4445000"/>
            <a:chExt cx="2489200" cy="1054100"/>
          </a:xfrm>
        </p:grpSpPr>
        <p:sp>
          <p:nvSpPr>
            <p:cNvPr id="22" name="object 22"/>
            <p:cNvSpPr/>
            <p:nvPr/>
          </p:nvSpPr>
          <p:spPr>
            <a:xfrm>
              <a:off x="3873500" y="4445000"/>
              <a:ext cx="736600" cy="3556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27400" y="4724400"/>
              <a:ext cx="1511300" cy="774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21300" y="4457700"/>
              <a:ext cx="266700" cy="3429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87900" y="4724400"/>
              <a:ext cx="1028700" cy="7747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3848100" y="5410200"/>
            <a:ext cx="774700" cy="355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08600" y="5410200"/>
            <a:ext cx="279400" cy="3429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563143" y="4394999"/>
          <a:ext cx="2014219" cy="1372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R="236220" algn="r">
                        <a:lnSpc>
                          <a:spcPts val="3055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55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R="236220" algn="r">
                        <a:lnSpc>
                          <a:spcPts val="3354"/>
                        </a:lnSpc>
                      </a:pPr>
                      <a:r>
                        <a:rPr sz="32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-011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54"/>
                        </a:lnSpc>
                      </a:pPr>
                      <a:r>
                        <a:rPr sz="3200" b="1" u="heavy" dirty="0">
                          <a:solidFill>
                            <a:srgbClr val="FFFB00"/>
                          </a:solidFill>
                          <a:uFill>
                            <a:solidFill>
                              <a:srgbClr val="FFFB00"/>
                            </a:solidFill>
                          </a:uFill>
                          <a:latin typeface="Courier New"/>
                          <a:cs typeface="Courier New"/>
                        </a:rPr>
                        <a:t>-3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R="236220" algn="r">
                        <a:lnSpc>
                          <a:spcPts val="3354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010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54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635000"/>
            <a:ext cx="53721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444500"/>
            <a:ext cx="54584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Binary</a:t>
            </a:r>
            <a:r>
              <a:rPr sz="5000" spc="-50" dirty="0"/>
              <a:t> </a:t>
            </a:r>
            <a:r>
              <a:rPr sz="5000" spc="-70" dirty="0"/>
              <a:t>Multiplication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622300" y="1536700"/>
            <a:ext cx="7505700" cy="698500"/>
            <a:chOff x="622300" y="1536700"/>
            <a:chExt cx="7505700" cy="698500"/>
          </a:xfrm>
        </p:grpSpPr>
        <p:sp>
          <p:nvSpPr>
            <p:cNvPr id="5" name="object 5"/>
            <p:cNvSpPr/>
            <p:nvPr/>
          </p:nvSpPr>
          <p:spPr>
            <a:xfrm>
              <a:off x="622300" y="15367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15367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2500" y="1549400"/>
              <a:ext cx="7175500" cy="355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5200" y="1943100"/>
              <a:ext cx="1155700" cy="292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55039" y="1435100"/>
            <a:ext cx="7171690" cy="84581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420"/>
              </a:spcBef>
            </a:pP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four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rules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multiplying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digits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follows: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1400" y="2578100"/>
            <a:ext cx="1905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1600" y="2540000"/>
            <a:ext cx="927100" cy="241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76500" y="2540000"/>
            <a:ext cx="190500" cy="241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1400" y="3136900"/>
            <a:ext cx="1905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69339" y="3084512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71600" y="3098800"/>
            <a:ext cx="927100" cy="241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76500" y="3098800"/>
            <a:ext cx="190500" cy="241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1400" y="3683000"/>
            <a:ext cx="1905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69339" y="3630612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84300" y="3644900"/>
            <a:ext cx="914400" cy="241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76500" y="3644900"/>
            <a:ext cx="190500" cy="241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1400" y="4229100"/>
            <a:ext cx="1905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69339" y="4176712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84300" y="4191000"/>
            <a:ext cx="914400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89200" y="4191000"/>
            <a:ext cx="165100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31239" y="2232660"/>
            <a:ext cx="1655445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30480" indent="-285750">
              <a:lnSpc>
                <a:spcPct val="152800"/>
              </a:lnSpc>
              <a:spcBef>
                <a:spcPts val="10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335915" algn="l"/>
                <a:tab pos="336550" algn="l"/>
              </a:tabLst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0x0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D300"/>
                </a:solidFill>
                <a:latin typeface="Courier New"/>
                <a:cs typeface="Courier New"/>
              </a:rPr>
              <a:t>0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0x1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D300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  <a:p>
            <a:pPr marL="336550">
              <a:lnSpc>
                <a:spcPct val="100000"/>
              </a:lnSpc>
              <a:spcBef>
                <a:spcPts val="142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1x0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D300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  <a:p>
            <a:pPr marL="336550">
              <a:lnSpc>
                <a:spcPct val="100000"/>
              </a:lnSpc>
              <a:spcBef>
                <a:spcPts val="142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1x1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D300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22300" y="4724400"/>
            <a:ext cx="292100" cy="292100"/>
            <a:chOff x="622300" y="4724400"/>
            <a:chExt cx="292100" cy="292100"/>
          </a:xfrm>
        </p:grpSpPr>
        <p:sp>
          <p:nvSpPr>
            <p:cNvPr id="27" name="object 27"/>
            <p:cNvSpPr/>
            <p:nvPr/>
          </p:nvSpPr>
          <p:spPr>
            <a:xfrm>
              <a:off x="622300" y="47244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2300" y="47244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965200" y="4737100"/>
            <a:ext cx="7569200" cy="685800"/>
            <a:chOff x="965200" y="4737100"/>
            <a:chExt cx="7569200" cy="685800"/>
          </a:xfrm>
        </p:grpSpPr>
        <p:sp>
          <p:nvSpPr>
            <p:cNvPr id="30" name="object 30"/>
            <p:cNvSpPr/>
            <p:nvPr/>
          </p:nvSpPr>
          <p:spPr>
            <a:xfrm>
              <a:off x="977900" y="4737100"/>
              <a:ext cx="7556500" cy="3556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65200" y="5130800"/>
              <a:ext cx="6680200" cy="2921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092200" y="5778500"/>
            <a:ext cx="114300" cy="127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1371600" y="5702300"/>
            <a:ext cx="6578600" cy="977900"/>
            <a:chOff x="1371600" y="5702300"/>
            <a:chExt cx="6578600" cy="977900"/>
          </a:xfrm>
        </p:grpSpPr>
        <p:sp>
          <p:nvSpPr>
            <p:cNvPr id="34" name="object 34"/>
            <p:cNvSpPr/>
            <p:nvPr/>
          </p:nvSpPr>
          <p:spPr>
            <a:xfrm>
              <a:off x="1384300" y="5702300"/>
              <a:ext cx="6286500" cy="3175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71600" y="6032500"/>
              <a:ext cx="6578600" cy="3175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71600" y="6362700"/>
              <a:ext cx="3962400" cy="3175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29639" y="4622800"/>
            <a:ext cx="7636509" cy="20421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100" marR="30480">
              <a:lnSpc>
                <a:spcPts val="3100"/>
              </a:lnSpc>
              <a:spcBef>
                <a:spcPts val="420"/>
              </a:spcBef>
            </a:pP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Multiplication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performed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manner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decimal</a:t>
            </a:r>
            <a:r>
              <a:rPr sz="2800" spc="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endParaRPr sz="2800" dirty="0">
              <a:latin typeface="Arial"/>
              <a:cs typeface="Arial"/>
            </a:endParaRPr>
          </a:p>
          <a:p>
            <a:pPr marL="438150" marR="612775" indent="-285750">
              <a:lnSpc>
                <a:spcPts val="2600"/>
              </a:lnSpc>
              <a:spcBef>
                <a:spcPts val="160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437515" algn="l"/>
                <a:tab pos="438150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involves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forming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partial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products,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shifting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each  successive partial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left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place,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then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adding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partial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products.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838200"/>
            <a:ext cx="7213600" cy="50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98500"/>
            <a:ext cx="72701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Binary </a:t>
            </a:r>
            <a:r>
              <a:rPr spc="-55" dirty="0"/>
              <a:t>Multiplication </a:t>
            </a:r>
            <a:r>
              <a:rPr spc="-150" dirty="0"/>
              <a:t>(by</a:t>
            </a:r>
            <a:r>
              <a:rPr spc="114" dirty="0"/>
              <a:t> </a:t>
            </a:r>
            <a:r>
              <a:rPr spc="-125" dirty="0"/>
              <a:t>example)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08100" y="2387600"/>
            <a:ext cx="1524000" cy="2019300"/>
            <a:chOff x="1308100" y="2387600"/>
            <a:chExt cx="1524000" cy="2019300"/>
          </a:xfrm>
        </p:grpSpPr>
        <p:sp>
          <p:nvSpPr>
            <p:cNvPr id="5" name="object 5"/>
            <p:cNvSpPr/>
            <p:nvPr/>
          </p:nvSpPr>
          <p:spPr>
            <a:xfrm>
              <a:off x="1981200" y="2387600"/>
              <a:ext cx="495300" cy="342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5100" y="2667000"/>
              <a:ext cx="1270000" cy="774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1200" y="3352800"/>
              <a:ext cx="495300" cy="342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8100" y="3632200"/>
              <a:ext cx="1524000" cy="774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498600" y="4318000"/>
            <a:ext cx="977900" cy="355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794000" y="2387600"/>
            <a:ext cx="1028700" cy="1320800"/>
            <a:chOff x="2794000" y="2387600"/>
            <a:chExt cx="1028700" cy="1320800"/>
          </a:xfrm>
        </p:grpSpPr>
        <p:sp>
          <p:nvSpPr>
            <p:cNvPr id="11" name="object 11"/>
            <p:cNvSpPr/>
            <p:nvPr/>
          </p:nvSpPr>
          <p:spPr>
            <a:xfrm>
              <a:off x="3327400" y="2387600"/>
              <a:ext cx="266700" cy="355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94000" y="2667000"/>
              <a:ext cx="1028700" cy="7747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27400" y="3352800"/>
              <a:ext cx="279400" cy="355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778500" y="2387600"/>
            <a:ext cx="1511300" cy="1320800"/>
            <a:chOff x="5778500" y="2387600"/>
            <a:chExt cx="1511300" cy="1320800"/>
          </a:xfrm>
        </p:grpSpPr>
        <p:sp>
          <p:nvSpPr>
            <p:cNvPr id="15" name="object 15"/>
            <p:cNvSpPr/>
            <p:nvPr/>
          </p:nvSpPr>
          <p:spPr>
            <a:xfrm>
              <a:off x="6324600" y="2387600"/>
              <a:ext cx="736600" cy="355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78500" y="2667000"/>
              <a:ext cx="1511300" cy="774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24600" y="3352800"/>
              <a:ext cx="736600" cy="355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537200" y="3835400"/>
            <a:ext cx="1524000" cy="1320800"/>
            <a:chOff x="5537200" y="3835400"/>
            <a:chExt cx="1524000" cy="1320800"/>
          </a:xfrm>
        </p:grpSpPr>
        <p:sp>
          <p:nvSpPr>
            <p:cNvPr id="19" name="object 19"/>
            <p:cNvSpPr/>
            <p:nvPr/>
          </p:nvSpPr>
          <p:spPr>
            <a:xfrm>
              <a:off x="6197600" y="3835400"/>
              <a:ext cx="749300" cy="3556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37200" y="4114800"/>
              <a:ext cx="1511300" cy="774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88000" y="4800600"/>
              <a:ext cx="1473200" cy="3556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366000" y="2400300"/>
            <a:ext cx="1028700" cy="1041400"/>
            <a:chOff x="7366000" y="2400300"/>
            <a:chExt cx="1028700" cy="1041400"/>
          </a:xfrm>
        </p:grpSpPr>
        <p:sp>
          <p:nvSpPr>
            <p:cNvPr id="23" name="object 23"/>
            <p:cNvSpPr/>
            <p:nvPr/>
          </p:nvSpPr>
          <p:spPr>
            <a:xfrm>
              <a:off x="7899400" y="2400300"/>
              <a:ext cx="266700" cy="3429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66000" y="2667000"/>
              <a:ext cx="1028700" cy="774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7658100" y="3352800"/>
            <a:ext cx="508000" cy="355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429939" y="2336800"/>
          <a:ext cx="6729728" cy="2820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519430">
                        <a:lnSpc>
                          <a:spcPts val="305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4410" algn="r">
                        <a:lnSpc>
                          <a:spcPts val="3050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9720" algn="r">
                        <a:lnSpc>
                          <a:spcPts val="305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50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275590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x11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4410" algn="r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B00"/>
                          </a:solidFill>
                          <a:uFill>
                            <a:solidFill>
                              <a:srgbClr val="FFFB00"/>
                            </a:solidFill>
                          </a:uFill>
                          <a:latin typeface="Courier New"/>
                          <a:cs typeface="Courier New"/>
                        </a:rPr>
                        <a:t>x3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9720" algn="r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x111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50"/>
                        </a:lnSpc>
                      </a:pPr>
                      <a:r>
                        <a:rPr sz="3200" b="1" u="heavy" dirty="0">
                          <a:solidFill>
                            <a:srgbClr val="FFFB00"/>
                          </a:solidFill>
                          <a:uFill>
                            <a:solidFill>
                              <a:srgbClr val="FFFB00"/>
                            </a:solidFill>
                          </a:uFill>
                          <a:latin typeface="Courier New"/>
                          <a:cs typeface="Courier New"/>
                        </a:rPr>
                        <a:t>x7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519430">
                        <a:lnSpc>
                          <a:spcPts val="3354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4410" algn="r">
                        <a:lnSpc>
                          <a:spcPts val="3354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9720" algn="r">
                        <a:lnSpc>
                          <a:spcPts val="3354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54"/>
                        </a:lnSpc>
                      </a:pPr>
                      <a:r>
                        <a:rPr sz="32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35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153670">
                        <a:lnSpc>
                          <a:spcPts val="3354"/>
                        </a:lnSpc>
                        <a:tabLst>
                          <a:tab pos="1129030" algn="l"/>
                        </a:tabLst>
                      </a:pPr>
                      <a:r>
                        <a:rPr sz="32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+11	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2265">
                        <a:lnSpc>
                          <a:spcPts val="3354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31750">
                        <a:lnSpc>
                          <a:spcPts val="3354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1001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5870">
                        <a:lnSpc>
                          <a:spcPts val="3354"/>
                        </a:lnSpc>
                      </a:pPr>
                      <a:r>
                        <a:rPr sz="32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cs typeface="Courier New"/>
                        </a:rPr>
                        <a:t>+101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9720" algn="r">
                        <a:lnSpc>
                          <a:spcPts val="3354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100011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812800"/>
            <a:ext cx="3911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39884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Binary</a:t>
            </a:r>
            <a:r>
              <a:rPr sz="5000" spc="-90" dirty="0"/>
              <a:t> </a:t>
            </a:r>
            <a:r>
              <a:rPr sz="5000" spc="-140" dirty="0"/>
              <a:t>Division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622300" y="2044700"/>
            <a:ext cx="254000" cy="254000"/>
            <a:chOff x="622300" y="20447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0447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0447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77900" y="2044700"/>
            <a:ext cx="73279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7900" y="2413000"/>
            <a:ext cx="1397000" cy="26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1955800"/>
            <a:ext cx="735330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Division in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follows 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procedure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division 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decimal.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05200" y="3505200"/>
            <a:ext cx="2667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7221" y="3352800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B00"/>
                </a:solidFill>
                <a:latin typeface="Courier New"/>
                <a:cs typeface="Courier New"/>
              </a:rPr>
              <a:t>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22600" y="3987800"/>
            <a:ext cx="762000" cy="355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89460" y="3835400"/>
            <a:ext cx="757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B00"/>
                </a:solidFill>
                <a:latin typeface="Courier New"/>
                <a:cs typeface="Courier New"/>
              </a:rPr>
              <a:t>3</a:t>
            </a:r>
            <a:r>
              <a:rPr sz="3200" b="1" spc="-100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FFFB00"/>
                </a:solidFill>
                <a:latin typeface="Courier New"/>
                <a:cs typeface="Courier New"/>
              </a:rPr>
              <a:t>6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05200" y="4470400"/>
            <a:ext cx="279400" cy="355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5200" y="4953000"/>
            <a:ext cx="279400" cy="355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03575" y="4318000"/>
            <a:ext cx="54292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820"/>
              </a:lnSpc>
              <a:spcBef>
                <a:spcPts val="100"/>
              </a:spcBef>
            </a:pPr>
            <a:r>
              <a:rPr sz="3200" b="1" u="heavy" spc="229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Courier New"/>
                <a:cs typeface="Courier New"/>
              </a:rPr>
              <a:t> </a:t>
            </a:r>
            <a:r>
              <a:rPr sz="3200" b="1" u="heavy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Courier New"/>
                <a:cs typeface="Courier New"/>
              </a:rPr>
              <a:t>6</a:t>
            </a:r>
            <a:endParaRPr sz="3200">
              <a:latin typeface="Courier New"/>
              <a:cs typeface="Courier New"/>
            </a:endParaRPr>
          </a:p>
          <a:p>
            <a:pPr marR="5080" algn="r">
              <a:lnSpc>
                <a:spcPts val="3820"/>
              </a:lnSpc>
            </a:pPr>
            <a:r>
              <a:rPr sz="3200" b="1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55962" y="3797300"/>
            <a:ext cx="622300" cy="457200"/>
          </a:xfrm>
          <a:custGeom>
            <a:avLst/>
            <a:gdLst/>
            <a:ahLst/>
            <a:cxnLst/>
            <a:rect l="l" t="t" r="r" b="b"/>
            <a:pathLst>
              <a:path w="622300" h="457200">
                <a:moveTo>
                  <a:pt x="0" y="0"/>
                </a:moveTo>
                <a:lnTo>
                  <a:pt x="1587" y="457200"/>
                </a:lnTo>
              </a:path>
              <a:path w="622300" h="457200">
                <a:moveTo>
                  <a:pt x="0" y="0"/>
                </a:moveTo>
                <a:lnTo>
                  <a:pt x="622300" y="1587"/>
                </a:lnTo>
              </a:path>
            </a:pathLst>
          </a:custGeom>
          <a:ln w="28575">
            <a:solidFill>
              <a:srgbClr val="FFF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54200" y="3454400"/>
            <a:ext cx="508000" cy="355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12333" y="3300412"/>
            <a:ext cx="5130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6300" y="3937000"/>
            <a:ext cx="1485900" cy="355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2900" y="4419600"/>
            <a:ext cx="495300" cy="342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00200" y="4902200"/>
            <a:ext cx="762000" cy="355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6810" y="3783012"/>
            <a:ext cx="1603375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Courier New"/>
                <a:cs typeface="Courier New"/>
              </a:rPr>
              <a:t>11</a:t>
            </a:r>
            <a:r>
              <a:rPr sz="32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ourier New"/>
                <a:cs typeface="Courier New"/>
              </a:rPr>
              <a:t>110</a:t>
            </a:r>
            <a:endParaRPr sz="3200">
              <a:latin typeface="Courier New"/>
              <a:cs typeface="Courier New"/>
            </a:endParaRPr>
          </a:p>
          <a:p>
            <a:pPr marL="744220">
              <a:lnSpc>
                <a:spcPts val="3800"/>
              </a:lnSpc>
              <a:tabLst>
                <a:tab pos="1590040" algn="l"/>
              </a:tabLst>
            </a:pPr>
            <a:r>
              <a:rPr sz="32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11	</a:t>
            </a:r>
            <a:endParaRPr sz="3200">
              <a:latin typeface="Courier New"/>
              <a:cs typeface="Courier New"/>
            </a:endParaRPr>
          </a:p>
          <a:p>
            <a:pPr marL="744220">
              <a:lnSpc>
                <a:spcPts val="3820"/>
              </a:lnSpc>
            </a:pPr>
            <a:r>
              <a:rPr sz="3200" b="1" spc="-5" dirty="0">
                <a:solidFill>
                  <a:srgbClr val="FFFFFF"/>
                </a:solidFill>
                <a:latin typeface="Courier New"/>
                <a:cs typeface="Courier New"/>
              </a:rPr>
              <a:t>000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98600" y="381000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1587" y="457200"/>
                </a:lnTo>
              </a:path>
              <a:path w="914400" h="457200">
                <a:moveTo>
                  <a:pt x="0" y="0"/>
                </a:moveTo>
                <a:lnTo>
                  <a:pt x="914400" y="1587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02300" y="3340100"/>
            <a:ext cx="495300" cy="342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52495" y="3181350"/>
            <a:ext cx="5130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Courier New"/>
                <a:cs typeface="Courier New"/>
              </a:rPr>
              <a:t>11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24400" y="3822700"/>
            <a:ext cx="1485900" cy="355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48300" y="4305300"/>
            <a:ext cx="520700" cy="355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02300" y="4787900"/>
            <a:ext cx="508000" cy="355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02300" y="5270500"/>
            <a:ext cx="508000" cy="355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676973" y="3663950"/>
            <a:ext cx="1616075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r>
              <a:rPr sz="32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ourier New"/>
                <a:cs typeface="Courier New"/>
              </a:rPr>
              <a:t>110</a:t>
            </a:r>
            <a:endParaRPr sz="3200">
              <a:latin typeface="Courier New"/>
              <a:cs typeface="Courier New"/>
            </a:endParaRPr>
          </a:p>
          <a:p>
            <a:pPr marL="744220">
              <a:lnSpc>
                <a:spcPts val="3800"/>
              </a:lnSpc>
              <a:tabLst>
                <a:tab pos="1602740" algn="l"/>
              </a:tabLst>
            </a:pPr>
            <a:r>
              <a:rPr sz="32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10	</a:t>
            </a:r>
            <a:endParaRPr sz="3200">
              <a:latin typeface="Courier New"/>
              <a:cs typeface="Courier New"/>
            </a:endParaRPr>
          </a:p>
          <a:p>
            <a:pPr marL="988060">
              <a:lnSpc>
                <a:spcPts val="3800"/>
              </a:lnSpc>
            </a:pPr>
            <a:r>
              <a:rPr sz="3200" b="1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3200">
              <a:latin typeface="Courier New"/>
              <a:cs typeface="Courier New"/>
            </a:endParaRPr>
          </a:p>
          <a:p>
            <a:pPr marL="988060">
              <a:lnSpc>
                <a:spcPts val="3820"/>
              </a:lnSpc>
            </a:pPr>
            <a:r>
              <a:rPr sz="3200" b="1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76900" y="5753100"/>
            <a:ext cx="533400" cy="355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652495" y="5594350"/>
            <a:ext cx="5137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Courier New"/>
                <a:cs typeface="Courier New"/>
              </a:rPr>
              <a:t>00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51462" y="3716337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1587" y="457200"/>
                </a:lnTo>
              </a:path>
              <a:path w="914400" h="457200">
                <a:moveTo>
                  <a:pt x="0" y="0"/>
                </a:moveTo>
                <a:lnTo>
                  <a:pt x="914400" y="1587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51462" y="5683250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4">
                <a:moveTo>
                  <a:pt x="0" y="0"/>
                </a:moveTo>
                <a:lnTo>
                  <a:pt x="914400" y="1587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18400" y="3429000"/>
            <a:ext cx="254000" cy="355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484071" y="3271837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B00"/>
                </a:solidFill>
                <a:latin typeface="Courier New"/>
                <a:cs typeface="Courier New"/>
              </a:rPr>
              <a:t>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023100" y="3911600"/>
            <a:ext cx="762000" cy="355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96310" y="3754437"/>
            <a:ext cx="757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B00"/>
                </a:solidFill>
                <a:latin typeface="Courier New"/>
                <a:cs typeface="Courier New"/>
              </a:rPr>
              <a:t>2</a:t>
            </a:r>
            <a:r>
              <a:rPr sz="3200" b="1" spc="-100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FFFB00"/>
                </a:solidFill>
                <a:latin typeface="Courier New"/>
                <a:cs typeface="Courier New"/>
              </a:rPr>
              <a:t>6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518400" y="4394200"/>
            <a:ext cx="266700" cy="355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05700" y="4876800"/>
            <a:ext cx="292100" cy="355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210425" y="4237037"/>
            <a:ext cx="54292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820"/>
              </a:lnSpc>
              <a:spcBef>
                <a:spcPts val="100"/>
              </a:spcBef>
            </a:pPr>
            <a:r>
              <a:rPr sz="3200" b="1" u="heavy" spc="229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Courier New"/>
                <a:cs typeface="Courier New"/>
              </a:rPr>
              <a:t> </a:t>
            </a:r>
            <a:r>
              <a:rPr sz="3200" b="1" u="heavy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Courier New"/>
                <a:cs typeface="Courier New"/>
              </a:rPr>
              <a:t>6</a:t>
            </a:r>
            <a:endParaRPr sz="3200">
              <a:latin typeface="Courier New"/>
              <a:cs typeface="Courier New"/>
            </a:endParaRPr>
          </a:p>
          <a:p>
            <a:pPr marR="5080" algn="r">
              <a:lnSpc>
                <a:spcPts val="3820"/>
              </a:lnSpc>
            </a:pPr>
            <a:r>
              <a:rPr sz="3200" b="1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62812" y="3716337"/>
            <a:ext cx="622300" cy="457200"/>
          </a:xfrm>
          <a:custGeom>
            <a:avLst/>
            <a:gdLst/>
            <a:ahLst/>
            <a:cxnLst/>
            <a:rect l="l" t="t" r="r" b="b"/>
            <a:pathLst>
              <a:path w="622300" h="457200">
                <a:moveTo>
                  <a:pt x="0" y="0"/>
                </a:moveTo>
                <a:lnTo>
                  <a:pt x="1587" y="457200"/>
                </a:lnTo>
              </a:path>
              <a:path w="622300" h="457200">
                <a:moveTo>
                  <a:pt x="0" y="0"/>
                </a:moveTo>
                <a:lnTo>
                  <a:pt x="622300" y="1587"/>
                </a:lnTo>
              </a:path>
            </a:pathLst>
          </a:custGeom>
          <a:ln w="28575">
            <a:solidFill>
              <a:srgbClr val="FFF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00" y="800100"/>
            <a:ext cx="68834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69526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1’s </a:t>
            </a:r>
            <a:r>
              <a:rPr sz="5000" spc="-65" dirty="0"/>
              <a:t>and </a:t>
            </a:r>
            <a:r>
              <a:rPr sz="5000" spc="-125" dirty="0"/>
              <a:t>2’s</a:t>
            </a:r>
            <a:r>
              <a:rPr sz="5000" spc="100" dirty="0"/>
              <a:t> </a:t>
            </a:r>
            <a:r>
              <a:rPr sz="5000" spc="-60" dirty="0"/>
              <a:t>Complements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571500" y="3175000"/>
            <a:ext cx="330200" cy="330200"/>
            <a:chOff x="571500" y="3175000"/>
            <a:chExt cx="330200" cy="330200"/>
          </a:xfrm>
        </p:grpSpPr>
        <p:sp>
          <p:nvSpPr>
            <p:cNvPr id="5" name="object 5"/>
            <p:cNvSpPr/>
            <p:nvPr/>
          </p:nvSpPr>
          <p:spPr>
            <a:xfrm>
              <a:off x="571500" y="3175000"/>
              <a:ext cx="330200" cy="33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31877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52500" y="3187700"/>
            <a:ext cx="73660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977900" y="3556000"/>
            <a:ext cx="2679700" cy="330200"/>
            <a:chOff x="977900" y="3556000"/>
            <a:chExt cx="2679700" cy="330200"/>
          </a:xfrm>
        </p:grpSpPr>
        <p:sp>
          <p:nvSpPr>
            <p:cNvPr id="9" name="object 9"/>
            <p:cNvSpPr/>
            <p:nvPr/>
          </p:nvSpPr>
          <p:spPr>
            <a:xfrm>
              <a:off x="977900" y="3556000"/>
              <a:ext cx="2628900" cy="330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4100" y="3746500"/>
              <a:ext cx="63500" cy="63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71500" y="4127500"/>
            <a:ext cx="330200" cy="330200"/>
            <a:chOff x="571500" y="4127500"/>
            <a:chExt cx="330200" cy="330200"/>
          </a:xfrm>
        </p:grpSpPr>
        <p:sp>
          <p:nvSpPr>
            <p:cNvPr id="12" name="object 12"/>
            <p:cNvSpPr/>
            <p:nvPr/>
          </p:nvSpPr>
          <p:spPr>
            <a:xfrm>
              <a:off x="571500" y="4127500"/>
              <a:ext cx="330200" cy="33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2300" y="41402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52500" y="4140200"/>
            <a:ext cx="7239000" cy="736600"/>
            <a:chOff x="952500" y="4140200"/>
            <a:chExt cx="7239000" cy="736600"/>
          </a:xfrm>
        </p:grpSpPr>
        <p:sp>
          <p:nvSpPr>
            <p:cNvPr id="15" name="object 15"/>
            <p:cNvSpPr/>
            <p:nvPr/>
          </p:nvSpPr>
          <p:spPr>
            <a:xfrm>
              <a:off x="952500" y="4140200"/>
              <a:ext cx="7239000" cy="317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7900" y="4508500"/>
              <a:ext cx="2794000" cy="317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33800" y="4432300"/>
              <a:ext cx="3619500" cy="444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62800" y="4699000"/>
              <a:ext cx="63500" cy="63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5039" y="3098800"/>
            <a:ext cx="7342505" cy="171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They are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important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permit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presentation</a:t>
            </a:r>
            <a:r>
              <a:rPr sz="2400" spc="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i="1" spc="-5" dirty="0">
                <a:solidFill>
                  <a:srgbClr val="FFFB00"/>
                </a:solidFill>
                <a:latin typeface="Arial"/>
                <a:cs typeface="Arial"/>
              </a:rPr>
              <a:t>negative numbers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123825">
              <a:lnSpc>
                <a:spcPct val="100699"/>
              </a:lnSpc>
              <a:spcBef>
                <a:spcPts val="17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method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2’s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arithmetic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commonly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computers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handle </a:t>
            </a:r>
            <a:r>
              <a:rPr sz="2400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negative</a:t>
            </a:r>
            <a:r>
              <a:rPr sz="2400" u="heavy" spc="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numbers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800100"/>
            <a:ext cx="75946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76593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0" dirty="0"/>
              <a:t>Decimal </a:t>
            </a:r>
            <a:r>
              <a:rPr sz="5000" spc="-70" dirty="0"/>
              <a:t>Numbers </a:t>
            </a:r>
            <a:r>
              <a:rPr sz="5000" spc="-190" dirty="0"/>
              <a:t>(Base</a:t>
            </a:r>
            <a:r>
              <a:rPr sz="5000" spc="145" dirty="0"/>
              <a:t> </a:t>
            </a:r>
            <a:r>
              <a:rPr sz="5000" spc="-155" dirty="0"/>
              <a:t>10)</a:t>
            </a:r>
            <a:endParaRPr sz="5000" dirty="0"/>
          </a:p>
        </p:txBody>
      </p:sp>
      <p:grpSp>
        <p:nvGrpSpPr>
          <p:cNvPr id="4" name="object 4"/>
          <p:cNvGrpSpPr/>
          <p:nvPr/>
        </p:nvGrpSpPr>
        <p:grpSpPr>
          <a:xfrm>
            <a:off x="622300" y="2197100"/>
            <a:ext cx="254000" cy="254000"/>
            <a:chOff x="622300" y="21971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1971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1971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77900" y="2197100"/>
            <a:ext cx="38735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22300" y="2781300"/>
            <a:ext cx="254000" cy="254000"/>
            <a:chOff x="622300" y="2781300"/>
            <a:chExt cx="254000" cy="254000"/>
          </a:xfrm>
        </p:grpSpPr>
        <p:sp>
          <p:nvSpPr>
            <p:cNvPr id="9" name="object 9"/>
            <p:cNvSpPr/>
            <p:nvPr/>
          </p:nvSpPr>
          <p:spPr>
            <a:xfrm>
              <a:off x="622300" y="27813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2300" y="27813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977900" y="2781300"/>
            <a:ext cx="68834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5039" y="2108200"/>
            <a:ext cx="6920230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People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decimal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hope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know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well.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However,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let’s</a:t>
            </a:r>
            <a:r>
              <a:rPr sz="2400" spc="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review: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41400" y="3429000"/>
            <a:ext cx="1905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69339" y="33728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6D7FF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58900" y="3365500"/>
            <a:ext cx="12700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5100" y="3365500"/>
            <a:ext cx="2794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73400" y="3378200"/>
            <a:ext cx="469900" cy="254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1400" y="4013200"/>
            <a:ext cx="1905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69339" y="39570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6D7FF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58900" y="3873500"/>
            <a:ext cx="7035800" cy="711200"/>
            <a:chOff x="1358900" y="3873500"/>
            <a:chExt cx="7035800" cy="711200"/>
          </a:xfrm>
        </p:grpSpPr>
        <p:sp>
          <p:nvSpPr>
            <p:cNvPr id="21" name="object 21"/>
            <p:cNvSpPr/>
            <p:nvPr/>
          </p:nvSpPr>
          <p:spPr>
            <a:xfrm>
              <a:off x="1358900" y="3949700"/>
              <a:ext cx="5130800" cy="317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38900" y="3873500"/>
              <a:ext cx="1333500" cy="4445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70800" y="3949700"/>
              <a:ext cx="723900" cy="266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71600" y="4318000"/>
              <a:ext cx="1066800" cy="2667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55089" y="3276600"/>
            <a:ext cx="7037070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Ten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digits </a:t>
            </a:r>
            <a:r>
              <a:rPr sz="24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400" spc="-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0-9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17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digit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determined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24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position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number.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854200" y="5511800"/>
            <a:ext cx="2667000" cy="241300"/>
            <a:chOff x="1854200" y="5511800"/>
            <a:chExt cx="2667000" cy="241300"/>
          </a:xfrm>
        </p:grpSpPr>
        <p:sp>
          <p:nvSpPr>
            <p:cNvPr id="27" name="object 27"/>
            <p:cNvSpPr/>
            <p:nvPr/>
          </p:nvSpPr>
          <p:spPr>
            <a:xfrm>
              <a:off x="1854200" y="5511800"/>
              <a:ext cx="1422400" cy="241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63900" y="5511800"/>
              <a:ext cx="139700" cy="1651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03600" y="5511800"/>
              <a:ext cx="368300" cy="2413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59200" y="5511800"/>
              <a:ext cx="127000" cy="1651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98900" y="5511800"/>
              <a:ext cx="355600" cy="241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41800" y="5511800"/>
              <a:ext cx="139700" cy="1778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19600" y="5651500"/>
              <a:ext cx="101600" cy="1016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572000" y="5511800"/>
            <a:ext cx="1816100" cy="241300"/>
            <a:chOff x="4572000" y="5511800"/>
            <a:chExt cx="1816100" cy="241300"/>
          </a:xfrm>
        </p:grpSpPr>
        <p:sp>
          <p:nvSpPr>
            <p:cNvPr id="35" name="object 35"/>
            <p:cNvSpPr/>
            <p:nvPr/>
          </p:nvSpPr>
          <p:spPr>
            <a:xfrm>
              <a:off x="4572000" y="5511800"/>
              <a:ext cx="355600" cy="2413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14900" y="5511800"/>
              <a:ext cx="254000" cy="1651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81600" y="5511800"/>
              <a:ext cx="355600" cy="2413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24500" y="5511800"/>
              <a:ext cx="254000" cy="1651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91200" y="5511800"/>
              <a:ext cx="355600" cy="2413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34100" y="5511800"/>
              <a:ext cx="254000" cy="1778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6604000" y="5651500"/>
            <a:ext cx="838200" cy="101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765300" y="5397500"/>
            <a:ext cx="5759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793615" algn="l"/>
              </a:tabLst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. .</a:t>
            </a:r>
            <a:r>
              <a:rPr sz="2400" b="1" spc="3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.</a:t>
            </a:r>
            <a:r>
              <a:rPr sz="2400" b="1" spc="20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10</a:t>
            </a:r>
            <a:r>
              <a:rPr sz="2400" b="1" spc="-7" baseline="19097" dirty="0">
                <a:solidFill>
                  <a:srgbClr val="FFFB00"/>
                </a:solidFill>
                <a:latin typeface="Courier New"/>
                <a:cs typeface="Courier New"/>
              </a:rPr>
              <a:t>2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10</a:t>
            </a:r>
            <a:r>
              <a:rPr sz="2400" b="1" spc="-7" baseline="19097" dirty="0">
                <a:solidFill>
                  <a:srgbClr val="FFFB00"/>
                </a:solidFill>
                <a:latin typeface="Courier New"/>
                <a:cs typeface="Courier New"/>
              </a:rPr>
              <a:t>1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10</a:t>
            </a:r>
            <a:r>
              <a:rPr sz="2400" b="1" spc="-7" baseline="19097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r>
              <a:rPr sz="2400" b="1" spc="-5" dirty="0">
                <a:solidFill>
                  <a:srgbClr val="FF2600"/>
                </a:solidFill>
                <a:latin typeface="Courier New"/>
                <a:cs typeface="Courier New"/>
              </a:rPr>
              <a:t>.</a:t>
            </a:r>
            <a:r>
              <a:rPr sz="2400" b="1" spc="-5" dirty="0">
                <a:solidFill>
                  <a:srgbClr val="73FA41"/>
                </a:solidFill>
                <a:latin typeface="Courier New"/>
                <a:cs typeface="Courier New"/>
              </a:rPr>
              <a:t>10</a:t>
            </a:r>
            <a:r>
              <a:rPr sz="2400" b="1" spc="-7" baseline="19097" dirty="0">
                <a:solidFill>
                  <a:srgbClr val="73FA41"/>
                </a:solidFill>
                <a:latin typeface="Courier New"/>
                <a:cs typeface="Courier New"/>
              </a:rPr>
              <a:t>-1</a:t>
            </a:r>
            <a:r>
              <a:rPr sz="2400" b="1" spc="-5" dirty="0">
                <a:solidFill>
                  <a:srgbClr val="73FA41"/>
                </a:solidFill>
                <a:latin typeface="Courier New"/>
                <a:cs typeface="Courier New"/>
              </a:rPr>
              <a:t>10</a:t>
            </a:r>
            <a:r>
              <a:rPr sz="2400" b="1" spc="-7" baseline="19097" dirty="0">
                <a:solidFill>
                  <a:srgbClr val="73FA41"/>
                </a:solidFill>
                <a:latin typeface="Courier New"/>
                <a:cs typeface="Courier New"/>
              </a:rPr>
              <a:t>-2</a:t>
            </a:r>
            <a:r>
              <a:rPr sz="2400" b="1" spc="-5" dirty="0">
                <a:solidFill>
                  <a:srgbClr val="73FA41"/>
                </a:solidFill>
                <a:latin typeface="Courier New"/>
                <a:cs typeface="Courier New"/>
              </a:rPr>
              <a:t>10</a:t>
            </a:r>
            <a:r>
              <a:rPr sz="2400" b="1" spc="-7" baseline="19097" dirty="0">
                <a:solidFill>
                  <a:srgbClr val="73FA41"/>
                </a:solidFill>
                <a:latin typeface="Courier New"/>
                <a:cs typeface="Courier New"/>
              </a:rPr>
              <a:t>-3	</a:t>
            </a:r>
            <a:r>
              <a:rPr sz="2400" b="1" dirty="0">
                <a:solidFill>
                  <a:srgbClr val="73FA41"/>
                </a:solidFill>
                <a:latin typeface="Courier New"/>
                <a:cs typeface="Courier New"/>
              </a:rPr>
              <a:t>. .</a:t>
            </a:r>
            <a:r>
              <a:rPr sz="2400" b="1" spc="-100" dirty="0">
                <a:solidFill>
                  <a:srgbClr val="73FA41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3FA41"/>
                </a:solidFill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812800"/>
            <a:ext cx="75057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75641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Finding </a:t>
            </a:r>
            <a:r>
              <a:rPr sz="5000" spc="-65" dirty="0"/>
              <a:t>the </a:t>
            </a:r>
            <a:r>
              <a:rPr sz="5000" spc="-125" dirty="0"/>
              <a:t>1’s</a:t>
            </a:r>
            <a:r>
              <a:rPr sz="5000" spc="150" dirty="0"/>
              <a:t> </a:t>
            </a:r>
            <a:r>
              <a:rPr sz="5000" spc="-40" dirty="0"/>
              <a:t>complement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533400" y="1714500"/>
            <a:ext cx="7658100" cy="368300"/>
            <a:chOff x="533400" y="1714500"/>
            <a:chExt cx="7658100" cy="368300"/>
          </a:xfrm>
        </p:grpSpPr>
        <p:sp>
          <p:nvSpPr>
            <p:cNvPr id="5" name="object 5"/>
            <p:cNvSpPr/>
            <p:nvPr/>
          </p:nvSpPr>
          <p:spPr>
            <a:xfrm>
              <a:off x="533400" y="17145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17145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3600" y="1727200"/>
              <a:ext cx="7327900" cy="355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76300" y="2159000"/>
            <a:ext cx="3035300" cy="355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965200" y="3098800"/>
            <a:ext cx="5016500" cy="342900"/>
            <a:chOff x="965200" y="3098800"/>
            <a:chExt cx="5016500" cy="342900"/>
          </a:xfrm>
        </p:grpSpPr>
        <p:sp>
          <p:nvSpPr>
            <p:cNvPr id="10" name="object 10"/>
            <p:cNvSpPr/>
            <p:nvPr/>
          </p:nvSpPr>
          <p:spPr>
            <a:xfrm>
              <a:off x="965200" y="3098800"/>
              <a:ext cx="4851400" cy="317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54700" y="3263900"/>
              <a:ext cx="127000" cy="177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3439" y="1612900"/>
            <a:ext cx="7343140" cy="17881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 marR="17780">
              <a:lnSpc>
                <a:spcPct val="101200"/>
              </a:lnSpc>
              <a:spcBef>
                <a:spcPts val="60"/>
              </a:spcBef>
            </a:pPr>
            <a:r>
              <a:rPr sz="2800" spc="-16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simple: change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get 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1’s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complement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</a:pP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find </a:t>
            </a:r>
            <a:r>
              <a:rPr sz="2400" spc="-65" dirty="0">
                <a:solidFill>
                  <a:srgbClr val="FFFB00"/>
                </a:solidFill>
                <a:latin typeface="Arial"/>
                <a:cs typeface="Arial"/>
              </a:rPr>
              <a:t>1’s </a:t>
            </a:r>
            <a:r>
              <a:rPr sz="2400" spc="-20" dirty="0">
                <a:solidFill>
                  <a:srgbClr val="FFFB00"/>
                </a:solidFill>
                <a:latin typeface="Arial"/>
                <a:cs typeface="Arial"/>
              </a:rPr>
              <a:t>complement </a:t>
            </a:r>
            <a:r>
              <a:rPr sz="2400" spc="-25" dirty="0">
                <a:solidFill>
                  <a:srgbClr val="FFFB00"/>
                </a:solidFill>
                <a:latin typeface="Arial"/>
                <a:cs typeface="Arial"/>
              </a:rPr>
              <a:t>of</a:t>
            </a:r>
            <a:r>
              <a:rPr sz="2400" spc="16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B00"/>
                </a:solidFill>
                <a:latin typeface="Arial"/>
                <a:cs typeface="Arial"/>
              </a:rPr>
              <a:t>11100101</a:t>
            </a:r>
            <a:r>
              <a:rPr sz="2400" spc="-7" baseline="-22569" dirty="0">
                <a:solidFill>
                  <a:srgbClr val="FFFB00"/>
                </a:solidFill>
                <a:latin typeface="Arial"/>
                <a:cs typeface="Arial"/>
              </a:rPr>
              <a:t>2</a:t>
            </a:r>
            <a:endParaRPr sz="2400" baseline="-22569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62012" y="3830637"/>
            <a:ext cx="6924675" cy="1530350"/>
            <a:chOff x="862012" y="3830637"/>
            <a:chExt cx="6924675" cy="1530350"/>
          </a:xfrm>
        </p:grpSpPr>
        <p:sp>
          <p:nvSpPr>
            <p:cNvPr id="14" name="object 14"/>
            <p:cNvSpPr/>
            <p:nvPr/>
          </p:nvSpPr>
          <p:spPr>
            <a:xfrm>
              <a:off x="862012" y="3830637"/>
              <a:ext cx="6924675" cy="1530350"/>
            </a:xfrm>
            <a:custGeom>
              <a:avLst/>
              <a:gdLst/>
              <a:ahLst/>
              <a:cxnLst/>
              <a:rect l="l" t="t" r="r" b="b"/>
              <a:pathLst>
                <a:path w="6924675" h="1530350">
                  <a:moveTo>
                    <a:pt x="6924675" y="0"/>
                  </a:moveTo>
                  <a:lnTo>
                    <a:pt x="6924675" y="0"/>
                  </a:lnTo>
                  <a:lnTo>
                    <a:pt x="0" y="0"/>
                  </a:lnTo>
                  <a:lnTo>
                    <a:pt x="0" y="1530350"/>
                  </a:lnTo>
                  <a:lnTo>
                    <a:pt x="6924675" y="1530350"/>
                  </a:lnTo>
                  <a:lnTo>
                    <a:pt x="6924675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01800" y="4013200"/>
              <a:ext cx="9271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99027" y="3919537"/>
            <a:ext cx="927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Binary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04900" y="4000500"/>
            <a:ext cx="6527800" cy="1257300"/>
            <a:chOff x="1104900" y="4000500"/>
            <a:chExt cx="6527800" cy="1257300"/>
          </a:xfrm>
        </p:grpSpPr>
        <p:sp>
          <p:nvSpPr>
            <p:cNvPr id="18" name="object 18"/>
            <p:cNvSpPr/>
            <p:nvPr/>
          </p:nvSpPr>
          <p:spPr>
            <a:xfrm>
              <a:off x="3632200" y="4000500"/>
              <a:ext cx="165100" cy="254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78300" y="4000500"/>
              <a:ext cx="165100" cy="254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24400" y="4000500"/>
              <a:ext cx="165100" cy="254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57800" y="4000500"/>
              <a:ext cx="177800" cy="266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16600" y="4000500"/>
              <a:ext cx="177800" cy="266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75400" y="4000500"/>
              <a:ext cx="165100" cy="254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08800" y="4000500"/>
              <a:ext cx="177800" cy="266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67600" y="4000500"/>
              <a:ext cx="165100" cy="254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04900" y="5016500"/>
              <a:ext cx="21336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89327" y="4914900"/>
            <a:ext cx="2146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1’s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complement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619500" y="4991100"/>
            <a:ext cx="4013200" cy="266700"/>
            <a:chOff x="3619500" y="4991100"/>
            <a:chExt cx="4013200" cy="266700"/>
          </a:xfrm>
        </p:grpSpPr>
        <p:sp>
          <p:nvSpPr>
            <p:cNvPr id="29" name="object 29"/>
            <p:cNvSpPr/>
            <p:nvPr/>
          </p:nvSpPr>
          <p:spPr>
            <a:xfrm>
              <a:off x="3619500" y="4991100"/>
              <a:ext cx="177800" cy="266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65600" y="4991100"/>
              <a:ext cx="177800" cy="266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11700" y="4991100"/>
              <a:ext cx="177800" cy="266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70500" y="4991100"/>
              <a:ext cx="165100" cy="254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29300" y="4991100"/>
              <a:ext cx="165100" cy="254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62700" y="4991100"/>
              <a:ext cx="177800" cy="266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21500" y="4991100"/>
              <a:ext cx="165100" cy="254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991100"/>
              <a:ext cx="177800" cy="266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596622" y="3856037"/>
            <a:ext cx="4056379" cy="144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46735" algn="l"/>
                <a:tab pos="1094105" algn="l"/>
                <a:tab pos="1640839" algn="l"/>
                <a:tab pos="2188210" algn="l"/>
                <a:tab pos="2735580" algn="l"/>
                <a:tab pos="3282315" algn="l"/>
                <a:tab pos="3829685" algn="l"/>
              </a:tabLst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1	1	1	0	0	1	0	1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546735" algn="l"/>
                <a:tab pos="1094105" algn="l"/>
                <a:tab pos="1640839" algn="l"/>
                <a:tab pos="2188210" algn="l"/>
                <a:tab pos="2735580" algn="l"/>
                <a:tab pos="3282315" algn="l"/>
                <a:tab pos="3829685" algn="l"/>
              </a:tabLst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0	0	0	1	1	0	1	0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641356" y="4371975"/>
            <a:ext cx="3930650" cy="323850"/>
            <a:chOff x="3641356" y="4371975"/>
            <a:chExt cx="3930650" cy="323850"/>
          </a:xfrm>
        </p:grpSpPr>
        <p:sp>
          <p:nvSpPr>
            <p:cNvPr id="39" name="object 39"/>
            <p:cNvSpPr/>
            <p:nvPr/>
          </p:nvSpPr>
          <p:spPr>
            <a:xfrm>
              <a:off x="37004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27" y="-19050"/>
                  </a:moveTo>
                  <a:lnTo>
                    <a:pt x="527" y="222758"/>
                  </a:lnTo>
                </a:path>
              </a:pathLst>
            </a:custGeom>
            <a:ln w="391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413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1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211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27" y="-19050"/>
                  </a:moveTo>
                  <a:lnTo>
                    <a:pt x="527" y="222758"/>
                  </a:lnTo>
                </a:path>
              </a:pathLst>
            </a:custGeom>
            <a:ln w="391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620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1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926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33" y="-19050"/>
                  </a:moveTo>
                  <a:lnTo>
                    <a:pt x="533" y="222758"/>
                  </a:lnTo>
                </a:path>
              </a:pathLst>
            </a:custGeom>
            <a:ln w="39166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335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1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133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33" y="-19050"/>
                  </a:moveTo>
                  <a:lnTo>
                    <a:pt x="533" y="222758"/>
                  </a:lnTo>
                </a:path>
              </a:pathLst>
            </a:custGeom>
            <a:ln w="39166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542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1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594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27" y="-19050"/>
                  </a:moveTo>
                  <a:lnTo>
                    <a:pt x="527" y="222758"/>
                  </a:lnTo>
                </a:path>
              </a:pathLst>
            </a:custGeom>
            <a:ln w="391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003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1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309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33" y="-19050"/>
                  </a:moveTo>
                  <a:lnTo>
                    <a:pt x="533" y="222758"/>
                  </a:lnTo>
                </a:path>
              </a:pathLst>
            </a:custGeom>
            <a:ln w="39166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718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1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516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33" y="-19050"/>
                  </a:moveTo>
                  <a:lnTo>
                    <a:pt x="533" y="222758"/>
                  </a:lnTo>
                </a:path>
              </a:pathLst>
            </a:custGeom>
            <a:ln w="39166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8925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2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104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27" y="-19050"/>
                  </a:moveTo>
                  <a:lnTo>
                    <a:pt x="527" y="222758"/>
                  </a:lnTo>
                </a:path>
              </a:pathLst>
            </a:custGeom>
            <a:ln w="391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513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2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6800" y="5410200"/>
            <a:ext cx="977900" cy="97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87925" y="5518150"/>
            <a:ext cx="757237" cy="768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25800" y="5410200"/>
            <a:ext cx="533400" cy="977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3750" y="5518150"/>
            <a:ext cx="319087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" y="800100"/>
            <a:ext cx="7632700" cy="635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76815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Finding </a:t>
            </a:r>
            <a:r>
              <a:rPr sz="5000" spc="-65" dirty="0"/>
              <a:t>the </a:t>
            </a:r>
            <a:r>
              <a:rPr sz="5000" spc="-125" dirty="0"/>
              <a:t>2’s</a:t>
            </a:r>
            <a:r>
              <a:rPr sz="5000" spc="160" dirty="0"/>
              <a:t> </a:t>
            </a:r>
            <a:r>
              <a:rPr sz="5000" spc="-60" dirty="0"/>
              <a:t>Complement</a:t>
            </a:r>
            <a:endParaRPr sz="5000"/>
          </a:p>
        </p:txBody>
      </p:sp>
      <p:grpSp>
        <p:nvGrpSpPr>
          <p:cNvPr id="8" name="object 8"/>
          <p:cNvGrpSpPr/>
          <p:nvPr/>
        </p:nvGrpSpPr>
        <p:grpSpPr>
          <a:xfrm>
            <a:off x="635000" y="2057400"/>
            <a:ext cx="254000" cy="254000"/>
            <a:chOff x="635000" y="2057400"/>
            <a:chExt cx="254000" cy="254000"/>
          </a:xfrm>
        </p:grpSpPr>
        <p:sp>
          <p:nvSpPr>
            <p:cNvPr id="9" name="object 9"/>
            <p:cNvSpPr/>
            <p:nvPr/>
          </p:nvSpPr>
          <p:spPr>
            <a:xfrm>
              <a:off x="635000" y="2057400"/>
              <a:ext cx="254000" cy="254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5000" y="2057400"/>
              <a:ext cx="228600" cy="228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092200" y="2667000"/>
            <a:ext cx="393700" cy="20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76400" y="2628900"/>
            <a:ext cx="1460500" cy="241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4700" y="2603500"/>
            <a:ext cx="279400" cy="254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84600" y="2628900"/>
            <a:ext cx="1460500" cy="241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965200" y="2057400"/>
            <a:ext cx="7429500" cy="812800"/>
            <a:chOff x="965200" y="2057400"/>
            <a:chExt cx="7429500" cy="812800"/>
          </a:xfrm>
        </p:grpSpPr>
        <p:sp>
          <p:nvSpPr>
            <p:cNvPr id="16" name="object 16"/>
            <p:cNvSpPr/>
            <p:nvPr/>
          </p:nvSpPr>
          <p:spPr>
            <a:xfrm>
              <a:off x="965200" y="2057400"/>
              <a:ext cx="7429500" cy="317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48300" y="2603500"/>
              <a:ext cx="279400" cy="254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18200" y="2628900"/>
              <a:ext cx="1473200" cy="241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35000" y="3162300"/>
            <a:ext cx="254000" cy="254000"/>
            <a:chOff x="635000" y="3162300"/>
            <a:chExt cx="254000" cy="254000"/>
          </a:xfrm>
        </p:grpSpPr>
        <p:sp>
          <p:nvSpPr>
            <p:cNvPr id="20" name="object 20"/>
            <p:cNvSpPr/>
            <p:nvPr/>
          </p:nvSpPr>
          <p:spPr>
            <a:xfrm>
              <a:off x="635000" y="3162300"/>
              <a:ext cx="254000" cy="254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5000" y="3162300"/>
              <a:ext cx="228600" cy="228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965200" y="3162300"/>
            <a:ext cx="2971800" cy="2667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67739" y="3073400"/>
            <a:ext cx="2978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alternative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method: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4900" y="3784600"/>
            <a:ext cx="114300" cy="127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371600" y="3708400"/>
            <a:ext cx="6642100" cy="660400"/>
            <a:chOff x="1371600" y="3708400"/>
            <a:chExt cx="6642100" cy="660400"/>
          </a:xfrm>
        </p:grpSpPr>
        <p:sp>
          <p:nvSpPr>
            <p:cNvPr id="26" name="object 26"/>
            <p:cNvSpPr/>
            <p:nvPr/>
          </p:nvSpPr>
          <p:spPr>
            <a:xfrm>
              <a:off x="1384300" y="3708400"/>
              <a:ext cx="6629400" cy="3175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71600" y="4051300"/>
              <a:ext cx="5041900" cy="3175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1104900" y="4673600"/>
            <a:ext cx="114300" cy="127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82039" y="46047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71600" y="4597400"/>
            <a:ext cx="6108700" cy="317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82039" y="3619500"/>
            <a:ext cx="6922134" cy="12801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8450" marR="5080" indent="-285750">
              <a:lnSpc>
                <a:spcPts val="2700"/>
              </a:lnSpc>
              <a:spcBef>
                <a:spcPts val="34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Start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right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LSB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up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including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400" spc="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2400" dirty="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1360"/>
              </a:spcBef>
            </a:pP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Take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1’s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remaining</a:t>
            </a:r>
            <a:r>
              <a:rPr sz="2400" spc="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bits.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900" y="5511800"/>
            <a:ext cx="3479800" cy="2413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80100" y="5549900"/>
            <a:ext cx="850900" cy="2413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35200" y="6070600"/>
            <a:ext cx="1460500" cy="2413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6070600"/>
            <a:ext cx="1460500" cy="2413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92800" y="6121400"/>
            <a:ext cx="1104900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2190750" y="5485209"/>
          <a:ext cx="4818380" cy="86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9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4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10110010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2290"/>
                        </a:lnSpc>
                      </a:pPr>
                      <a:r>
                        <a:rPr sz="24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10111000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binary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4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01001110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4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01001000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b="1" spc="-5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2’s</a:t>
                      </a:r>
                      <a:r>
                        <a:rPr sz="1800" b="1" spc="-85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comp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3721100" y="2933700"/>
            <a:ext cx="1727200" cy="2159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03320" y="2851150"/>
            <a:ext cx="17329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73FA41"/>
                </a:solidFill>
                <a:latin typeface="Courier New"/>
                <a:cs typeface="Courier New"/>
              </a:rPr>
              <a:t>1’s</a:t>
            </a:r>
            <a:r>
              <a:rPr sz="1600" b="1" spc="-90" dirty="0">
                <a:solidFill>
                  <a:srgbClr val="73FA41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73FA41"/>
                </a:solidFill>
                <a:latin typeface="Courier New"/>
                <a:cs typeface="Courier New"/>
              </a:rPr>
              <a:t>complement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905500" y="2933700"/>
            <a:ext cx="1727200" cy="2159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82039" y="2514600"/>
            <a:ext cx="6544945" cy="61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571500" algn="l"/>
                <a:tab pos="2698750" algn="l"/>
                <a:tab pos="4345305" algn="l"/>
                <a:tab pos="4826635" algn="l"/>
              </a:tabLst>
            </a:pP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ex:	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10110010</a:t>
            </a: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3FA41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73FA41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73FA41"/>
                </a:solidFill>
                <a:latin typeface="Courier New"/>
                <a:cs typeface="Courier New"/>
              </a:rPr>
              <a:t>01001101	</a:t>
            </a:r>
            <a:r>
              <a:rPr sz="2400" dirty="0">
                <a:solidFill>
                  <a:srgbClr val="FF2600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FF2600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01001110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ts val="1830"/>
              </a:lnSpc>
            </a:pPr>
            <a:r>
              <a:rPr sz="1600" b="1" spc="-5" dirty="0">
                <a:solidFill>
                  <a:srgbClr val="FF2600"/>
                </a:solidFill>
                <a:latin typeface="Courier New"/>
                <a:cs typeface="Courier New"/>
              </a:rPr>
              <a:t>2’s</a:t>
            </a:r>
            <a:r>
              <a:rPr sz="1600" b="1" spc="-100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2600"/>
                </a:solidFill>
                <a:latin typeface="Courier New"/>
                <a:cs typeface="Courier New"/>
              </a:rPr>
              <a:t>complement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192712" y="2446337"/>
            <a:ext cx="238125" cy="184150"/>
            <a:chOff x="5192712" y="2446337"/>
            <a:chExt cx="238125" cy="184150"/>
          </a:xfrm>
        </p:grpSpPr>
        <p:sp>
          <p:nvSpPr>
            <p:cNvPr id="43" name="object 43"/>
            <p:cNvSpPr/>
            <p:nvPr/>
          </p:nvSpPr>
          <p:spPr>
            <a:xfrm>
              <a:off x="5205412" y="2491536"/>
              <a:ext cx="166370" cy="126364"/>
            </a:xfrm>
            <a:custGeom>
              <a:avLst/>
              <a:gdLst/>
              <a:ahLst/>
              <a:cxnLst/>
              <a:rect l="l" t="t" r="r" b="b"/>
              <a:pathLst>
                <a:path w="166370" h="126364">
                  <a:moveTo>
                    <a:pt x="0" y="126250"/>
                  </a:moveTo>
                  <a:lnTo>
                    <a:pt x="155867" y="7696"/>
                  </a:lnTo>
                  <a:lnTo>
                    <a:pt x="165988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334838" y="2446337"/>
              <a:ext cx="96520" cy="88265"/>
            </a:xfrm>
            <a:custGeom>
              <a:avLst/>
              <a:gdLst/>
              <a:ahLst/>
              <a:cxnLst/>
              <a:rect l="l" t="t" r="r" b="b"/>
              <a:pathLst>
                <a:path w="96520" h="88264">
                  <a:moveTo>
                    <a:pt x="95999" y="0"/>
                  </a:moveTo>
                  <a:lnTo>
                    <a:pt x="0" y="18122"/>
                  </a:lnTo>
                  <a:lnTo>
                    <a:pt x="52895" y="87668"/>
                  </a:lnTo>
                  <a:lnTo>
                    <a:pt x="95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5486400" y="2400300"/>
            <a:ext cx="552450" cy="230504"/>
            <a:chOff x="5486400" y="2400300"/>
            <a:chExt cx="552450" cy="230504"/>
          </a:xfrm>
        </p:grpSpPr>
        <p:sp>
          <p:nvSpPr>
            <p:cNvPr id="46" name="object 46"/>
            <p:cNvSpPr/>
            <p:nvPr/>
          </p:nvSpPr>
          <p:spPr>
            <a:xfrm>
              <a:off x="5800725" y="2446337"/>
              <a:ext cx="179070" cy="139065"/>
            </a:xfrm>
            <a:custGeom>
              <a:avLst/>
              <a:gdLst/>
              <a:ahLst/>
              <a:cxnLst/>
              <a:rect l="l" t="t" r="r" b="b"/>
              <a:pathLst>
                <a:path w="179070" h="139064">
                  <a:moveTo>
                    <a:pt x="0" y="0"/>
                  </a:moveTo>
                  <a:lnTo>
                    <a:pt x="168998" y="130695"/>
                  </a:lnTo>
                  <a:lnTo>
                    <a:pt x="179057" y="138468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43003" y="2542476"/>
              <a:ext cx="95885" cy="88265"/>
            </a:xfrm>
            <a:custGeom>
              <a:avLst/>
              <a:gdLst/>
              <a:ahLst/>
              <a:cxnLst/>
              <a:rect l="l" t="t" r="r" b="b"/>
              <a:pathLst>
                <a:path w="95885" h="88264">
                  <a:moveTo>
                    <a:pt x="53454" y="0"/>
                  </a:moveTo>
                  <a:lnTo>
                    <a:pt x="0" y="69113"/>
                  </a:lnTo>
                  <a:lnTo>
                    <a:pt x="95846" y="88011"/>
                  </a:lnTo>
                  <a:lnTo>
                    <a:pt x="534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86400" y="2400300"/>
              <a:ext cx="266700" cy="1651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967739" y="1968500"/>
            <a:ext cx="7439025" cy="62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Add 1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1’s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2’s</a:t>
            </a:r>
            <a:r>
              <a:rPr sz="2400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complement.</a:t>
            </a:r>
            <a:endParaRPr sz="2400">
              <a:latin typeface="Arial"/>
              <a:cs typeface="Arial"/>
            </a:endParaRPr>
          </a:p>
          <a:p>
            <a:pPr marL="1858645" algn="ctr">
              <a:lnSpc>
                <a:spcPts val="1880"/>
              </a:lnSpc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+1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800100"/>
            <a:ext cx="45974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46240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95" dirty="0"/>
              <a:t>Signed</a:t>
            </a:r>
            <a:r>
              <a:rPr sz="5000" spc="-70" dirty="0"/>
              <a:t> Numbers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622300" y="2413000"/>
            <a:ext cx="254000" cy="254000"/>
            <a:chOff x="622300" y="24130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4130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4130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77900" y="2413000"/>
            <a:ext cx="67056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7900" y="2781300"/>
            <a:ext cx="57150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71500" y="3352800"/>
            <a:ext cx="330200" cy="330200"/>
            <a:chOff x="571500" y="3352800"/>
            <a:chExt cx="330200" cy="330200"/>
          </a:xfrm>
        </p:grpSpPr>
        <p:sp>
          <p:nvSpPr>
            <p:cNvPr id="10" name="object 10"/>
            <p:cNvSpPr/>
            <p:nvPr/>
          </p:nvSpPr>
          <p:spPr>
            <a:xfrm>
              <a:off x="571500" y="3352800"/>
              <a:ext cx="330200" cy="330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2300" y="33655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350000" y="3365500"/>
            <a:ext cx="5715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97700" y="3365500"/>
            <a:ext cx="495300" cy="266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952500" y="3289300"/>
            <a:ext cx="5321300" cy="762000"/>
            <a:chOff x="952500" y="3289300"/>
            <a:chExt cx="5321300" cy="762000"/>
          </a:xfrm>
        </p:grpSpPr>
        <p:sp>
          <p:nvSpPr>
            <p:cNvPr id="15" name="object 15"/>
            <p:cNvSpPr/>
            <p:nvPr/>
          </p:nvSpPr>
          <p:spPr>
            <a:xfrm>
              <a:off x="952500" y="3365500"/>
              <a:ext cx="241300" cy="254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0300" y="3289300"/>
              <a:ext cx="2082800" cy="444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86100" y="3365500"/>
              <a:ext cx="3187700" cy="266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5200" y="3733800"/>
              <a:ext cx="1447800" cy="317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76500" y="3733800"/>
              <a:ext cx="1536700" cy="2667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5039" y="2324100"/>
            <a:ext cx="6720840" cy="17119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Digital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systems,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computer,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handle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signed </a:t>
            </a:r>
            <a:r>
              <a:rPr sz="24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binary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consists 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sz="2400" i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magnitude</a:t>
            </a: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information.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41400" y="4381500"/>
            <a:ext cx="190500" cy="203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69339" y="43253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58900" y="4318000"/>
            <a:ext cx="520700" cy="2667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43100" y="4318000"/>
            <a:ext cx="584200" cy="3175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90800" y="4318000"/>
            <a:ext cx="5384800" cy="3175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71600" y="4686300"/>
            <a:ext cx="1168400" cy="3175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55089" y="4229100"/>
            <a:ext cx="660336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sign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indicates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whether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or 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negative.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41400" y="5334000"/>
            <a:ext cx="190500" cy="203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69339" y="52778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58900" y="5270500"/>
            <a:ext cx="520700" cy="2667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43100" y="5270500"/>
            <a:ext cx="1447800" cy="317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54400" y="5270500"/>
            <a:ext cx="3441700" cy="2667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55089" y="5181600"/>
            <a:ext cx="5553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magnitude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number.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800100"/>
            <a:ext cx="45974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46240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95" dirty="0"/>
              <a:t>Signed</a:t>
            </a:r>
            <a:r>
              <a:rPr sz="5000" spc="-70" dirty="0"/>
              <a:t> Numbers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571500" y="2286000"/>
            <a:ext cx="330200" cy="330200"/>
            <a:chOff x="571500" y="2286000"/>
            <a:chExt cx="330200" cy="330200"/>
          </a:xfrm>
        </p:grpSpPr>
        <p:sp>
          <p:nvSpPr>
            <p:cNvPr id="5" name="object 5"/>
            <p:cNvSpPr/>
            <p:nvPr/>
          </p:nvSpPr>
          <p:spPr>
            <a:xfrm>
              <a:off x="571500" y="2286000"/>
              <a:ext cx="330200" cy="33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2987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52500" y="2222500"/>
            <a:ext cx="7239000" cy="762000"/>
            <a:chOff x="952500" y="2222500"/>
            <a:chExt cx="7239000" cy="762000"/>
          </a:xfrm>
        </p:grpSpPr>
        <p:sp>
          <p:nvSpPr>
            <p:cNvPr id="8" name="object 8"/>
            <p:cNvSpPr/>
            <p:nvPr/>
          </p:nvSpPr>
          <p:spPr>
            <a:xfrm>
              <a:off x="952500" y="2298700"/>
              <a:ext cx="4457700" cy="317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72100" y="2222500"/>
              <a:ext cx="1270000" cy="444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64300" y="2298700"/>
              <a:ext cx="1727200" cy="266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7900" y="2667000"/>
              <a:ext cx="3238500" cy="317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55039" y="2209800"/>
            <a:ext cx="723582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There are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forms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signed </a:t>
            </a:r>
            <a:r>
              <a:rPr sz="2400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integer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can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represented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binary: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92200" y="3327400"/>
            <a:ext cx="114300" cy="127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69339" y="32585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71600" y="3251200"/>
            <a:ext cx="3670300" cy="31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2200" y="3911600"/>
            <a:ext cx="114300" cy="127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9339" y="38427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84300" y="3835400"/>
            <a:ext cx="2095500" cy="317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2200" y="4495800"/>
            <a:ext cx="114300" cy="127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69339" y="44269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71600" y="4419600"/>
            <a:ext cx="4330700" cy="317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55089" y="3162300"/>
            <a:ext cx="4344035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Sign-magnitude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(least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used)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1’s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2’s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(most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important)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22300" y="5003800"/>
            <a:ext cx="254000" cy="254000"/>
            <a:chOff x="622300" y="5003800"/>
            <a:chExt cx="254000" cy="254000"/>
          </a:xfrm>
        </p:grpSpPr>
        <p:sp>
          <p:nvSpPr>
            <p:cNvPr id="24" name="object 24"/>
            <p:cNvSpPr/>
            <p:nvPr/>
          </p:nvSpPr>
          <p:spPr>
            <a:xfrm>
              <a:off x="622300" y="5003800"/>
              <a:ext cx="254000" cy="254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2300" y="50038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977900" y="5003800"/>
            <a:ext cx="6819900" cy="317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5200" y="5372100"/>
            <a:ext cx="4470400" cy="317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55039" y="4914900"/>
            <a:ext cx="683514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Non-integer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small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expressed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floating-point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format.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800100"/>
            <a:ext cx="33401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33426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90" dirty="0"/>
              <a:t>The </a:t>
            </a:r>
            <a:r>
              <a:rPr sz="5000" spc="-120" dirty="0"/>
              <a:t>Sign</a:t>
            </a:r>
            <a:r>
              <a:rPr sz="5000" spc="125" dirty="0"/>
              <a:t> </a:t>
            </a:r>
            <a:r>
              <a:rPr sz="5000" spc="-35" dirty="0"/>
              <a:t>Bit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482600" y="2044700"/>
            <a:ext cx="330200" cy="330200"/>
            <a:chOff x="482600" y="2044700"/>
            <a:chExt cx="330200" cy="330200"/>
          </a:xfrm>
        </p:grpSpPr>
        <p:sp>
          <p:nvSpPr>
            <p:cNvPr id="5" name="object 5"/>
            <p:cNvSpPr/>
            <p:nvPr/>
          </p:nvSpPr>
          <p:spPr>
            <a:xfrm>
              <a:off x="482600" y="2044700"/>
              <a:ext cx="330200" cy="33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20574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63600" y="1981200"/>
            <a:ext cx="6426200" cy="444500"/>
            <a:chOff x="863600" y="1981200"/>
            <a:chExt cx="6426200" cy="444500"/>
          </a:xfrm>
        </p:grpSpPr>
        <p:sp>
          <p:nvSpPr>
            <p:cNvPr id="8" name="object 8"/>
            <p:cNvSpPr/>
            <p:nvPr/>
          </p:nvSpPr>
          <p:spPr>
            <a:xfrm>
              <a:off x="863600" y="2057400"/>
              <a:ext cx="2730500" cy="266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43300" y="1981200"/>
              <a:ext cx="3213100" cy="444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78600" y="2057400"/>
              <a:ext cx="711200" cy="266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353300" y="2057400"/>
            <a:ext cx="1168400" cy="330200"/>
            <a:chOff x="7353300" y="2057400"/>
            <a:chExt cx="1168400" cy="330200"/>
          </a:xfrm>
        </p:grpSpPr>
        <p:sp>
          <p:nvSpPr>
            <p:cNvPr id="12" name="object 12"/>
            <p:cNvSpPr/>
            <p:nvPr/>
          </p:nvSpPr>
          <p:spPr>
            <a:xfrm>
              <a:off x="7353300" y="2057400"/>
              <a:ext cx="1117600" cy="330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58200" y="2247900"/>
              <a:ext cx="63500" cy="63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6139" y="1968500"/>
            <a:ext cx="76746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left-most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signed </a:t>
            </a:r>
            <a:r>
              <a:rPr sz="24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binary </a:t>
            </a:r>
            <a:r>
              <a:rPr sz="24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number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sz="2400" b="1" spc="5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bit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2500" y="2705100"/>
            <a:ext cx="190500" cy="203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80439" y="2648974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95400" y="2641600"/>
            <a:ext cx="4330700" cy="317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76900" y="2641600"/>
            <a:ext cx="1066800" cy="317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9900" y="2641600"/>
            <a:ext cx="1612900" cy="317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09000" y="2705100"/>
            <a:ext cx="292100" cy="203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2700" y="3009900"/>
            <a:ext cx="1168400" cy="317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527300" y="3009900"/>
            <a:ext cx="1676400" cy="317500"/>
            <a:chOff x="2527300" y="3009900"/>
            <a:chExt cx="1676400" cy="317500"/>
          </a:xfrm>
        </p:grpSpPr>
        <p:sp>
          <p:nvSpPr>
            <p:cNvPr id="23" name="object 23"/>
            <p:cNvSpPr/>
            <p:nvPr/>
          </p:nvSpPr>
          <p:spPr>
            <a:xfrm>
              <a:off x="2527300" y="3009900"/>
              <a:ext cx="1612900" cy="3175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40200" y="3200400"/>
              <a:ext cx="63500" cy="63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66189" y="2552700"/>
            <a:ext cx="751967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tells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whether the number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85" dirty="0">
                <a:solidFill>
                  <a:srgbClr val="FFFB00"/>
                </a:solidFill>
                <a:latin typeface="Arial"/>
                <a:cs typeface="Arial"/>
              </a:rPr>
              <a:t>(sign </a:t>
            </a:r>
            <a:r>
              <a:rPr sz="2400" spc="-5" dirty="0">
                <a:solidFill>
                  <a:srgbClr val="FFFB00"/>
                </a:solidFill>
                <a:latin typeface="Arial"/>
                <a:cs typeface="Arial"/>
              </a:rPr>
              <a:t>bit </a:t>
            </a:r>
            <a:r>
              <a:rPr sz="2400" spc="35" dirty="0">
                <a:solidFill>
                  <a:srgbClr val="FFFB00"/>
                </a:solidFill>
                <a:latin typeface="Arial"/>
                <a:cs typeface="Arial"/>
              </a:rPr>
              <a:t>= </a:t>
            </a:r>
            <a:r>
              <a:rPr sz="2400" spc="-114" dirty="0">
                <a:solidFill>
                  <a:srgbClr val="FFFB00"/>
                </a:solidFill>
                <a:latin typeface="Arial"/>
                <a:cs typeface="Arial"/>
              </a:rPr>
              <a:t>0)</a:t>
            </a:r>
            <a:r>
              <a:rPr sz="2400" spc="-10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negative </a:t>
            </a:r>
            <a:r>
              <a:rPr sz="2400" spc="-85" dirty="0">
                <a:solidFill>
                  <a:srgbClr val="FFFB00"/>
                </a:solidFill>
                <a:latin typeface="Arial"/>
                <a:cs typeface="Arial"/>
              </a:rPr>
              <a:t>(sign </a:t>
            </a:r>
            <a:r>
              <a:rPr sz="2400" spc="-5" dirty="0">
                <a:solidFill>
                  <a:srgbClr val="FFFB00"/>
                </a:solidFill>
                <a:latin typeface="Arial"/>
                <a:cs typeface="Arial"/>
              </a:rPr>
              <a:t>bit </a:t>
            </a:r>
            <a:r>
              <a:rPr sz="2400" spc="35" dirty="0">
                <a:solidFill>
                  <a:srgbClr val="FFFB00"/>
                </a:solidFill>
                <a:latin typeface="Arial"/>
                <a:cs typeface="Arial"/>
              </a:rPr>
              <a:t>=</a:t>
            </a:r>
            <a:r>
              <a:rPr sz="2400" spc="8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B00"/>
                </a:solidFill>
                <a:latin typeface="Arial"/>
                <a:cs typeface="Arial"/>
              </a:rPr>
              <a:t>1)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457200"/>
            <a:ext cx="59182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279400"/>
            <a:ext cx="59645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65" dirty="0"/>
              <a:t>Sign-Magnitude</a:t>
            </a:r>
            <a:r>
              <a:rPr sz="5000" spc="-40" dirty="0"/>
              <a:t> </a:t>
            </a:r>
            <a:r>
              <a:rPr sz="5000" spc="-114" dirty="0"/>
              <a:t>Form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571500" y="1524000"/>
            <a:ext cx="330200" cy="330200"/>
            <a:chOff x="571500" y="1524000"/>
            <a:chExt cx="330200" cy="330200"/>
          </a:xfrm>
        </p:grpSpPr>
        <p:sp>
          <p:nvSpPr>
            <p:cNvPr id="5" name="object 5"/>
            <p:cNvSpPr/>
            <p:nvPr/>
          </p:nvSpPr>
          <p:spPr>
            <a:xfrm>
              <a:off x="571500" y="1524000"/>
              <a:ext cx="330200" cy="33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15367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52500" y="1536700"/>
            <a:ext cx="2959100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5100" y="1536700"/>
            <a:ext cx="1104900" cy="330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43500" y="1536700"/>
            <a:ext cx="3416300" cy="317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5200" y="1905000"/>
            <a:ext cx="431800" cy="266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473200" y="1905000"/>
            <a:ext cx="2235200" cy="330200"/>
            <a:chOff x="1473200" y="1905000"/>
            <a:chExt cx="2235200" cy="330200"/>
          </a:xfrm>
        </p:grpSpPr>
        <p:sp>
          <p:nvSpPr>
            <p:cNvPr id="12" name="object 12"/>
            <p:cNvSpPr/>
            <p:nvPr/>
          </p:nvSpPr>
          <p:spPr>
            <a:xfrm>
              <a:off x="1473200" y="1905000"/>
              <a:ext cx="2171700" cy="330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4900" y="2095500"/>
              <a:ext cx="63500" cy="63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55039" y="1447800"/>
            <a:ext cx="75958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left-most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FFB00"/>
                </a:solidFill>
                <a:latin typeface="Arial"/>
                <a:cs typeface="Arial"/>
              </a:rPr>
              <a:t>sign </a:t>
            </a:r>
            <a:r>
              <a:rPr sz="2400" b="1" dirty="0">
                <a:solidFill>
                  <a:srgbClr val="FFFB00"/>
                </a:solidFill>
                <a:latin typeface="Arial"/>
                <a:cs typeface="Arial"/>
              </a:rPr>
              <a:t>bit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remaining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F2600"/>
                </a:solidFill>
                <a:latin typeface="Arial"/>
                <a:cs typeface="Arial"/>
              </a:rPr>
              <a:t>magnitude</a:t>
            </a:r>
            <a:r>
              <a:rPr sz="2400" b="1" spc="3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2600"/>
                </a:solidFill>
                <a:latin typeface="Arial"/>
                <a:cs typeface="Arial"/>
              </a:rPr>
              <a:t>bits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41400" y="2552700"/>
            <a:ext cx="190500" cy="203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9339" y="24965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58900" y="2413000"/>
            <a:ext cx="6997700" cy="762000"/>
            <a:chOff x="1358900" y="2413000"/>
            <a:chExt cx="6997700" cy="762000"/>
          </a:xfrm>
        </p:grpSpPr>
        <p:sp>
          <p:nvSpPr>
            <p:cNvPr id="18" name="object 18"/>
            <p:cNvSpPr/>
            <p:nvPr/>
          </p:nvSpPr>
          <p:spPr>
            <a:xfrm>
              <a:off x="1358900" y="2489200"/>
              <a:ext cx="3327400" cy="3175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60900" y="2413000"/>
              <a:ext cx="825500" cy="444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72100" y="2489200"/>
              <a:ext cx="2984500" cy="3175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71600" y="2857500"/>
              <a:ext cx="2997200" cy="3175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079500" y="3441700"/>
            <a:ext cx="6921500" cy="3175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71600" y="3810000"/>
            <a:ext cx="3302000" cy="3175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628900" y="4419600"/>
            <a:ext cx="1447800" cy="241300"/>
            <a:chOff x="2628900" y="4419600"/>
            <a:chExt cx="1447800" cy="241300"/>
          </a:xfrm>
        </p:grpSpPr>
        <p:sp>
          <p:nvSpPr>
            <p:cNvPr id="25" name="object 25"/>
            <p:cNvSpPr/>
            <p:nvPr/>
          </p:nvSpPr>
          <p:spPr>
            <a:xfrm>
              <a:off x="2628900" y="4419600"/>
              <a:ext cx="190500" cy="2413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06700" y="4419600"/>
              <a:ext cx="1270000" cy="241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079500" y="4991100"/>
            <a:ext cx="6083300" cy="317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69339" y="2400300"/>
            <a:ext cx="7283450" cy="2893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50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magnitude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true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endParaRPr sz="2400">
              <a:latin typeface="Arial"/>
              <a:cs typeface="Arial"/>
            </a:endParaRPr>
          </a:p>
          <a:p>
            <a:pPr marL="298450" marR="361950" indent="-285750">
              <a:lnSpc>
                <a:spcPct val="100699"/>
              </a:lnSpc>
              <a:spcBef>
                <a:spcPts val="1700"/>
              </a:spcBef>
            </a:pP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 </a:t>
            </a:r>
            <a:r>
              <a:rPr sz="2400" spc="10" dirty="0">
                <a:solidFill>
                  <a:srgbClr val="FFFB00"/>
                </a:solidFill>
                <a:latin typeface="Arial"/>
                <a:cs typeface="Arial"/>
              </a:rPr>
              <a:t>+25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B00"/>
                </a:solidFill>
                <a:latin typeface="Arial"/>
                <a:cs typeface="Arial"/>
              </a:rPr>
              <a:t>expressed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as an </a:t>
            </a:r>
            <a:r>
              <a:rPr sz="2400" spc="15" dirty="0">
                <a:solidFill>
                  <a:srgbClr val="FFFB00"/>
                </a:solidFill>
                <a:latin typeface="Arial"/>
                <a:cs typeface="Arial"/>
              </a:rPr>
              <a:t>8-bit  </a:t>
            </a:r>
            <a:r>
              <a:rPr sz="2400" spc="-40" dirty="0">
                <a:solidFill>
                  <a:srgbClr val="FFFB00"/>
                </a:solidFill>
                <a:latin typeface="Arial"/>
                <a:cs typeface="Arial"/>
              </a:rPr>
              <a:t>signed </a:t>
            </a:r>
            <a:r>
              <a:rPr sz="2400" spc="-55" dirty="0">
                <a:solidFill>
                  <a:srgbClr val="FFFB00"/>
                </a:solidFill>
                <a:latin typeface="Arial"/>
                <a:cs typeface="Arial"/>
              </a:rPr>
              <a:t>binary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</a:t>
            </a:r>
            <a:r>
              <a:rPr sz="2400" spc="9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as:</a:t>
            </a:r>
            <a:endParaRPr sz="2400">
              <a:latin typeface="Arial"/>
              <a:cs typeface="Arial"/>
            </a:endParaRPr>
          </a:p>
          <a:p>
            <a:pPr marL="1546860">
              <a:lnSpc>
                <a:spcPct val="100000"/>
              </a:lnSpc>
              <a:spcBef>
                <a:spcPts val="1720"/>
              </a:spcBef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0011001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85" dirty="0">
                <a:solidFill>
                  <a:srgbClr val="FFFB00"/>
                </a:solidFill>
                <a:latin typeface="Arial"/>
                <a:cs typeface="Arial"/>
              </a:rPr>
              <a:t>While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 </a:t>
            </a:r>
            <a:r>
              <a:rPr sz="2400" spc="25" dirty="0">
                <a:solidFill>
                  <a:srgbClr val="FFFB00"/>
                </a:solidFill>
                <a:latin typeface="Arial"/>
                <a:cs typeface="Arial"/>
              </a:rPr>
              <a:t>-25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B00"/>
                </a:solidFill>
                <a:latin typeface="Arial"/>
                <a:cs typeface="Arial"/>
              </a:rPr>
              <a:t>expressed</a:t>
            </a:r>
            <a:r>
              <a:rPr sz="2400" spc="25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641600" y="5943600"/>
            <a:ext cx="1435100" cy="241300"/>
            <a:chOff x="2641600" y="5943600"/>
            <a:chExt cx="1435100" cy="241300"/>
          </a:xfrm>
        </p:grpSpPr>
        <p:sp>
          <p:nvSpPr>
            <p:cNvPr id="30" name="object 30"/>
            <p:cNvSpPr/>
            <p:nvPr/>
          </p:nvSpPr>
          <p:spPr>
            <a:xfrm>
              <a:off x="2641600" y="5943600"/>
              <a:ext cx="165100" cy="2286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06700" y="5943600"/>
              <a:ext cx="1270000" cy="241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03500" y="5829300"/>
            <a:ext cx="148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1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0011001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800100"/>
            <a:ext cx="59182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59645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65" dirty="0"/>
              <a:t>Sign-Magnitude</a:t>
            </a:r>
            <a:r>
              <a:rPr sz="5000" spc="-40" dirty="0"/>
              <a:t> </a:t>
            </a:r>
            <a:r>
              <a:rPr sz="5000" spc="-114" dirty="0"/>
              <a:t>Form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952500" y="3581400"/>
            <a:ext cx="56642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074" y="3479800"/>
            <a:ext cx="148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“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b="1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1090" y="3479800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sign-magnitude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1800" y="3581400"/>
            <a:ext cx="14732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04330" y="3479800"/>
            <a:ext cx="2952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form,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negative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6000" y="3962400"/>
            <a:ext cx="1117600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3949700"/>
            <a:ext cx="62357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8219" y="3848100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2860" algn="l"/>
              </a:tabLst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number	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has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0140" y="3848100"/>
            <a:ext cx="3317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the same</a:t>
            </a:r>
            <a:r>
              <a:rPr sz="24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magnitude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84963" y="3848100"/>
            <a:ext cx="20377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bits as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84300" y="4318000"/>
            <a:ext cx="6769100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60888" y="4216400"/>
            <a:ext cx="404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corresponding</a:t>
            </a:r>
            <a:r>
              <a:rPr sz="24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positive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67204" y="4216400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number but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63700" y="4686300"/>
            <a:ext cx="6197600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35254" y="4584700"/>
            <a:ext cx="624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sign bit is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a 1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rather than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0.</a:t>
            </a:r>
            <a:r>
              <a:rPr sz="24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“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00" y="800100"/>
            <a:ext cx="60071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60940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1’s </a:t>
            </a:r>
            <a:r>
              <a:rPr sz="5000" spc="-60" dirty="0"/>
              <a:t>Complement</a:t>
            </a:r>
            <a:r>
              <a:rPr sz="5000" spc="65" dirty="0"/>
              <a:t> </a:t>
            </a:r>
            <a:r>
              <a:rPr sz="5000" spc="-114" dirty="0"/>
              <a:t>Form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622300" y="2095500"/>
            <a:ext cx="254000" cy="254000"/>
            <a:chOff x="622300" y="20955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0955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0955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65200" y="2095500"/>
            <a:ext cx="7569200" cy="647700"/>
            <a:chOff x="965200" y="2095500"/>
            <a:chExt cx="7569200" cy="647700"/>
          </a:xfrm>
        </p:grpSpPr>
        <p:sp>
          <p:nvSpPr>
            <p:cNvPr id="8" name="object 8"/>
            <p:cNvSpPr/>
            <p:nvPr/>
          </p:nvSpPr>
          <p:spPr>
            <a:xfrm>
              <a:off x="977900" y="2095500"/>
              <a:ext cx="7556500" cy="317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5200" y="2425700"/>
              <a:ext cx="5994400" cy="317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22300" y="2971800"/>
            <a:ext cx="254000" cy="254000"/>
            <a:chOff x="622300" y="2971800"/>
            <a:chExt cx="254000" cy="254000"/>
          </a:xfrm>
        </p:grpSpPr>
        <p:sp>
          <p:nvSpPr>
            <p:cNvPr id="11" name="object 11"/>
            <p:cNvSpPr/>
            <p:nvPr/>
          </p:nvSpPr>
          <p:spPr>
            <a:xfrm>
              <a:off x="622300" y="29718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2300" y="29718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65200" y="2971800"/>
            <a:ext cx="6553200" cy="647700"/>
            <a:chOff x="965200" y="2971800"/>
            <a:chExt cx="6553200" cy="647700"/>
          </a:xfrm>
        </p:grpSpPr>
        <p:sp>
          <p:nvSpPr>
            <p:cNvPr id="14" name="object 14"/>
            <p:cNvSpPr/>
            <p:nvPr/>
          </p:nvSpPr>
          <p:spPr>
            <a:xfrm>
              <a:off x="977900" y="2971800"/>
              <a:ext cx="6540500" cy="317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5200" y="3302000"/>
              <a:ext cx="4292600" cy="317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079500" y="3860800"/>
            <a:ext cx="5892800" cy="31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628900" y="4762500"/>
            <a:ext cx="1447800" cy="241300"/>
            <a:chOff x="2628900" y="4762500"/>
            <a:chExt cx="1447800" cy="241300"/>
          </a:xfrm>
        </p:grpSpPr>
        <p:sp>
          <p:nvSpPr>
            <p:cNvPr id="18" name="object 18"/>
            <p:cNvSpPr/>
            <p:nvPr/>
          </p:nvSpPr>
          <p:spPr>
            <a:xfrm>
              <a:off x="2628900" y="4762500"/>
              <a:ext cx="190500" cy="2413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06700" y="4762500"/>
              <a:ext cx="12700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079500" y="5295900"/>
            <a:ext cx="6083300" cy="317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2641600" y="6197600"/>
            <a:ext cx="1447800" cy="241300"/>
            <a:chOff x="2641600" y="6197600"/>
            <a:chExt cx="1447800" cy="241300"/>
          </a:xfrm>
        </p:grpSpPr>
        <p:sp>
          <p:nvSpPr>
            <p:cNvPr id="22" name="object 22"/>
            <p:cNvSpPr/>
            <p:nvPr/>
          </p:nvSpPr>
          <p:spPr>
            <a:xfrm>
              <a:off x="2641600" y="6197600"/>
              <a:ext cx="165100" cy="2286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19400" y="6197600"/>
              <a:ext cx="12700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55039" y="2006600"/>
            <a:ext cx="7579995" cy="44678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42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1’s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form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represented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2400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sign-magnitude.</a:t>
            </a:r>
            <a:endParaRPr sz="2400">
              <a:latin typeface="Arial"/>
              <a:cs typeface="Arial"/>
            </a:endParaRPr>
          </a:p>
          <a:p>
            <a:pPr marL="12700" marR="1032510">
              <a:lnSpc>
                <a:spcPts val="2600"/>
              </a:lnSpc>
              <a:spcBef>
                <a:spcPts val="170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1’s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complements 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corresponding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endParaRPr sz="24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480"/>
              </a:spcBef>
            </a:pP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 </a:t>
            </a:r>
            <a:r>
              <a:rPr sz="2400" spc="10" dirty="0">
                <a:solidFill>
                  <a:srgbClr val="FFFB00"/>
                </a:solidFill>
                <a:latin typeface="Arial"/>
                <a:cs typeface="Arial"/>
              </a:rPr>
              <a:t>+25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B00"/>
                </a:solidFill>
                <a:latin typeface="Arial"/>
                <a:cs typeface="Arial"/>
              </a:rPr>
              <a:t>expressed</a:t>
            </a:r>
            <a:r>
              <a:rPr sz="2400" spc="21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as: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Arial"/>
              <a:cs typeface="Arial"/>
            </a:endParaRPr>
          </a:p>
          <a:p>
            <a:pPr marL="1661160">
              <a:lnSpc>
                <a:spcPct val="100000"/>
              </a:lnSpc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0011001</a:t>
            </a:r>
            <a:endParaRPr sz="24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1520"/>
              </a:spcBef>
            </a:pPr>
            <a:r>
              <a:rPr sz="2400" spc="-85" dirty="0">
                <a:solidFill>
                  <a:srgbClr val="FFFB00"/>
                </a:solidFill>
                <a:latin typeface="Arial"/>
                <a:cs typeface="Arial"/>
              </a:rPr>
              <a:t>While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 </a:t>
            </a:r>
            <a:r>
              <a:rPr sz="2400" spc="25" dirty="0">
                <a:solidFill>
                  <a:srgbClr val="FFFB00"/>
                </a:solidFill>
                <a:latin typeface="Arial"/>
                <a:cs typeface="Arial"/>
              </a:rPr>
              <a:t>-25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B00"/>
                </a:solidFill>
                <a:latin typeface="Arial"/>
                <a:cs typeface="Arial"/>
              </a:rPr>
              <a:t>expressed</a:t>
            </a:r>
            <a:r>
              <a:rPr sz="2400" spc="25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>
              <a:latin typeface="Arial"/>
              <a:cs typeface="Arial"/>
            </a:endParaRPr>
          </a:p>
          <a:p>
            <a:pPr marL="1661160">
              <a:lnSpc>
                <a:spcPct val="100000"/>
              </a:lnSpc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1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1100110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00" y="800100"/>
            <a:ext cx="60071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60940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1’s </a:t>
            </a:r>
            <a:r>
              <a:rPr sz="5000" spc="-60" dirty="0"/>
              <a:t>Complement</a:t>
            </a:r>
            <a:r>
              <a:rPr sz="5000" spc="65" dirty="0"/>
              <a:t> </a:t>
            </a:r>
            <a:r>
              <a:rPr sz="5000" spc="-114" dirty="0"/>
              <a:t>Form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952500" y="3784600"/>
            <a:ext cx="5664200" cy="29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074" y="3670300"/>
            <a:ext cx="148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“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b="1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1090" y="3670300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1’s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complement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1800" y="3771900"/>
            <a:ext cx="14732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2100" y="4152900"/>
            <a:ext cx="1117600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4800" y="4140200"/>
            <a:ext cx="51308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43799" y="4038600"/>
            <a:ext cx="3134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2860" algn="l"/>
              </a:tabLst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number	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is the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1’s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5944" y="4038600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complement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4360" y="3670300"/>
            <a:ext cx="295275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form,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negative</a:t>
            </a:r>
            <a:endParaRPr sz="2400">
              <a:latin typeface="Courier New"/>
              <a:cs typeface="Courier New"/>
            </a:endParaRPr>
          </a:p>
          <a:p>
            <a:pPr marL="1555750">
              <a:lnSpc>
                <a:spcPct val="100000"/>
              </a:lnSpc>
              <a:spcBef>
                <a:spcPts val="2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2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41500" y="4508500"/>
            <a:ext cx="5842000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18170" y="4406900"/>
            <a:ext cx="5878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corresponding positive number.</a:t>
            </a:r>
            <a:r>
              <a:rPr sz="24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“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00" y="622300"/>
            <a:ext cx="60452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600" y="434975"/>
            <a:ext cx="60940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2’s </a:t>
            </a:r>
            <a:r>
              <a:rPr sz="5000" spc="-60" dirty="0"/>
              <a:t>Complement</a:t>
            </a:r>
            <a:r>
              <a:rPr sz="5000" spc="65" dirty="0"/>
              <a:t> </a:t>
            </a:r>
            <a:r>
              <a:rPr sz="5000" spc="-114" dirty="0"/>
              <a:t>Form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304800" y="1574800"/>
            <a:ext cx="254000" cy="254000"/>
            <a:chOff x="304800" y="15748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304800" y="15748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15748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60400" y="1574800"/>
            <a:ext cx="80645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700" y="1943100"/>
            <a:ext cx="81915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700" y="2311400"/>
            <a:ext cx="685800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04800" y="2895600"/>
            <a:ext cx="254000" cy="254000"/>
            <a:chOff x="304800" y="2895600"/>
            <a:chExt cx="254000" cy="254000"/>
          </a:xfrm>
        </p:grpSpPr>
        <p:sp>
          <p:nvSpPr>
            <p:cNvPr id="11" name="object 11"/>
            <p:cNvSpPr/>
            <p:nvPr/>
          </p:nvSpPr>
          <p:spPr>
            <a:xfrm>
              <a:off x="304800" y="28956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800" y="28956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60400" y="2895600"/>
            <a:ext cx="65405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7700" y="3263900"/>
            <a:ext cx="4292600" cy="31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000" y="3848100"/>
            <a:ext cx="5892800" cy="31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311400" y="4800600"/>
            <a:ext cx="1447800" cy="241300"/>
            <a:chOff x="2311400" y="4800600"/>
            <a:chExt cx="1447800" cy="241300"/>
          </a:xfrm>
        </p:grpSpPr>
        <p:sp>
          <p:nvSpPr>
            <p:cNvPr id="17" name="object 17"/>
            <p:cNvSpPr/>
            <p:nvPr/>
          </p:nvSpPr>
          <p:spPr>
            <a:xfrm>
              <a:off x="2311400" y="4800600"/>
              <a:ext cx="1905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89200" y="4800600"/>
              <a:ext cx="1270000" cy="2413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762000" y="5372100"/>
            <a:ext cx="6083300" cy="317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324100" y="6324600"/>
            <a:ext cx="1435100" cy="241300"/>
            <a:chOff x="2324100" y="6324600"/>
            <a:chExt cx="1435100" cy="241300"/>
          </a:xfrm>
        </p:grpSpPr>
        <p:sp>
          <p:nvSpPr>
            <p:cNvPr id="21" name="object 21"/>
            <p:cNvSpPr/>
            <p:nvPr/>
          </p:nvSpPr>
          <p:spPr>
            <a:xfrm>
              <a:off x="2324100" y="6324600"/>
              <a:ext cx="165100" cy="2286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01900" y="6324600"/>
              <a:ext cx="1257300" cy="241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37540" y="1485900"/>
            <a:ext cx="8194040" cy="51155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2’s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form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represented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sign-magnitude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1’s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  form.</a:t>
            </a:r>
            <a:endParaRPr sz="2400">
              <a:latin typeface="Arial"/>
              <a:cs typeface="Arial"/>
            </a:endParaRPr>
          </a:p>
          <a:p>
            <a:pPr marL="12700" marR="1646555">
              <a:lnSpc>
                <a:spcPct val="100699"/>
              </a:lnSpc>
              <a:spcBef>
                <a:spcPts val="170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2’s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complements 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corresponding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endParaRPr sz="24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720"/>
              </a:spcBef>
            </a:pP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 </a:t>
            </a:r>
            <a:r>
              <a:rPr sz="2400" spc="10" dirty="0">
                <a:solidFill>
                  <a:srgbClr val="FFFB00"/>
                </a:solidFill>
                <a:latin typeface="Arial"/>
                <a:cs typeface="Arial"/>
              </a:rPr>
              <a:t>+25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B00"/>
                </a:solidFill>
                <a:latin typeface="Arial"/>
                <a:cs typeface="Arial"/>
              </a:rPr>
              <a:t>expressed</a:t>
            </a:r>
            <a:r>
              <a:rPr sz="2400" spc="21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as: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Arial"/>
              <a:cs typeface="Arial"/>
            </a:endParaRPr>
          </a:p>
          <a:p>
            <a:pPr marL="1661160">
              <a:lnSpc>
                <a:spcPct val="100000"/>
              </a:lnSpc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0011001</a:t>
            </a:r>
            <a:endParaRPr sz="24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1820"/>
              </a:spcBef>
            </a:pPr>
            <a:r>
              <a:rPr sz="2400" spc="-85" dirty="0">
                <a:solidFill>
                  <a:srgbClr val="FFFB00"/>
                </a:solidFill>
                <a:latin typeface="Arial"/>
                <a:cs typeface="Arial"/>
              </a:rPr>
              <a:t>While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 </a:t>
            </a:r>
            <a:r>
              <a:rPr sz="2400" spc="25" dirty="0">
                <a:solidFill>
                  <a:srgbClr val="FFFB00"/>
                </a:solidFill>
                <a:latin typeface="Arial"/>
                <a:cs typeface="Arial"/>
              </a:rPr>
              <a:t>-25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B00"/>
                </a:solidFill>
                <a:latin typeface="Arial"/>
                <a:cs typeface="Arial"/>
              </a:rPr>
              <a:t>expressed</a:t>
            </a:r>
            <a:r>
              <a:rPr sz="2400" spc="24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Arial"/>
              <a:cs typeface="Arial"/>
            </a:endParaRPr>
          </a:p>
          <a:p>
            <a:pPr marL="1661160">
              <a:lnSpc>
                <a:spcPct val="100000"/>
              </a:lnSpc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1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1100111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812800"/>
            <a:ext cx="43688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44240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Binary</a:t>
            </a:r>
            <a:r>
              <a:rPr sz="5000" spc="-70" dirty="0"/>
              <a:t> Numbers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533400" y="3441700"/>
            <a:ext cx="3721100" cy="368300"/>
            <a:chOff x="533400" y="3441700"/>
            <a:chExt cx="3721100" cy="368300"/>
          </a:xfrm>
        </p:grpSpPr>
        <p:sp>
          <p:nvSpPr>
            <p:cNvPr id="5" name="object 5"/>
            <p:cNvSpPr/>
            <p:nvPr/>
          </p:nvSpPr>
          <p:spPr>
            <a:xfrm>
              <a:off x="533400" y="34417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34417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3600" y="3454400"/>
              <a:ext cx="3390900" cy="355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89000" y="3873500"/>
            <a:ext cx="3225800" cy="368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9000" y="4318000"/>
            <a:ext cx="3314700" cy="355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" y="4749800"/>
            <a:ext cx="2895600" cy="292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6139" y="3340100"/>
            <a:ext cx="3385820" cy="1747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There are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digits 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(0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1)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can 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counting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54600" y="1562100"/>
            <a:ext cx="2743200" cy="393700"/>
            <a:chOff x="5054600" y="1562100"/>
            <a:chExt cx="2743200" cy="393700"/>
          </a:xfrm>
        </p:grpSpPr>
        <p:sp>
          <p:nvSpPr>
            <p:cNvPr id="13" name="object 13"/>
            <p:cNvSpPr/>
            <p:nvPr/>
          </p:nvSpPr>
          <p:spPr>
            <a:xfrm>
              <a:off x="5054600" y="1562099"/>
              <a:ext cx="2743200" cy="393700"/>
            </a:xfrm>
            <a:custGeom>
              <a:avLst/>
              <a:gdLst/>
              <a:ahLst/>
              <a:cxnLst/>
              <a:rect l="l" t="t" r="r" b="b"/>
              <a:pathLst>
                <a:path w="2743200" h="393700">
                  <a:moveTo>
                    <a:pt x="120650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1206500" y="393700"/>
                  </a:lnTo>
                  <a:lnTo>
                    <a:pt x="1206500" y="0"/>
                  </a:lnTo>
                  <a:close/>
                </a:path>
                <a:path w="2743200" h="393700">
                  <a:moveTo>
                    <a:pt x="2743200" y="0"/>
                  </a:moveTo>
                  <a:lnTo>
                    <a:pt x="1231900" y="0"/>
                  </a:lnTo>
                  <a:lnTo>
                    <a:pt x="1231900" y="393700"/>
                  </a:lnTo>
                  <a:lnTo>
                    <a:pt x="2743200" y="39370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45100" y="1676400"/>
              <a:ext cx="889000" cy="203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054600" y="2390775"/>
            <a:ext cx="2743200" cy="382905"/>
            <a:chOff x="5054600" y="2390775"/>
            <a:chExt cx="2743200" cy="382905"/>
          </a:xfrm>
        </p:grpSpPr>
        <p:sp>
          <p:nvSpPr>
            <p:cNvPr id="16" name="object 16"/>
            <p:cNvSpPr/>
            <p:nvPr/>
          </p:nvSpPr>
          <p:spPr>
            <a:xfrm>
              <a:off x="5054600" y="2390774"/>
              <a:ext cx="2743200" cy="382905"/>
            </a:xfrm>
            <a:custGeom>
              <a:avLst/>
              <a:gdLst/>
              <a:ahLst/>
              <a:cxnLst/>
              <a:rect l="l" t="t" r="r" b="b"/>
              <a:pathLst>
                <a:path w="2743200" h="382905">
                  <a:moveTo>
                    <a:pt x="1206500" y="0"/>
                  </a:moveTo>
                  <a:lnTo>
                    <a:pt x="0" y="0"/>
                  </a:lnTo>
                  <a:lnTo>
                    <a:pt x="0" y="382587"/>
                  </a:lnTo>
                  <a:lnTo>
                    <a:pt x="1206500" y="382587"/>
                  </a:lnTo>
                  <a:lnTo>
                    <a:pt x="1206500" y="0"/>
                  </a:lnTo>
                  <a:close/>
                </a:path>
                <a:path w="2743200" h="382905">
                  <a:moveTo>
                    <a:pt x="2743200" y="0"/>
                  </a:moveTo>
                  <a:lnTo>
                    <a:pt x="1231900" y="0"/>
                  </a:lnTo>
                  <a:lnTo>
                    <a:pt x="1231900" y="382587"/>
                  </a:lnTo>
                  <a:lnTo>
                    <a:pt x="2743200" y="382587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000" y="2514600"/>
              <a:ext cx="127000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054600" y="3208337"/>
            <a:ext cx="2743200" cy="382905"/>
            <a:chOff x="5054600" y="3208337"/>
            <a:chExt cx="2743200" cy="382905"/>
          </a:xfrm>
        </p:grpSpPr>
        <p:sp>
          <p:nvSpPr>
            <p:cNvPr id="19" name="object 19"/>
            <p:cNvSpPr/>
            <p:nvPr/>
          </p:nvSpPr>
          <p:spPr>
            <a:xfrm>
              <a:off x="5054600" y="3208337"/>
              <a:ext cx="2743200" cy="382905"/>
            </a:xfrm>
            <a:custGeom>
              <a:avLst/>
              <a:gdLst/>
              <a:ahLst/>
              <a:cxnLst/>
              <a:rect l="l" t="t" r="r" b="b"/>
              <a:pathLst>
                <a:path w="2743200" h="382904">
                  <a:moveTo>
                    <a:pt x="1206500" y="0"/>
                  </a:moveTo>
                  <a:lnTo>
                    <a:pt x="0" y="0"/>
                  </a:lnTo>
                  <a:lnTo>
                    <a:pt x="0" y="382587"/>
                  </a:lnTo>
                  <a:lnTo>
                    <a:pt x="1206500" y="382587"/>
                  </a:lnTo>
                  <a:lnTo>
                    <a:pt x="1206500" y="0"/>
                  </a:lnTo>
                  <a:close/>
                </a:path>
                <a:path w="2743200" h="382904">
                  <a:moveTo>
                    <a:pt x="2743200" y="0"/>
                  </a:moveTo>
                  <a:lnTo>
                    <a:pt x="1231900" y="0"/>
                  </a:lnTo>
                  <a:lnTo>
                    <a:pt x="1231900" y="382587"/>
                  </a:lnTo>
                  <a:lnTo>
                    <a:pt x="2743200" y="382587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83300" y="3327400"/>
              <a:ext cx="139700" cy="2032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054600" y="4025900"/>
            <a:ext cx="2743200" cy="384175"/>
            <a:chOff x="5054600" y="4025900"/>
            <a:chExt cx="2743200" cy="384175"/>
          </a:xfrm>
        </p:grpSpPr>
        <p:sp>
          <p:nvSpPr>
            <p:cNvPr id="22" name="object 22"/>
            <p:cNvSpPr/>
            <p:nvPr/>
          </p:nvSpPr>
          <p:spPr>
            <a:xfrm>
              <a:off x="5054600" y="4025899"/>
              <a:ext cx="2743200" cy="384175"/>
            </a:xfrm>
            <a:custGeom>
              <a:avLst/>
              <a:gdLst/>
              <a:ahLst/>
              <a:cxnLst/>
              <a:rect l="l" t="t" r="r" b="b"/>
              <a:pathLst>
                <a:path w="2743200" h="384175">
                  <a:moveTo>
                    <a:pt x="1206500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1206500" y="384175"/>
                  </a:lnTo>
                  <a:lnTo>
                    <a:pt x="1206500" y="0"/>
                  </a:lnTo>
                  <a:close/>
                </a:path>
                <a:path w="2743200" h="384175">
                  <a:moveTo>
                    <a:pt x="2743200" y="0"/>
                  </a:moveTo>
                  <a:lnTo>
                    <a:pt x="1231900" y="0"/>
                  </a:lnTo>
                  <a:lnTo>
                    <a:pt x="1231900" y="384175"/>
                  </a:lnTo>
                  <a:lnTo>
                    <a:pt x="2743200" y="384175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83300" y="4140200"/>
              <a:ext cx="139700" cy="203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054600" y="4843462"/>
            <a:ext cx="2743200" cy="384175"/>
            <a:chOff x="5054600" y="4843462"/>
            <a:chExt cx="2743200" cy="384175"/>
          </a:xfrm>
        </p:grpSpPr>
        <p:sp>
          <p:nvSpPr>
            <p:cNvPr id="25" name="object 25"/>
            <p:cNvSpPr/>
            <p:nvPr/>
          </p:nvSpPr>
          <p:spPr>
            <a:xfrm>
              <a:off x="5054600" y="4843462"/>
              <a:ext cx="2743200" cy="384175"/>
            </a:xfrm>
            <a:custGeom>
              <a:avLst/>
              <a:gdLst/>
              <a:ahLst/>
              <a:cxnLst/>
              <a:rect l="l" t="t" r="r" b="b"/>
              <a:pathLst>
                <a:path w="2743200" h="384175">
                  <a:moveTo>
                    <a:pt x="1206500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1206500" y="384175"/>
                  </a:lnTo>
                  <a:lnTo>
                    <a:pt x="1206500" y="0"/>
                  </a:lnTo>
                  <a:close/>
                </a:path>
                <a:path w="2743200" h="384175">
                  <a:moveTo>
                    <a:pt x="2743200" y="0"/>
                  </a:moveTo>
                  <a:lnTo>
                    <a:pt x="1231900" y="0"/>
                  </a:lnTo>
                  <a:lnTo>
                    <a:pt x="1231900" y="384175"/>
                  </a:lnTo>
                  <a:lnTo>
                    <a:pt x="2743200" y="384175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83300" y="4965700"/>
              <a:ext cx="139700" cy="2032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054600" y="5770562"/>
            <a:ext cx="2743200" cy="492125"/>
            <a:chOff x="5054600" y="5770562"/>
            <a:chExt cx="2743200" cy="492125"/>
          </a:xfrm>
        </p:grpSpPr>
        <p:sp>
          <p:nvSpPr>
            <p:cNvPr id="28" name="object 28"/>
            <p:cNvSpPr/>
            <p:nvPr/>
          </p:nvSpPr>
          <p:spPr>
            <a:xfrm>
              <a:off x="5054600" y="5770562"/>
              <a:ext cx="2743200" cy="492125"/>
            </a:xfrm>
            <a:custGeom>
              <a:avLst/>
              <a:gdLst/>
              <a:ahLst/>
              <a:cxnLst/>
              <a:rect l="l" t="t" r="r" b="b"/>
              <a:pathLst>
                <a:path w="2743200" h="492125">
                  <a:moveTo>
                    <a:pt x="1206500" y="0"/>
                  </a:moveTo>
                  <a:lnTo>
                    <a:pt x="0" y="0"/>
                  </a:lnTo>
                  <a:lnTo>
                    <a:pt x="0" y="492125"/>
                  </a:lnTo>
                  <a:lnTo>
                    <a:pt x="1206500" y="492125"/>
                  </a:lnTo>
                  <a:lnTo>
                    <a:pt x="1206500" y="0"/>
                  </a:lnTo>
                  <a:close/>
                </a:path>
                <a:path w="2743200" h="492125">
                  <a:moveTo>
                    <a:pt x="2743200" y="0"/>
                  </a:moveTo>
                  <a:lnTo>
                    <a:pt x="1231900" y="0"/>
                  </a:lnTo>
                  <a:lnTo>
                    <a:pt x="1231900" y="492125"/>
                  </a:lnTo>
                  <a:lnTo>
                    <a:pt x="2743200" y="492125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83300" y="5943600"/>
              <a:ext cx="139700" cy="2032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054600" y="1600200"/>
            <a:ext cx="1206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Decimal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18300" y="1676400"/>
            <a:ext cx="723900" cy="241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86500" y="1600200"/>
            <a:ext cx="151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83300" y="2095500"/>
            <a:ext cx="139700" cy="203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57875" y="199390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620000" y="2095500"/>
            <a:ext cx="139700" cy="203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594574" y="199390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54600" y="2403475"/>
            <a:ext cx="1206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115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632700" y="2514600"/>
            <a:ext cx="127000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286500" y="2403475"/>
            <a:ext cx="1511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083300" y="2921000"/>
            <a:ext cx="139700" cy="1905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057875" y="2811462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80300" y="2921000"/>
            <a:ext cx="279400" cy="203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442150" y="2811462"/>
            <a:ext cx="330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54600" y="3221037"/>
            <a:ext cx="1206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115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480300" y="3327400"/>
            <a:ext cx="279400" cy="1905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286500" y="3221037"/>
            <a:ext cx="1511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115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83300" y="3733800"/>
            <a:ext cx="139700" cy="190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057875" y="362902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327900" y="3733800"/>
            <a:ext cx="431800" cy="2032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289724" y="3629025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100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54600" y="4038600"/>
            <a:ext cx="1206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115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327900" y="4140200"/>
            <a:ext cx="431800" cy="203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286500" y="4038600"/>
            <a:ext cx="1511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115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101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083300" y="4559300"/>
            <a:ext cx="139700" cy="2032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057875" y="444817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327900" y="4559300"/>
            <a:ext cx="431800" cy="2032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289724" y="4448175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110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54600" y="4856162"/>
            <a:ext cx="1206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115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327900" y="4965700"/>
            <a:ext cx="431800" cy="1905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286500" y="4856162"/>
            <a:ext cx="1511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115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111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083300" y="5422900"/>
            <a:ext cx="139700" cy="2032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057875" y="5316537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8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175500" y="5422900"/>
            <a:ext cx="584200" cy="2032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137300" y="5316537"/>
            <a:ext cx="635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1000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54600" y="5834062"/>
            <a:ext cx="1206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115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175500" y="5943600"/>
            <a:ext cx="584200" cy="2032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286500" y="5834062"/>
            <a:ext cx="1511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29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1001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943600" y="6426200"/>
            <a:ext cx="279400" cy="203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905450" y="6313487"/>
            <a:ext cx="330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175500" y="6426200"/>
            <a:ext cx="584200" cy="2032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137300" y="6313487"/>
            <a:ext cx="635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1010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800100"/>
            <a:ext cx="60452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60940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2’s </a:t>
            </a:r>
            <a:r>
              <a:rPr sz="5000" spc="-60" dirty="0"/>
              <a:t>Complement</a:t>
            </a:r>
            <a:r>
              <a:rPr sz="5000" spc="65" dirty="0"/>
              <a:t> </a:t>
            </a:r>
            <a:r>
              <a:rPr sz="5000" spc="-114" dirty="0"/>
              <a:t>Form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952500" y="3784600"/>
            <a:ext cx="5664200" cy="29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074" y="3670300"/>
            <a:ext cx="148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“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b="1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1090" y="3670300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2’s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complement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1800" y="3771900"/>
            <a:ext cx="14732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2100" y="4152900"/>
            <a:ext cx="1117600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4800" y="4140200"/>
            <a:ext cx="51308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43799" y="4038600"/>
            <a:ext cx="3134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2860" algn="l"/>
              </a:tabLst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number	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is the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2’s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5944" y="4038600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complement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4360" y="3670300"/>
            <a:ext cx="295275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form,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negative</a:t>
            </a:r>
            <a:endParaRPr sz="2400">
              <a:latin typeface="Courier New"/>
              <a:cs typeface="Courier New"/>
            </a:endParaRPr>
          </a:p>
          <a:p>
            <a:pPr marL="1555750">
              <a:lnSpc>
                <a:spcPct val="100000"/>
              </a:lnSpc>
              <a:spcBef>
                <a:spcPts val="2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2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41500" y="4508500"/>
            <a:ext cx="5842000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18170" y="4406900"/>
            <a:ext cx="5878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corresponding positive number.</a:t>
            </a:r>
            <a:r>
              <a:rPr sz="24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“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8382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98500"/>
            <a:ext cx="7459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Decimal </a:t>
            </a:r>
            <a:r>
              <a:rPr spc="-210" dirty="0"/>
              <a:t>Value </a:t>
            </a:r>
            <a:r>
              <a:rPr spc="-40" dirty="0"/>
              <a:t>of </a:t>
            </a:r>
            <a:r>
              <a:rPr spc="-80" dirty="0"/>
              <a:t>Signed</a:t>
            </a:r>
            <a:r>
              <a:rPr spc="33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2300" y="2705100"/>
            <a:ext cx="254000" cy="254000"/>
            <a:chOff x="622300" y="27051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7051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7051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65200" y="2705100"/>
            <a:ext cx="21717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5039" y="2616200"/>
            <a:ext cx="2193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Sign-magnitude: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1400" y="33528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9339" y="32966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06500" y="3289300"/>
            <a:ext cx="7366000" cy="1473200"/>
            <a:chOff x="1206500" y="3289300"/>
            <a:chExt cx="7366000" cy="1473200"/>
          </a:xfrm>
        </p:grpSpPr>
        <p:sp>
          <p:nvSpPr>
            <p:cNvPr id="12" name="object 12"/>
            <p:cNvSpPr/>
            <p:nvPr/>
          </p:nvSpPr>
          <p:spPr>
            <a:xfrm>
              <a:off x="1384300" y="3289300"/>
              <a:ext cx="7188200" cy="317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06500" y="3581400"/>
              <a:ext cx="4483100" cy="5207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07000" y="3568700"/>
              <a:ext cx="2209800" cy="533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81800" y="3581400"/>
              <a:ext cx="939800" cy="520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7300" y="3949700"/>
              <a:ext cx="6743700" cy="444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7300" y="4318000"/>
              <a:ext cx="4165600" cy="4445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55089" y="3200400"/>
            <a:ext cx="7195820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determined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  </a:t>
            </a:r>
            <a:r>
              <a:rPr sz="24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summing the </a:t>
            </a:r>
            <a:r>
              <a:rPr sz="24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weights </a:t>
            </a:r>
            <a:r>
              <a:rPr sz="2400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 </a:t>
            </a:r>
            <a:r>
              <a:rPr sz="2400" u="heavy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all </a:t>
            </a:r>
            <a:r>
              <a:rPr sz="24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the </a:t>
            </a: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magnitude 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positions </a:t>
            </a:r>
            <a:r>
              <a:rPr sz="24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where </a:t>
            </a:r>
            <a:r>
              <a:rPr sz="2400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these </a:t>
            </a:r>
            <a:r>
              <a:rPr sz="2400" u="heavy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are </a:t>
            </a:r>
            <a:r>
              <a:rPr sz="24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1s </a:t>
            </a:r>
            <a:r>
              <a:rPr sz="24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and </a:t>
            </a:r>
            <a:r>
              <a:rPr sz="24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ignoring </a:t>
            </a:r>
            <a:r>
              <a:rPr sz="24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those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positions </a:t>
            </a:r>
            <a:r>
              <a:rPr sz="24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where there </a:t>
            </a:r>
            <a:r>
              <a:rPr sz="2400" u="heavy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are</a:t>
            </a:r>
            <a:r>
              <a:rPr sz="2400" u="heavy" spc="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92200" y="5054600"/>
            <a:ext cx="114300" cy="127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69339" y="49857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58900" y="4978400"/>
            <a:ext cx="6972300" cy="317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55089" y="4889500"/>
            <a:ext cx="6997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sign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determined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examination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sz="2400" spc="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604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520700"/>
            <a:ext cx="7459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Decimal </a:t>
            </a:r>
            <a:r>
              <a:rPr spc="-210" dirty="0"/>
              <a:t>Value </a:t>
            </a:r>
            <a:r>
              <a:rPr spc="-40" dirty="0"/>
              <a:t>of </a:t>
            </a:r>
            <a:r>
              <a:rPr spc="-80" dirty="0"/>
              <a:t>Signed</a:t>
            </a:r>
            <a:r>
              <a:rPr spc="33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2300" y="1435100"/>
            <a:ext cx="292100" cy="292100"/>
            <a:chOff x="622300" y="1435100"/>
            <a:chExt cx="292100" cy="292100"/>
          </a:xfrm>
        </p:grpSpPr>
        <p:sp>
          <p:nvSpPr>
            <p:cNvPr id="5" name="object 5"/>
            <p:cNvSpPr/>
            <p:nvPr/>
          </p:nvSpPr>
          <p:spPr>
            <a:xfrm>
              <a:off x="622300" y="14351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14351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77900" y="1435100"/>
            <a:ext cx="4457700" cy="36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200" y="2070100"/>
            <a:ext cx="7340600" cy="279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1333500"/>
            <a:ext cx="7350125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Sign-magnitude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(by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example)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40"/>
              </a:spcBef>
            </a:pP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000" spc="-35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000" spc="-65" dirty="0">
                <a:solidFill>
                  <a:srgbClr val="FFFB00"/>
                </a:solidFill>
                <a:latin typeface="Arial"/>
                <a:cs typeface="Arial"/>
              </a:rPr>
              <a:t>values </a:t>
            </a:r>
            <a:r>
              <a:rPr sz="2000" spc="-20" dirty="0">
                <a:solidFill>
                  <a:srgbClr val="FFFB00"/>
                </a:solidFill>
                <a:latin typeface="Arial"/>
                <a:cs typeface="Arial"/>
              </a:rPr>
              <a:t>of </a:t>
            </a: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these </a:t>
            </a:r>
            <a:r>
              <a:rPr sz="2000" spc="-30" dirty="0">
                <a:solidFill>
                  <a:srgbClr val="FFFB00"/>
                </a:solidFill>
                <a:latin typeface="Arial"/>
                <a:cs typeface="Arial"/>
              </a:rPr>
              <a:t>numbers </a:t>
            </a:r>
            <a:r>
              <a:rPr sz="2000" spc="-55" dirty="0">
                <a:solidFill>
                  <a:srgbClr val="FFFB00"/>
                </a:solidFill>
                <a:latin typeface="Arial"/>
                <a:cs typeface="Arial"/>
              </a:rPr>
              <a:t>(expressed </a:t>
            </a:r>
            <a:r>
              <a:rPr sz="2000" spc="-60" dirty="0">
                <a:solidFill>
                  <a:srgbClr val="FFFB00"/>
                </a:solidFill>
                <a:latin typeface="Arial"/>
                <a:cs typeface="Arial"/>
              </a:rPr>
              <a:t>in</a:t>
            </a:r>
            <a:r>
              <a:rPr sz="2000" spc="33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B00"/>
                </a:solidFill>
                <a:latin typeface="Arial"/>
                <a:cs typeface="Arial"/>
              </a:rPr>
              <a:t>sign-magnitude)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9700" y="2540000"/>
            <a:ext cx="3390900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7900" y="2997200"/>
            <a:ext cx="4851400" cy="266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6300" y="3390900"/>
            <a:ext cx="1422400" cy="36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2900" y="3390900"/>
            <a:ext cx="1422400" cy="368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977900" y="3962400"/>
            <a:ext cx="241300" cy="177800"/>
            <a:chOff x="977900" y="3962400"/>
            <a:chExt cx="241300" cy="177800"/>
          </a:xfrm>
        </p:grpSpPr>
        <p:sp>
          <p:nvSpPr>
            <p:cNvPr id="15" name="object 15"/>
            <p:cNvSpPr/>
            <p:nvPr/>
          </p:nvSpPr>
          <p:spPr>
            <a:xfrm>
              <a:off x="9779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4900" y="3962400"/>
              <a:ext cx="114300" cy="139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346200" y="3962400"/>
            <a:ext cx="228600" cy="177800"/>
            <a:chOff x="1346200" y="3962400"/>
            <a:chExt cx="228600" cy="177800"/>
          </a:xfrm>
        </p:grpSpPr>
        <p:sp>
          <p:nvSpPr>
            <p:cNvPr id="18" name="object 18"/>
            <p:cNvSpPr/>
            <p:nvPr/>
          </p:nvSpPr>
          <p:spPr>
            <a:xfrm>
              <a:off x="13462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73200" y="3962400"/>
              <a:ext cx="101600" cy="139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701800" y="3962400"/>
            <a:ext cx="241300" cy="177800"/>
            <a:chOff x="1701800" y="3962400"/>
            <a:chExt cx="241300" cy="177800"/>
          </a:xfrm>
        </p:grpSpPr>
        <p:sp>
          <p:nvSpPr>
            <p:cNvPr id="21" name="object 21"/>
            <p:cNvSpPr/>
            <p:nvPr/>
          </p:nvSpPr>
          <p:spPr>
            <a:xfrm>
              <a:off x="1701800" y="39624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41500" y="3962400"/>
              <a:ext cx="101600" cy="1270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070100" y="3962400"/>
            <a:ext cx="241300" cy="177800"/>
            <a:chOff x="2070100" y="3962400"/>
            <a:chExt cx="241300" cy="177800"/>
          </a:xfrm>
        </p:grpSpPr>
        <p:sp>
          <p:nvSpPr>
            <p:cNvPr id="24" name="object 24"/>
            <p:cNvSpPr/>
            <p:nvPr/>
          </p:nvSpPr>
          <p:spPr>
            <a:xfrm>
              <a:off x="2070100" y="39624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09800" y="3962400"/>
              <a:ext cx="101600" cy="139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438400" y="3962400"/>
            <a:ext cx="241300" cy="177800"/>
            <a:chOff x="2438400" y="3962400"/>
            <a:chExt cx="241300" cy="177800"/>
          </a:xfrm>
        </p:grpSpPr>
        <p:sp>
          <p:nvSpPr>
            <p:cNvPr id="27" name="object 27"/>
            <p:cNvSpPr/>
            <p:nvPr/>
          </p:nvSpPr>
          <p:spPr>
            <a:xfrm>
              <a:off x="24384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65400" y="3962400"/>
              <a:ext cx="114300" cy="1270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806700" y="3962400"/>
            <a:ext cx="241300" cy="177800"/>
            <a:chOff x="2806700" y="3962400"/>
            <a:chExt cx="241300" cy="177800"/>
          </a:xfrm>
        </p:grpSpPr>
        <p:sp>
          <p:nvSpPr>
            <p:cNvPr id="30" name="object 30"/>
            <p:cNvSpPr/>
            <p:nvPr/>
          </p:nvSpPr>
          <p:spPr>
            <a:xfrm>
              <a:off x="28067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46400" y="3962400"/>
              <a:ext cx="101600" cy="1270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3124200" y="3962400"/>
            <a:ext cx="241300" cy="177800"/>
            <a:chOff x="3124200" y="3962400"/>
            <a:chExt cx="241300" cy="177800"/>
          </a:xfrm>
        </p:grpSpPr>
        <p:sp>
          <p:nvSpPr>
            <p:cNvPr id="33" name="object 33"/>
            <p:cNvSpPr/>
            <p:nvPr/>
          </p:nvSpPr>
          <p:spPr>
            <a:xfrm>
              <a:off x="31242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51200" y="3962400"/>
              <a:ext cx="114300" cy="1397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356100" y="3962400"/>
            <a:ext cx="241300" cy="177800"/>
            <a:chOff x="4356100" y="3962400"/>
            <a:chExt cx="241300" cy="177800"/>
          </a:xfrm>
        </p:grpSpPr>
        <p:sp>
          <p:nvSpPr>
            <p:cNvPr id="36" name="object 36"/>
            <p:cNvSpPr/>
            <p:nvPr/>
          </p:nvSpPr>
          <p:spPr>
            <a:xfrm>
              <a:off x="4356100" y="39624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95800" y="3962400"/>
              <a:ext cx="101600" cy="1397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724400" y="3962400"/>
            <a:ext cx="241300" cy="177800"/>
            <a:chOff x="4724400" y="3962400"/>
            <a:chExt cx="241300" cy="177800"/>
          </a:xfrm>
        </p:grpSpPr>
        <p:sp>
          <p:nvSpPr>
            <p:cNvPr id="39" name="object 39"/>
            <p:cNvSpPr/>
            <p:nvPr/>
          </p:nvSpPr>
          <p:spPr>
            <a:xfrm>
              <a:off x="47244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51400" y="3962400"/>
              <a:ext cx="114300" cy="1397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5092700" y="3962400"/>
            <a:ext cx="241300" cy="177800"/>
            <a:chOff x="5092700" y="3962400"/>
            <a:chExt cx="241300" cy="177800"/>
          </a:xfrm>
        </p:grpSpPr>
        <p:sp>
          <p:nvSpPr>
            <p:cNvPr id="42" name="object 42"/>
            <p:cNvSpPr/>
            <p:nvPr/>
          </p:nvSpPr>
          <p:spPr>
            <a:xfrm>
              <a:off x="50927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19700" y="3962400"/>
              <a:ext cx="114300" cy="1270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461000" y="3962400"/>
            <a:ext cx="228600" cy="177800"/>
            <a:chOff x="5461000" y="3962400"/>
            <a:chExt cx="228600" cy="177800"/>
          </a:xfrm>
        </p:grpSpPr>
        <p:sp>
          <p:nvSpPr>
            <p:cNvPr id="45" name="object 45"/>
            <p:cNvSpPr/>
            <p:nvPr/>
          </p:nvSpPr>
          <p:spPr>
            <a:xfrm>
              <a:off x="54610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88000" y="3962400"/>
              <a:ext cx="101600" cy="1397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816600" y="3962400"/>
            <a:ext cx="241300" cy="177800"/>
            <a:chOff x="5816600" y="3962400"/>
            <a:chExt cx="241300" cy="177800"/>
          </a:xfrm>
        </p:grpSpPr>
        <p:sp>
          <p:nvSpPr>
            <p:cNvPr id="48" name="object 48"/>
            <p:cNvSpPr/>
            <p:nvPr/>
          </p:nvSpPr>
          <p:spPr>
            <a:xfrm>
              <a:off x="5816600" y="39624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956300" y="3962400"/>
              <a:ext cx="101600" cy="1270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6184900" y="3962400"/>
            <a:ext cx="241300" cy="177800"/>
            <a:chOff x="6184900" y="3962400"/>
            <a:chExt cx="241300" cy="177800"/>
          </a:xfrm>
        </p:grpSpPr>
        <p:sp>
          <p:nvSpPr>
            <p:cNvPr id="51" name="object 51"/>
            <p:cNvSpPr/>
            <p:nvPr/>
          </p:nvSpPr>
          <p:spPr>
            <a:xfrm>
              <a:off x="6184900" y="39624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24600" y="3962400"/>
              <a:ext cx="101600" cy="1270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6502400" y="3962400"/>
            <a:ext cx="254000" cy="177800"/>
            <a:chOff x="6502400" y="3962400"/>
            <a:chExt cx="254000" cy="177800"/>
          </a:xfrm>
        </p:grpSpPr>
        <p:sp>
          <p:nvSpPr>
            <p:cNvPr id="54" name="object 54"/>
            <p:cNvSpPr/>
            <p:nvPr/>
          </p:nvSpPr>
          <p:spPr>
            <a:xfrm>
              <a:off x="6502400" y="39624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42100" y="3962400"/>
              <a:ext cx="114300" cy="1397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977900" y="4406900"/>
            <a:ext cx="139700" cy="1905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46200" y="4406900"/>
            <a:ext cx="139700" cy="1905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14500" y="4406900"/>
            <a:ext cx="127000" cy="177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70100" y="4406900"/>
            <a:ext cx="152400" cy="1905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38400" y="4406900"/>
            <a:ext cx="139700" cy="1778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06700" y="4406900"/>
            <a:ext cx="139700" cy="1905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24200" y="4406900"/>
            <a:ext cx="1371600" cy="1778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24400" y="4406900"/>
            <a:ext cx="139700" cy="1778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92700" y="4406900"/>
            <a:ext cx="139700" cy="1778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61000" y="4406900"/>
            <a:ext cx="139700" cy="1905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29300" y="4406900"/>
            <a:ext cx="127000" cy="177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97600" y="4406900"/>
            <a:ext cx="127000" cy="177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15100" y="4406900"/>
            <a:ext cx="127000" cy="177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55700" y="4851400"/>
            <a:ext cx="6451600" cy="1905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6300" y="5194300"/>
            <a:ext cx="711200" cy="3683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16400" y="5194300"/>
            <a:ext cx="711200" cy="3683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04900" y="5753100"/>
            <a:ext cx="419100" cy="1778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63700" y="5727700"/>
            <a:ext cx="228600" cy="2032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19300" y="5740400"/>
            <a:ext cx="2895600" cy="2413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41900" y="5727700"/>
            <a:ext cx="228600" cy="2032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384800" y="5740400"/>
            <a:ext cx="1117600" cy="2413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65200" y="6197600"/>
            <a:ext cx="812800" cy="1778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43100" y="6184900"/>
            <a:ext cx="1917700" cy="1905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54500" y="6197600"/>
            <a:ext cx="812800" cy="1778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32400" y="6184900"/>
            <a:ext cx="1917700" cy="1905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935989" y="2484882"/>
          <a:ext cx="6693534" cy="3909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5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marL="461009">
                        <a:lnSpc>
                          <a:spcPts val="2335"/>
                        </a:lnSpc>
                      </a:pPr>
                      <a:r>
                        <a:rPr sz="2000" spc="-9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1)</a:t>
                      </a:r>
                      <a:r>
                        <a:rPr sz="2000" spc="-1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10010101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1275">
                        <a:lnSpc>
                          <a:spcPts val="2335"/>
                        </a:lnSpc>
                      </a:pPr>
                      <a:r>
                        <a:rPr sz="2000" spc="-9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2)</a:t>
                      </a:r>
                      <a:r>
                        <a:rPr sz="2000" spc="-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 01110111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9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1)</a:t>
                      </a:r>
                      <a:r>
                        <a:rPr sz="2000" spc="-10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10010101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6426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9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2)</a:t>
                      </a:r>
                      <a:r>
                        <a:rPr sz="2000" spc="-1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01110111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1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u="sng" spc="-30" dirty="0">
                          <a:solidFill>
                            <a:srgbClr val="73FA41"/>
                          </a:solidFill>
                          <a:uFill>
                            <a:solidFill>
                              <a:srgbClr val="73FA41"/>
                            </a:solidFill>
                          </a:uFill>
                          <a:latin typeface="Arial"/>
                          <a:cs typeface="Arial"/>
                        </a:rPr>
                        <a:t>magnitude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559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u="sng" spc="-30" dirty="0">
                          <a:solidFill>
                            <a:srgbClr val="73FA41"/>
                          </a:solidFill>
                          <a:uFill>
                            <a:solidFill>
                              <a:srgbClr val="73FA41"/>
                            </a:solidFill>
                          </a:uFill>
                          <a:latin typeface="Arial"/>
                          <a:cs typeface="Arial"/>
                        </a:rPr>
                        <a:t>magnitude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3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763270" algn="l"/>
                          <a:tab pos="1860550" algn="l"/>
                        </a:tabLst>
                      </a:pP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200" b="1" spc="36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200" b="1" spc="36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200" b="1" spc="36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spc="-7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2700" b="1" spc="-7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700" b="1" spc="-7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 gridSpan="2">
                  <a:txBody>
                    <a:bodyPr/>
                    <a:lstStyle/>
                    <a:p>
                      <a:pPr marL="9639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6 </a:t>
                      </a: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5 </a:t>
                      </a: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 </a:t>
                      </a:r>
                      <a:r>
                        <a:rPr sz="2700" b="1" spc="-7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200" b="1" spc="64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  <a:spcBef>
                          <a:spcPts val="1255"/>
                        </a:spcBef>
                        <a:tabLst>
                          <a:tab pos="397510" algn="l"/>
                          <a:tab pos="763270" algn="l"/>
                          <a:tab pos="1129030" algn="l"/>
                          <a:tab pos="1494790" algn="l"/>
                          <a:tab pos="1860550" algn="l"/>
                        </a:tabLst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0	0	1	0	1	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9385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2145"/>
                        </a:lnSpc>
                        <a:spcBef>
                          <a:spcPts val="1255"/>
                        </a:spcBef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9385" marB="0"/>
                </a:tc>
                <a:tc gridSpan="2">
                  <a:txBody>
                    <a:bodyPr/>
                    <a:lstStyle/>
                    <a:p>
                      <a:pPr marL="963930">
                        <a:lnSpc>
                          <a:spcPts val="2145"/>
                        </a:lnSpc>
                        <a:spcBef>
                          <a:spcPts val="1255"/>
                        </a:spcBef>
                        <a:tabLst>
                          <a:tab pos="1329690" algn="l"/>
                          <a:tab pos="1695450" algn="l"/>
                          <a:tab pos="2061210" algn="l"/>
                          <a:tab pos="2426970" algn="l"/>
                        </a:tabLst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	1	1	0	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93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45"/>
                        </a:lnSpc>
                        <a:spcBef>
                          <a:spcPts val="1255"/>
                        </a:spcBef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340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93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812">
                <a:tc gridSpan="2"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16+4+1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5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21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93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578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64+32+16+4+2+1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100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119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93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834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000" u="sng" spc="-40" dirty="0">
                          <a:solidFill>
                            <a:srgbClr val="73FA41"/>
                          </a:solidFill>
                          <a:uFill>
                            <a:solidFill>
                              <a:srgbClr val="73FA41"/>
                            </a:solidFill>
                          </a:uFill>
                          <a:latin typeface="Arial"/>
                          <a:cs typeface="Arial"/>
                        </a:rPr>
                        <a:t>sign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000" u="sng" spc="-40" dirty="0">
                          <a:solidFill>
                            <a:srgbClr val="73FA41"/>
                          </a:solidFill>
                          <a:uFill>
                            <a:solidFill>
                              <a:srgbClr val="73FA41"/>
                            </a:solidFill>
                          </a:uFill>
                          <a:latin typeface="Arial"/>
                          <a:cs typeface="Arial"/>
                        </a:rPr>
                        <a:t>sign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153">
                <a:tc gridSpan="2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1078230" algn="l"/>
                        </a:tabLst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dirty="0">
                          <a:solidFill>
                            <a:srgbClr val="FFFB00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dirty="0">
                          <a:solidFill>
                            <a:srgbClr val="FFFB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negative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55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1339215" algn="l"/>
                        </a:tabLst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0 </a:t>
                      </a:r>
                      <a:r>
                        <a:rPr sz="1800" dirty="0">
                          <a:solidFill>
                            <a:srgbClr val="FFFB00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dirty="0">
                          <a:solidFill>
                            <a:srgbClr val="FFFB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positive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55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 gridSpan="2"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  <a:spcBef>
                          <a:spcPts val="355"/>
                        </a:spcBef>
                        <a:tabLst>
                          <a:tab pos="991869" algn="l"/>
                        </a:tabLst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Hence:	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10010101</a:t>
                      </a:r>
                      <a:r>
                        <a:rPr sz="1800" b="1" spc="-6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2145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-21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tc gridSpan="2">
                  <a:txBody>
                    <a:bodyPr/>
                    <a:lstStyle/>
                    <a:p>
                      <a:pPr marL="205740">
                        <a:lnSpc>
                          <a:spcPts val="2145"/>
                        </a:lnSpc>
                        <a:spcBef>
                          <a:spcPts val="355"/>
                        </a:spcBef>
                        <a:tabLst>
                          <a:tab pos="1165860" algn="l"/>
                        </a:tabLst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Hence:	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01110111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40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119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8382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98500"/>
            <a:ext cx="7459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Decimal </a:t>
            </a:r>
            <a:r>
              <a:rPr spc="-210" dirty="0"/>
              <a:t>Value </a:t>
            </a:r>
            <a:r>
              <a:rPr spc="-40" dirty="0"/>
              <a:t>of </a:t>
            </a:r>
            <a:r>
              <a:rPr spc="-80" dirty="0"/>
              <a:t>Signed</a:t>
            </a:r>
            <a:r>
              <a:rPr spc="33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2300" y="2527300"/>
            <a:ext cx="254000" cy="254000"/>
            <a:chOff x="622300" y="25273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5273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5273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90600" y="2527300"/>
            <a:ext cx="21463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5039" y="2438400"/>
            <a:ext cx="2199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1’s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1400" y="31750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9339" y="31188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84300" y="3111500"/>
            <a:ext cx="1168400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6200" y="3111500"/>
            <a:ext cx="56769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1600" y="3479800"/>
            <a:ext cx="6642100" cy="31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1600" y="3848100"/>
            <a:ext cx="3771900" cy="31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55089" y="3022600"/>
            <a:ext cx="694690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determined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summing the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weights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all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positions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where there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1s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ignoring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those  positions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where there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0s.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41400" y="44958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9339" y="44396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17800" y="4432300"/>
            <a:ext cx="5651500" cy="317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358900" y="4432300"/>
            <a:ext cx="6908800" cy="1104900"/>
            <a:chOff x="1358900" y="4432300"/>
            <a:chExt cx="6908800" cy="1104900"/>
          </a:xfrm>
        </p:grpSpPr>
        <p:sp>
          <p:nvSpPr>
            <p:cNvPr id="20" name="object 20"/>
            <p:cNvSpPr/>
            <p:nvPr/>
          </p:nvSpPr>
          <p:spPr>
            <a:xfrm>
              <a:off x="1384300" y="4432300"/>
              <a:ext cx="1270000" cy="330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58900" y="4800600"/>
              <a:ext cx="6908800" cy="317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58900" y="5168900"/>
              <a:ext cx="3175000" cy="304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95800" y="5092700"/>
              <a:ext cx="3162300" cy="4445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04100" y="5359400"/>
              <a:ext cx="63500" cy="635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55089" y="4343400"/>
            <a:ext cx="700405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Negative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determined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assigning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value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weight 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sign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bit,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summing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weights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where there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1’s,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u="heavy" spc="-25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Arial"/>
                <a:cs typeface="Arial"/>
              </a:rPr>
              <a:t>adding </a:t>
            </a:r>
            <a:r>
              <a:rPr sz="2400" u="heavy" spc="-5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Arial"/>
                <a:cs typeface="Arial"/>
              </a:rPr>
              <a:t>1 </a:t>
            </a:r>
            <a:r>
              <a:rPr sz="2400" u="heavy" spc="20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Arial"/>
                <a:cs typeface="Arial"/>
              </a:rPr>
              <a:t>to </a:t>
            </a:r>
            <a:r>
              <a:rPr sz="2400" u="heavy" spc="-35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Arial"/>
                <a:cs typeface="Arial"/>
              </a:rPr>
              <a:t>the</a:t>
            </a:r>
            <a:r>
              <a:rPr sz="2400" u="heavy" spc="285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45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Arial"/>
                <a:cs typeface="Arial"/>
              </a:rPr>
              <a:t>result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8382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98500"/>
            <a:ext cx="7459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Decimal </a:t>
            </a:r>
            <a:r>
              <a:rPr spc="-210" dirty="0"/>
              <a:t>Value </a:t>
            </a:r>
            <a:r>
              <a:rPr spc="-40" dirty="0"/>
              <a:t>of </a:t>
            </a:r>
            <a:r>
              <a:rPr spc="-80" dirty="0"/>
              <a:t>Signed</a:t>
            </a:r>
            <a:r>
              <a:rPr spc="33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2300" y="1663700"/>
            <a:ext cx="292100" cy="292100"/>
            <a:chOff x="622300" y="1663700"/>
            <a:chExt cx="292100" cy="292100"/>
          </a:xfrm>
        </p:grpSpPr>
        <p:sp>
          <p:nvSpPr>
            <p:cNvPr id="5" name="object 5"/>
            <p:cNvSpPr/>
            <p:nvPr/>
          </p:nvSpPr>
          <p:spPr>
            <a:xfrm>
              <a:off x="622300" y="16637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16637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90600" y="1663700"/>
            <a:ext cx="4457700" cy="36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200" y="2387600"/>
            <a:ext cx="7378700" cy="26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1562100"/>
            <a:ext cx="7392670" cy="107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1’s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(by</a:t>
            </a:r>
            <a:r>
              <a:rPr sz="28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example)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000" spc="-35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000" spc="-65" dirty="0">
                <a:solidFill>
                  <a:srgbClr val="FFFB00"/>
                </a:solidFill>
                <a:latin typeface="Arial"/>
                <a:cs typeface="Arial"/>
              </a:rPr>
              <a:t>values </a:t>
            </a:r>
            <a:r>
              <a:rPr sz="2000" spc="-20" dirty="0">
                <a:solidFill>
                  <a:srgbClr val="FFFB00"/>
                </a:solidFill>
                <a:latin typeface="Arial"/>
                <a:cs typeface="Arial"/>
              </a:rPr>
              <a:t>of </a:t>
            </a: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these </a:t>
            </a:r>
            <a:r>
              <a:rPr sz="2000" spc="-30" dirty="0">
                <a:solidFill>
                  <a:srgbClr val="FFFB00"/>
                </a:solidFill>
                <a:latin typeface="Arial"/>
                <a:cs typeface="Arial"/>
              </a:rPr>
              <a:t>numbers </a:t>
            </a:r>
            <a:r>
              <a:rPr sz="2000" spc="-55" dirty="0">
                <a:solidFill>
                  <a:srgbClr val="FFFB00"/>
                </a:solidFill>
                <a:latin typeface="Arial"/>
                <a:cs typeface="Arial"/>
              </a:rPr>
              <a:t>(expressed </a:t>
            </a:r>
            <a:r>
              <a:rPr sz="2000" spc="-60" dirty="0">
                <a:solidFill>
                  <a:srgbClr val="FFFB00"/>
                </a:solidFill>
                <a:latin typeface="Arial"/>
                <a:cs typeface="Arial"/>
              </a:rPr>
              <a:t>in </a:t>
            </a:r>
            <a:r>
              <a:rPr sz="2000" spc="-55" dirty="0">
                <a:solidFill>
                  <a:srgbClr val="FFFB00"/>
                </a:solidFill>
                <a:latin typeface="Arial"/>
                <a:cs typeface="Arial"/>
              </a:rPr>
              <a:t>1’s</a:t>
            </a:r>
            <a:r>
              <a:rPr sz="2000" spc="41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B00"/>
                </a:solidFill>
                <a:latin typeface="Arial"/>
                <a:cs typeface="Arial"/>
              </a:rPr>
              <a:t>complement)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9700" y="2933700"/>
            <a:ext cx="3441700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7900" y="3454400"/>
            <a:ext cx="4889500" cy="266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5039" y="2857500"/>
            <a:ext cx="1858010" cy="85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1)</a:t>
            </a:r>
            <a:r>
              <a:rPr sz="2000" spc="-5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00010111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1)</a:t>
            </a:r>
            <a:r>
              <a:rPr sz="2000" spc="-1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00010111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6300" y="2857500"/>
            <a:ext cx="2451735" cy="85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2)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 11101000</a:t>
            </a:r>
            <a:endParaRPr sz="2000">
              <a:latin typeface="Arial"/>
              <a:cs typeface="Arial"/>
            </a:endParaRPr>
          </a:p>
          <a:p>
            <a:pPr marL="1035685">
              <a:lnSpc>
                <a:spcPct val="100000"/>
              </a:lnSpc>
              <a:spcBef>
                <a:spcPts val="1700"/>
              </a:spcBef>
            </a:pP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2)</a:t>
            </a:r>
            <a:r>
              <a:rPr sz="2000" spc="-5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11101000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77900" y="4013200"/>
            <a:ext cx="368300" cy="177800"/>
            <a:chOff x="977900" y="4013200"/>
            <a:chExt cx="368300" cy="177800"/>
          </a:xfrm>
        </p:grpSpPr>
        <p:sp>
          <p:nvSpPr>
            <p:cNvPr id="15" name="object 15"/>
            <p:cNvSpPr/>
            <p:nvPr/>
          </p:nvSpPr>
          <p:spPr>
            <a:xfrm>
              <a:off x="977900" y="4013200"/>
              <a:ext cx="279400" cy="177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4600" y="4013200"/>
              <a:ext cx="101600" cy="139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29639" y="3924300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-2</a:t>
            </a:r>
            <a:r>
              <a:rPr sz="1800" b="1" baseline="18518" dirty="0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endParaRPr sz="1800" baseline="18518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73200" y="4013200"/>
            <a:ext cx="241300" cy="177800"/>
            <a:chOff x="1473200" y="4013200"/>
            <a:chExt cx="241300" cy="177800"/>
          </a:xfrm>
        </p:grpSpPr>
        <p:sp>
          <p:nvSpPr>
            <p:cNvPr id="19" name="object 19"/>
            <p:cNvSpPr/>
            <p:nvPr/>
          </p:nvSpPr>
          <p:spPr>
            <a:xfrm>
              <a:off x="1473200" y="40132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12900" y="4013200"/>
              <a:ext cx="101600" cy="139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841500" y="4013200"/>
            <a:ext cx="241300" cy="177800"/>
            <a:chOff x="1841500" y="4013200"/>
            <a:chExt cx="241300" cy="177800"/>
          </a:xfrm>
        </p:grpSpPr>
        <p:sp>
          <p:nvSpPr>
            <p:cNvPr id="22" name="object 22"/>
            <p:cNvSpPr/>
            <p:nvPr/>
          </p:nvSpPr>
          <p:spPr>
            <a:xfrm>
              <a:off x="1841500" y="40132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81200" y="4013200"/>
              <a:ext cx="101600" cy="139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209800" y="4013200"/>
            <a:ext cx="241300" cy="177800"/>
            <a:chOff x="2209800" y="4013200"/>
            <a:chExt cx="241300" cy="177800"/>
          </a:xfrm>
        </p:grpSpPr>
        <p:sp>
          <p:nvSpPr>
            <p:cNvPr id="25" name="object 25"/>
            <p:cNvSpPr/>
            <p:nvPr/>
          </p:nvSpPr>
          <p:spPr>
            <a:xfrm>
              <a:off x="22098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6800" y="4013200"/>
              <a:ext cx="114300" cy="1270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578100" y="4013200"/>
            <a:ext cx="228600" cy="177800"/>
            <a:chOff x="2578100" y="4013200"/>
            <a:chExt cx="228600" cy="177800"/>
          </a:xfrm>
        </p:grpSpPr>
        <p:sp>
          <p:nvSpPr>
            <p:cNvPr id="28" name="object 28"/>
            <p:cNvSpPr/>
            <p:nvPr/>
          </p:nvSpPr>
          <p:spPr>
            <a:xfrm>
              <a:off x="25781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05100" y="4013200"/>
              <a:ext cx="101600" cy="139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946400" y="4013200"/>
            <a:ext cx="228600" cy="177800"/>
            <a:chOff x="2946400" y="4013200"/>
            <a:chExt cx="228600" cy="177800"/>
          </a:xfrm>
        </p:grpSpPr>
        <p:sp>
          <p:nvSpPr>
            <p:cNvPr id="31" name="object 31"/>
            <p:cNvSpPr/>
            <p:nvPr/>
          </p:nvSpPr>
          <p:spPr>
            <a:xfrm>
              <a:off x="29464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3400" y="4013200"/>
              <a:ext cx="101600" cy="1270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302000" y="4013200"/>
            <a:ext cx="241300" cy="177800"/>
            <a:chOff x="3302000" y="4013200"/>
            <a:chExt cx="241300" cy="177800"/>
          </a:xfrm>
        </p:grpSpPr>
        <p:sp>
          <p:nvSpPr>
            <p:cNvPr id="34" name="object 34"/>
            <p:cNvSpPr/>
            <p:nvPr/>
          </p:nvSpPr>
          <p:spPr>
            <a:xfrm>
              <a:off x="3302000" y="40132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41700" y="4013200"/>
              <a:ext cx="101600" cy="1270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632200" y="4013200"/>
            <a:ext cx="241300" cy="177800"/>
            <a:chOff x="3632200" y="4013200"/>
            <a:chExt cx="241300" cy="177800"/>
          </a:xfrm>
        </p:grpSpPr>
        <p:sp>
          <p:nvSpPr>
            <p:cNvPr id="37" name="object 37"/>
            <p:cNvSpPr/>
            <p:nvPr/>
          </p:nvSpPr>
          <p:spPr>
            <a:xfrm>
              <a:off x="36322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59200" y="4013200"/>
              <a:ext cx="114300" cy="1397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4864100" y="4013200"/>
            <a:ext cx="368300" cy="177800"/>
            <a:chOff x="4864100" y="4013200"/>
            <a:chExt cx="368300" cy="177800"/>
          </a:xfrm>
        </p:grpSpPr>
        <p:sp>
          <p:nvSpPr>
            <p:cNvPr id="40" name="object 40"/>
            <p:cNvSpPr/>
            <p:nvPr/>
          </p:nvSpPr>
          <p:spPr>
            <a:xfrm>
              <a:off x="4864100" y="4013200"/>
              <a:ext cx="279400" cy="177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30800" y="4013200"/>
              <a:ext cx="101600" cy="139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816475" y="3924300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-2</a:t>
            </a:r>
            <a:r>
              <a:rPr sz="1800" b="1" spc="-7" baseline="18518" dirty="0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endParaRPr sz="1800" baseline="18518">
              <a:latin typeface="Courier New"/>
              <a:cs typeface="Courier New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359400" y="4013200"/>
            <a:ext cx="241300" cy="177800"/>
            <a:chOff x="5359400" y="4013200"/>
            <a:chExt cx="241300" cy="177800"/>
          </a:xfrm>
        </p:grpSpPr>
        <p:sp>
          <p:nvSpPr>
            <p:cNvPr id="44" name="object 44"/>
            <p:cNvSpPr/>
            <p:nvPr/>
          </p:nvSpPr>
          <p:spPr>
            <a:xfrm>
              <a:off x="5359400" y="40132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99100" y="4013200"/>
              <a:ext cx="101600" cy="139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5727700" y="4013200"/>
            <a:ext cx="241300" cy="177800"/>
            <a:chOff x="5727700" y="4013200"/>
            <a:chExt cx="241300" cy="177800"/>
          </a:xfrm>
        </p:grpSpPr>
        <p:sp>
          <p:nvSpPr>
            <p:cNvPr id="47" name="object 47"/>
            <p:cNvSpPr/>
            <p:nvPr/>
          </p:nvSpPr>
          <p:spPr>
            <a:xfrm>
              <a:off x="5727700" y="40132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67400" y="4013200"/>
              <a:ext cx="101600" cy="139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6096000" y="4013200"/>
            <a:ext cx="241300" cy="177800"/>
            <a:chOff x="6096000" y="4013200"/>
            <a:chExt cx="241300" cy="177800"/>
          </a:xfrm>
        </p:grpSpPr>
        <p:sp>
          <p:nvSpPr>
            <p:cNvPr id="50" name="object 50"/>
            <p:cNvSpPr/>
            <p:nvPr/>
          </p:nvSpPr>
          <p:spPr>
            <a:xfrm>
              <a:off x="60960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23000" y="4013200"/>
              <a:ext cx="114300" cy="1270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6464300" y="4013200"/>
            <a:ext cx="228600" cy="177800"/>
            <a:chOff x="6464300" y="4013200"/>
            <a:chExt cx="228600" cy="177800"/>
          </a:xfrm>
        </p:grpSpPr>
        <p:sp>
          <p:nvSpPr>
            <p:cNvPr id="53" name="object 53"/>
            <p:cNvSpPr/>
            <p:nvPr/>
          </p:nvSpPr>
          <p:spPr>
            <a:xfrm>
              <a:off x="64643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91300" y="4013200"/>
              <a:ext cx="101600" cy="139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6832600" y="4013200"/>
            <a:ext cx="228600" cy="177800"/>
            <a:chOff x="6832600" y="4013200"/>
            <a:chExt cx="228600" cy="177800"/>
          </a:xfrm>
        </p:grpSpPr>
        <p:sp>
          <p:nvSpPr>
            <p:cNvPr id="56" name="object 56"/>
            <p:cNvSpPr/>
            <p:nvPr/>
          </p:nvSpPr>
          <p:spPr>
            <a:xfrm>
              <a:off x="68326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959600" y="4013200"/>
              <a:ext cx="101600" cy="1270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7188200" y="4013200"/>
            <a:ext cx="241300" cy="177800"/>
            <a:chOff x="7188200" y="4013200"/>
            <a:chExt cx="241300" cy="177800"/>
          </a:xfrm>
        </p:grpSpPr>
        <p:sp>
          <p:nvSpPr>
            <p:cNvPr id="59" name="object 59"/>
            <p:cNvSpPr/>
            <p:nvPr/>
          </p:nvSpPr>
          <p:spPr>
            <a:xfrm>
              <a:off x="7188200" y="40132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27900" y="4013200"/>
              <a:ext cx="101600" cy="1270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7518400" y="4013200"/>
            <a:ext cx="241300" cy="177800"/>
            <a:chOff x="7518400" y="4013200"/>
            <a:chExt cx="241300" cy="177800"/>
          </a:xfrm>
        </p:grpSpPr>
        <p:sp>
          <p:nvSpPr>
            <p:cNvPr id="62" name="object 62"/>
            <p:cNvSpPr/>
            <p:nvPr/>
          </p:nvSpPr>
          <p:spPr>
            <a:xfrm>
              <a:off x="75184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45400" y="4013200"/>
              <a:ext cx="114300" cy="1397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1117600" y="45212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73200" y="4521200"/>
            <a:ext cx="152400" cy="1905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41500" y="4521200"/>
            <a:ext cx="152400" cy="1905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09800" y="4521200"/>
            <a:ext cx="139700" cy="177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78100" y="45212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46400" y="4521200"/>
            <a:ext cx="139700" cy="177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14700" y="4521200"/>
            <a:ext cx="127000" cy="177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32200" y="4521200"/>
            <a:ext cx="139700" cy="177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066822" y="3871429"/>
            <a:ext cx="2870835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860">
              <a:lnSpc>
                <a:spcPct val="100000"/>
              </a:lnSpc>
              <a:spcBef>
                <a:spcPts val="100"/>
              </a:spcBef>
              <a:tabLst>
                <a:tab pos="769620" algn="l"/>
              </a:tabLst>
            </a:pP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6	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200" b="1" spc="6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tabLst>
                <a:tab pos="403860" algn="l"/>
                <a:tab pos="769620" algn="l"/>
                <a:tab pos="1135380" algn="l"/>
                <a:tab pos="1501140" algn="l"/>
                <a:tab pos="1866900" algn="l"/>
                <a:tab pos="2232660" algn="l"/>
              </a:tabLst>
            </a:pP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0	0	0	1	0	1	1</a:t>
            </a:r>
            <a:r>
              <a:rPr sz="1800" b="1" spc="30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003800" y="4521200"/>
            <a:ext cx="139700" cy="177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72100" y="4521200"/>
            <a:ext cx="127000" cy="177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40400" y="4521200"/>
            <a:ext cx="127000" cy="177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96000" y="45212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64300" y="4521200"/>
            <a:ext cx="139700" cy="177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32600" y="45212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88200" y="4521200"/>
            <a:ext cx="152400" cy="1905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18400" y="45212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953660" y="3871429"/>
            <a:ext cx="2858135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860">
              <a:lnSpc>
                <a:spcPct val="100000"/>
              </a:lnSpc>
              <a:spcBef>
                <a:spcPts val="100"/>
              </a:spcBef>
              <a:tabLst>
                <a:tab pos="1501140" algn="l"/>
              </a:tabLst>
            </a:pP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200" b="1" spc="3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1200" b="1" spc="3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4	</a:t>
            </a: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200" b="1" spc="6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tabLst>
                <a:tab pos="403860" algn="l"/>
                <a:tab pos="769620" algn="l"/>
                <a:tab pos="1135380" algn="l"/>
                <a:tab pos="1501140" algn="l"/>
                <a:tab pos="1866900" algn="l"/>
                <a:tab pos="2232660" algn="l"/>
              </a:tabLst>
            </a:pP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1	1	1	0	1	0	0</a:t>
            </a:r>
            <a:r>
              <a:rPr sz="1800" b="1" spc="30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155700" y="5511800"/>
            <a:ext cx="6858000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137949" y="5422900"/>
            <a:ext cx="2220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 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16+4+2+1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1800" b="1" spc="-10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+23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978779" y="5422900"/>
            <a:ext cx="304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 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(-128)+64+32+8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1800" b="1" spc="-100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-24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965200" y="6515100"/>
            <a:ext cx="812800" cy="1778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930400" y="6502400"/>
            <a:ext cx="1917700" cy="1905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955039" y="6413500"/>
            <a:ext cx="290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2819" algn="l"/>
              </a:tabLst>
            </a:pPr>
            <a:r>
              <a:rPr sz="1800" b="1" dirty="0">
                <a:solidFill>
                  <a:srgbClr val="FF2600"/>
                </a:solidFill>
                <a:latin typeface="Courier New"/>
                <a:cs typeface="Courier New"/>
              </a:rPr>
              <a:t>Hence:	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00010111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1800" b="1" spc="-9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+23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813300" y="6515100"/>
            <a:ext cx="800100" cy="177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78500" y="6502400"/>
            <a:ext cx="1917700" cy="1905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4796142" y="6413500"/>
            <a:ext cx="290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2819" algn="l"/>
              </a:tabLst>
            </a:pPr>
            <a:r>
              <a:rPr sz="1800" b="1" dirty="0">
                <a:solidFill>
                  <a:srgbClr val="FF2600"/>
                </a:solidFill>
                <a:latin typeface="Courier New"/>
                <a:cs typeface="Courier New"/>
              </a:rPr>
              <a:t>Hence:	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11101000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1800" b="1" spc="-9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-23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8080375" y="5667375"/>
            <a:ext cx="238125" cy="225425"/>
            <a:chOff x="8080375" y="5667375"/>
            <a:chExt cx="238125" cy="225425"/>
          </a:xfrm>
        </p:grpSpPr>
        <p:sp>
          <p:nvSpPr>
            <p:cNvPr id="92" name="object 92"/>
            <p:cNvSpPr/>
            <p:nvPr/>
          </p:nvSpPr>
          <p:spPr>
            <a:xfrm>
              <a:off x="8093075" y="5680075"/>
              <a:ext cx="171450" cy="161925"/>
            </a:xfrm>
            <a:custGeom>
              <a:avLst/>
              <a:gdLst/>
              <a:ahLst/>
              <a:cxnLst/>
              <a:rect l="l" t="t" r="r" b="b"/>
              <a:pathLst>
                <a:path w="171450" h="161925">
                  <a:moveTo>
                    <a:pt x="0" y="0"/>
                  </a:moveTo>
                  <a:lnTo>
                    <a:pt x="161874" y="152755"/>
                  </a:lnTo>
                  <a:lnTo>
                    <a:pt x="171107" y="161467"/>
                  </a:lnTo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224964" y="5801057"/>
              <a:ext cx="93980" cy="92075"/>
            </a:xfrm>
            <a:custGeom>
              <a:avLst/>
              <a:gdLst/>
              <a:ahLst/>
              <a:cxnLst/>
              <a:rect l="l" t="t" r="r" b="b"/>
              <a:pathLst>
                <a:path w="93979" h="92075">
                  <a:moveTo>
                    <a:pt x="59969" y="0"/>
                  </a:moveTo>
                  <a:lnTo>
                    <a:pt x="0" y="63549"/>
                  </a:lnTo>
                  <a:lnTo>
                    <a:pt x="93535" y="91742"/>
                  </a:lnTo>
                  <a:lnTo>
                    <a:pt x="59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7761287" y="6423025"/>
            <a:ext cx="517525" cy="175260"/>
            <a:chOff x="7761287" y="6423025"/>
            <a:chExt cx="517525" cy="175260"/>
          </a:xfrm>
        </p:grpSpPr>
        <p:sp>
          <p:nvSpPr>
            <p:cNvPr id="95" name="object 95"/>
            <p:cNvSpPr/>
            <p:nvPr/>
          </p:nvSpPr>
          <p:spPr>
            <a:xfrm>
              <a:off x="7833080" y="6435725"/>
              <a:ext cx="433070" cy="124460"/>
            </a:xfrm>
            <a:custGeom>
              <a:avLst/>
              <a:gdLst/>
              <a:ahLst/>
              <a:cxnLst/>
              <a:rect l="l" t="t" r="r" b="b"/>
              <a:pathLst>
                <a:path w="433070" h="124459">
                  <a:moveTo>
                    <a:pt x="433031" y="0"/>
                  </a:moveTo>
                  <a:lnTo>
                    <a:pt x="12230" y="120421"/>
                  </a:lnTo>
                  <a:lnTo>
                    <a:pt x="0" y="123913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761287" y="6514148"/>
              <a:ext cx="96520" cy="84455"/>
            </a:xfrm>
            <a:custGeom>
              <a:avLst/>
              <a:gdLst/>
              <a:ahLst/>
              <a:cxnLst/>
              <a:rect l="l" t="t" r="r" b="b"/>
              <a:pathLst>
                <a:path w="96520" h="84454">
                  <a:moveTo>
                    <a:pt x="71983" y="0"/>
                  </a:moveTo>
                  <a:lnTo>
                    <a:pt x="0" y="66038"/>
                  </a:lnTo>
                  <a:lnTo>
                    <a:pt x="96024" y="84004"/>
                  </a:lnTo>
                  <a:lnTo>
                    <a:pt x="71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/>
          <p:nvPr/>
        </p:nvSpPr>
        <p:spPr>
          <a:xfrm>
            <a:off x="8293100" y="6096000"/>
            <a:ext cx="330200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8275319" y="6000750"/>
            <a:ext cx="30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+1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8382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98500"/>
            <a:ext cx="7459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Decimal </a:t>
            </a:r>
            <a:r>
              <a:rPr spc="-210" dirty="0"/>
              <a:t>Value </a:t>
            </a:r>
            <a:r>
              <a:rPr spc="-40" dirty="0"/>
              <a:t>of </a:t>
            </a:r>
            <a:r>
              <a:rPr spc="-80" dirty="0"/>
              <a:t>Signed</a:t>
            </a:r>
            <a:r>
              <a:rPr spc="33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2300" y="2705100"/>
            <a:ext cx="254000" cy="254000"/>
            <a:chOff x="622300" y="27051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7051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7051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65200" y="2705100"/>
            <a:ext cx="21717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5039" y="2616200"/>
            <a:ext cx="2199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2’s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1400" y="33528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9339" y="32966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84300" y="3289300"/>
            <a:ext cx="1168400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6200" y="3289300"/>
            <a:ext cx="56769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1600" y="3657600"/>
            <a:ext cx="6642100" cy="31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1600" y="4025900"/>
            <a:ext cx="3771900" cy="31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55089" y="3200400"/>
            <a:ext cx="694690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determined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summing the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weights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all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positions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where there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1s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ignoring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those  positions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where there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0s.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41400" y="46736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9339" y="46174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17800" y="4610100"/>
            <a:ext cx="5207000" cy="317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371600" y="4610100"/>
            <a:ext cx="4330700" cy="685800"/>
            <a:chOff x="1371600" y="4610100"/>
            <a:chExt cx="4330700" cy="685800"/>
          </a:xfrm>
        </p:grpSpPr>
        <p:sp>
          <p:nvSpPr>
            <p:cNvPr id="20" name="object 20"/>
            <p:cNvSpPr/>
            <p:nvPr/>
          </p:nvSpPr>
          <p:spPr>
            <a:xfrm>
              <a:off x="1384300" y="4610100"/>
              <a:ext cx="1270000" cy="330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71600" y="4978400"/>
              <a:ext cx="4330700" cy="317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55089" y="4521200"/>
            <a:ext cx="656399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Negative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weight 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sign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given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</a:t>
            </a:r>
            <a:r>
              <a:rPr sz="2400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value.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8382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98500"/>
            <a:ext cx="7459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Decimal </a:t>
            </a:r>
            <a:r>
              <a:rPr spc="-210" dirty="0"/>
              <a:t>Value </a:t>
            </a:r>
            <a:r>
              <a:rPr spc="-40" dirty="0"/>
              <a:t>of </a:t>
            </a:r>
            <a:r>
              <a:rPr spc="-80" dirty="0"/>
              <a:t>Signed</a:t>
            </a:r>
            <a:r>
              <a:rPr spc="33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2300" y="1981200"/>
            <a:ext cx="292100" cy="292100"/>
            <a:chOff x="622300" y="1981200"/>
            <a:chExt cx="292100" cy="292100"/>
          </a:xfrm>
        </p:grpSpPr>
        <p:sp>
          <p:nvSpPr>
            <p:cNvPr id="5" name="object 5"/>
            <p:cNvSpPr/>
            <p:nvPr/>
          </p:nvSpPr>
          <p:spPr>
            <a:xfrm>
              <a:off x="622300" y="19812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19812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77900" y="1981200"/>
            <a:ext cx="4470400" cy="36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200" y="2705100"/>
            <a:ext cx="7378700" cy="26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1879600"/>
            <a:ext cx="7392670" cy="107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2’s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(by</a:t>
            </a:r>
            <a:r>
              <a:rPr sz="28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example)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000" spc="-35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000" spc="-65" dirty="0">
                <a:solidFill>
                  <a:srgbClr val="FFFB00"/>
                </a:solidFill>
                <a:latin typeface="Arial"/>
                <a:cs typeface="Arial"/>
              </a:rPr>
              <a:t>values </a:t>
            </a:r>
            <a:r>
              <a:rPr sz="2000" spc="-20" dirty="0">
                <a:solidFill>
                  <a:srgbClr val="FFFB00"/>
                </a:solidFill>
                <a:latin typeface="Arial"/>
                <a:cs typeface="Arial"/>
              </a:rPr>
              <a:t>of </a:t>
            </a: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these </a:t>
            </a:r>
            <a:r>
              <a:rPr sz="2000" spc="-30" dirty="0">
                <a:solidFill>
                  <a:srgbClr val="FFFB00"/>
                </a:solidFill>
                <a:latin typeface="Arial"/>
                <a:cs typeface="Arial"/>
              </a:rPr>
              <a:t>numbers </a:t>
            </a:r>
            <a:r>
              <a:rPr sz="2000" spc="-55" dirty="0">
                <a:solidFill>
                  <a:srgbClr val="FFFB00"/>
                </a:solidFill>
                <a:latin typeface="Arial"/>
                <a:cs typeface="Arial"/>
              </a:rPr>
              <a:t>(expressed </a:t>
            </a:r>
            <a:r>
              <a:rPr sz="2000" spc="-60" dirty="0">
                <a:solidFill>
                  <a:srgbClr val="FFFB00"/>
                </a:solidFill>
                <a:latin typeface="Arial"/>
                <a:cs typeface="Arial"/>
              </a:rPr>
              <a:t>in </a:t>
            </a:r>
            <a:r>
              <a:rPr sz="2000" spc="-55" dirty="0">
                <a:solidFill>
                  <a:srgbClr val="FFFB00"/>
                </a:solidFill>
                <a:latin typeface="Arial"/>
                <a:cs typeface="Arial"/>
              </a:rPr>
              <a:t>2’s</a:t>
            </a:r>
            <a:r>
              <a:rPr sz="2000" spc="41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B00"/>
                </a:solidFill>
                <a:latin typeface="Arial"/>
                <a:cs typeface="Arial"/>
              </a:rPr>
              <a:t>complement)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9700" y="3251200"/>
            <a:ext cx="3441700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7900" y="3771900"/>
            <a:ext cx="5461000" cy="266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5039" y="3175000"/>
            <a:ext cx="3890010" cy="85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100"/>
              </a:spcBef>
              <a:tabLst>
                <a:tab pos="2473325" algn="l"/>
              </a:tabLst>
            </a:pP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1)</a:t>
            </a:r>
            <a:r>
              <a:rPr sz="2000" spc="1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01010110	</a:t>
            </a: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2)</a:t>
            </a:r>
            <a:r>
              <a:rPr sz="2000" spc="-4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10101010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1)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 01010110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4308" y="3695700"/>
            <a:ext cx="1428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2)</a:t>
            </a:r>
            <a:r>
              <a:rPr sz="2000" spc="-5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10101010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77900" y="4330700"/>
            <a:ext cx="368300" cy="177800"/>
            <a:chOff x="977900" y="4330700"/>
            <a:chExt cx="368300" cy="177800"/>
          </a:xfrm>
        </p:grpSpPr>
        <p:sp>
          <p:nvSpPr>
            <p:cNvPr id="15" name="object 15"/>
            <p:cNvSpPr/>
            <p:nvPr/>
          </p:nvSpPr>
          <p:spPr>
            <a:xfrm>
              <a:off x="977900" y="4330700"/>
              <a:ext cx="279400" cy="177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4600" y="4330700"/>
              <a:ext cx="101600" cy="139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29639" y="4241800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-2</a:t>
            </a:r>
            <a:r>
              <a:rPr sz="1800" b="1" baseline="18518" dirty="0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endParaRPr sz="1800" baseline="18518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73200" y="4330700"/>
            <a:ext cx="241300" cy="177800"/>
            <a:chOff x="1473200" y="4330700"/>
            <a:chExt cx="241300" cy="177800"/>
          </a:xfrm>
        </p:grpSpPr>
        <p:sp>
          <p:nvSpPr>
            <p:cNvPr id="19" name="object 19"/>
            <p:cNvSpPr/>
            <p:nvPr/>
          </p:nvSpPr>
          <p:spPr>
            <a:xfrm>
              <a:off x="1473200" y="43307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12900" y="4330700"/>
              <a:ext cx="101600" cy="139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841500" y="4330700"/>
            <a:ext cx="241300" cy="177800"/>
            <a:chOff x="1841500" y="4330700"/>
            <a:chExt cx="241300" cy="177800"/>
          </a:xfrm>
        </p:grpSpPr>
        <p:sp>
          <p:nvSpPr>
            <p:cNvPr id="22" name="object 22"/>
            <p:cNvSpPr/>
            <p:nvPr/>
          </p:nvSpPr>
          <p:spPr>
            <a:xfrm>
              <a:off x="1841500" y="43307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81200" y="4330700"/>
              <a:ext cx="101600" cy="139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209800" y="4330700"/>
            <a:ext cx="241300" cy="177800"/>
            <a:chOff x="2209800" y="4330700"/>
            <a:chExt cx="241300" cy="177800"/>
          </a:xfrm>
        </p:grpSpPr>
        <p:sp>
          <p:nvSpPr>
            <p:cNvPr id="25" name="object 25"/>
            <p:cNvSpPr/>
            <p:nvPr/>
          </p:nvSpPr>
          <p:spPr>
            <a:xfrm>
              <a:off x="22098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6800" y="4330700"/>
              <a:ext cx="114300" cy="1270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578100" y="4330700"/>
            <a:ext cx="228600" cy="177800"/>
            <a:chOff x="2578100" y="4330700"/>
            <a:chExt cx="228600" cy="177800"/>
          </a:xfrm>
        </p:grpSpPr>
        <p:sp>
          <p:nvSpPr>
            <p:cNvPr id="28" name="object 28"/>
            <p:cNvSpPr/>
            <p:nvPr/>
          </p:nvSpPr>
          <p:spPr>
            <a:xfrm>
              <a:off x="25781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05100" y="4330700"/>
              <a:ext cx="101600" cy="139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946400" y="4330700"/>
            <a:ext cx="228600" cy="177800"/>
            <a:chOff x="2946400" y="4330700"/>
            <a:chExt cx="228600" cy="177800"/>
          </a:xfrm>
        </p:grpSpPr>
        <p:sp>
          <p:nvSpPr>
            <p:cNvPr id="31" name="object 31"/>
            <p:cNvSpPr/>
            <p:nvPr/>
          </p:nvSpPr>
          <p:spPr>
            <a:xfrm>
              <a:off x="29464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3400" y="4330700"/>
              <a:ext cx="101600" cy="1270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302000" y="4330700"/>
            <a:ext cx="241300" cy="177800"/>
            <a:chOff x="3302000" y="4330700"/>
            <a:chExt cx="241300" cy="177800"/>
          </a:xfrm>
        </p:grpSpPr>
        <p:sp>
          <p:nvSpPr>
            <p:cNvPr id="34" name="object 34"/>
            <p:cNvSpPr/>
            <p:nvPr/>
          </p:nvSpPr>
          <p:spPr>
            <a:xfrm>
              <a:off x="3302000" y="43307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41700" y="4330700"/>
              <a:ext cx="101600" cy="1270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632200" y="4330700"/>
            <a:ext cx="241300" cy="177800"/>
            <a:chOff x="3632200" y="4330700"/>
            <a:chExt cx="241300" cy="177800"/>
          </a:xfrm>
        </p:grpSpPr>
        <p:sp>
          <p:nvSpPr>
            <p:cNvPr id="37" name="object 37"/>
            <p:cNvSpPr/>
            <p:nvPr/>
          </p:nvSpPr>
          <p:spPr>
            <a:xfrm>
              <a:off x="36322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59200" y="4330700"/>
              <a:ext cx="114300" cy="1397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4864100" y="4330700"/>
            <a:ext cx="368300" cy="177800"/>
            <a:chOff x="4864100" y="4330700"/>
            <a:chExt cx="368300" cy="177800"/>
          </a:xfrm>
        </p:grpSpPr>
        <p:sp>
          <p:nvSpPr>
            <p:cNvPr id="40" name="object 40"/>
            <p:cNvSpPr/>
            <p:nvPr/>
          </p:nvSpPr>
          <p:spPr>
            <a:xfrm>
              <a:off x="4864100" y="4330700"/>
              <a:ext cx="279400" cy="177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30800" y="4330700"/>
              <a:ext cx="101600" cy="139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816475" y="4241800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-2</a:t>
            </a:r>
            <a:r>
              <a:rPr sz="1800" b="1" spc="-7" baseline="18518" dirty="0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endParaRPr sz="1800" baseline="18518">
              <a:latin typeface="Courier New"/>
              <a:cs typeface="Courier New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359400" y="4330700"/>
            <a:ext cx="241300" cy="177800"/>
            <a:chOff x="5359400" y="4330700"/>
            <a:chExt cx="241300" cy="177800"/>
          </a:xfrm>
        </p:grpSpPr>
        <p:sp>
          <p:nvSpPr>
            <p:cNvPr id="44" name="object 44"/>
            <p:cNvSpPr/>
            <p:nvPr/>
          </p:nvSpPr>
          <p:spPr>
            <a:xfrm>
              <a:off x="5359400" y="43307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99100" y="4330700"/>
              <a:ext cx="101600" cy="139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5727700" y="4330700"/>
            <a:ext cx="241300" cy="177800"/>
            <a:chOff x="5727700" y="4330700"/>
            <a:chExt cx="241300" cy="177800"/>
          </a:xfrm>
        </p:grpSpPr>
        <p:sp>
          <p:nvSpPr>
            <p:cNvPr id="47" name="object 47"/>
            <p:cNvSpPr/>
            <p:nvPr/>
          </p:nvSpPr>
          <p:spPr>
            <a:xfrm>
              <a:off x="5727700" y="43307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67400" y="4330700"/>
              <a:ext cx="101600" cy="139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6096000" y="4330700"/>
            <a:ext cx="241300" cy="177800"/>
            <a:chOff x="6096000" y="4330700"/>
            <a:chExt cx="241300" cy="177800"/>
          </a:xfrm>
        </p:grpSpPr>
        <p:sp>
          <p:nvSpPr>
            <p:cNvPr id="50" name="object 50"/>
            <p:cNvSpPr/>
            <p:nvPr/>
          </p:nvSpPr>
          <p:spPr>
            <a:xfrm>
              <a:off x="60960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23000" y="4330700"/>
              <a:ext cx="114300" cy="1270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6464300" y="4330700"/>
            <a:ext cx="228600" cy="177800"/>
            <a:chOff x="6464300" y="4330700"/>
            <a:chExt cx="228600" cy="177800"/>
          </a:xfrm>
        </p:grpSpPr>
        <p:sp>
          <p:nvSpPr>
            <p:cNvPr id="53" name="object 53"/>
            <p:cNvSpPr/>
            <p:nvPr/>
          </p:nvSpPr>
          <p:spPr>
            <a:xfrm>
              <a:off x="64643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91300" y="4330700"/>
              <a:ext cx="101600" cy="139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6832600" y="4330700"/>
            <a:ext cx="228600" cy="177800"/>
            <a:chOff x="6832600" y="4330700"/>
            <a:chExt cx="228600" cy="177800"/>
          </a:xfrm>
        </p:grpSpPr>
        <p:sp>
          <p:nvSpPr>
            <p:cNvPr id="56" name="object 56"/>
            <p:cNvSpPr/>
            <p:nvPr/>
          </p:nvSpPr>
          <p:spPr>
            <a:xfrm>
              <a:off x="68326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959600" y="4330700"/>
              <a:ext cx="101600" cy="1270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7188200" y="4330700"/>
            <a:ext cx="241300" cy="177800"/>
            <a:chOff x="7188200" y="4330700"/>
            <a:chExt cx="241300" cy="177800"/>
          </a:xfrm>
        </p:grpSpPr>
        <p:sp>
          <p:nvSpPr>
            <p:cNvPr id="59" name="object 59"/>
            <p:cNvSpPr/>
            <p:nvPr/>
          </p:nvSpPr>
          <p:spPr>
            <a:xfrm>
              <a:off x="7188200" y="43307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27900" y="4330700"/>
              <a:ext cx="101600" cy="1270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7518400" y="4330700"/>
            <a:ext cx="241300" cy="177800"/>
            <a:chOff x="7518400" y="4330700"/>
            <a:chExt cx="241300" cy="177800"/>
          </a:xfrm>
        </p:grpSpPr>
        <p:sp>
          <p:nvSpPr>
            <p:cNvPr id="62" name="object 62"/>
            <p:cNvSpPr/>
            <p:nvPr/>
          </p:nvSpPr>
          <p:spPr>
            <a:xfrm>
              <a:off x="75184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45400" y="4330700"/>
              <a:ext cx="114300" cy="1397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306781" y="4188929"/>
            <a:ext cx="2479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48080" algn="l"/>
              </a:tabLst>
            </a:pP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200" b="1" spc="3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1200" b="1" spc="3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4	</a:t>
            </a: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200" b="1" spc="6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17600" y="48387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85900" y="4838700"/>
            <a:ext cx="127000" cy="177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41500" y="4838700"/>
            <a:ext cx="152400" cy="1905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09800" y="4838700"/>
            <a:ext cx="139700" cy="177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78100" y="48387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46400" y="4838700"/>
            <a:ext cx="139700" cy="177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14700" y="4838700"/>
            <a:ext cx="127000" cy="177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32200" y="48387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03800" y="4838700"/>
            <a:ext cx="139700" cy="177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59400" y="4838700"/>
            <a:ext cx="152400" cy="1905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40400" y="4838700"/>
            <a:ext cx="127000" cy="177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96000" y="48387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64300" y="4838700"/>
            <a:ext cx="139700" cy="177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32600" y="48387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00900" y="4838700"/>
            <a:ext cx="127000" cy="177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18400" y="48387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55700" y="5334000"/>
            <a:ext cx="6731000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054122" y="4188929"/>
            <a:ext cx="2883535" cy="135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559">
              <a:lnSpc>
                <a:spcPct val="100000"/>
              </a:lnSpc>
              <a:spcBef>
                <a:spcPts val="100"/>
              </a:spcBef>
              <a:tabLst>
                <a:tab pos="782320" algn="l"/>
              </a:tabLst>
            </a:pP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6	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200" b="1" spc="6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tabLst>
                <a:tab pos="416559" algn="l"/>
                <a:tab pos="782320" algn="l"/>
                <a:tab pos="1148080" algn="l"/>
                <a:tab pos="1513840" algn="l"/>
                <a:tab pos="1879600" algn="l"/>
                <a:tab pos="2245360" algn="l"/>
              </a:tabLst>
            </a:pP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0	1	0	1	0	1	1</a:t>
            </a:r>
            <a:r>
              <a:rPr sz="1800" b="1" spc="30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</a:pP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 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64+16+4+2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1800" b="1" spc="-5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+86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965200" y="5842000"/>
            <a:ext cx="812800" cy="1778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30400" y="5829300"/>
            <a:ext cx="1930400" cy="1905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955039" y="5740400"/>
            <a:ext cx="290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2819" algn="l"/>
              </a:tabLst>
            </a:pPr>
            <a:r>
              <a:rPr sz="1800" b="1" dirty="0">
                <a:solidFill>
                  <a:srgbClr val="FF2600"/>
                </a:solidFill>
                <a:latin typeface="Courier New"/>
                <a:cs typeface="Courier New"/>
              </a:rPr>
              <a:t>Hence:	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01010110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1800" b="1" spc="-9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+86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813300" y="5842000"/>
            <a:ext cx="800100" cy="177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78500" y="5829300"/>
            <a:ext cx="1917700" cy="1905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4796142" y="4749800"/>
            <a:ext cx="308864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0"/>
              </a:spcBef>
              <a:tabLst>
                <a:tab pos="561340" algn="l"/>
                <a:tab pos="927100" algn="l"/>
                <a:tab pos="1292860" algn="l"/>
                <a:tab pos="1658620" algn="l"/>
                <a:tab pos="2024380" algn="l"/>
                <a:tab pos="2390140" algn="l"/>
              </a:tabLst>
            </a:pP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1	0	1	0	1	0	1</a:t>
            </a:r>
            <a:r>
              <a:rPr sz="1800" b="1" spc="31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</a:pP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 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(-128)+32+8+2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1800" b="1" spc="-10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-86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972819" algn="l"/>
              </a:tabLst>
            </a:pPr>
            <a:r>
              <a:rPr sz="1800" b="1" dirty="0">
                <a:solidFill>
                  <a:srgbClr val="FF2600"/>
                </a:solidFill>
                <a:latin typeface="Courier New"/>
                <a:cs typeface="Courier New"/>
              </a:rPr>
              <a:t>Hence:	</a:t>
            </a:r>
            <a:r>
              <a:rPr sz="1800" b="1" spc="-5" dirty="0">
                <a:solidFill>
                  <a:srgbClr val="FFFB00"/>
                </a:solidFill>
                <a:latin typeface="Courier New"/>
                <a:cs typeface="Courier New"/>
              </a:rPr>
              <a:t>10101010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1800" b="1" spc="-60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B00"/>
                </a:solidFill>
                <a:latin typeface="Courier New"/>
                <a:cs typeface="Courier New"/>
              </a:rPr>
              <a:t>-86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8382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98500"/>
            <a:ext cx="74695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Range </a:t>
            </a:r>
            <a:r>
              <a:rPr spc="-40" dirty="0"/>
              <a:t>of </a:t>
            </a:r>
            <a:r>
              <a:rPr spc="-80" dirty="0"/>
              <a:t>Signed </a:t>
            </a:r>
            <a:r>
              <a:rPr spc="-90" dirty="0"/>
              <a:t>Integer</a:t>
            </a:r>
            <a:r>
              <a:rPr spc="220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2300" y="2489200"/>
            <a:ext cx="254000" cy="254000"/>
            <a:chOff x="622300" y="24892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4892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4892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52500" y="2489200"/>
            <a:ext cx="73533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200" y="2857500"/>
            <a:ext cx="28702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71500" y="3429000"/>
            <a:ext cx="330200" cy="330200"/>
            <a:chOff x="571500" y="3429000"/>
            <a:chExt cx="330200" cy="330200"/>
          </a:xfrm>
        </p:grpSpPr>
        <p:sp>
          <p:nvSpPr>
            <p:cNvPr id="10" name="object 10"/>
            <p:cNvSpPr/>
            <p:nvPr/>
          </p:nvSpPr>
          <p:spPr>
            <a:xfrm>
              <a:off x="571500" y="3429000"/>
              <a:ext cx="330200" cy="330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2300" y="34417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52500" y="3441700"/>
            <a:ext cx="3111500" cy="266700"/>
            <a:chOff x="952500" y="3441700"/>
            <a:chExt cx="3111500" cy="266700"/>
          </a:xfrm>
        </p:grpSpPr>
        <p:sp>
          <p:nvSpPr>
            <p:cNvPr id="13" name="object 13"/>
            <p:cNvSpPr/>
            <p:nvPr/>
          </p:nvSpPr>
          <p:spPr>
            <a:xfrm>
              <a:off x="952500" y="3441700"/>
              <a:ext cx="2997200" cy="2667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49700" y="3467100"/>
              <a:ext cx="114300" cy="1397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29639" y="2400300"/>
            <a:ext cx="7405370" cy="1343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304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range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magnitude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depends on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number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(n).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720"/>
              </a:spcBef>
            </a:pP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combinations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30" baseline="24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400" baseline="24305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92200" y="4102100"/>
            <a:ext cx="114300" cy="127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9339" y="40332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71600" y="4025900"/>
            <a:ext cx="3975100" cy="266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2200" y="4686300"/>
            <a:ext cx="114300" cy="127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69339" y="46174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84300" y="4610100"/>
            <a:ext cx="4546600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92200" y="5270500"/>
            <a:ext cx="114300" cy="127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69339" y="52016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71600" y="5194300"/>
            <a:ext cx="5575300" cy="304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55089" y="3937000"/>
            <a:ext cx="5589905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8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256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16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65,536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32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4,294,967,296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8382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98500"/>
            <a:ext cx="74695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Range </a:t>
            </a:r>
            <a:r>
              <a:rPr spc="-40" dirty="0"/>
              <a:t>of </a:t>
            </a:r>
            <a:r>
              <a:rPr spc="-80" dirty="0"/>
              <a:t>Signed </a:t>
            </a:r>
            <a:r>
              <a:rPr spc="-90" dirty="0"/>
              <a:t>Integer</a:t>
            </a:r>
            <a:r>
              <a:rPr spc="220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33400" y="1714500"/>
            <a:ext cx="292100" cy="292100"/>
            <a:chOff x="533400" y="1714500"/>
            <a:chExt cx="292100" cy="292100"/>
          </a:xfrm>
        </p:grpSpPr>
        <p:sp>
          <p:nvSpPr>
            <p:cNvPr id="5" name="object 5"/>
            <p:cNvSpPr/>
            <p:nvPr/>
          </p:nvSpPr>
          <p:spPr>
            <a:xfrm>
              <a:off x="533400" y="17145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17145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01700" y="1727200"/>
            <a:ext cx="56769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6139" y="1612900"/>
            <a:ext cx="5722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2’s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signed</a:t>
            </a:r>
            <a:r>
              <a:rPr sz="280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numbers: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2500" y="24130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439" y="2356874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5400" y="2349500"/>
            <a:ext cx="1117600" cy="317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489200" y="2336800"/>
            <a:ext cx="787400" cy="342900"/>
            <a:chOff x="2489200" y="2336800"/>
            <a:chExt cx="787400" cy="342900"/>
          </a:xfrm>
        </p:grpSpPr>
        <p:sp>
          <p:nvSpPr>
            <p:cNvPr id="13" name="object 13"/>
            <p:cNvSpPr/>
            <p:nvPr/>
          </p:nvSpPr>
          <p:spPr>
            <a:xfrm>
              <a:off x="2489200" y="2349500"/>
              <a:ext cx="381000" cy="330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57500" y="2336800"/>
              <a:ext cx="330200" cy="190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2300" y="2349500"/>
              <a:ext cx="114300" cy="330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340100" y="2362200"/>
            <a:ext cx="292100" cy="254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695700" y="2336800"/>
            <a:ext cx="1130300" cy="342900"/>
            <a:chOff x="3695700" y="2336800"/>
            <a:chExt cx="1130300" cy="342900"/>
          </a:xfrm>
        </p:grpSpPr>
        <p:sp>
          <p:nvSpPr>
            <p:cNvPr id="18" name="object 18"/>
            <p:cNvSpPr/>
            <p:nvPr/>
          </p:nvSpPr>
          <p:spPr>
            <a:xfrm>
              <a:off x="3695700" y="2349500"/>
              <a:ext cx="457200" cy="330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0200" y="2336800"/>
              <a:ext cx="330200" cy="190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45000" y="2349500"/>
              <a:ext cx="381000" cy="3302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952500" y="29972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80439" y="293439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70000" y="2921000"/>
            <a:ext cx="4495800" cy="330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42000" y="2921000"/>
            <a:ext cx="469900" cy="254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88100" y="2921000"/>
            <a:ext cx="1549400" cy="3302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40789" y="2054860"/>
            <a:ext cx="6715125" cy="11684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20"/>
              </a:spcBef>
            </a:pP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Range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73FA41"/>
                </a:solidFill>
                <a:latin typeface="Arial"/>
                <a:cs typeface="Arial"/>
              </a:rPr>
              <a:t>-(2</a:t>
            </a:r>
            <a:r>
              <a:rPr sz="2400" b="1" i="1" spc="-7" baseline="24305" dirty="0">
                <a:solidFill>
                  <a:srgbClr val="73FA41"/>
                </a:solidFill>
                <a:latin typeface="Arial"/>
                <a:cs typeface="Arial"/>
              </a:rPr>
              <a:t>n-1</a:t>
            </a:r>
            <a:r>
              <a:rPr sz="2400" b="1" spc="-5" dirty="0">
                <a:solidFill>
                  <a:srgbClr val="73FA41"/>
                </a:solidFill>
                <a:latin typeface="Arial"/>
                <a:cs typeface="Arial"/>
              </a:rPr>
              <a:t>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2600"/>
                </a:solidFill>
                <a:latin typeface="Arial"/>
                <a:cs typeface="Arial"/>
              </a:rPr>
              <a:t>+(2</a:t>
            </a:r>
            <a:r>
              <a:rPr sz="2400" b="1" i="1" spc="-7" baseline="24305" dirty="0">
                <a:solidFill>
                  <a:srgbClr val="FF2600"/>
                </a:solidFill>
                <a:latin typeface="Arial"/>
                <a:cs typeface="Arial"/>
              </a:rPr>
              <a:t>n-1</a:t>
            </a:r>
            <a:r>
              <a:rPr sz="2400" b="1" spc="-5" dirty="0">
                <a:solidFill>
                  <a:srgbClr val="FF2600"/>
                </a:solidFill>
                <a:latin typeface="Arial"/>
                <a:cs typeface="Arial"/>
              </a:rPr>
              <a:t>-1)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62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where there is one sign bit and </a:t>
            </a:r>
            <a:r>
              <a:rPr sz="2400" b="1" i="1" spc="-5" dirty="0">
                <a:solidFill>
                  <a:srgbClr val="FFFFFF"/>
                </a:solidFill>
                <a:latin typeface="Arial"/>
                <a:cs typeface="Arial"/>
              </a:rPr>
              <a:t>n-1</a:t>
            </a:r>
            <a:r>
              <a:rPr sz="2400" b="1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magnitude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76300" y="3530600"/>
            <a:ext cx="368300" cy="177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66139" y="3403600"/>
            <a:ext cx="393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B00"/>
                </a:solidFill>
                <a:latin typeface="Arial"/>
                <a:cs typeface="Arial"/>
              </a:rPr>
              <a:t>ex: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30350" y="3665537"/>
            <a:ext cx="6534150" cy="2370455"/>
            <a:chOff x="1530350" y="3665537"/>
            <a:chExt cx="6534150" cy="2370455"/>
          </a:xfrm>
        </p:grpSpPr>
        <p:sp>
          <p:nvSpPr>
            <p:cNvPr id="30" name="object 30"/>
            <p:cNvSpPr/>
            <p:nvPr/>
          </p:nvSpPr>
          <p:spPr>
            <a:xfrm>
              <a:off x="1530350" y="3665537"/>
              <a:ext cx="6534150" cy="2370455"/>
            </a:xfrm>
            <a:custGeom>
              <a:avLst/>
              <a:gdLst/>
              <a:ahLst/>
              <a:cxnLst/>
              <a:rect l="l" t="t" r="r" b="b"/>
              <a:pathLst>
                <a:path w="6534150" h="2370454">
                  <a:moveTo>
                    <a:pt x="1358900" y="1833562"/>
                  </a:moveTo>
                  <a:lnTo>
                    <a:pt x="0" y="1833562"/>
                  </a:lnTo>
                  <a:lnTo>
                    <a:pt x="0" y="2370137"/>
                  </a:lnTo>
                  <a:lnTo>
                    <a:pt x="1358900" y="2370137"/>
                  </a:lnTo>
                  <a:lnTo>
                    <a:pt x="1358900" y="1833562"/>
                  </a:lnTo>
                  <a:close/>
                </a:path>
                <a:path w="6534150" h="2370454">
                  <a:moveTo>
                    <a:pt x="1358900" y="1276350"/>
                  </a:moveTo>
                  <a:lnTo>
                    <a:pt x="0" y="1276350"/>
                  </a:lnTo>
                  <a:lnTo>
                    <a:pt x="0" y="1808162"/>
                  </a:lnTo>
                  <a:lnTo>
                    <a:pt x="1358900" y="1808162"/>
                  </a:lnTo>
                  <a:lnTo>
                    <a:pt x="1358900" y="1276350"/>
                  </a:lnTo>
                  <a:close/>
                </a:path>
                <a:path w="6534150" h="2370454">
                  <a:moveTo>
                    <a:pt x="1358900" y="720725"/>
                  </a:moveTo>
                  <a:lnTo>
                    <a:pt x="0" y="720725"/>
                  </a:lnTo>
                  <a:lnTo>
                    <a:pt x="0" y="1250950"/>
                  </a:lnTo>
                  <a:lnTo>
                    <a:pt x="1358900" y="1250950"/>
                  </a:lnTo>
                  <a:lnTo>
                    <a:pt x="1358900" y="720725"/>
                  </a:lnTo>
                  <a:close/>
                </a:path>
                <a:path w="6534150" h="2370454">
                  <a:moveTo>
                    <a:pt x="3956050" y="1833562"/>
                  </a:moveTo>
                  <a:lnTo>
                    <a:pt x="1384300" y="1833562"/>
                  </a:lnTo>
                  <a:lnTo>
                    <a:pt x="1384300" y="2370137"/>
                  </a:lnTo>
                  <a:lnTo>
                    <a:pt x="3956050" y="2370137"/>
                  </a:lnTo>
                  <a:lnTo>
                    <a:pt x="3956050" y="1833562"/>
                  </a:lnTo>
                  <a:close/>
                </a:path>
                <a:path w="6534150" h="2370454">
                  <a:moveTo>
                    <a:pt x="3956050" y="1276350"/>
                  </a:moveTo>
                  <a:lnTo>
                    <a:pt x="1384300" y="1276350"/>
                  </a:lnTo>
                  <a:lnTo>
                    <a:pt x="1384300" y="1808162"/>
                  </a:lnTo>
                  <a:lnTo>
                    <a:pt x="3956050" y="1808162"/>
                  </a:lnTo>
                  <a:lnTo>
                    <a:pt x="3956050" y="1276350"/>
                  </a:lnTo>
                  <a:close/>
                </a:path>
                <a:path w="6534150" h="2370454">
                  <a:moveTo>
                    <a:pt x="3956050" y="720725"/>
                  </a:moveTo>
                  <a:lnTo>
                    <a:pt x="1384300" y="720725"/>
                  </a:lnTo>
                  <a:lnTo>
                    <a:pt x="1384300" y="1250950"/>
                  </a:lnTo>
                  <a:lnTo>
                    <a:pt x="3956050" y="1250950"/>
                  </a:lnTo>
                  <a:lnTo>
                    <a:pt x="3956050" y="720725"/>
                  </a:lnTo>
                  <a:close/>
                </a:path>
                <a:path w="6534150" h="2370454">
                  <a:moveTo>
                    <a:pt x="3956050" y="0"/>
                  </a:moveTo>
                  <a:lnTo>
                    <a:pt x="1384300" y="0"/>
                  </a:lnTo>
                  <a:lnTo>
                    <a:pt x="1384300" y="695325"/>
                  </a:lnTo>
                  <a:lnTo>
                    <a:pt x="3956050" y="695325"/>
                  </a:lnTo>
                  <a:lnTo>
                    <a:pt x="3956050" y="0"/>
                  </a:lnTo>
                  <a:close/>
                </a:path>
                <a:path w="6534150" h="2370454">
                  <a:moveTo>
                    <a:pt x="6534150" y="1833562"/>
                  </a:moveTo>
                  <a:lnTo>
                    <a:pt x="3981450" y="1833562"/>
                  </a:lnTo>
                  <a:lnTo>
                    <a:pt x="3981450" y="2370137"/>
                  </a:lnTo>
                  <a:lnTo>
                    <a:pt x="6534150" y="2370137"/>
                  </a:lnTo>
                  <a:lnTo>
                    <a:pt x="6534150" y="1833562"/>
                  </a:lnTo>
                  <a:close/>
                </a:path>
                <a:path w="6534150" h="2370454">
                  <a:moveTo>
                    <a:pt x="6534150" y="1276350"/>
                  </a:moveTo>
                  <a:lnTo>
                    <a:pt x="3981450" y="1276350"/>
                  </a:lnTo>
                  <a:lnTo>
                    <a:pt x="3981450" y="1808162"/>
                  </a:lnTo>
                  <a:lnTo>
                    <a:pt x="6534150" y="1808162"/>
                  </a:lnTo>
                  <a:lnTo>
                    <a:pt x="6534150" y="1276350"/>
                  </a:lnTo>
                  <a:close/>
                </a:path>
                <a:path w="6534150" h="2370454">
                  <a:moveTo>
                    <a:pt x="6534150" y="720725"/>
                  </a:moveTo>
                  <a:lnTo>
                    <a:pt x="3981450" y="720725"/>
                  </a:lnTo>
                  <a:lnTo>
                    <a:pt x="3981450" y="1250950"/>
                  </a:lnTo>
                  <a:lnTo>
                    <a:pt x="6534150" y="1250950"/>
                  </a:lnTo>
                  <a:lnTo>
                    <a:pt x="6534150" y="720725"/>
                  </a:lnTo>
                  <a:close/>
                </a:path>
                <a:path w="6534150" h="2370454">
                  <a:moveTo>
                    <a:pt x="6534150" y="0"/>
                  </a:moveTo>
                  <a:lnTo>
                    <a:pt x="3981450" y="0"/>
                  </a:lnTo>
                  <a:lnTo>
                    <a:pt x="3981450" y="695325"/>
                  </a:lnTo>
                  <a:lnTo>
                    <a:pt x="6534150" y="695325"/>
                  </a:lnTo>
                  <a:lnTo>
                    <a:pt x="6534150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06800" y="3771900"/>
              <a:ext cx="1244600" cy="2540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06800" y="4089400"/>
              <a:ext cx="1244600" cy="2413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10300" y="3771900"/>
              <a:ext cx="1231900" cy="2159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97600" y="4089400"/>
              <a:ext cx="1244600" cy="2413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78000" y="4572000"/>
              <a:ext cx="914400" cy="2159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92500" y="4584700"/>
              <a:ext cx="457200" cy="2413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49700" y="4572000"/>
              <a:ext cx="101600" cy="1524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76700" y="4584700"/>
              <a:ext cx="889000" cy="2413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32500" y="4584700"/>
              <a:ext cx="279400" cy="2413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99200" y="4572000"/>
              <a:ext cx="114300" cy="1524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13500" y="4584700"/>
              <a:ext cx="1206500" cy="2413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78000" y="5130800"/>
              <a:ext cx="914400" cy="2159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40100" y="5143500"/>
              <a:ext cx="457200" cy="2413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97300" y="5130800"/>
              <a:ext cx="101600" cy="1524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24300" y="5143500"/>
              <a:ext cx="1193800" cy="2413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80100" y="5143500"/>
              <a:ext cx="279400" cy="2413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46800" y="5130800"/>
              <a:ext cx="114300" cy="1524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61100" y="5143500"/>
              <a:ext cx="1511300" cy="2413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14500" y="5676900"/>
              <a:ext cx="1054100" cy="21590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60700" y="5689600"/>
              <a:ext cx="457200" cy="2413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17900" y="5689600"/>
              <a:ext cx="215900" cy="1524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46500" y="5689600"/>
              <a:ext cx="1651000" cy="24130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76900" y="5689600"/>
              <a:ext cx="279400" cy="2413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56300" y="5689600"/>
              <a:ext cx="203200" cy="15240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59500" y="5689600"/>
              <a:ext cx="1816100" cy="2413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1517650" y="3652837"/>
          <a:ext cx="6565900" cy="239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3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7C6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8660" marR="6604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Negative 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Boundary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9135" marR="644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Positive 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Boundary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bits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-(2</a:t>
                      </a:r>
                      <a:r>
                        <a:rPr sz="1950" b="1" baseline="19230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) =</a:t>
                      </a:r>
                      <a:r>
                        <a:rPr sz="2000" b="1" spc="-40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-8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(2</a:t>
                      </a:r>
                      <a:r>
                        <a:rPr sz="1950" b="1" baseline="19230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-1) =</a:t>
                      </a:r>
                      <a:r>
                        <a:rPr sz="2000" b="1" spc="-50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+7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bits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-(2</a:t>
                      </a:r>
                      <a:r>
                        <a:rPr sz="1950" b="1" baseline="19230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) =</a:t>
                      </a:r>
                      <a:r>
                        <a:rPr sz="2000" b="1" spc="-45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-128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(2</a:t>
                      </a:r>
                      <a:r>
                        <a:rPr sz="1950" b="1" baseline="19230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-1) =</a:t>
                      </a:r>
                      <a:r>
                        <a:rPr sz="2000" b="1" spc="-60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+127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bits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spc="5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-(2</a:t>
                      </a:r>
                      <a:r>
                        <a:rPr sz="1950" b="1" spc="7" baseline="19230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2000" b="1" spc="5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85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-32,768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(2</a:t>
                      </a:r>
                      <a:r>
                        <a:rPr sz="1950" b="1" baseline="19230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-1) =</a:t>
                      </a:r>
                      <a:r>
                        <a:rPr sz="2000" b="1" spc="-65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+32767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635000"/>
            <a:ext cx="62992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444500"/>
            <a:ext cx="63519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65" dirty="0"/>
              <a:t>Floating-point</a:t>
            </a:r>
            <a:r>
              <a:rPr sz="5000" spc="-25" dirty="0"/>
              <a:t> </a:t>
            </a:r>
            <a:r>
              <a:rPr sz="5000" spc="-70" dirty="0"/>
              <a:t>numbers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622300" y="1397000"/>
            <a:ext cx="292100" cy="292100"/>
            <a:chOff x="622300" y="1397000"/>
            <a:chExt cx="292100" cy="292100"/>
          </a:xfrm>
        </p:grpSpPr>
        <p:sp>
          <p:nvSpPr>
            <p:cNvPr id="5" name="object 5"/>
            <p:cNvSpPr/>
            <p:nvPr/>
          </p:nvSpPr>
          <p:spPr>
            <a:xfrm>
              <a:off x="622300" y="13970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13970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77900" y="1409700"/>
            <a:ext cx="6883400" cy="749300"/>
            <a:chOff x="977900" y="1409700"/>
            <a:chExt cx="6883400" cy="749300"/>
          </a:xfrm>
        </p:grpSpPr>
        <p:sp>
          <p:nvSpPr>
            <p:cNvPr id="8" name="object 8"/>
            <p:cNvSpPr/>
            <p:nvPr/>
          </p:nvSpPr>
          <p:spPr>
            <a:xfrm>
              <a:off x="990600" y="1409700"/>
              <a:ext cx="6870700" cy="355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7900" y="1790700"/>
              <a:ext cx="2209800" cy="368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22300" y="2387600"/>
            <a:ext cx="292100" cy="292100"/>
            <a:chOff x="622300" y="2387600"/>
            <a:chExt cx="292100" cy="292100"/>
          </a:xfrm>
        </p:grpSpPr>
        <p:sp>
          <p:nvSpPr>
            <p:cNvPr id="11" name="object 11"/>
            <p:cNvSpPr/>
            <p:nvPr/>
          </p:nvSpPr>
          <p:spPr>
            <a:xfrm>
              <a:off x="622300" y="23876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2300" y="23876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65200" y="2400300"/>
            <a:ext cx="7416800" cy="749300"/>
            <a:chOff x="965200" y="2400300"/>
            <a:chExt cx="7416800" cy="749300"/>
          </a:xfrm>
        </p:grpSpPr>
        <p:sp>
          <p:nvSpPr>
            <p:cNvPr id="14" name="object 14"/>
            <p:cNvSpPr/>
            <p:nvPr/>
          </p:nvSpPr>
          <p:spPr>
            <a:xfrm>
              <a:off x="990600" y="2400300"/>
              <a:ext cx="7391400" cy="355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5200" y="2794000"/>
              <a:ext cx="1003300" cy="355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55039" y="1295400"/>
            <a:ext cx="7414259" cy="18364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30225">
              <a:lnSpc>
                <a:spcPts val="3100"/>
              </a:lnSpc>
              <a:spcBef>
                <a:spcPts val="420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represent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very 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large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number?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100"/>
              </a:lnSpc>
              <a:spcBef>
                <a:spcPts val="1600"/>
              </a:spcBef>
            </a:pP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Floating-point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consists of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parts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plus 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sign.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41400" y="3441700"/>
            <a:ext cx="190500" cy="20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384300" y="3302000"/>
            <a:ext cx="6807200" cy="444500"/>
            <a:chOff x="1384300" y="3302000"/>
            <a:chExt cx="6807200" cy="444500"/>
          </a:xfrm>
        </p:grpSpPr>
        <p:sp>
          <p:nvSpPr>
            <p:cNvPr id="19" name="object 19"/>
            <p:cNvSpPr/>
            <p:nvPr/>
          </p:nvSpPr>
          <p:spPr>
            <a:xfrm>
              <a:off x="1384300" y="3378200"/>
              <a:ext cx="3378200" cy="317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11700" y="3302000"/>
              <a:ext cx="1701800" cy="444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99200" y="3378200"/>
              <a:ext cx="1892300" cy="266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092200" y="4000500"/>
            <a:ext cx="114300" cy="127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69339" y="39316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71600" y="3924300"/>
            <a:ext cx="6908800" cy="647700"/>
            <a:chOff x="1371600" y="3924300"/>
            <a:chExt cx="6908800" cy="647700"/>
          </a:xfrm>
        </p:grpSpPr>
        <p:sp>
          <p:nvSpPr>
            <p:cNvPr id="25" name="object 25"/>
            <p:cNvSpPr/>
            <p:nvPr/>
          </p:nvSpPr>
          <p:spPr>
            <a:xfrm>
              <a:off x="1384300" y="3924300"/>
              <a:ext cx="6896100" cy="3175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71600" y="4254500"/>
              <a:ext cx="5981700" cy="3175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092200" y="4876800"/>
            <a:ext cx="114300" cy="127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69339" y="48079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84300" y="4800600"/>
            <a:ext cx="5207000" cy="3175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536700" y="5334000"/>
            <a:ext cx="2717800" cy="228600"/>
            <a:chOff x="1536700" y="5334000"/>
            <a:chExt cx="2717800" cy="228600"/>
          </a:xfrm>
        </p:grpSpPr>
        <p:sp>
          <p:nvSpPr>
            <p:cNvPr id="31" name="object 31"/>
            <p:cNvSpPr/>
            <p:nvPr/>
          </p:nvSpPr>
          <p:spPr>
            <a:xfrm>
              <a:off x="1536700" y="5334000"/>
              <a:ext cx="215900" cy="2159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6700" y="5334000"/>
              <a:ext cx="190500" cy="190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78000" y="5334000"/>
              <a:ext cx="2476500" cy="2286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485900" y="5816600"/>
            <a:ext cx="2019300" cy="279400"/>
            <a:chOff x="1485900" y="5816600"/>
            <a:chExt cx="2019300" cy="279400"/>
          </a:xfrm>
        </p:grpSpPr>
        <p:sp>
          <p:nvSpPr>
            <p:cNvPr id="35" name="object 35"/>
            <p:cNvSpPr/>
            <p:nvPr/>
          </p:nvSpPr>
          <p:spPr>
            <a:xfrm>
              <a:off x="1485900" y="5829300"/>
              <a:ext cx="266700" cy="2667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6700" y="584200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78000" y="5829300"/>
              <a:ext cx="1625600" cy="2667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78200" y="5816600"/>
              <a:ext cx="127000" cy="1651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485900" y="6311900"/>
            <a:ext cx="4826000" cy="279400"/>
            <a:chOff x="1485900" y="6311900"/>
            <a:chExt cx="4826000" cy="279400"/>
          </a:xfrm>
        </p:grpSpPr>
        <p:sp>
          <p:nvSpPr>
            <p:cNvPr id="40" name="object 40"/>
            <p:cNvSpPr/>
            <p:nvPr/>
          </p:nvSpPr>
          <p:spPr>
            <a:xfrm>
              <a:off x="1485900" y="6324600"/>
              <a:ext cx="266700" cy="2667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36700" y="633730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65300" y="6324600"/>
              <a:ext cx="4457700" cy="2286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97600" y="6311900"/>
              <a:ext cx="114300" cy="1651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043939" y="3108960"/>
            <a:ext cx="7268209" cy="346964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152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323215" algn="l"/>
                <a:tab pos="323850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Mantissa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represents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magnitude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number.</a:t>
            </a:r>
            <a:endParaRPr sz="2400">
              <a:latin typeface="Arial"/>
              <a:cs typeface="Arial"/>
            </a:endParaRPr>
          </a:p>
          <a:p>
            <a:pPr marL="323850" marR="43180">
              <a:lnSpc>
                <a:spcPts val="2600"/>
              </a:lnSpc>
              <a:spcBef>
                <a:spcPts val="1740"/>
              </a:spcBef>
            </a:pP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Exponent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represents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number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decimal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point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(or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point)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spc="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moved.</a:t>
            </a:r>
            <a:endParaRPr sz="2400">
              <a:latin typeface="Arial"/>
              <a:cs typeface="Arial"/>
            </a:endParaRPr>
          </a:p>
          <a:p>
            <a:pPr marL="323850">
              <a:lnSpc>
                <a:spcPct val="100000"/>
              </a:lnSpc>
              <a:spcBef>
                <a:spcPts val="138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Decimal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241,506,800</a:t>
            </a:r>
            <a:endParaRPr sz="2400">
              <a:latin typeface="Arial"/>
              <a:cs typeface="Arial"/>
            </a:endParaRPr>
          </a:p>
          <a:p>
            <a:pPr marL="723265">
              <a:lnSpc>
                <a:spcPct val="100000"/>
              </a:lnSpc>
              <a:spcBef>
                <a:spcPts val="1420"/>
              </a:spcBef>
            </a:pP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Mantissa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0.2415068</a:t>
            </a:r>
            <a:endParaRPr sz="2000">
              <a:latin typeface="Arial"/>
              <a:cs typeface="Arial"/>
            </a:endParaRPr>
          </a:p>
          <a:p>
            <a:pPr marL="723265">
              <a:lnSpc>
                <a:spcPct val="100000"/>
              </a:lnSpc>
              <a:spcBef>
                <a:spcPts val="1500"/>
              </a:spcBef>
            </a:pP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Exponent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950" spc="7" baseline="2564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950" baseline="25641">
              <a:latin typeface="Arial"/>
              <a:cs typeface="Arial"/>
            </a:endParaRPr>
          </a:p>
          <a:p>
            <a:pPr marL="723265">
              <a:lnSpc>
                <a:spcPct val="100000"/>
              </a:lnSpc>
              <a:spcBef>
                <a:spcPts val="1500"/>
              </a:spcBef>
            </a:pP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be written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FP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0.2415068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000" spc="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950" spc="7" baseline="2564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950" baseline="2564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800100"/>
            <a:ext cx="67564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622300"/>
            <a:ext cx="68243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Binary </a:t>
            </a:r>
            <a:r>
              <a:rPr sz="5000" spc="-70" dirty="0"/>
              <a:t>Numbers </a:t>
            </a:r>
            <a:r>
              <a:rPr sz="5000" spc="-190" dirty="0"/>
              <a:t>(Base</a:t>
            </a:r>
            <a:r>
              <a:rPr sz="5000" spc="155" dirty="0"/>
              <a:t> </a:t>
            </a:r>
            <a:r>
              <a:rPr sz="5000" spc="-235" dirty="0"/>
              <a:t>2)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533400" y="2768600"/>
            <a:ext cx="7721600" cy="419100"/>
            <a:chOff x="533400" y="2768600"/>
            <a:chExt cx="7721600" cy="419100"/>
          </a:xfrm>
        </p:grpSpPr>
        <p:sp>
          <p:nvSpPr>
            <p:cNvPr id="5" name="object 5"/>
            <p:cNvSpPr/>
            <p:nvPr/>
          </p:nvSpPr>
          <p:spPr>
            <a:xfrm>
              <a:off x="533400" y="2768600"/>
              <a:ext cx="342900" cy="342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2768600"/>
              <a:ext cx="317500" cy="317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3600" y="2781300"/>
              <a:ext cx="7391400" cy="406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6139" y="2654300"/>
            <a:ext cx="7387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weighting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structure of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3200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8100" y="3694509"/>
            <a:ext cx="29876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0"/>
              </a:lnSpc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2</a:t>
            </a:r>
            <a:r>
              <a:rPr sz="2400" b="1" baseline="19097" dirty="0">
                <a:solidFill>
                  <a:srgbClr val="FFFB00"/>
                </a:solidFill>
                <a:latin typeface="Courier New"/>
                <a:cs typeface="Courier New"/>
              </a:rPr>
              <a:t>n-1 </a:t>
            </a: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. . . 2</a:t>
            </a:r>
            <a:r>
              <a:rPr sz="2400" b="1" baseline="19097" dirty="0">
                <a:solidFill>
                  <a:srgbClr val="FFFB00"/>
                </a:solidFill>
                <a:latin typeface="Courier New"/>
                <a:cs typeface="Courier New"/>
              </a:rPr>
              <a:t>3 </a:t>
            </a: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2</a:t>
            </a:r>
            <a:r>
              <a:rPr sz="2400" b="1" baseline="19097" dirty="0">
                <a:solidFill>
                  <a:srgbClr val="FFFB00"/>
                </a:solidFill>
                <a:latin typeface="Courier New"/>
                <a:cs typeface="Courier New"/>
              </a:rPr>
              <a:t>2</a:t>
            </a:r>
            <a:r>
              <a:rPr sz="2400" b="1" spc="-892" baseline="19097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2</a:t>
            </a:r>
            <a:r>
              <a:rPr sz="2400" b="1" baseline="19097" dirty="0">
                <a:solidFill>
                  <a:srgbClr val="FFFB00"/>
                </a:solidFill>
                <a:latin typeface="Courier New"/>
                <a:cs typeface="Courier New"/>
              </a:rPr>
              <a:t>1</a:t>
            </a:r>
            <a:endParaRPr sz="2400" baseline="19097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20800" y="3721100"/>
            <a:ext cx="2984500" cy="241300"/>
            <a:chOff x="1320800" y="3721100"/>
            <a:chExt cx="2984500" cy="241300"/>
          </a:xfrm>
        </p:grpSpPr>
        <p:sp>
          <p:nvSpPr>
            <p:cNvPr id="11" name="object 11"/>
            <p:cNvSpPr/>
            <p:nvPr/>
          </p:nvSpPr>
          <p:spPr>
            <a:xfrm>
              <a:off x="1320800" y="3721100"/>
              <a:ext cx="1778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85900" y="3721100"/>
              <a:ext cx="381000" cy="165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95500" y="3721100"/>
              <a:ext cx="1231900" cy="241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27400" y="3721100"/>
              <a:ext cx="127000" cy="177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8700" y="3721100"/>
              <a:ext cx="1778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6500" y="3721100"/>
              <a:ext cx="139700" cy="1651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00500" y="3721100"/>
              <a:ext cx="1778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78300" y="3721100"/>
              <a:ext cx="1270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17567" y="3503017"/>
            <a:ext cx="3322954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95"/>
              </a:lnSpc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2</a:t>
            </a:r>
            <a:r>
              <a:rPr sz="2400" b="1" baseline="19097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r>
              <a:rPr sz="4400" b="1" dirty="0">
                <a:solidFill>
                  <a:srgbClr val="FF2600"/>
                </a:solidFill>
                <a:latin typeface="Courier New"/>
                <a:cs typeface="Courier New"/>
              </a:rPr>
              <a:t>.</a:t>
            </a:r>
            <a:r>
              <a:rPr sz="2400" b="1" dirty="0">
                <a:solidFill>
                  <a:srgbClr val="73FA41"/>
                </a:solidFill>
                <a:latin typeface="Courier New"/>
                <a:cs typeface="Courier New"/>
              </a:rPr>
              <a:t>2</a:t>
            </a:r>
            <a:r>
              <a:rPr sz="2400" b="1" spc="-7" baseline="19097" dirty="0">
                <a:solidFill>
                  <a:srgbClr val="73FA41"/>
                </a:solidFill>
                <a:latin typeface="Courier New"/>
                <a:cs typeface="Courier New"/>
              </a:rPr>
              <a:t>-</a:t>
            </a:r>
            <a:r>
              <a:rPr sz="2400" b="1" baseline="19097" dirty="0">
                <a:solidFill>
                  <a:srgbClr val="73FA41"/>
                </a:solidFill>
                <a:latin typeface="Courier New"/>
                <a:cs typeface="Courier New"/>
              </a:rPr>
              <a:t>1 </a:t>
            </a:r>
            <a:r>
              <a:rPr sz="2400" b="1" dirty="0">
                <a:solidFill>
                  <a:srgbClr val="73FA41"/>
                </a:solidFill>
                <a:latin typeface="Courier New"/>
                <a:cs typeface="Courier New"/>
              </a:rPr>
              <a:t>2</a:t>
            </a:r>
            <a:r>
              <a:rPr sz="2400" b="1" baseline="19097" dirty="0">
                <a:solidFill>
                  <a:srgbClr val="73FA41"/>
                </a:solidFill>
                <a:latin typeface="Courier New"/>
                <a:cs typeface="Courier New"/>
              </a:rPr>
              <a:t>-2</a:t>
            </a:r>
            <a:r>
              <a:rPr sz="2400" b="1" spc="719" baseline="19097" dirty="0">
                <a:solidFill>
                  <a:srgbClr val="73FA41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3FA41"/>
                </a:solidFill>
                <a:latin typeface="Courier New"/>
                <a:cs typeface="Courier New"/>
              </a:rPr>
              <a:t>.</a:t>
            </a:r>
            <a:r>
              <a:rPr sz="2400" b="1" spc="-5" dirty="0">
                <a:solidFill>
                  <a:srgbClr val="73FA41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3FA41"/>
                </a:solidFill>
                <a:latin typeface="Courier New"/>
                <a:cs typeface="Courier New"/>
              </a:rPr>
              <a:t>.</a:t>
            </a:r>
            <a:r>
              <a:rPr sz="2400" b="1" spc="-5" dirty="0">
                <a:solidFill>
                  <a:srgbClr val="73FA41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3FA41"/>
                </a:solidFill>
                <a:latin typeface="Courier New"/>
                <a:cs typeface="Courier New"/>
              </a:rPr>
              <a:t>.</a:t>
            </a:r>
            <a:r>
              <a:rPr sz="2400" b="1" spc="-5" dirty="0">
                <a:solidFill>
                  <a:srgbClr val="73FA41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3FA41"/>
                </a:solidFill>
                <a:latin typeface="Courier New"/>
                <a:cs typeface="Courier New"/>
              </a:rPr>
              <a:t>2</a:t>
            </a:r>
            <a:r>
              <a:rPr sz="2400" b="1" baseline="19097" dirty="0">
                <a:solidFill>
                  <a:srgbClr val="73FA41"/>
                </a:solidFill>
                <a:latin typeface="Courier New"/>
                <a:cs typeface="Courier New"/>
              </a:rPr>
              <a:t>-n</a:t>
            </a:r>
            <a:endParaRPr sz="2400" baseline="19097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19600" y="3721100"/>
            <a:ext cx="3340100" cy="241300"/>
            <a:chOff x="4419600" y="3721100"/>
            <a:chExt cx="3340100" cy="241300"/>
          </a:xfrm>
        </p:grpSpPr>
        <p:sp>
          <p:nvSpPr>
            <p:cNvPr id="21" name="object 21"/>
            <p:cNvSpPr/>
            <p:nvPr/>
          </p:nvSpPr>
          <p:spPr>
            <a:xfrm>
              <a:off x="4419600" y="3721100"/>
              <a:ext cx="1778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97400" y="3721100"/>
              <a:ext cx="139700" cy="1778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13300" y="3822700"/>
              <a:ext cx="152400" cy="1397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67300" y="3721100"/>
              <a:ext cx="1778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45100" y="3721100"/>
              <a:ext cx="254000" cy="1651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13400" y="3721100"/>
              <a:ext cx="1778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91200" y="3721100"/>
              <a:ext cx="254000" cy="1651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61100" y="3721100"/>
              <a:ext cx="1231900" cy="2413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05700" y="3746500"/>
              <a:ext cx="254000" cy="1397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62000" y="3657600"/>
            <a:ext cx="7543800" cy="1995805"/>
            <a:chOff x="762000" y="3657600"/>
            <a:chExt cx="7543800" cy="1995805"/>
          </a:xfrm>
        </p:grpSpPr>
        <p:sp>
          <p:nvSpPr>
            <p:cNvPr id="31" name="object 31"/>
            <p:cNvSpPr/>
            <p:nvPr/>
          </p:nvSpPr>
          <p:spPr>
            <a:xfrm>
              <a:off x="762000" y="3657599"/>
              <a:ext cx="7543800" cy="762000"/>
            </a:xfrm>
            <a:custGeom>
              <a:avLst/>
              <a:gdLst/>
              <a:ahLst/>
              <a:cxnLst/>
              <a:rect l="l" t="t" r="r" b="b"/>
              <a:pathLst>
                <a:path w="7543800" h="762000">
                  <a:moveTo>
                    <a:pt x="3757612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3757612" y="762000"/>
                  </a:lnTo>
                  <a:lnTo>
                    <a:pt x="3757612" y="0"/>
                  </a:lnTo>
                  <a:close/>
                </a:path>
                <a:path w="7543800" h="762000">
                  <a:moveTo>
                    <a:pt x="7543800" y="0"/>
                  </a:moveTo>
                  <a:lnTo>
                    <a:pt x="3786187" y="0"/>
                  </a:lnTo>
                  <a:lnTo>
                    <a:pt x="3786187" y="762000"/>
                  </a:lnTo>
                  <a:lnTo>
                    <a:pt x="7543800" y="762000"/>
                  </a:lnTo>
                  <a:lnTo>
                    <a:pt x="7543800" y="0"/>
                  </a:lnTo>
                  <a:close/>
                </a:path>
              </a:pathLst>
            </a:custGeom>
            <a:solidFill>
              <a:srgbClr val="6567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2000" y="4444999"/>
              <a:ext cx="7543800" cy="1208405"/>
            </a:xfrm>
            <a:custGeom>
              <a:avLst/>
              <a:gdLst/>
              <a:ahLst/>
              <a:cxnLst/>
              <a:rect l="l" t="t" r="r" b="b"/>
              <a:pathLst>
                <a:path w="7543800" h="1208404">
                  <a:moveTo>
                    <a:pt x="615950" y="0"/>
                  </a:moveTo>
                  <a:lnTo>
                    <a:pt x="0" y="0"/>
                  </a:lnTo>
                  <a:lnTo>
                    <a:pt x="0" y="439737"/>
                  </a:lnTo>
                  <a:lnTo>
                    <a:pt x="615950" y="439737"/>
                  </a:lnTo>
                  <a:lnTo>
                    <a:pt x="615950" y="0"/>
                  </a:lnTo>
                  <a:close/>
                </a:path>
                <a:path w="7543800" h="1208404">
                  <a:moveTo>
                    <a:pt x="628650" y="468312"/>
                  </a:moveTo>
                  <a:lnTo>
                    <a:pt x="0" y="468312"/>
                  </a:lnTo>
                  <a:lnTo>
                    <a:pt x="0" y="1208087"/>
                  </a:lnTo>
                  <a:lnTo>
                    <a:pt x="628650" y="1208087"/>
                  </a:lnTo>
                  <a:lnTo>
                    <a:pt x="628650" y="468312"/>
                  </a:lnTo>
                  <a:close/>
                </a:path>
                <a:path w="7543800" h="1208404">
                  <a:moveTo>
                    <a:pt x="1244600" y="0"/>
                  </a:moveTo>
                  <a:lnTo>
                    <a:pt x="641350" y="0"/>
                  </a:lnTo>
                  <a:lnTo>
                    <a:pt x="641350" y="439737"/>
                  </a:lnTo>
                  <a:lnTo>
                    <a:pt x="1244600" y="439737"/>
                  </a:lnTo>
                  <a:lnTo>
                    <a:pt x="1244600" y="0"/>
                  </a:lnTo>
                  <a:close/>
                </a:path>
                <a:path w="7543800" h="1208404">
                  <a:moveTo>
                    <a:pt x="1873250" y="0"/>
                  </a:moveTo>
                  <a:lnTo>
                    <a:pt x="1270000" y="0"/>
                  </a:lnTo>
                  <a:lnTo>
                    <a:pt x="1270000" y="439737"/>
                  </a:lnTo>
                  <a:lnTo>
                    <a:pt x="1873250" y="439737"/>
                  </a:lnTo>
                  <a:lnTo>
                    <a:pt x="1873250" y="0"/>
                  </a:lnTo>
                  <a:close/>
                </a:path>
                <a:path w="7543800" h="1208404">
                  <a:moveTo>
                    <a:pt x="2501900" y="0"/>
                  </a:moveTo>
                  <a:lnTo>
                    <a:pt x="1898650" y="0"/>
                  </a:lnTo>
                  <a:lnTo>
                    <a:pt x="1898650" y="439737"/>
                  </a:lnTo>
                  <a:lnTo>
                    <a:pt x="2501900" y="439737"/>
                  </a:lnTo>
                  <a:lnTo>
                    <a:pt x="2501900" y="0"/>
                  </a:lnTo>
                  <a:close/>
                </a:path>
                <a:path w="7543800" h="1208404">
                  <a:moveTo>
                    <a:pt x="3130550" y="0"/>
                  </a:moveTo>
                  <a:lnTo>
                    <a:pt x="2527300" y="0"/>
                  </a:lnTo>
                  <a:lnTo>
                    <a:pt x="2527300" y="439737"/>
                  </a:lnTo>
                  <a:lnTo>
                    <a:pt x="3130550" y="439737"/>
                  </a:lnTo>
                  <a:lnTo>
                    <a:pt x="3130550" y="0"/>
                  </a:lnTo>
                  <a:close/>
                </a:path>
                <a:path w="7543800" h="1208404">
                  <a:moveTo>
                    <a:pt x="3757612" y="0"/>
                  </a:moveTo>
                  <a:lnTo>
                    <a:pt x="3155950" y="0"/>
                  </a:lnTo>
                  <a:lnTo>
                    <a:pt x="3155950" y="439737"/>
                  </a:lnTo>
                  <a:lnTo>
                    <a:pt x="3757612" y="439737"/>
                  </a:lnTo>
                  <a:lnTo>
                    <a:pt x="3757612" y="0"/>
                  </a:lnTo>
                  <a:close/>
                </a:path>
                <a:path w="7543800" h="1208404">
                  <a:moveTo>
                    <a:pt x="4387850" y="0"/>
                  </a:moveTo>
                  <a:lnTo>
                    <a:pt x="3786187" y="0"/>
                  </a:lnTo>
                  <a:lnTo>
                    <a:pt x="3786187" y="439737"/>
                  </a:lnTo>
                  <a:lnTo>
                    <a:pt x="4387850" y="439737"/>
                  </a:lnTo>
                  <a:lnTo>
                    <a:pt x="4387850" y="0"/>
                  </a:lnTo>
                  <a:close/>
                </a:path>
                <a:path w="7543800" h="1208404">
                  <a:moveTo>
                    <a:pt x="4400550" y="468312"/>
                  </a:moveTo>
                  <a:lnTo>
                    <a:pt x="3786187" y="468312"/>
                  </a:lnTo>
                  <a:lnTo>
                    <a:pt x="3786187" y="1208087"/>
                  </a:lnTo>
                  <a:lnTo>
                    <a:pt x="4400550" y="1208087"/>
                  </a:lnTo>
                  <a:lnTo>
                    <a:pt x="4400550" y="468312"/>
                  </a:lnTo>
                  <a:close/>
                </a:path>
                <a:path w="7543800" h="1208404">
                  <a:moveTo>
                    <a:pt x="5016500" y="0"/>
                  </a:moveTo>
                  <a:lnTo>
                    <a:pt x="4413250" y="0"/>
                  </a:lnTo>
                  <a:lnTo>
                    <a:pt x="4413250" y="439737"/>
                  </a:lnTo>
                  <a:lnTo>
                    <a:pt x="5016500" y="439737"/>
                  </a:lnTo>
                  <a:lnTo>
                    <a:pt x="5016500" y="0"/>
                  </a:lnTo>
                  <a:close/>
                </a:path>
                <a:path w="7543800" h="1208404">
                  <a:moveTo>
                    <a:pt x="5645150" y="0"/>
                  </a:moveTo>
                  <a:lnTo>
                    <a:pt x="5041900" y="0"/>
                  </a:lnTo>
                  <a:lnTo>
                    <a:pt x="5041900" y="439737"/>
                  </a:lnTo>
                  <a:lnTo>
                    <a:pt x="5645150" y="439737"/>
                  </a:lnTo>
                  <a:lnTo>
                    <a:pt x="5645150" y="0"/>
                  </a:lnTo>
                  <a:close/>
                </a:path>
                <a:path w="7543800" h="1208404">
                  <a:moveTo>
                    <a:pt x="6273800" y="0"/>
                  </a:moveTo>
                  <a:lnTo>
                    <a:pt x="5670550" y="0"/>
                  </a:lnTo>
                  <a:lnTo>
                    <a:pt x="5670550" y="439737"/>
                  </a:lnTo>
                  <a:lnTo>
                    <a:pt x="6273800" y="439737"/>
                  </a:lnTo>
                  <a:lnTo>
                    <a:pt x="6273800" y="0"/>
                  </a:lnTo>
                  <a:close/>
                </a:path>
                <a:path w="7543800" h="1208404">
                  <a:moveTo>
                    <a:pt x="6902450" y="0"/>
                  </a:moveTo>
                  <a:lnTo>
                    <a:pt x="6299200" y="0"/>
                  </a:lnTo>
                  <a:lnTo>
                    <a:pt x="6299200" y="439737"/>
                  </a:lnTo>
                  <a:lnTo>
                    <a:pt x="6902450" y="439737"/>
                  </a:lnTo>
                  <a:lnTo>
                    <a:pt x="6902450" y="0"/>
                  </a:lnTo>
                  <a:close/>
                </a:path>
                <a:path w="7543800" h="1208404">
                  <a:moveTo>
                    <a:pt x="7543800" y="0"/>
                  </a:moveTo>
                  <a:lnTo>
                    <a:pt x="6927850" y="0"/>
                  </a:lnTo>
                  <a:lnTo>
                    <a:pt x="6927850" y="439737"/>
                  </a:lnTo>
                  <a:lnTo>
                    <a:pt x="7543800" y="439737"/>
                  </a:lnTo>
                  <a:lnTo>
                    <a:pt x="7543800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85900" y="3759200"/>
              <a:ext cx="533400" cy="2286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28800" y="4127500"/>
              <a:ext cx="190500" cy="2667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19300" y="3759200"/>
              <a:ext cx="635000" cy="2667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19300" y="4127500"/>
              <a:ext cx="635000" cy="2286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41600" y="3759200"/>
              <a:ext cx="635000" cy="2286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41600" y="4127500"/>
              <a:ext cx="635000" cy="2286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76600" y="3759200"/>
              <a:ext cx="584200" cy="2286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76600" y="4127500"/>
              <a:ext cx="241300" cy="2667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19700" y="3759200"/>
              <a:ext cx="571500" cy="2794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48300" y="4127500"/>
              <a:ext cx="342900" cy="2667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91200" y="3759200"/>
              <a:ext cx="635000" cy="2667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91200" y="4127500"/>
              <a:ext cx="635000" cy="2286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13500" y="3810000"/>
              <a:ext cx="635000" cy="1778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13500" y="4127500"/>
              <a:ext cx="635000" cy="2286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48500" y="3759200"/>
              <a:ext cx="635000" cy="2286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48500" y="4127500"/>
              <a:ext cx="419100" cy="26670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83500" y="3810000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8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90600" y="4584700"/>
              <a:ext cx="139700" cy="1905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04900" y="4572000"/>
              <a:ext cx="114300" cy="15240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25600" y="4584700"/>
              <a:ext cx="139700" cy="1905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39900" y="4572000"/>
              <a:ext cx="114300" cy="13970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47900" y="4584700"/>
              <a:ext cx="139700" cy="1905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74900" y="4572000"/>
              <a:ext cx="114300" cy="15240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82900" y="4584700"/>
              <a:ext cx="139700" cy="1905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97200" y="4572000"/>
              <a:ext cx="114300" cy="13970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505200" y="4584700"/>
              <a:ext cx="139700" cy="1905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44900" y="4572000"/>
              <a:ext cx="76200" cy="13970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127500" y="4584700"/>
              <a:ext cx="139700" cy="1905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54500" y="4572000"/>
              <a:ext cx="114300" cy="152400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37100" y="4584700"/>
              <a:ext cx="139700" cy="1905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864100" y="4572000"/>
              <a:ext cx="139700" cy="139700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359400" y="4584700"/>
              <a:ext cx="139700" cy="1905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86400" y="4572000"/>
              <a:ext cx="165100" cy="139700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994400" y="4584700"/>
              <a:ext cx="139700" cy="1905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121400" y="4572000"/>
              <a:ext cx="165100" cy="152400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616700" y="4584700"/>
              <a:ext cx="139700" cy="1905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43700" y="4572000"/>
              <a:ext cx="165100" cy="139700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251700" y="4584700"/>
              <a:ext cx="139700" cy="1905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378700" y="4572000"/>
              <a:ext cx="165100" cy="152400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886700" y="4584700"/>
              <a:ext cx="139700" cy="1905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013700" y="4572000"/>
              <a:ext cx="165100" cy="152400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65200" y="5054600"/>
              <a:ext cx="266700" cy="203200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612900" y="5054600"/>
              <a:ext cx="254000" cy="203200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286000" y="5054600"/>
              <a:ext cx="152400" cy="203200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921000" y="5054600"/>
              <a:ext cx="139700" cy="190500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543300" y="5054600"/>
              <a:ext cx="139700" cy="1905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178300" y="5054600"/>
              <a:ext cx="101600" cy="190500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24400" y="5041900"/>
              <a:ext cx="330200" cy="215900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46700" y="5041900"/>
              <a:ext cx="330200" cy="215900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969000" y="5041900"/>
              <a:ext cx="342900" cy="215900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540500" y="5041900"/>
              <a:ext cx="457200" cy="215900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162800" y="5041900"/>
              <a:ext cx="457200" cy="215900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797800" y="5041900"/>
              <a:ext cx="457200" cy="215900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00600" y="5473700"/>
              <a:ext cx="177800" cy="114300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397500" y="5473700"/>
              <a:ext cx="228600" cy="114300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994400" y="5473700"/>
              <a:ext cx="279400" cy="114300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591300" y="5473700"/>
              <a:ext cx="342900" cy="114300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200900" y="5473700"/>
              <a:ext cx="393700" cy="114300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797800" y="5473700"/>
              <a:ext cx="457200" cy="114300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2" name="object 92"/>
          <p:cNvGraphicFramePr>
            <a:graphicFrameLocks noGrp="1"/>
          </p:cNvGraphicFramePr>
          <p:nvPr/>
        </p:nvGraphicFramePr>
        <p:xfrm>
          <a:off x="762000" y="3657600"/>
          <a:ext cx="7543800" cy="1995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74700">
                <a:tc gridSpan="6"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Positive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power 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two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26034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(whole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number)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Negative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power 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two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5461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(fractional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number)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R="18669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spc="-7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spc="-7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spc="-7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spc="-7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spc="-7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spc="15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spc="15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spc="15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spc="15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spc="15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spc="15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1/2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1/4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1/8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710"/>
                        </a:spcBef>
                        <a:tabLst>
                          <a:tab pos="734060" algn="l"/>
                          <a:tab pos="1362710" algn="l"/>
                        </a:tabLst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1/16	1/32	1/64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0.125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2075" marB="0"/>
                </a:tc>
                <a:tc gridSpan="3"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725"/>
                        </a:spcBef>
                        <a:tabLst>
                          <a:tab pos="779145" algn="l"/>
                          <a:tab pos="1379855" algn="l"/>
                        </a:tabLst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0.0625	0.03125	0.015625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920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444500"/>
            <a:ext cx="52832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254000"/>
            <a:ext cx="53416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25" dirty="0"/>
              <a:t>Binary </a:t>
            </a:r>
            <a:r>
              <a:rPr sz="5000" spc="-280" dirty="0"/>
              <a:t>FP</a:t>
            </a:r>
            <a:r>
              <a:rPr sz="5000" spc="60" dirty="0"/>
              <a:t> </a:t>
            </a:r>
            <a:r>
              <a:rPr sz="5000" spc="-70" dirty="0"/>
              <a:t>Numbers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622300" y="1308100"/>
            <a:ext cx="6908800" cy="368300"/>
            <a:chOff x="622300" y="1308100"/>
            <a:chExt cx="6908800" cy="368300"/>
          </a:xfrm>
        </p:grpSpPr>
        <p:sp>
          <p:nvSpPr>
            <p:cNvPr id="5" name="object 5"/>
            <p:cNvSpPr/>
            <p:nvPr/>
          </p:nvSpPr>
          <p:spPr>
            <a:xfrm>
              <a:off x="622300" y="13081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13081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2500" y="1308100"/>
              <a:ext cx="6578600" cy="368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77900" y="1752600"/>
            <a:ext cx="1511300" cy="292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1206500"/>
            <a:ext cx="6586220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format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defined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ANSI/IEEE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Standard 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754-1985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2200" y="24511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9339" y="23822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1600" y="2374900"/>
            <a:ext cx="20828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2200" y="30353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69339" y="29664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84300" y="2959100"/>
            <a:ext cx="2209800" cy="31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2200" y="36195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9339" y="35506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84300" y="3543300"/>
            <a:ext cx="2527300" cy="31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55089" y="2286000"/>
            <a:ext cx="2560320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Single-precision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59700"/>
              </a:lnSpc>
            </a:pP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Double-precision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Extended-p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ecision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2300" y="4140200"/>
            <a:ext cx="292100" cy="292100"/>
            <a:chOff x="622300" y="4140200"/>
            <a:chExt cx="292100" cy="292100"/>
          </a:xfrm>
        </p:grpSpPr>
        <p:sp>
          <p:nvSpPr>
            <p:cNvPr id="21" name="object 21"/>
            <p:cNvSpPr/>
            <p:nvPr/>
          </p:nvSpPr>
          <p:spPr>
            <a:xfrm>
              <a:off x="622300" y="41402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2300" y="41402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977900" y="4140200"/>
            <a:ext cx="69596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7900" y="4584700"/>
            <a:ext cx="635000" cy="2921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5039" y="4038600"/>
            <a:ext cx="6961505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formats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except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number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bits.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92200" y="52832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69339" y="52143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71600" y="5207000"/>
            <a:ext cx="3340100" cy="317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2200" y="58674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69339" y="57985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84300" y="5791200"/>
            <a:ext cx="3467100" cy="317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92200" y="64516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69339" y="63827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71600" y="6375400"/>
            <a:ext cx="4953000" cy="317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55089" y="5118100"/>
            <a:ext cx="4967605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Single-precision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Double-precision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64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(Double)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Extended-precision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80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533400"/>
            <a:ext cx="6654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68400"/>
            <a:ext cx="34925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pc="-85" dirty="0"/>
              <a:t>Single-Precision </a:t>
            </a:r>
            <a:r>
              <a:rPr spc="-65" dirty="0"/>
              <a:t>Floating-Point  </a:t>
            </a:r>
            <a:r>
              <a:rPr spc="-100" dirty="0"/>
              <a:t>Binary</a:t>
            </a:r>
            <a:r>
              <a:rPr spc="-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22300" y="2044700"/>
            <a:ext cx="254000" cy="254000"/>
            <a:chOff x="622300" y="2044700"/>
            <a:chExt cx="254000" cy="254000"/>
          </a:xfrm>
        </p:grpSpPr>
        <p:sp>
          <p:nvSpPr>
            <p:cNvPr id="6" name="object 6"/>
            <p:cNvSpPr/>
            <p:nvPr/>
          </p:nvSpPr>
          <p:spPr>
            <a:xfrm>
              <a:off x="622300" y="2044700"/>
              <a:ext cx="2540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300" y="20447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65200" y="2044700"/>
            <a:ext cx="2222500" cy="26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1955800"/>
            <a:ext cx="2244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format: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2200" y="27051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9339" y="2636274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1600" y="2628900"/>
            <a:ext cx="23241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2200" y="32893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69339" y="32204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84300" y="3213100"/>
            <a:ext cx="2705100" cy="31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2200" y="38735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9339" y="38046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84300" y="3797300"/>
            <a:ext cx="4191000" cy="31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55089" y="2540000"/>
            <a:ext cx="4214495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Sign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(S)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Exponent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(E)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Mantissa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fraction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(F)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bits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55800" y="4241800"/>
            <a:ext cx="812800" cy="812800"/>
            <a:chOff x="1955800" y="4241800"/>
            <a:chExt cx="812800" cy="812800"/>
          </a:xfrm>
        </p:grpSpPr>
        <p:sp>
          <p:nvSpPr>
            <p:cNvPr id="21" name="object 21"/>
            <p:cNvSpPr/>
            <p:nvPr/>
          </p:nvSpPr>
          <p:spPr>
            <a:xfrm>
              <a:off x="1955800" y="4241800"/>
              <a:ext cx="812800" cy="812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57400" y="4343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46300" y="4546600"/>
              <a:ext cx="508000" cy="3048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57400" y="4343400"/>
            <a:ext cx="609600" cy="6096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S(1)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65400" y="4241800"/>
            <a:ext cx="1651000" cy="812800"/>
            <a:chOff x="2565400" y="4241800"/>
            <a:chExt cx="1651000" cy="812800"/>
          </a:xfrm>
        </p:grpSpPr>
        <p:sp>
          <p:nvSpPr>
            <p:cNvPr id="26" name="object 26"/>
            <p:cNvSpPr/>
            <p:nvPr/>
          </p:nvSpPr>
          <p:spPr>
            <a:xfrm>
              <a:off x="2565400" y="4241800"/>
              <a:ext cx="1651000" cy="8128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67000" y="4343400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1447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447800" y="6096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75000" y="4546600"/>
              <a:ext cx="508000" cy="304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667000" y="4343400"/>
            <a:ext cx="1447800" cy="6096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solidFill>
                  <a:srgbClr val="007675"/>
                </a:solidFill>
                <a:latin typeface="Arial"/>
                <a:cs typeface="Arial"/>
              </a:rPr>
              <a:t>E(8)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13200" y="4241800"/>
            <a:ext cx="3175000" cy="812800"/>
            <a:chOff x="4013200" y="4241800"/>
            <a:chExt cx="3175000" cy="812800"/>
          </a:xfrm>
        </p:grpSpPr>
        <p:sp>
          <p:nvSpPr>
            <p:cNvPr id="31" name="object 31"/>
            <p:cNvSpPr/>
            <p:nvPr/>
          </p:nvSpPr>
          <p:spPr>
            <a:xfrm>
              <a:off x="4013200" y="4241800"/>
              <a:ext cx="3175000" cy="8128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14800" y="4343400"/>
              <a:ext cx="2971800" cy="609600"/>
            </a:xfrm>
            <a:custGeom>
              <a:avLst/>
              <a:gdLst/>
              <a:ahLst/>
              <a:cxnLst/>
              <a:rect l="l" t="t" r="r" b="b"/>
              <a:pathLst>
                <a:path w="2971800" h="609600">
                  <a:moveTo>
                    <a:pt x="2971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2971800" y="6096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34000" y="4546600"/>
              <a:ext cx="609600" cy="3048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114800" y="4343400"/>
            <a:ext cx="2971800" cy="6096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800" b="1" spc="-5" dirty="0">
                <a:solidFill>
                  <a:srgbClr val="007675"/>
                </a:solidFill>
                <a:latin typeface="Arial"/>
                <a:cs typeface="Arial"/>
              </a:rPr>
              <a:t>F(23)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159000" y="4978400"/>
            <a:ext cx="4762500" cy="3048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141220" y="4903787"/>
            <a:ext cx="4691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FFFF"/>
                </a:solidFill>
                <a:latin typeface="Arial"/>
                <a:cs typeface="Arial"/>
              </a:rPr>
              <a:t>Single-precision FP Binary Number</a:t>
            </a:r>
            <a:r>
              <a:rPr sz="1800" b="1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533400"/>
            <a:ext cx="6654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68400"/>
            <a:ext cx="34925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pc="-85" dirty="0"/>
              <a:t>Single-Precision </a:t>
            </a:r>
            <a:r>
              <a:rPr spc="-65" dirty="0"/>
              <a:t>Floating-Point  </a:t>
            </a:r>
            <a:r>
              <a:rPr spc="-100" dirty="0"/>
              <a:t>Binary</a:t>
            </a:r>
            <a:r>
              <a:rPr spc="-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22300" y="1854200"/>
            <a:ext cx="254000" cy="254000"/>
            <a:chOff x="622300" y="1854200"/>
            <a:chExt cx="254000" cy="254000"/>
          </a:xfrm>
        </p:grpSpPr>
        <p:sp>
          <p:nvSpPr>
            <p:cNvPr id="6" name="object 6"/>
            <p:cNvSpPr/>
            <p:nvPr/>
          </p:nvSpPr>
          <p:spPr>
            <a:xfrm>
              <a:off x="622300" y="1854200"/>
              <a:ext cx="2540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300" y="18542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77900" y="1854200"/>
            <a:ext cx="1193800" cy="26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1765300"/>
            <a:ext cx="1199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Mantissa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2200" y="25146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9339" y="2445774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58900" y="2438400"/>
            <a:ext cx="69215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1600" y="2806700"/>
            <a:ext cx="965200" cy="266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55089" y="2349500"/>
            <a:ext cx="691324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point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understood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left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23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bits.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41400" y="3454400"/>
            <a:ext cx="190500" cy="203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9339" y="33982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71600" y="3314700"/>
            <a:ext cx="7137400" cy="762000"/>
            <a:chOff x="1371600" y="3314700"/>
            <a:chExt cx="7137400" cy="762000"/>
          </a:xfrm>
        </p:grpSpPr>
        <p:sp>
          <p:nvSpPr>
            <p:cNvPr id="18" name="object 18"/>
            <p:cNvSpPr/>
            <p:nvPr/>
          </p:nvSpPr>
          <p:spPr>
            <a:xfrm>
              <a:off x="1384300" y="3390900"/>
              <a:ext cx="2590800" cy="317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24300" y="3314700"/>
              <a:ext cx="1219200" cy="4445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16500" y="3390900"/>
              <a:ext cx="3492500" cy="266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71600" y="3759200"/>
              <a:ext cx="6781800" cy="3175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371600" y="4127500"/>
            <a:ext cx="1828800" cy="2667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89300" y="4140200"/>
            <a:ext cx="114300" cy="241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54400" y="4127500"/>
            <a:ext cx="1168400" cy="3175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55089" y="3302000"/>
            <a:ext cx="7157084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Effectively,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24 </a:t>
            </a:r>
            <a:r>
              <a:rPr sz="24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bits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mantissa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because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the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left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most bit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always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(say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001101100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B00"/>
                </a:solidFill>
                <a:latin typeface="Arial"/>
                <a:cs typeface="Arial"/>
              </a:rPr>
              <a:t>1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101100.)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41400" y="4775200"/>
            <a:ext cx="190500" cy="203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69339" y="47190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58900" y="4711700"/>
            <a:ext cx="1892300" cy="304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40100" y="4724400"/>
            <a:ext cx="114300" cy="241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81400" y="4711700"/>
            <a:ext cx="4762500" cy="3175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1600" y="5080000"/>
            <a:ext cx="5080000" cy="317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55089" y="4622800"/>
            <a:ext cx="698182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Therefore,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-5" dirty="0">
                <a:solidFill>
                  <a:srgbClr val="FFFB00"/>
                </a:solidFill>
                <a:latin typeface="Arial"/>
                <a:cs typeface="Arial"/>
              </a:rPr>
              <a:t>1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understood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although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it  does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not occupy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actual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position.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27400" y="5384800"/>
            <a:ext cx="812800" cy="812800"/>
            <a:chOff x="3327400" y="5384800"/>
            <a:chExt cx="812800" cy="812800"/>
          </a:xfrm>
        </p:grpSpPr>
        <p:sp>
          <p:nvSpPr>
            <p:cNvPr id="34" name="object 34"/>
            <p:cNvSpPr/>
            <p:nvPr/>
          </p:nvSpPr>
          <p:spPr>
            <a:xfrm>
              <a:off x="3327400" y="5384800"/>
              <a:ext cx="812800" cy="8128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29000" y="5486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17900" y="5689600"/>
              <a:ext cx="508000" cy="3048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429000" y="5486400"/>
            <a:ext cx="609600" cy="6096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S(1)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937000" y="5384800"/>
            <a:ext cx="1651000" cy="812800"/>
            <a:chOff x="3937000" y="5384800"/>
            <a:chExt cx="1651000" cy="812800"/>
          </a:xfrm>
        </p:grpSpPr>
        <p:sp>
          <p:nvSpPr>
            <p:cNvPr id="39" name="object 39"/>
            <p:cNvSpPr/>
            <p:nvPr/>
          </p:nvSpPr>
          <p:spPr>
            <a:xfrm>
              <a:off x="3937000" y="5384800"/>
              <a:ext cx="1651000" cy="8128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38600" y="5486400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1447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447800" y="6096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46600" y="5689600"/>
              <a:ext cx="508000" cy="3048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038600" y="5486400"/>
            <a:ext cx="1447800" cy="6096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solidFill>
                  <a:srgbClr val="007675"/>
                </a:solidFill>
                <a:latin typeface="Arial"/>
                <a:cs typeface="Arial"/>
              </a:rPr>
              <a:t>E(8)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384800" y="5384800"/>
            <a:ext cx="3175000" cy="812800"/>
            <a:chOff x="5384800" y="5384800"/>
            <a:chExt cx="3175000" cy="812800"/>
          </a:xfrm>
        </p:grpSpPr>
        <p:sp>
          <p:nvSpPr>
            <p:cNvPr id="44" name="object 44"/>
            <p:cNvSpPr/>
            <p:nvPr/>
          </p:nvSpPr>
          <p:spPr>
            <a:xfrm>
              <a:off x="5384800" y="5384800"/>
              <a:ext cx="3175000" cy="8128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86400" y="5486400"/>
              <a:ext cx="2971800" cy="609600"/>
            </a:xfrm>
            <a:custGeom>
              <a:avLst/>
              <a:gdLst/>
              <a:ahLst/>
              <a:cxnLst/>
              <a:rect l="l" t="t" r="r" b="b"/>
              <a:pathLst>
                <a:path w="2971800" h="609600">
                  <a:moveTo>
                    <a:pt x="2971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2971800" y="6096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05600" y="5689600"/>
              <a:ext cx="609600" cy="3048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486400" y="5486400"/>
            <a:ext cx="2971800" cy="6096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800" b="1" spc="-5" dirty="0">
                <a:solidFill>
                  <a:srgbClr val="007675"/>
                </a:solidFill>
                <a:latin typeface="Arial"/>
                <a:cs typeface="Arial"/>
              </a:rPr>
              <a:t>F(23)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530600" y="6121400"/>
            <a:ext cx="4762500" cy="3048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512820" y="6046787"/>
            <a:ext cx="4691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FFFF"/>
                </a:solidFill>
                <a:latin typeface="Arial"/>
                <a:cs typeface="Arial"/>
              </a:rPr>
              <a:t>Single-precision FP Binary Number</a:t>
            </a:r>
            <a:r>
              <a:rPr sz="1800" b="1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533400"/>
            <a:ext cx="6654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68400"/>
            <a:ext cx="34925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pc="-85" dirty="0"/>
              <a:t>Single-Precision </a:t>
            </a:r>
            <a:r>
              <a:rPr spc="-65" dirty="0"/>
              <a:t>Floating-Point  </a:t>
            </a:r>
            <a:r>
              <a:rPr spc="-100" dirty="0"/>
              <a:t>Binary</a:t>
            </a:r>
            <a:r>
              <a:rPr spc="-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22300" y="1841500"/>
            <a:ext cx="254000" cy="254000"/>
            <a:chOff x="622300" y="1841500"/>
            <a:chExt cx="254000" cy="254000"/>
          </a:xfrm>
        </p:grpSpPr>
        <p:sp>
          <p:nvSpPr>
            <p:cNvPr id="6" name="object 6"/>
            <p:cNvSpPr/>
            <p:nvPr/>
          </p:nvSpPr>
          <p:spPr>
            <a:xfrm>
              <a:off x="622300" y="1841500"/>
              <a:ext cx="2540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300" y="18415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77900" y="1841500"/>
            <a:ext cx="12573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1752600"/>
            <a:ext cx="1273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Exponent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1400" y="2489200"/>
            <a:ext cx="1905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9339" y="2433074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75200" y="2425700"/>
            <a:ext cx="3403600" cy="317500"/>
            <a:chOff x="4775200" y="2425700"/>
            <a:chExt cx="3403600" cy="317500"/>
          </a:xfrm>
        </p:grpSpPr>
        <p:sp>
          <p:nvSpPr>
            <p:cNvPr id="13" name="object 13"/>
            <p:cNvSpPr/>
            <p:nvPr/>
          </p:nvSpPr>
          <p:spPr>
            <a:xfrm>
              <a:off x="4775200" y="2425700"/>
              <a:ext cx="2286000" cy="317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99300" y="2425700"/>
              <a:ext cx="1079500" cy="2667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358900" y="2425700"/>
            <a:ext cx="3365500" cy="736600"/>
            <a:chOff x="1358900" y="2425700"/>
            <a:chExt cx="3365500" cy="736600"/>
          </a:xfrm>
        </p:grpSpPr>
        <p:sp>
          <p:nvSpPr>
            <p:cNvPr id="16" name="object 16"/>
            <p:cNvSpPr/>
            <p:nvPr/>
          </p:nvSpPr>
          <p:spPr>
            <a:xfrm>
              <a:off x="1358900" y="2425700"/>
              <a:ext cx="3365500" cy="317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71600" y="2794000"/>
              <a:ext cx="1574800" cy="317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82900" y="2717800"/>
              <a:ext cx="1803400" cy="4445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08500" y="2984500"/>
              <a:ext cx="63500" cy="63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55089" y="2336800"/>
            <a:ext cx="681355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eight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represent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biased exponent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obtained by </a:t>
            </a:r>
            <a:r>
              <a:rPr sz="24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adding</a:t>
            </a:r>
            <a:r>
              <a:rPr sz="2400" u="heavy" spc="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127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41400" y="3441700"/>
            <a:ext cx="1905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69339" y="33855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58900" y="3378200"/>
            <a:ext cx="6845300" cy="317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1600" y="3746500"/>
            <a:ext cx="7124700" cy="317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58900" y="4114800"/>
            <a:ext cx="1955800" cy="3175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55089" y="3289300"/>
            <a:ext cx="7121525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purpose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bias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allow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very 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small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without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requiring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separate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sign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exponents.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41400" y="4762500"/>
            <a:ext cx="1905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69339" y="47063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58900" y="4699000"/>
            <a:ext cx="6680200" cy="3175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358900" y="5067300"/>
            <a:ext cx="5842000" cy="355600"/>
            <a:chOff x="1358900" y="5067300"/>
            <a:chExt cx="5842000" cy="355600"/>
          </a:xfrm>
        </p:grpSpPr>
        <p:sp>
          <p:nvSpPr>
            <p:cNvPr id="31" name="object 31"/>
            <p:cNvSpPr/>
            <p:nvPr/>
          </p:nvSpPr>
          <p:spPr>
            <a:xfrm>
              <a:off x="1358900" y="5067300"/>
              <a:ext cx="2781300" cy="3175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78300" y="5245100"/>
              <a:ext cx="127000" cy="1778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92600" y="5067300"/>
              <a:ext cx="2730500" cy="317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97700" y="5245100"/>
              <a:ext cx="127000" cy="1778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12000" y="5067300"/>
              <a:ext cx="88900" cy="3175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329689" y="4610100"/>
            <a:ext cx="673354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304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biased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exp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allows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range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actual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exp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values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-126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(00000001</a:t>
            </a:r>
            <a:r>
              <a:rPr sz="2400" spc="-67" baseline="-2430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+128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(11111110</a:t>
            </a:r>
            <a:r>
              <a:rPr sz="2400" spc="-67" baseline="-2430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327400" y="5384800"/>
            <a:ext cx="812800" cy="812800"/>
            <a:chOff x="3327400" y="5384800"/>
            <a:chExt cx="812800" cy="812800"/>
          </a:xfrm>
        </p:grpSpPr>
        <p:sp>
          <p:nvSpPr>
            <p:cNvPr id="38" name="object 38"/>
            <p:cNvSpPr/>
            <p:nvPr/>
          </p:nvSpPr>
          <p:spPr>
            <a:xfrm>
              <a:off x="3327400" y="5384800"/>
              <a:ext cx="812800" cy="8128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29000" y="5486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17900" y="5689600"/>
              <a:ext cx="508000" cy="3048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429000" y="5486400"/>
            <a:ext cx="609600" cy="6096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S(1)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937000" y="5384800"/>
            <a:ext cx="1651000" cy="812800"/>
            <a:chOff x="3937000" y="5384800"/>
            <a:chExt cx="1651000" cy="812800"/>
          </a:xfrm>
        </p:grpSpPr>
        <p:sp>
          <p:nvSpPr>
            <p:cNvPr id="43" name="object 43"/>
            <p:cNvSpPr/>
            <p:nvPr/>
          </p:nvSpPr>
          <p:spPr>
            <a:xfrm>
              <a:off x="3937000" y="5384800"/>
              <a:ext cx="1651000" cy="8128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38600" y="5486400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1447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447800" y="6096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46600" y="5689600"/>
              <a:ext cx="508000" cy="3048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38600" y="5486400"/>
            <a:ext cx="1447800" cy="6096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solidFill>
                  <a:srgbClr val="007675"/>
                </a:solidFill>
                <a:latin typeface="Arial"/>
                <a:cs typeface="Arial"/>
              </a:rPr>
              <a:t>E(8)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384800" y="5384800"/>
            <a:ext cx="3175000" cy="812800"/>
            <a:chOff x="5384800" y="5384800"/>
            <a:chExt cx="3175000" cy="812800"/>
          </a:xfrm>
        </p:grpSpPr>
        <p:sp>
          <p:nvSpPr>
            <p:cNvPr id="48" name="object 48"/>
            <p:cNvSpPr/>
            <p:nvPr/>
          </p:nvSpPr>
          <p:spPr>
            <a:xfrm>
              <a:off x="5384800" y="5384800"/>
              <a:ext cx="3175000" cy="8128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86400" y="5486400"/>
              <a:ext cx="2971800" cy="609600"/>
            </a:xfrm>
            <a:custGeom>
              <a:avLst/>
              <a:gdLst/>
              <a:ahLst/>
              <a:cxnLst/>
              <a:rect l="l" t="t" r="r" b="b"/>
              <a:pathLst>
                <a:path w="2971800" h="609600">
                  <a:moveTo>
                    <a:pt x="2971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2971800" y="6096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05600" y="5689600"/>
              <a:ext cx="609600" cy="3048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486400" y="5486400"/>
            <a:ext cx="2971800" cy="6096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800" b="1" spc="-5" dirty="0">
                <a:solidFill>
                  <a:srgbClr val="007675"/>
                </a:solidFill>
                <a:latin typeface="Arial"/>
                <a:cs typeface="Arial"/>
              </a:rPr>
              <a:t>F(23)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530600" y="6121400"/>
            <a:ext cx="4762500" cy="304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512820" y="6046787"/>
            <a:ext cx="4691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FFFF"/>
                </a:solidFill>
                <a:latin typeface="Arial"/>
                <a:cs typeface="Arial"/>
              </a:rPr>
              <a:t>Single-precision FP Binary Number</a:t>
            </a:r>
            <a:r>
              <a:rPr sz="1800" b="1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533400"/>
            <a:ext cx="6654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68400"/>
            <a:ext cx="34925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pc="-85" dirty="0"/>
              <a:t>Single-Precision </a:t>
            </a:r>
            <a:r>
              <a:rPr spc="-65" dirty="0"/>
              <a:t>Floating-Point  </a:t>
            </a:r>
            <a:r>
              <a:rPr spc="-100" dirty="0"/>
              <a:t>Binary</a:t>
            </a:r>
            <a:r>
              <a:rPr spc="-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22300" y="2044700"/>
            <a:ext cx="254000" cy="254000"/>
            <a:chOff x="622300" y="2044700"/>
            <a:chExt cx="254000" cy="254000"/>
          </a:xfrm>
        </p:grpSpPr>
        <p:sp>
          <p:nvSpPr>
            <p:cNvPr id="6" name="object 6"/>
            <p:cNvSpPr/>
            <p:nvPr/>
          </p:nvSpPr>
          <p:spPr>
            <a:xfrm>
              <a:off x="622300" y="2044700"/>
              <a:ext cx="2540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300" y="20447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77900" y="2044700"/>
            <a:ext cx="48133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5200" y="2692400"/>
            <a:ext cx="3937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460500" y="2654300"/>
            <a:ext cx="2489200" cy="317500"/>
            <a:chOff x="1460500" y="2654300"/>
            <a:chExt cx="2489200" cy="317500"/>
          </a:xfrm>
        </p:grpSpPr>
        <p:sp>
          <p:nvSpPr>
            <p:cNvPr id="11" name="object 11"/>
            <p:cNvSpPr/>
            <p:nvPr/>
          </p:nvSpPr>
          <p:spPr>
            <a:xfrm>
              <a:off x="1460500" y="2654300"/>
              <a:ext cx="2362200" cy="241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22700" y="2806700"/>
              <a:ext cx="127000" cy="1651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064000" y="2679700"/>
            <a:ext cx="3365500" cy="254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977900" y="3251200"/>
            <a:ext cx="6324600" cy="368300"/>
            <a:chOff x="977900" y="3251200"/>
            <a:chExt cx="6324600" cy="368300"/>
          </a:xfrm>
        </p:grpSpPr>
        <p:sp>
          <p:nvSpPr>
            <p:cNvPr id="15" name="object 15"/>
            <p:cNvSpPr/>
            <p:nvPr/>
          </p:nvSpPr>
          <p:spPr>
            <a:xfrm>
              <a:off x="977900" y="3314700"/>
              <a:ext cx="3429000" cy="266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56100" y="3251200"/>
              <a:ext cx="2946400" cy="3683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73900" y="3467100"/>
              <a:ext cx="63500" cy="63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409700" y="3848100"/>
            <a:ext cx="774700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42339" y="1955800"/>
            <a:ext cx="6487160" cy="214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easy,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it?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Let’s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spc="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example.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720"/>
              </a:spcBef>
            </a:pP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1011010010001</a:t>
            </a:r>
            <a:r>
              <a:rPr sz="2400" b="1" spc="-7" baseline="-22569" dirty="0">
                <a:solidFill>
                  <a:srgbClr val="FFFB00"/>
                </a:solidFill>
                <a:latin typeface="Courier New"/>
                <a:cs typeface="Courier New"/>
              </a:rPr>
              <a:t>2 </a:t>
            </a:r>
            <a:r>
              <a:rPr sz="1800" b="1" i="1" spc="-5" dirty="0">
                <a:solidFill>
                  <a:srgbClr val="73FA41"/>
                </a:solidFill>
                <a:latin typeface="Arial"/>
                <a:cs typeface="Arial"/>
              </a:rPr>
              <a:t>(assumption: positive</a:t>
            </a:r>
            <a:r>
              <a:rPr sz="1800" b="1" i="1" spc="85" dirty="0">
                <a:solidFill>
                  <a:srgbClr val="73FA41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73FA41"/>
                </a:solidFill>
                <a:latin typeface="Arial"/>
                <a:cs typeface="Arial"/>
              </a:rPr>
              <a:t>number)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620"/>
              </a:spcBef>
            </a:pP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expressed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plus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fractional </a:t>
            </a:r>
            <a:r>
              <a:rPr sz="2000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binary</a:t>
            </a:r>
            <a:r>
              <a:rPr sz="2000" u="sng" spc="3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number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54659">
              <a:lnSpc>
                <a:spcPct val="100000"/>
              </a:lnSpc>
              <a:spcBef>
                <a:spcPts val="1800"/>
              </a:spcBef>
            </a:pP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Hence: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765300" y="4279900"/>
            <a:ext cx="5168900" cy="469900"/>
            <a:chOff x="1765300" y="4279900"/>
            <a:chExt cx="5168900" cy="469900"/>
          </a:xfrm>
        </p:grpSpPr>
        <p:sp>
          <p:nvSpPr>
            <p:cNvPr id="21" name="object 21"/>
            <p:cNvSpPr/>
            <p:nvPr/>
          </p:nvSpPr>
          <p:spPr>
            <a:xfrm>
              <a:off x="1765300" y="4406900"/>
              <a:ext cx="2705100" cy="2032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18000" y="4279900"/>
              <a:ext cx="2159000" cy="4699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77000" y="4406900"/>
              <a:ext cx="457200" cy="1905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37360" y="4305300"/>
            <a:ext cx="4903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7735" algn="l"/>
              </a:tabLst>
            </a:pPr>
            <a:r>
              <a:rPr sz="2000" b="1" spc="-5" dirty="0">
                <a:solidFill>
                  <a:srgbClr val="73FA41"/>
                </a:solidFill>
                <a:latin typeface="Courier New"/>
                <a:cs typeface="Courier New"/>
              </a:rPr>
              <a:t>101101001000</a:t>
            </a:r>
            <a:r>
              <a:rPr sz="2000" b="1" dirty="0">
                <a:solidFill>
                  <a:srgbClr val="73FA41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73FA41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73FA41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73FA41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73FA41"/>
                </a:solidFill>
                <a:latin typeface="Courier New"/>
                <a:cs typeface="Courier New"/>
              </a:rPr>
              <a:t>1.</a:t>
            </a:r>
            <a:r>
              <a:rPr sz="2000" b="1" u="heavy" dirty="0">
                <a:solidFill>
                  <a:srgbClr val="73FA41"/>
                </a:solidFill>
                <a:uFill>
                  <a:solidFill>
                    <a:srgbClr val="73FA41"/>
                  </a:solidFill>
                </a:uFill>
                <a:latin typeface="Courier New"/>
                <a:cs typeface="Courier New"/>
              </a:rPr>
              <a:t>011010010001</a:t>
            </a:r>
            <a:r>
              <a:rPr sz="2000" b="1" dirty="0">
                <a:solidFill>
                  <a:srgbClr val="73FA41"/>
                </a:solidFill>
                <a:latin typeface="Courier New"/>
                <a:cs typeface="Courier New"/>
              </a:rPr>
              <a:t>	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946900" y="4406900"/>
            <a:ext cx="203200" cy="1397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41960" y="4246549"/>
            <a:ext cx="4324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15" baseline="-12500" dirty="0">
                <a:solidFill>
                  <a:srgbClr val="73FA41"/>
                </a:solidFill>
                <a:latin typeface="Courier New"/>
                <a:cs typeface="Courier New"/>
              </a:rPr>
              <a:t>2</a:t>
            </a:r>
            <a:r>
              <a:rPr sz="1300" b="1" spc="10" dirty="0">
                <a:solidFill>
                  <a:srgbClr val="73FA41"/>
                </a:solidFill>
                <a:latin typeface="Courier New"/>
                <a:cs typeface="Courier New"/>
              </a:rPr>
              <a:t>12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52500" y="4902200"/>
            <a:ext cx="7175500" cy="2667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65300" y="5461000"/>
            <a:ext cx="3492500" cy="203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55039" y="4826000"/>
            <a:ext cx="717677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exponent,12,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expressed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biased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exponent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followed:</a:t>
            </a:r>
            <a:endParaRPr sz="2000">
              <a:latin typeface="Arial"/>
              <a:cs typeface="Arial"/>
            </a:endParaRPr>
          </a:p>
          <a:p>
            <a:pPr marL="79502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FFFB00"/>
                </a:solidFill>
                <a:latin typeface="Courier New"/>
                <a:cs typeface="Courier New"/>
              </a:rPr>
              <a:t>12+127 </a:t>
            </a:r>
            <a:r>
              <a:rPr sz="2000" b="1" dirty="0">
                <a:solidFill>
                  <a:srgbClr val="FFFB00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FFFB00"/>
                </a:solidFill>
                <a:latin typeface="Courier New"/>
                <a:cs typeface="Courier New"/>
              </a:rPr>
              <a:t>139 </a:t>
            </a:r>
            <a:r>
              <a:rPr sz="2000"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2000" b="1" spc="-30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B00"/>
                </a:solidFill>
                <a:latin typeface="Courier New"/>
                <a:cs typeface="Courier New"/>
              </a:rPr>
              <a:t>10001011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52500" y="5956300"/>
            <a:ext cx="2006600" cy="279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55039" y="5880100"/>
            <a:ext cx="2007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Therefore,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get: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098800" y="5930900"/>
            <a:ext cx="584200" cy="660400"/>
            <a:chOff x="3098800" y="5930900"/>
            <a:chExt cx="584200" cy="660400"/>
          </a:xfrm>
        </p:grpSpPr>
        <p:sp>
          <p:nvSpPr>
            <p:cNvPr id="33" name="object 33"/>
            <p:cNvSpPr/>
            <p:nvPr/>
          </p:nvSpPr>
          <p:spPr>
            <a:xfrm>
              <a:off x="3098800" y="5930900"/>
              <a:ext cx="584200" cy="6604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00400" y="60325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381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81000" y="4572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27400" y="6197600"/>
              <a:ext cx="203200" cy="2413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00400" y="6032500"/>
            <a:ext cx="3810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479800" y="5930900"/>
            <a:ext cx="1498600" cy="660400"/>
            <a:chOff x="3479800" y="5930900"/>
            <a:chExt cx="1498600" cy="660400"/>
          </a:xfrm>
        </p:grpSpPr>
        <p:sp>
          <p:nvSpPr>
            <p:cNvPr id="38" name="object 38"/>
            <p:cNvSpPr/>
            <p:nvPr/>
          </p:nvSpPr>
          <p:spPr>
            <a:xfrm>
              <a:off x="3479800" y="5930900"/>
              <a:ext cx="1498600" cy="6604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81400" y="6032500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1295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95400" y="4572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95700" y="6197600"/>
              <a:ext cx="1143000" cy="2413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581400" y="6032500"/>
            <a:ext cx="12954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007675"/>
                </a:solidFill>
                <a:latin typeface="Courier New"/>
                <a:cs typeface="Courier New"/>
              </a:rPr>
              <a:t>10001011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775200" y="5930900"/>
            <a:ext cx="3479800" cy="660400"/>
            <a:chOff x="4775200" y="5930900"/>
            <a:chExt cx="3479800" cy="660400"/>
          </a:xfrm>
        </p:grpSpPr>
        <p:sp>
          <p:nvSpPr>
            <p:cNvPr id="43" name="object 43"/>
            <p:cNvSpPr/>
            <p:nvPr/>
          </p:nvSpPr>
          <p:spPr>
            <a:xfrm>
              <a:off x="4775200" y="5930900"/>
              <a:ext cx="3479800" cy="6604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76800" y="6032500"/>
              <a:ext cx="3276600" cy="457200"/>
            </a:xfrm>
            <a:custGeom>
              <a:avLst/>
              <a:gdLst/>
              <a:ahLst/>
              <a:cxnLst/>
              <a:rect l="l" t="t" r="r" b="b"/>
              <a:pathLst>
                <a:path w="3276600" h="457200">
                  <a:moveTo>
                    <a:pt x="3276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276600" y="457200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40300" y="6197600"/>
              <a:ext cx="3213100" cy="2413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876800" y="6032500"/>
            <a:ext cx="32766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007675"/>
                </a:solidFill>
                <a:latin typeface="Courier New"/>
                <a:cs typeface="Courier New"/>
              </a:rPr>
              <a:t>01101001000100000000000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533400"/>
            <a:ext cx="6654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68400"/>
            <a:ext cx="34925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pc="-85" dirty="0"/>
              <a:t>Single-Precision </a:t>
            </a:r>
            <a:r>
              <a:rPr spc="-65" dirty="0"/>
              <a:t>Floating-Point  </a:t>
            </a:r>
            <a:r>
              <a:rPr spc="-100" dirty="0"/>
              <a:t>Binary</a:t>
            </a:r>
            <a:r>
              <a:rPr spc="-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22300" y="1854200"/>
            <a:ext cx="254000" cy="254000"/>
            <a:chOff x="622300" y="1854200"/>
            <a:chExt cx="254000" cy="254000"/>
          </a:xfrm>
        </p:grpSpPr>
        <p:sp>
          <p:nvSpPr>
            <p:cNvPr id="6" name="object 6"/>
            <p:cNvSpPr/>
            <p:nvPr/>
          </p:nvSpPr>
          <p:spPr>
            <a:xfrm>
              <a:off x="622300" y="1854200"/>
              <a:ext cx="2540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300" y="18542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77900" y="1854200"/>
            <a:ext cx="34417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1765300"/>
            <a:ext cx="3481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Let’s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opposite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2200" y="24765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8900" y="2400300"/>
            <a:ext cx="54610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2200" y="30226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9339" y="29537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71600" y="2946400"/>
            <a:ext cx="2159000" cy="266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9339" y="2131060"/>
            <a:ext cx="576008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49300"/>
              </a:lnSpc>
              <a:spcBef>
                <a:spcPts val="10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evaluate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FP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format. 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formula: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65300" y="3530600"/>
            <a:ext cx="1485900" cy="241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467100" y="3530600"/>
            <a:ext cx="2844800" cy="292100"/>
            <a:chOff x="3467100" y="3530600"/>
            <a:chExt cx="2844800" cy="292100"/>
          </a:xfrm>
        </p:grpSpPr>
        <p:sp>
          <p:nvSpPr>
            <p:cNvPr id="18" name="object 18"/>
            <p:cNvSpPr/>
            <p:nvPr/>
          </p:nvSpPr>
          <p:spPr>
            <a:xfrm>
              <a:off x="3467100" y="3530600"/>
              <a:ext cx="647700" cy="2921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2900" y="3530600"/>
              <a:ext cx="139700" cy="1778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18000" y="3530600"/>
              <a:ext cx="520700" cy="2921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13300" y="3556000"/>
              <a:ext cx="203200" cy="2032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41900" y="3530600"/>
              <a:ext cx="508000" cy="2921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49900" y="3543300"/>
              <a:ext cx="139700" cy="1524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76900" y="3530600"/>
              <a:ext cx="482600" cy="1778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97600" y="3543300"/>
              <a:ext cx="114300" cy="2794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729739" y="3416300"/>
            <a:ext cx="4662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Number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(-1)</a:t>
            </a:r>
            <a:r>
              <a:rPr sz="2400" b="1" spc="-7" baseline="19097" dirty="0">
                <a:solidFill>
                  <a:srgbClr val="FF2600"/>
                </a:solidFill>
                <a:latin typeface="Courier New"/>
                <a:cs typeface="Courier New"/>
              </a:rPr>
              <a:t>S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(1+</a:t>
            </a:r>
            <a:r>
              <a:rPr sz="2400" b="1" spc="-5" dirty="0">
                <a:solidFill>
                  <a:srgbClr val="73FA41"/>
                </a:solidFill>
                <a:latin typeface="Courier New"/>
                <a:cs typeface="Courier New"/>
              </a:rPr>
              <a:t>F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)(2</a:t>
            </a:r>
            <a:r>
              <a:rPr sz="2400" b="1" spc="-7" baseline="19097" dirty="0">
                <a:solidFill>
                  <a:srgbClr val="FFFB00"/>
                </a:solidFill>
                <a:latin typeface="Courier New"/>
                <a:cs typeface="Courier New"/>
              </a:rPr>
              <a:t>E</a:t>
            </a:r>
            <a:r>
              <a:rPr sz="2400" b="1" spc="-7" baseline="19097" dirty="0">
                <a:solidFill>
                  <a:srgbClr val="FFFFFF"/>
                </a:solidFill>
                <a:latin typeface="Courier New"/>
                <a:cs typeface="Courier New"/>
              </a:rPr>
              <a:t>-127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79500" y="4114800"/>
            <a:ext cx="393700" cy="203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69339" y="3962400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ex: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68400" y="5168900"/>
            <a:ext cx="1117600" cy="2413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2451100" y="5168900"/>
            <a:ext cx="5207000" cy="292100"/>
            <a:chOff x="2451100" y="5168900"/>
            <a:chExt cx="5207000" cy="292100"/>
          </a:xfrm>
        </p:grpSpPr>
        <p:sp>
          <p:nvSpPr>
            <p:cNvPr id="31" name="object 31"/>
            <p:cNvSpPr/>
            <p:nvPr/>
          </p:nvSpPr>
          <p:spPr>
            <a:xfrm>
              <a:off x="2451100" y="5168900"/>
              <a:ext cx="4203700" cy="2921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67500" y="5168900"/>
              <a:ext cx="850900" cy="1778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56500" y="5181600"/>
              <a:ext cx="101600" cy="2794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222500" y="5727700"/>
            <a:ext cx="4584700" cy="292100"/>
            <a:chOff x="2222500" y="5727700"/>
            <a:chExt cx="4584700" cy="292100"/>
          </a:xfrm>
        </p:grpSpPr>
        <p:sp>
          <p:nvSpPr>
            <p:cNvPr id="35" name="object 35"/>
            <p:cNvSpPr/>
            <p:nvPr/>
          </p:nvSpPr>
          <p:spPr>
            <a:xfrm>
              <a:off x="2222500" y="5727700"/>
              <a:ext cx="4191000" cy="2921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38900" y="5727700"/>
              <a:ext cx="228600" cy="1778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05600" y="5740400"/>
              <a:ext cx="101600" cy="2794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2222500" y="6337300"/>
            <a:ext cx="190500" cy="1143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2590800" y="6273800"/>
            <a:ext cx="3771900" cy="317500"/>
            <a:chOff x="2590800" y="6273800"/>
            <a:chExt cx="3771900" cy="317500"/>
          </a:xfrm>
        </p:grpSpPr>
        <p:sp>
          <p:nvSpPr>
            <p:cNvPr id="40" name="object 40"/>
            <p:cNvSpPr/>
            <p:nvPr/>
          </p:nvSpPr>
          <p:spPr>
            <a:xfrm>
              <a:off x="2590800" y="6273800"/>
              <a:ext cx="3657600" cy="2413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35700" y="6426200"/>
              <a:ext cx="127000" cy="1651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128674" y="4861559"/>
            <a:ext cx="6638290" cy="16891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20"/>
              </a:spcBef>
              <a:tabLst>
                <a:tab pos="1318260" algn="l"/>
              </a:tabLst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Number	</a:t>
            </a:r>
            <a:r>
              <a:rPr sz="2400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2400" spc="-80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B00"/>
                </a:solidFill>
                <a:latin typeface="Courier New"/>
                <a:cs typeface="Courier New"/>
              </a:rPr>
              <a:t>(-1)(1.10001110001)(2</a:t>
            </a:r>
            <a:r>
              <a:rPr sz="2400" baseline="19097" dirty="0">
                <a:solidFill>
                  <a:srgbClr val="FFFB00"/>
                </a:solidFill>
                <a:latin typeface="Courier New"/>
                <a:cs typeface="Courier New"/>
              </a:rPr>
              <a:t>145-127</a:t>
            </a:r>
            <a:r>
              <a:rPr sz="2400" dirty="0">
                <a:solidFill>
                  <a:srgbClr val="FFFB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080770">
              <a:lnSpc>
                <a:spcPct val="100000"/>
              </a:lnSpc>
              <a:spcBef>
                <a:spcPts val="1520"/>
              </a:spcBef>
            </a:pPr>
            <a:r>
              <a:rPr sz="2400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B00"/>
                </a:solidFill>
                <a:latin typeface="Courier New"/>
                <a:cs typeface="Courier New"/>
              </a:rPr>
              <a:t>(-1)(1.10001110001)(2</a:t>
            </a:r>
            <a:r>
              <a:rPr sz="2400" spc="-7" baseline="19097" dirty="0">
                <a:solidFill>
                  <a:srgbClr val="FFFB00"/>
                </a:solidFill>
                <a:latin typeface="Courier New"/>
                <a:cs typeface="Courier New"/>
              </a:rPr>
              <a:t>18</a:t>
            </a:r>
            <a:r>
              <a:rPr sz="2400" spc="-5" dirty="0">
                <a:solidFill>
                  <a:srgbClr val="FFFB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080770">
              <a:lnSpc>
                <a:spcPct val="100000"/>
              </a:lnSpc>
              <a:spcBef>
                <a:spcPts val="1420"/>
              </a:spcBef>
            </a:pPr>
            <a:r>
              <a:rPr sz="2400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sz="2400" spc="-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-1100011100010000000</a:t>
            </a:r>
            <a:r>
              <a:rPr sz="2400" spc="-7" baseline="-22569" dirty="0">
                <a:solidFill>
                  <a:srgbClr val="FFFB00"/>
                </a:solidFill>
                <a:latin typeface="Courier New"/>
                <a:cs typeface="Courier New"/>
              </a:rPr>
              <a:t>2</a:t>
            </a:r>
            <a:endParaRPr sz="2400" baseline="-22569">
              <a:latin typeface="Courier New"/>
              <a:cs typeface="Courier New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701800" y="4013200"/>
            <a:ext cx="584200" cy="660400"/>
            <a:chOff x="1701800" y="4013200"/>
            <a:chExt cx="584200" cy="660400"/>
          </a:xfrm>
        </p:grpSpPr>
        <p:sp>
          <p:nvSpPr>
            <p:cNvPr id="44" name="object 44"/>
            <p:cNvSpPr/>
            <p:nvPr/>
          </p:nvSpPr>
          <p:spPr>
            <a:xfrm>
              <a:off x="1701800" y="4013200"/>
              <a:ext cx="584200" cy="6604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03400" y="41148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381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81000" y="4572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43100" y="4279900"/>
              <a:ext cx="177800" cy="2286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803400" y="4114800"/>
            <a:ext cx="3810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082800" y="4013200"/>
            <a:ext cx="1498600" cy="660400"/>
            <a:chOff x="2082800" y="4013200"/>
            <a:chExt cx="1498600" cy="660400"/>
          </a:xfrm>
        </p:grpSpPr>
        <p:sp>
          <p:nvSpPr>
            <p:cNvPr id="49" name="object 49"/>
            <p:cNvSpPr/>
            <p:nvPr/>
          </p:nvSpPr>
          <p:spPr>
            <a:xfrm>
              <a:off x="2082800" y="4013200"/>
              <a:ext cx="1498600" cy="6604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84400" y="4114800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1295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95400" y="4572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98700" y="4279900"/>
              <a:ext cx="1143000" cy="2413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184400" y="4114800"/>
            <a:ext cx="12954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007675"/>
                </a:solidFill>
                <a:latin typeface="Courier New"/>
                <a:cs typeface="Courier New"/>
              </a:rPr>
              <a:t>10010001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378200" y="4013200"/>
            <a:ext cx="3479800" cy="660400"/>
            <a:chOff x="3378200" y="4013200"/>
            <a:chExt cx="3479800" cy="660400"/>
          </a:xfrm>
        </p:grpSpPr>
        <p:sp>
          <p:nvSpPr>
            <p:cNvPr id="54" name="object 54"/>
            <p:cNvSpPr/>
            <p:nvPr/>
          </p:nvSpPr>
          <p:spPr>
            <a:xfrm>
              <a:off x="3378200" y="4013200"/>
              <a:ext cx="3479800" cy="6604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79800" y="4114800"/>
              <a:ext cx="3276600" cy="457200"/>
            </a:xfrm>
            <a:custGeom>
              <a:avLst/>
              <a:gdLst/>
              <a:ahLst/>
              <a:cxnLst/>
              <a:rect l="l" t="t" r="r" b="b"/>
              <a:pathLst>
                <a:path w="3276600" h="457200">
                  <a:moveTo>
                    <a:pt x="3276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276600" y="457200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56000" y="4279900"/>
              <a:ext cx="3200400" cy="24130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479800" y="4114800"/>
            <a:ext cx="32766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007675"/>
                </a:solidFill>
                <a:latin typeface="Courier New"/>
                <a:cs typeface="Courier New"/>
              </a:rPr>
              <a:t>10001110001000000000000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533400"/>
            <a:ext cx="6654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68400"/>
            <a:ext cx="34925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pc="-85" dirty="0"/>
              <a:t>Single-Precision </a:t>
            </a:r>
            <a:r>
              <a:rPr spc="-65" dirty="0"/>
              <a:t>Floating-Point  </a:t>
            </a:r>
            <a:r>
              <a:rPr spc="-100" dirty="0"/>
              <a:t>Binary</a:t>
            </a:r>
            <a:r>
              <a:rPr spc="-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22300" y="2044700"/>
            <a:ext cx="254000" cy="254000"/>
            <a:chOff x="622300" y="2044700"/>
            <a:chExt cx="254000" cy="254000"/>
          </a:xfrm>
        </p:grpSpPr>
        <p:sp>
          <p:nvSpPr>
            <p:cNvPr id="6" name="object 6"/>
            <p:cNvSpPr/>
            <p:nvPr/>
          </p:nvSpPr>
          <p:spPr>
            <a:xfrm>
              <a:off x="622300" y="2044700"/>
              <a:ext cx="2540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300" y="20447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77900" y="2044700"/>
            <a:ext cx="1600200" cy="26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1955800"/>
            <a:ext cx="1635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Let’s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review: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2200" y="26670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358900" y="2590800"/>
            <a:ext cx="7061200" cy="977900"/>
            <a:chOff x="1358900" y="2590800"/>
            <a:chExt cx="7061200" cy="977900"/>
          </a:xfrm>
        </p:grpSpPr>
        <p:sp>
          <p:nvSpPr>
            <p:cNvPr id="12" name="object 12"/>
            <p:cNvSpPr/>
            <p:nvPr/>
          </p:nvSpPr>
          <p:spPr>
            <a:xfrm>
              <a:off x="1358900" y="2590800"/>
              <a:ext cx="7061200" cy="317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71600" y="2921000"/>
              <a:ext cx="6985000" cy="317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1600" y="3251200"/>
              <a:ext cx="2413000" cy="317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092200" y="38862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9339" y="38173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71600" y="3810000"/>
            <a:ext cx="6908800" cy="647700"/>
            <a:chOff x="1371600" y="3810000"/>
            <a:chExt cx="6908800" cy="647700"/>
          </a:xfrm>
        </p:grpSpPr>
        <p:sp>
          <p:nvSpPr>
            <p:cNvPr id="18" name="object 18"/>
            <p:cNvSpPr/>
            <p:nvPr/>
          </p:nvSpPr>
          <p:spPr>
            <a:xfrm>
              <a:off x="1371600" y="3810000"/>
              <a:ext cx="6908800" cy="317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71600" y="4140200"/>
              <a:ext cx="3175000" cy="3175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740"/>
              </a:lnSpc>
              <a:spcBef>
                <a:spcPts val="10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297815" algn="l"/>
                <a:tab pos="298450" algn="l"/>
                <a:tab pos="6362065" algn="l"/>
              </a:tabLst>
            </a:pPr>
            <a:r>
              <a:rPr sz="2400" spc="-90" dirty="0"/>
              <a:t>The </a:t>
            </a:r>
            <a:r>
              <a:rPr sz="2400" spc="-30" dirty="0"/>
              <a:t>exponent can </a:t>
            </a:r>
            <a:r>
              <a:rPr sz="2400" spc="-25" dirty="0"/>
              <a:t>be </a:t>
            </a:r>
            <a:r>
              <a:rPr sz="2400" spc="-75" dirty="0"/>
              <a:t>any</a:t>
            </a:r>
            <a:r>
              <a:rPr sz="2400" spc="220" dirty="0"/>
              <a:t> </a:t>
            </a:r>
            <a:r>
              <a:rPr sz="2400" spc="-35" dirty="0"/>
              <a:t>number</a:t>
            </a:r>
            <a:r>
              <a:rPr sz="2400" spc="10" dirty="0"/>
              <a:t> </a:t>
            </a:r>
            <a:r>
              <a:rPr sz="2400" spc="-30" dirty="0"/>
              <a:t>between	</a:t>
            </a:r>
            <a:r>
              <a:rPr sz="2400" spc="20" dirty="0"/>
              <a:t>-126</a:t>
            </a:r>
            <a:r>
              <a:rPr sz="2400" spc="-80" dirty="0"/>
              <a:t> </a:t>
            </a:r>
            <a:r>
              <a:rPr sz="2400" spc="20" dirty="0"/>
              <a:t>to</a:t>
            </a:r>
            <a:endParaRPr sz="2400"/>
          </a:p>
          <a:p>
            <a:pPr marL="298450" marR="66040">
              <a:lnSpc>
                <a:spcPts val="2600"/>
              </a:lnSpc>
              <a:spcBef>
                <a:spcPts val="180"/>
              </a:spcBef>
            </a:pPr>
            <a:r>
              <a:rPr spc="5" dirty="0"/>
              <a:t>+128; </a:t>
            </a:r>
            <a:r>
              <a:rPr spc="-15" dirty="0"/>
              <a:t>that </a:t>
            </a:r>
            <a:r>
              <a:rPr spc="-55" dirty="0"/>
              <a:t>means </a:t>
            </a:r>
            <a:r>
              <a:rPr spc="-60" dirty="0"/>
              <a:t>extremely </a:t>
            </a:r>
            <a:r>
              <a:rPr spc="-65" dirty="0"/>
              <a:t>large </a:t>
            </a:r>
            <a:r>
              <a:rPr spc="-35" dirty="0"/>
              <a:t>and </a:t>
            </a:r>
            <a:r>
              <a:rPr spc="-65" dirty="0"/>
              <a:t>small </a:t>
            </a:r>
            <a:r>
              <a:rPr spc="-35" dirty="0"/>
              <a:t>numbers  </a:t>
            </a:r>
            <a:r>
              <a:rPr spc="-30" dirty="0"/>
              <a:t>can </a:t>
            </a:r>
            <a:r>
              <a:rPr spc="-25" dirty="0"/>
              <a:t>be</a:t>
            </a:r>
            <a:r>
              <a:rPr spc="25" dirty="0"/>
              <a:t> </a:t>
            </a:r>
            <a:r>
              <a:rPr spc="-45" dirty="0"/>
              <a:t>expressed.</a:t>
            </a:r>
          </a:p>
          <a:p>
            <a:pPr marL="298450" marR="151130">
              <a:lnSpc>
                <a:spcPts val="2600"/>
              </a:lnSpc>
              <a:spcBef>
                <a:spcPts val="1800"/>
              </a:spcBef>
            </a:pPr>
            <a:r>
              <a:rPr spc="-125" dirty="0"/>
              <a:t>Say, </a:t>
            </a:r>
            <a:r>
              <a:rPr spc="-90" dirty="0"/>
              <a:t>a </a:t>
            </a:r>
            <a:r>
              <a:rPr spc="10" dirty="0"/>
              <a:t>32-bit </a:t>
            </a:r>
            <a:r>
              <a:rPr spc="-135" dirty="0"/>
              <a:t>FP </a:t>
            </a:r>
            <a:r>
              <a:rPr spc="-35" dirty="0"/>
              <a:t>number </a:t>
            </a:r>
            <a:r>
              <a:rPr spc="-30" dirty="0"/>
              <a:t>can </a:t>
            </a:r>
            <a:r>
              <a:rPr spc="-55" dirty="0"/>
              <a:t>replace </a:t>
            </a:r>
            <a:r>
              <a:rPr spc="-90" dirty="0"/>
              <a:t>a </a:t>
            </a:r>
            <a:r>
              <a:rPr spc="-55" dirty="0"/>
              <a:t>binary </a:t>
            </a:r>
            <a:r>
              <a:rPr spc="-45" dirty="0"/>
              <a:t>integer  </a:t>
            </a:r>
            <a:r>
              <a:rPr spc="-35" dirty="0"/>
              <a:t>number </a:t>
            </a:r>
            <a:r>
              <a:rPr spc="-60" dirty="0"/>
              <a:t>having </a:t>
            </a:r>
            <a:r>
              <a:rPr spc="-5" dirty="0"/>
              <a:t>129</a:t>
            </a:r>
            <a:r>
              <a:rPr spc="90" dirty="0"/>
              <a:t> </a:t>
            </a:r>
            <a:r>
              <a:rPr spc="-10" dirty="0"/>
              <a:t>bits.</a:t>
            </a:r>
          </a:p>
        </p:txBody>
      </p:sp>
      <p:sp>
        <p:nvSpPr>
          <p:cNvPr id="21" name="object 21"/>
          <p:cNvSpPr/>
          <p:nvPr/>
        </p:nvSpPr>
        <p:spPr>
          <a:xfrm>
            <a:off x="1041400" y="4749800"/>
            <a:ext cx="190500" cy="203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371600" y="4686300"/>
            <a:ext cx="7048500" cy="1282700"/>
            <a:chOff x="1371600" y="4686300"/>
            <a:chExt cx="7048500" cy="1282700"/>
          </a:xfrm>
        </p:grpSpPr>
        <p:sp>
          <p:nvSpPr>
            <p:cNvPr id="23" name="object 23"/>
            <p:cNvSpPr/>
            <p:nvPr/>
          </p:nvSpPr>
          <p:spPr>
            <a:xfrm>
              <a:off x="1384300" y="4686300"/>
              <a:ext cx="2451100" cy="3175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37000" y="4686300"/>
              <a:ext cx="3060700" cy="3175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71600" y="5003800"/>
              <a:ext cx="7048500" cy="3302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71600" y="5334000"/>
              <a:ext cx="6781800" cy="3175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71600" y="5651500"/>
              <a:ext cx="1701800" cy="3175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69339" y="4597400"/>
            <a:ext cx="7325995" cy="13563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98450" marR="5080" indent="-285750">
              <a:lnSpc>
                <a:spcPct val="88000"/>
              </a:lnSpc>
              <a:spcBef>
                <a:spcPts val="445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Distinctive point: </a:t>
            </a:r>
            <a:r>
              <a:rPr sz="2400" i="1" dirty="0">
                <a:solidFill>
                  <a:srgbClr val="FFFB00"/>
                </a:solidFill>
                <a:latin typeface="Arial"/>
                <a:cs typeface="Arial"/>
              </a:rPr>
              <a:t>Because </a:t>
            </a:r>
            <a:r>
              <a:rPr sz="2400" i="1" spc="-5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i="1" dirty="0">
                <a:solidFill>
                  <a:srgbClr val="FFFB00"/>
                </a:solidFill>
                <a:latin typeface="Arial"/>
                <a:cs typeface="Arial"/>
              </a:rPr>
              <a:t>exponent  </a:t>
            </a:r>
            <a:r>
              <a:rPr sz="2400" i="1" spc="-5" dirty="0">
                <a:solidFill>
                  <a:srgbClr val="FFFB00"/>
                </a:solidFill>
                <a:latin typeface="Arial"/>
                <a:cs typeface="Arial"/>
              </a:rPr>
              <a:t>determines the position </a:t>
            </a:r>
            <a:r>
              <a:rPr sz="2400" i="1" dirty="0">
                <a:solidFill>
                  <a:srgbClr val="FFFB00"/>
                </a:solidFill>
                <a:latin typeface="Arial"/>
                <a:cs typeface="Arial"/>
              </a:rPr>
              <a:t>of </a:t>
            </a:r>
            <a:r>
              <a:rPr sz="2400" i="1" spc="-5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i="1" dirty="0">
                <a:solidFill>
                  <a:srgbClr val="FFFB00"/>
                </a:solidFill>
                <a:latin typeface="Arial"/>
                <a:cs typeface="Arial"/>
              </a:rPr>
              <a:t>binary </a:t>
            </a:r>
            <a:r>
              <a:rPr sz="2400" i="1" spc="-5" dirty="0">
                <a:solidFill>
                  <a:srgbClr val="FFFB00"/>
                </a:solidFill>
                <a:latin typeface="Arial"/>
                <a:cs typeface="Arial"/>
              </a:rPr>
              <a:t>point, </a:t>
            </a:r>
            <a:r>
              <a:rPr sz="2400" i="1" dirty="0">
                <a:solidFill>
                  <a:srgbClr val="FFFB00"/>
                </a:solidFill>
                <a:latin typeface="Arial"/>
                <a:cs typeface="Arial"/>
              </a:rPr>
              <a:t>numbers  </a:t>
            </a:r>
            <a:r>
              <a:rPr sz="2400" i="1" spc="-5" dirty="0">
                <a:solidFill>
                  <a:srgbClr val="FFFB00"/>
                </a:solidFill>
                <a:latin typeface="Arial"/>
                <a:cs typeface="Arial"/>
              </a:rPr>
              <a:t>containing both integer </a:t>
            </a:r>
            <a:r>
              <a:rPr sz="2400" i="1" dirty="0">
                <a:solidFill>
                  <a:srgbClr val="FFFB00"/>
                </a:solidFill>
                <a:latin typeface="Arial"/>
                <a:cs typeface="Arial"/>
              </a:rPr>
              <a:t>and </a:t>
            </a:r>
            <a:r>
              <a:rPr sz="2400" i="1" spc="-5" dirty="0">
                <a:solidFill>
                  <a:srgbClr val="FFFB00"/>
                </a:solidFill>
                <a:latin typeface="Arial"/>
                <a:cs typeface="Arial"/>
              </a:rPr>
              <a:t>fractional parts </a:t>
            </a:r>
            <a:r>
              <a:rPr sz="2400" i="1" dirty="0">
                <a:solidFill>
                  <a:srgbClr val="FFFB00"/>
                </a:solidFill>
                <a:latin typeface="Arial"/>
                <a:cs typeface="Arial"/>
              </a:rPr>
              <a:t>can be  </a:t>
            </a:r>
            <a:r>
              <a:rPr sz="2400" i="1" spc="-5" dirty="0">
                <a:solidFill>
                  <a:srgbClr val="FFFB00"/>
                </a:solidFill>
                <a:latin typeface="Arial"/>
                <a:cs typeface="Arial"/>
              </a:rPr>
              <a:t>represented.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533400"/>
            <a:ext cx="6654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168400"/>
            <a:ext cx="34925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pc="-85" dirty="0"/>
              <a:t>Single-Precision </a:t>
            </a:r>
            <a:r>
              <a:rPr spc="-65" dirty="0"/>
              <a:t>Floating-Point  </a:t>
            </a:r>
            <a:r>
              <a:rPr spc="-100" dirty="0"/>
              <a:t>Binary</a:t>
            </a:r>
            <a:r>
              <a:rPr spc="-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22300" y="2489200"/>
            <a:ext cx="254000" cy="254000"/>
            <a:chOff x="622300" y="2489200"/>
            <a:chExt cx="254000" cy="254000"/>
          </a:xfrm>
        </p:grpSpPr>
        <p:sp>
          <p:nvSpPr>
            <p:cNvPr id="6" name="object 6"/>
            <p:cNvSpPr/>
            <p:nvPr/>
          </p:nvSpPr>
          <p:spPr>
            <a:xfrm>
              <a:off x="622300" y="2489200"/>
              <a:ext cx="2540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300" y="24892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52500" y="2489200"/>
            <a:ext cx="69723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1400" y="3136900"/>
            <a:ext cx="1905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358900" y="2984500"/>
            <a:ext cx="5283200" cy="533400"/>
            <a:chOff x="1358900" y="2984500"/>
            <a:chExt cx="5283200" cy="533400"/>
          </a:xfrm>
        </p:grpSpPr>
        <p:sp>
          <p:nvSpPr>
            <p:cNvPr id="11" name="object 11"/>
            <p:cNvSpPr/>
            <p:nvPr/>
          </p:nvSpPr>
          <p:spPr>
            <a:xfrm>
              <a:off x="1358900" y="3073400"/>
              <a:ext cx="1625600" cy="2667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44800" y="2984500"/>
              <a:ext cx="1092200" cy="533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56000" y="3073400"/>
              <a:ext cx="3086100" cy="317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29639" y="2400300"/>
            <a:ext cx="7038340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There are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exceptions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format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FP</a:t>
            </a:r>
            <a:r>
              <a:rPr sz="2400" spc="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numbers:</a:t>
            </a:r>
            <a:endParaRPr sz="2400">
              <a:latin typeface="Arial"/>
              <a:cs typeface="Arial"/>
            </a:endParaRPr>
          </a:p>
          <a:p>
            <a:pPr marL="438150" indent="-285750">
              <a:lnSpc>
                <a:spcPct val="100000"/>
              </a:lnSpc>
              <a:spcBef>
                <a:spcPts val="172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437515" algn="l"/>
                <a:tab pos="438150" algn="l"/>
              </a:tabLst>
            </a:pPr>
            <a:r>
              <a:rPr sz="2400" spc="-90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 </a:t>
            </a:r>
            <a:r>
              <a:rPr sz="2400" b="1" u="heavy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Arial"/>
                <a:cs typeface="Arial"/>
              </a:rPr>
              <a:t>0.0</a:t>
            </a:r>
            <a:r>
              <a:rPr sz="2400" b="1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is </a:t>
            </a: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represented </a:t>
            </a:r>
            <a:r>
              <a:rPr sz="2400" spc="-25" dirty="0">
                <a:solidFill>
                  <a:srgbClr val="FFFB00"/>
                </a:solidFill>
                <a:latin typeface="Arial"/>
                <a:cs typeface="Arial"/>
              </a:rPr>
              <a:t>by </a:t>
            </a:r>
            <a:r>
              <a:rPr sz="2400" spc="-90" dirty="0">
                <a:solidFill>
                  <a:srgbClr val="FFFB00"/>
                </a:solidFill>
                <a:latin typeface="Arial"/>
                <a:cs typeface="Arial"/>
              </a:rPr>
              <a:t>all</a:t>
            </a:r>
            <a:r>
              <a:rPr sz="2400" spc="25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B00"/>
                </a:solidFill>
                <a:latin typeface="Arial"/>
                <a:cs typeface="Arial"/>
              </a:rPr>
              <a:t>0s.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41400" y="4889500"/>
            <a:ext cx="1905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9339" y="48333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68400" y="4737100"/>
            <a:ext cx="7353300" cy="533400"/>
            <a:chOff x="1168400" y="4737100"/>
            <a:chExt cx="7353300" cy="533400"/>
          </a:xfrm>
        </p:grpSpPr>
        <p:sp>
          <p:nvSpPr>
            <p:cNvPr id="18" name="object 18"/>
            <p:cNvSpPr/>
            <p:nvPr/>
          </p:nvSpPr>
          <p:spPr>
            <a:xfrm>
              <a:off x="1168400" y="4737100"/>
              <a:ext cx="1676400" cy="5334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63800" y="4826000"/>
              <a:ext cx="6057900" cy="3175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55089" y="4737100"/>
            <a:ext cx="7167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73FA41"/>
                </a:solidFill>
                <a:uFill>
                  <a:solidFill>
                    <a:srgbClr val="73FA41"/>
                  </a:solidFill>
                </a:uFill>
                <a:latin typeface="Arial"/>
                <a:cs typeface="Arial"/>
              </a:rPr>
              <a:t>Infinity</a:t>
            </a:r>
            <a:r>
              <a:rPr sz="2400" b="1" spc="-5" dirty="0">
                <a:solidFill>
                  <a:srgbClr val="73FA41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73FA41"/>
                </a:solidFill>
                <a:latin typeface="Arial"/>
                <a:cs typeface="Arial"/>
              </a:rPr>
              <a:t>is </a:t>
            </a:r>
            <a:r>
              <a:rPr sz="2400" spc="-45" dirty="0">
                <a:solidFill>
                  <a:srgbClr val="73FA41"/>
                </a:solidFill>
                <a:latin typeface="Arial"/>
                <a:cs typeface="Arial"/>
              </a:rPr>
              <a:t>represented </a:t>
            </a:r>
            <a:r>
              <a:rPr sz="2400" spc="-25" dirty="0">
                <a:solidFill>
                  <a:srgbClr val="73FA41"/>
                </a:solidFill>
                <a:latin typeface="Arial"/>
                <a:cs typeface="Arial"/>
              </a:rPr>
              <a:t>by </a:t>
            </a:r>
            <a:r>
              <a:rPr sz="2400" spc="-90" dirty="0">
                <a:solidFill>
                  <a:srgbClr val="73FA41"/>
                </a:solidFill>
                <a:latin typeface="Arial"/>
                <a:cs typeface="Arial"/>
              </a:rPr>
              <a:t>all </a:t>
            </a:r>
            <a:r>
              <a:rPr sz="2400" spc="-25" dirty="0">
                <a:solidFill>
                  <a:srgbClr val="73FA41"/>
                </a:solidFill>
                <a:latin typeface="Arial"/>
                <a:cs typeface="Arial"/>
              </a:rPr>
              <a:t>1s </a:t>
            </a:r>
            <a:r>
              <a:rPr sz="2400" spc="-70" dirty="0">
                <a:solidFill>
                  <a:srgbClr val="73FA41"/>
                </a:solidFill>
                <a:latin typeface="Arial"/>
                <a:cs typeface="Arial"/>
              </a:rPr>
              <a:t>in </a:t>
            </a:r>
            <a:r>
              <a:rPr sz="2400" spc="-35" dirty="0">
                <a:solidFill>
                  <a:srgbClr val="73FA41"/>
                </a:solidFill>
                <a:latin typeface="Arial"/>
                <a:cs typeface="Arial"/>
              </a:rPr>
              <a:t>the </a:t>
            </a:r>
            <a:r>
              <a:rPr sz="2400" spc="-30" dirty="0">
                <a:solidFill>
                  <a:srgbClr val="73FA41"/>
                </a:solidFill>
                <a:latin typeface="Arial"/>
                <a:cs typeface="Arial"/>
              </a:rPr>
              <a:t>exponent </a:t>
            </a:r>
            <a:r>
              <a:rPr sz="2400" spc="-35" dirty="0">
                <a:solidFill>
                  <a:srgbClr val="73FA41"/>
                </a:solidFill>
                <a:latin typeface="Arial"/>
                <a:cs typeface="Arial"/>
              </a:rPr>
              <a:t>and</a:t>
            </a:r>
            <a:r>
              <a:rPr sz="2400" spc="365" dirty="0">
                <a:solidFill>
                  <a:srgbClr val="73FA41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73FA41"/>
                </a:solidFill>
                <a:latin typeface="Arial"/>
                <a:cs typeface="Arial"/>
              </a:rPr>
              <a:t>all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71600" y="5194300"/>
            <a:ext cx="2451100" cy="266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55089" y="5105400"/>
            <a:ext cx="2486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73FA41"/>
                </a:solidFill>
                <a:latin typeface="Arial"/>
                <a:cs typeface="Arial"/>
              </a:rPr>
              <a:t>0s </a:t>
            </a:r>
            <a:r>
              <a:rPr sz="2400" spc="-70" dirty="0">
                <a:solidFill>
                  <a:srgbClr val="73FA41"/>
                </a:solidFill>
                <a:latin typeface="Arial"/>
                <a:cs typeface="Arial"/>
              </a:rPr>
              <a:t>in </a:t>
            </a:r>
            <a:r>
              <a:rPr sz="2400" spc="-35" dirty="0">
                <a:solidFill>
                  <a:srgbClr val="73FA41"/>
                </a:solidFill>
                <a:latin typeface="Arial"/>
                <a:cs typeface="Arial"/>
              </a:rPr>
              <a:t>the</a:t>
            </a:r>
            <a:r>
              <a:rPr sz="2400" spc="60" dirty="0">
                <a:solidFill>
                  <a:srgbClr val="73FA41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73FA41"/>
                </a:solidFill>
                <a:latin typeface="Arial"/>
                <a:cs typeface="Arial"/>
              </a:rPr>
              <a:t>mantissa.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51000" y="3403600"/>
            <a:ext cx="584200" cy="660400"/>
            <a:chOff x="1651000" y="3403600"/>
            <a:chExt cx="584200" cy="660400"/>
          </a:xfrm>
        </p:grpSpPr>
        <p:sp>
          <p:nvSpPr>
            <p:cNvPr id="24" name="object 24"/>
            <p:cNvSpPr/>
            <p:nvPr/>
          </p:nvSpPr>
          <p:spPr>
            <a:xfrm>
              <a:off x="1651000" y="3403600"/>
              <a:ext cx="584200" cy="6604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52600" y="35052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381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81000" y="4572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79600" y="3708400"/>
              <a:ext cx="203200" cy="1905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752600" y="3505200"/>
            <a:ext cx="3810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32000" y="3403600"/>
            <a:ext cx="1498600" cy="660400"/>
            <a:chOff x="2032000" y="3403600"/>
            <a:chExt cx="1498600" cy="660400"/>
          </a:xfrm>
        </p:grpSpPr>
        <p:sp>
          <p:nvSpPr>
            <p:cNvPr id="29" name="object 29"/>
            <p:cNvSpPr/>
            <p:nvPr/>
          </p:nvSpPr>
          <p:spPr>
            <a:xfrm>
              <a:off x="2032000" y="3403600"/>
              <a:ext cx="1498600" cy="6604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33600" y="3505200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1295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95400" y="4572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35200" y="3670300"/>
              <a:ext cx="1155700" cy="2413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133600" y="3505200"/>
            <a:ext cx="12954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007675"/>
                </a:solidFill>
                <a:latin typeface="Courier New"/>
                <a:cs typeface="Courier New"/>
              </a:rPr>
              <a:t>00000000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27400" y="3403600"/>
            <a:ext cx="3479800" cy="660400"/>
            <a:chOff x="3327400" y="3403600"/>
            <a:chExt cx="3479800" cy="660400"/>
          </a:xfrm>
        </p:grpSpPr>
        <p:sp>
          <p:nvSpPr>
            <p:cNvPr id="34" name="object 34"/>
            <p:cNvSpPr/>
            <p:nvPr/>
          </p:nvSpPr>
          <p:spPr>
            <a:xfrm>
              <a:off x="3327400" y="3403600"/>
              <a:ext cx="3479800" cy="6604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29000" y="3505200"/>
              <a:ext cx="3276600" cy="457200"/>
            </a:xfrm>
            <a:custGeom>
              <a:avLst/>
              <a:gdLst/>
              <a:ahLst/>
              <a:cxnLst/>
              <a:rect l="l" t="t" r="r" b="b"/>
              <a:pathLst>
                <a:path w="3276600" h="457200">
                  <a:moveTo>
                    <a:pt x="3276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276600" y="457200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92500" y="3670300"/>
              <a:ext cx="3213100" cy="241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429000" y="3505200"/>
            <a:ext cx="32766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007675"/>
                </a:solidFill>
                <a:latin typeface="Courier New"/>
                <a:cs typeface="Courier New"/>
              </a:rPr>
              <a:t>00000000000000000000000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651000" y="5384800"/>
            <a:ext cx="584200" cy="660400"/>
            <a:chOff x="1651000" y="5384800"/>
            <a:chExt cx="584200" cy="660400"/>
          </a:xfrm>
        </p:grpSpPr>
        <p:sp>
          <p:nvSpPr>
            <p:cNvPr id="39" name="object 39"/>
            <p:cNvSpPr/>
            <p:nvPr/>
          </p:nvSpPr>
          <p:spPr>
            <a:xfrm>
              <a:off x="1651000" y="5384800"/>
              <a:ext cx="584200" cy="6604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52600" y="5486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381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81000" y="4572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79600" y="5689600"/>
              <a:ext cx="203200" cy="1905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752600" y="5486400"/>
            <a:ext cx="3810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032000" y="5384800"/>
            <a:ext cx="1498600" cy="660400"/>
            <a:chOff x="2032000" y="5384800"/>
            <a:chExt cx="1498600" cy="660400"/>
          </a:xfrm>
        </p:grpSpPr>
        <p:sp>
          <p:nvSpPr>
            <p:cNvPr id="44" name="object 44"/>
            <p:cNvSpPr/>
            <p:nvPr/>
          </p:nvSpPr>
          <p:spPr>
            <a:xfrm>
              <a:off x="2032000" y="5384800"/>
              <a:ext cx="1498600" cy="6604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33600" y="5486400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1295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95400" y="4572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47900" y="5651500"/>
              <a:ext cx="1143000" cy="2286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133600" y="5486400"/>
            <a:ext cx="12954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007675"/>
                </a:solidFill>
                <a:latin typeface="Courier New"/>
                <a:cs typeface="Courier New"/>
              </a:rPr>
              <a:t>11111111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327400" y="5384800"/>
            <a:ext cx="3479800" cy="660400"/>
            <a:chOff x="3327400" y="5384800"/>
            <a:chExt cx="3479800" cy="660400"/>
          </a:xfrm>
        </p:grpSpPr>
        <p:sp>
          <p:nvSpPr>
            <p:cNvPr id="49" name="object 49"/>
            <p:cNvSpPr/>
            <p:nvPr/>
          </p:nvSpPr>
          <p:spPr>
            <a:xfrm>
              <a:off x="3327400" y="5384800"/>
              <a:ext cx="3479800" cy="6604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29000" y="5486400"/>
              <a:ext cx="3276600" cy="457200"/>
            </a:xfrm>
            <a:custGeom>
              <a:avLst/>
              <a:gdLst/>
              <a:ahLst/>
              <a:cxnLst/>
              <a:rect l="l" t="t" r="r" b="b"/>
              <a:pathLst>
                <a:path w="3276600" h="457200">
                  <a:moveTo>
                    <a:pt x="3276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276600" y="457200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92500" y="5651500"/>
              <a:ext cx="3213100" cy="241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429000" y="5486400"/>
            <a:ext cx="3276600" cy="45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solidFill>
                  <a:srgbClr val="007675"/>
                </a:solidFill>
                <a:latin typeface="Courier New"/>
                <a:cs typeface="Courier New"/>
              </a:rPr>
              <a:t>00000000000000000000000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431800"/>
            <a:ext cx="48514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6900" y="1181100"/>
            <a:ext cx="30480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500" y="241300"/>
            <a:ext cx="492950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0" spc="-65" dirty="0"/>
              <a:t>Binary-to-Decimal  </a:t>
            </a:r>
            <a:r>
              <a:rPr sz="5000" spc="-105" dirty="0"/>
              <a:t>Conversion</a:t>
            </a:r>
            <a:endParaRPr sz="5000"/>
          </a:p>
        </p:txBody>
      </p:sp>
      <p:grpSp>
        <p:nvGrpSpPr>
          <p:cNvPr id="5" name="object 5"/>
          <p:cNvGrpSpPr/>
          <p:nvPr/>
        </p:nvGrpSpPr>
        <p:grpSpPr>
          <a:xfrm>
            <a:off x="533400" y="2120900"/>
            <a:ext cx="254000" cy="254000"/>
            <a:chOff x="533400" y="2120900"/>
            <a:chExt cx="254000" cy="254000"/>
          </a:xfrm>
        </p:grpSpPr>
        <p:sp>
          <p:nvSpPr>
            <p:cNvPr id="6" name="object 6"/>
            <p:cNvSpPr/>
            <p:nvPr/>
          </p:nvSpPr>
          <p:spPr>
            <a:xfrm>
              <a:off x="533400" y="2120900"/>
              <a:ext cx="2540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400" y="21209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63600" y="2120900"/>
            <a:ext cx="7124700" cy="596900"/>
            <a:chOff x="863600" y="2120900"/>
            <a:chExt cx="7124700" cy="596900"/>
          </a:xfrm>
        </p:grpSpPr>
        <p:sp>
          <p:nvSpPr>
            <p:cNvPr id="9" name="object 9"/>
            <p:cNvSpPr/>
            <p:nvPr/>
          </p:nvSpPr>
          <p:spPr>
            <a:xfrm>
              <a:off x="863600" y="2120900"/>
              <a:ext cx="7124700" cy="317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6300" y="2451100"/>
              <a:ext cx="1866900" cy="266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308100" y="3035300"/>
            <a:ext cx="2374900" cy="292100"/>
            <a:chOff x="1308100" y="3035300"/>
            <a:chExt cx="2374900" cy="292100"/>
          </a:xfrm>
        </p:grpSpPr>
        <p:sp>
          <p:nvSpPr>
            <p:cNvPr id="12" name="object 12"/>
            <p:cNvSpPr/>
            <p:nvPr/>
          </p:nvSpPr>
          <p:spPr>
            <a:xfrm>
              <a:off x="1308100" y="3035300"/>
              <a:ext cx="2247900" cy="228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68700" y="3175000"/>
              <a:ext cx="114300" cy="152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3733800" y="3035300"/>
            <a:ext cx="1155700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3439" y="2032000"/>
            <a:ext cx="7136765" cy="12573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5400" marR="17780">
              <a:lnSpc>
                <a:spcPts val="2600"/>
              </a:lnSpc>
              <a:spcBef>
                <a:spcPts val="4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weights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1s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decimal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value.</a:t>
            </a:r>
            <a:endParaRPr sz="2400">
              <a:latin typeface="Arial"/>
              <a:cs typeface="Arial"/>
            </a:endParaRPr>
          </a:p>
          <a:p>
            <a:pPr marL="454659">
              <a:lnSpc>
                <a:spcPct val="100000"/>
              </a:lnSpc>
              <a:spcBef>
                <a:spcPts val="1780"/>
              </a:spcBef>
            </a:pP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000" spc="-25" dirty="0">
                <a:solidFill>
                  <a:srgbClr val="FFFB00"/>
                </a:solidFill>
                <a:latin typeface="Arial"/>
                <a:cs typeface="Arial"/>
              </a:rPr>
              <a:t>convert </a:t>
            </a:r>
            <a:r>
              <a:rPr sz="2000" dirty="0">
                <a:solidFill>
                  <a:srgbClr val="FFFB00"/>
                </a:solidFill>
                <a:latin typeface="Arial"/>
                <a:cs typeface="Arial"/>
              </a:rPr>
              <a:t>1101101</a:t>
            </a:r>
            <a:r>
              <a:rPr sz="1950" baseline="-21367" dirty="0">
                <a:solidFill>
                  <a:srgbClr val="FFFB00"/>
                </a:solidFill>
                <a:latin typeface="Arial"/>
                <a:cs typeface="Arial"/>
              </a:rPr>
              <a:t>2 </a:t>
            </a:r>
            <a:r>
              <a:rPr sz="2000" spc="15" dirty="0">
                <a:solidFill>
                  <a:srgbClr val="FFFB00"/>
                </a:solidFill>
                <a:latin typeface="Arial"/>
                <a:cs typeface="Arial"/>
              </a:rPr>
              <a:t>to</a:t>
            </a:r>
            <a:r>
              <a:rPr sz="2000" spc="-11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B00"/>
                </a:solidFill>
                <a:latin typeface="Arial"/>
                <a:cs typeface="Arial"/>
              </a:rPr>
              <a:t>decimal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65200" y="5130800"/>
            <a:ext cx="1168400" cy="266700"/>
            <a:chOff x="965200" y="5130800"/>
            <a:chExt cx="1168400" cy="266700"/>
          </a:xfrm>
        </p:grpSpPr>
        <p:sp>
          <p:nvSpPr>
            <p:cNvPr id="17" name="object 17"/>
            <p:cNvSpPr/>
            <p:nvPr/>
          </p:nvSpPr>
          <p:spPr>
            <a:xfrm>
              <a:off x="965200" y="5130800"/>
              <a:ext cx="1054100" cy="2032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19300" y="5257800"/>
              <a:ext cx="114300" cy="139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2527300" y="5130800"/>
            <a:ext cx="469900" cy="190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98652" y="5029200"/>
            <a:ext cx="1819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628139" algn="l"/>
              </a:tabLst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1101101</a:t>
            </a:r>
            <a:r>
              <a:rPr sz="1950" b="1" baseline="-23504" dirty="0">
                <a:solidFill>
                  <a:srgbClr val="FFFFFF"/>
                </a:solidFill>
                <a:latin typeface="Courier New"/>
                <a:cs typeface="Courier New"/>
              </a:rPr>
              <a:t>2	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97200" y="5130800"/>
            <a:ext cx="101600" cy="152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94241" y="4970449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7" baseline="-125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300" b="1" spc="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87700" y="5130800"/>
            <a:ext cx="469900" cy="190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75101" y="502920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44900" y="5130800"/>
            <a:ext cx="114300" cy="1524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54527" y="4970449"/>
            <a:ext cx="330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15" baseline="-125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300" b="1" spc="10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48100" y="5130800"/>
            <a:ext cx="469900" cy="190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35615" y="502920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05300" y="5130800"/>
            <a:ext cx="114300" cy="1524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115041" y="4970449"/>
            <a:ext cx="330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15" baseline="-125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300" b="1" spc="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08500" y="5130800"/>
            <a:ext cx="469900" cy="190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96117" y="502920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65700" y="5130800"/>
            <a:ext cx="114300" cy="1397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68900" y="5130800"/>
            <a:ext cx="469900" cy="190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156631" y="502920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26100" y="5130800"/>
            <a:ext cx="127000" cy="1524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762843" y="4970449"/>
            <a:ext cx="1016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11200" algn="l"/>
              </a:tabLst>
            </a:pPr>
            <a:r>
              <a:rPr sz="3000" b="1" spc="15" baseline="-125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300" b="1" spc="10" dirty="0">
                <a:solidFill>
                  <a:srgbClr val="FFFFFF"/>
                </a:solidFill>
                <a:latin typeface="Courier New"/>
                <a:cs typeface="Courier New"/>
              </a:rPr>
              <a:t>2	</a:t>
            </a:r>
            <a:r>
              <a:rPr sz="3000" b="1" spc="15" baseline="-125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300" b="1" spc="1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27300" y="5676900"/>
            <a:ext cx="3213100" cy="203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27300" y="6172200"/>
            <a:ext cx="774700" cy="2032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2495550" y="5650507"/>
          <a:ext cx="3263900" cy="74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R="36195" algn="ctr">
                        <a:lnSpc>
                          <a:spcPts val="191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91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64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32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+ 8 +</a:t>
                      </a:r>
                      <a:r>
                        <a:rPr sz="2000" b="1" spc="-10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91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000" b="1" spc="-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R="36195" algn="ctr">
                        <a:lnSpc>
                          <a:spcPts val="2390"/>
                        </a:lnSpc>
                        <a:spcBef>
                          <a:spcPts val="45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90"/>
                        </a:lnSpc>
                        <a:spcBef>
                          <a:spcPts val="45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1" name="object 41"/>
          <p:cNvGrpSpPr/>
          <p:nvPr/>
        </p:nvGrpSpPr>
        <p:grpSpPr>
          <a:xfrm>
            <a:off x="939800" y="3695700"/>
            <a:ext cx="7620000" cy="1257300"/>
            <a:chOff x="939800" y="3695700"/>
            <a:chExt cx="7620000" cy="1257300"/>
          </a:xfrm>
        </p:grpSpPr>
        <p:sp>
          <p:nvSpPr>
            <p:cNvPr id="42" name="object 42"/>
            <p:cNvSpPr/>
            <p:nvPr/>
          </p:nvSpPr>
          <p:spPr>
            <a:xfrm>
              <a:off x="939800" y="3695699"/>
              <a:ext cx="7620000" cy="1257300"/>
            </a:xfrm>
            <a:custGeom>
              <a:avLst/>
              <a:gdLst/>
              <a:ahLst/>
              <a:cxnLst/>
              <a:rect l="l" t="t" r="r" b="b"/>
              <a:pathLst>
                <a:path w="7620000" h="1257300">
                  <a:moveTo>
                    <a:pt x="939800" y="641350"/>
                  </a:moveTo>
                  <a:lnTo>
                    <a:pt x="0" y="641350"/>
                  </a:lnTo>
                  <a:lnTo>
                    <a:pt x="0" y="1257300"/>
                  </a:lnTo>
                  <a:lnTo>
                    <a:pt x="939800" y="1257300"/>
                  </a:lnTo>
                  <a:lnTo>
                    <a:pt x="939800" y="641350"/>
                  </a:lnTo>
                  <a:close/>
                </a:path>
                <a:path w="7620000" h="1257300">
                  <a:moveTo>
                    <a:pt x="939800" y="0"/>
                  </a:moveTo>
                  <a:lnTo>
                    <a:pt x="0" y="0"/>
                  </a:lnTo>
                  <a:lnTo>
                    <a:pt x="0" y="615950"/>
                  </a:lnTo>
                  <a:lnTo>
                    <a:pt x="939800" y="615950"/>
                  </a:lnTo>
                  <a:lnTo>
                    <a:pt x="939800" y="0"/>
                  </a:lnTo>
                  <a:close/>
                </a:path>
                <a:path w="7620000" h="1257300">
                  <a:moveTo>
                    <a:pt x="1892300" y="641350"/>
                  </a:moveTo>
                  <a:lnTo>
                    <a:pt x="965200" y="641350"/>
                  </a:lnTo>
                  <a:lnTo>
                    <a:pt x="965200" y="1257300"/>
                  </a:lnTo>
                  <a:lnTo>
                    <a:pt x="1892300" y="1257300"/>
                  </a:lnTo>
                  <a:lnTo>
                    <a:pt x="1892300" y="641350"/>
                  </a:lnTo>
                  <a:close/>
                </a:path>
                <a:path w="7620000" h="1257300">
                  <a:moveTo>
                    <a:pt x="1892300" y="0"/>
                  </a:moveTo>
                  <a:lnTo>
                    <a:pt x="965200" y="0"/>
                  </a:lnTo>
                  <a:lnTo>
                    <a:pt x="965200" y="615950"/>
                  </a:lnTo>
                  <a:lnTo>
                    <a:pt x="1892300" y="615950"/>
                  </a:lnTo>
                  <a:lnTo>
                    <a:pt x="1892300" y="0"/>
                  </a:lnTo>
                  <a:close/>
                </a:path>
                <a:path w="7620000" h="1257300">
                  <a:moveTo>
                    <a:pt x="2844800" y="641350"/>
                  </a:moveTo>
                  <a:lnTo>
                    <a:pt x="1917700" y="641350"/>
                  </a:lnTo>
                  <a:lnTo>
                    <a:pt x="1917700" y="1257300"/>
                  </a:lnTo>
                  <a:lnTo>
                    <a:pt x="2844800" y="1257300"/>
                  </a:lnTo>
                  <a:lnTo>
                    <a:pt x="2844800" y="641350"/>
                  </a:lnTo>
                  <a:close/>
                </a:path>
                <a:path w="7620000" h="1257300">
                  <a:moveTo>
                    <a:pt x="2844800" y="0"/>
                  </a:moveTo>
                  <a:lnTo>
                    <a:pt x="1917700" y="0"/>
                  </a:lnTo>
                  <a:lnTo>
                    <a:pt x="1917700" y="615950"/>
                  </a:lnTo>
                  <a:lnTo>
                    <a:pt x="2844800" y="615950"/>
                  </a:lnTo>
                  <a:lnTo>
                    <a:pt x="2844800" y="0"/>
                  </a:lnTo>
                  <a:close/>
                </a:path>
                <a:path w="7620000" h="1257300">
                  <a:moveTo>
                    <a:pt x="3797300" y="641350"/>
                  </a:moveTo>
                  <a:lnTo>
                    <a:pt x="2870200" y="641350"/>
                  </a:lnTo>
                  <a:lnTo>
                    <a:pt x="2870200" y="1257300"/>
                  </a:lnTo>
                  <a:lnTo>
                    <a:pt x="3797300" y="1257300"/>
                  </a:lnTo>
                  <a:lnTo>
                    <a:pt x="3797300" y="641350"/>
                  </a:lnTo>
                  <a:close/>
                </a:path>
                <a:path w="7620000" h="1257300">
                  <a:moveTo>
                    <a:pt x="3797300" y="0"/>
                  </a:moveTo>
                  <a:lnTo>
                    <a:pt x="2870200" y="0"/>
                  </a:lnTo>
                  <a:lnTo>
                    <a:pt x="2870200" y="615950"/>
                  </a:lnTo>
                  <a:lnTo>
                    <a:pt x="3797300" y="615950"/>
                  </a:lnTo>
                  <a:lnTo>
                    <a:pt x="3797300" y="0"/>
                  </a:lnTo>
                  <a:close/>
                </a:path>
                <a:path w="7620000" h="1257300">
                  <a:moveTo>
                    <a:pt x="4749800" y="641350"/>
                  </a:moveTo>
                  <a:lnTo>
                    <a:pt x="3822700" y="641350"/>
                  </a:lnTo>
                  <a:lnTo>
                    <a:pt x="3822700" y="1257300"/>
                  </a:lnTo>
                  <a:lnTo>
                    <a:pt x="4749800" y="1257300"/>
                  </a:lnTo>
                  <a:lnTo>
                    <a:pt x="4749800" y="641350"/>
                  </a:lnTo>
                  <a:close/>
                </a:path>
                <a:path w="7620000" h="1257300">
                  <a:moveTo>
                    <a:pt x="4749800" y="0"/>
                  </a:moveTo>
                  <a:lnTo>
                    <a:pt x="3822700" y="0"/>
                  </a:lnTo>
                  <a:lnTo>
                    <a:pt x="3822700" y="615950"/>
                  </a:lnTo>
                  <a:lnTo>
                    <a:pt x="4749800" y="615950"/>
                  </a:lnTo>
                  <a:lnTo>
                    <a:pt x="4749800" y="0"/>
                  </a:lnTo>
                  <a:close/>
                </a:path>
                <a:path w="7620000" h="1257300">
                  <a:moveTo>
                    <a:pt x="5702300" y="641350"/>
                  </a:moveTo>
                  <a:lnTo>
                    <a:pt x="4775200" y="641350"/>
                  </a:lnTo>
                  <a:lnTo>
                    <a:pt x="4775200" y="1257300"/>
                  </a:lnTo>
                  <a:lnTo>
                    <a:pt x="5702300" y="1257300"/>
                  </a:lnTo>
                  <a:lnTo>
                    <a:pt x="5702300" y="641350"/>
                  </a:lnTo>
                  <a:close/>
                </a:path>
                <a:path w="7620000" h="1257300">
                  <a:moveTo>
                    <a:pt x="5702300" y="0"/>
                  </a:moveTo>
                  <a:lnTo>
                    <a:pt x="4775200" y="0"/>
                  </a:lnTo>
                  <a:lnTo>
                    <a:pt x="4775200" y="615950"/>
                  </a:lnTo>
                  <a:lnTo>
                    <a:pt x="5702300" y="615950"/>
                  </a:lnTo>
                  <a:lnTo>
                    <a:pt x="5702300" y="0"/>
                  </a:lnTo>
                  <a:close/>
                </a:path>
                <a:path w="7620000" h="1257300">
                  <a:moveTo>
                    <a:pt x="6654800" y="641350"/>
                  </a:moveTo>
                  <a:lnTo>
                    <a:pt x="5727700" y="641350"/>
                  </a:lnTo>
                  <a:lnTo>
                    <a:pt x="5727700" y="1257300"/>
                  </a:lnTo>
                  <a:lnTo>
                    <a:pt x="6654800" y="1257300"/>
                  </a:lnTo>
                  <a:lnTo>
                    <a:pt x="6654800" y="641350"/>
                  </a:lnTo>
                  <a:close/>
                </a:path>
                <a:path w="7620000" h="1257300">
                  <a:moveTo>
                    <a:pt x="6654800" y="0"/>
                  </a:moveTo>
                  <a:lnTo>
                    <a:pt x="5727700" y="0"/>
                  </a:lnTo>
                  <a:lnTo>
                    <a:pt x="5727700" y="615950"/>
                  </a:lnTo>
                  <a:lnTo>
                    <a:pt x="6654800" y="615950"/>
                  </a:lnTo>
                  <a:lnTo>
                    <a:pt x="6654800" y="0"/>
                  </a:lnTo>
                  <a:close/>
                </a:path>
                <a:path w="7620000" h="1257300">
                  <a:moveTo>
                    <a:pt x="7620000" y="641350"/>
                  </a:moveTo>
                  <a:lnTo>
                    <a:pt x="6680200" y="641350"/>
                  </a:lnTo>
                  <a:lnTo>
                    <a:pt x="6680200" y="1257300"/>
                  </a:lnTo>
                  <a:lnTo>
                    <a:pt x="7620000" y="1257300"/>
                  </a:lnTo>
                  <a:lnTo>
                    <a:pt x="7620000" y="641350"/>
                  </a:lnTo>
                  <a:close/>
                </a:path>
                <a:path w="7620000" h="1257300">
                  <a:moveTo>
                    <a:pt x="7620000" y="0"/>
                  </a:moveTo>
                  <a:lnTo>
                    <a:pt x="6680200" y="0"/>
                  </a:lnTo>
                  <a:lnTo>
                    <a:pt x="6680200" y="615950"/>
                  </a:lnTo>
                  <a:lnTo>
                    <a:pt x="7620000" y="615950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41400" y="3911600"/>
              <a:ext cx="787400" cy="2413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73300" y="3898900"/>
              <a:ext cx="152400" cy="2032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13000" y="3886200"/>
              <a:ext cx="101600" cy="1651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25800" y="3898900"/>
              <a:ext cx="152400" cy="2032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65500" y="3898900"/>
              <a:ext cx="101600" cy="1524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78300" y="3898900"/>
              <a:ext cx="152400" cy="2032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05300" y="3886200"/>
              <a:ext cx="127000" cy="1524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30800" y="3898900"/>
              <a:ext cx="152400" cy="2032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70500" y="3886200"/>
              <a:ext cx="101600" cy="1651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83300" y="3898900"/>
              <a:ext cx="152400" cy="2032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10300" y="3886200"/>
              <a:ext cx="114300" cy="1524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35800" y="3898900"/>
              <a:ext cx="152400" cy="2032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75500" y="3886200"/>
              <a:ext cx="88900" cy="1524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001000" y="3898900"/>
              <a:ext cx="152400" cy="2032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128000" y="3886200"/>
              <a:ext cx="114300" cy="1651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70000" y="4559300"/>
              <a:ext cx="342900" cy="2032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36800" y="4546600"/>
              <a:ext cx="114300" cy="2032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89300" y="4546600"/>
              <a:ext cx="114300" cy="2032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29100" y="4546600"/>
              <a:ext cx="152400" cy="21590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94300" y="4546600"/>
              <a:ext cx="114300" cy="2032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146800" y="4546600"/>
              <a:ext cx="114300" cy="2032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086600" y="4546600"/>
              <a:ext cx="152400" cy="21590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51800" y="4546600"/>
              <a:ext cx="114300" cy="2032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939800" y="3695700"/>
          <a:ext cx="7620000" cy="125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00" b="1" baseline="-154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00" b="1" baseline="-154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00" b="1" baseline="-154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00" b="1" baseline="-154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00" b="1" baseline="-154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00" b="1" baseline="-154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700" b="1" baseline="-154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431800"/>
            <a:ext cx="48514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6900" y="1181100"/>
            <a:ext cx="30480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500" y="241300"/>
            <a:ext cx="492950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0" spc="-65" dirty="0"/>
              <a:t>Binary-to-Decimal  </a:t>
            </a:r>
            <a:r>
              <a:rPr sz="5000" spc="-105" dirty="0"/>
              <a:t>Conversion</a:t>
            </a:r>
            <a:endParaRPr sz="5000"/>
          </a:p>
        </p:txBody>
      </p:sp>
      <p:grpSp>
        <p:nvGrpSpPr>
          <p:cNvPr id="5" name="object 5"/>
          <p:cNvGrpSpPr/>
          <p:nvPr/>
        </p:nvGrpSpPr>
        <p:grpSpPr>
          <a:xfrm>
            <a:off x="533400" y="2298700"/>
            <a:ext cx="292100" cy="292100"/>
            <a:chOff x="533400" y="2298700"/>
            <a:chExt cx="292100" cy="292100"/>
          </a:xfrm>
        </p:grpSpPr>
        <p:sp>
          <p:nvSpPr>
            <p:cNvPr id="6" name="object 6"/>
            <p:cNvSpPr/>
            <p:nvPr/>
          </p:nvSpPr>
          <p:spPr>
            <a:xfrm>
              <a:off x="533400" y="2298700"/>
              <a:ext cx="292100" cy="292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400" y="2298700"/>
              <a:ext cx="266700" cy="266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01700" y="2311400"/>
            <a:ext cx="3886200" cy="355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" y="3022600"/>
            <a:ext cx="3276600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6139" y="2197100"/>
            <a:ext cx="3918585" cy="107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Fractional binary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000" spc="-25" dirty="0">
                <a:solidFill>
                  <a:srgbClr val="FFFB00"/>
                </a:solidFill>
                <a:latin typeface="Arial"/>
                <a:cs typeface="Arial"/>
              </a:rPr>
              <a:t>convert 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0.1011 </a:t>
            </a:r>
            <a:r>
              <a:rPr sz="2000" spc="15" dirty="0">
                <a:solidFill>
                  <a:srgbClr val="FFFB00"/>
                </a:solidFill>
                <a:latin typeface="Arial"/>
                <a:cs typeface="Arial"/>
              </a:rPr>
              <a:t>to</a:t>
            </a:r>
            <a:r>
              <a:rPr sz="2000" spc="6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B00"/>
                </a:solidFill>
                <a:latin typeface="Arial"/>
                <a:cs typeface="Arial"/>
              </a:rPr>
              <a:t>decimal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27200" y="4876800"/>
            <a:ext cx="1676400" cy="203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01800" y="4775200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0.101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	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03600" y="4876800"/>
            <a:ext cx="203200" cy="139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00226" y="4716449"/>
            <a:ext cx="4324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15" baseline="-125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300" b="1" spc="10" dirty="0">
                <a:solidFill>
                  <a:srgbClr val="FFFFFF"/>
                </a:solidFill>
                <a:latin typeface="Courier New"/>
                <a:cs typeface="Courier New"/>
              </a:rPr>
              <a:t>-1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95700" y="4876800"/>
            <a:ext cx="469900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83127" y="477520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65600" y="4876800"/>
            <a:ext cx="203200" cy="152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57700" y="4876800"/>
            <a:ext cx="469900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45241" y="477520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27600" y="4876800"/>
            <a:ext cx="215900" cy="1397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49853" y="4716449"/>
            <a:ext cx="1219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12800" algn="l"/>
              </a:tabLst>
            </a:pPr>
            <a:r>
              <a:rPr sz="3000" b="1" spc="15" baseline="-125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300" b="1" spc="10" dirty="0">
                <a:solidFill>
                  <a:srgbClr val="FFFFFF"/>
                </a:solidFill>
                <a:latin typeface="Courier New"/>
                <a:cs typeface="Courier New"/>
              </a:rPr>
              <a:t>-3	</a:t>
            </a:r>
            <a:r>
              <a:rPr sz="3000" b="1" spc="15" baseline="-125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300" b="1" spc="10" dirty="0">
                <a:solidFill>
                  <a:srgbClr val="FFFFFF"/>
                </a:solidFill>
                <a:latin typeface="Courier New"/>
                <a:cs typeface="Courier New"/>
              </a:rPr>
              <a:t>-4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33700" y="5461000"/>
            <a:ext cx="3365500" cy="203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33700" y="5994400"/>
            <a:ext cx="1231900" cy="203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901950" y="5434607"/>
          <a:ext cx="3416935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R="36195" algn="ctr">
                        <a:lnSpc>
                          <a:spcPts val="191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91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0.5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0.125</a:t>
                      </a:r>
                      <a:r>
                        <a:rPr sz="2000" b="1" spc="-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91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0.0625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R="36195" algn="ctr">
                        <a:lnSpc>
                          <a:spcPts val="2390"/>
                        </a:lnSpc>
                        <a:spcBef>
                          <a:spcPts val="6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90"/>
                        </a:lnSpc>
                        <a:spcBef>
                          <a:spcPts val="6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0.6875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2044700" y="3340100"/>
            <a:ext cx="4810125" cy="1214755"/>
            <a:chOff x="2044700" y="3340100"/>
            <a:chExt cx="4810125" cy="1214755"/>
          </a:xfrm>
        </p:grpSpPr>
        <p:sp>
          <p:nvSpPr>
            <p:cNvPr id="26" name="object 26"/>
            <p:cNvSpPr/>
            <p:nvPr/>
          </p:nvSpPr>
          <p:spPr>
            <a:xfrm>
              <a:off x="2044700" y="3340099"/>
              <a:ext cx="4810125" cy="1214755"/>
            </a:xfrm>
            <a:custGeom>
              <a:avLst/>
              <a:gdLst/>
              <a:ahLst/>
              <a:cxnLst/>
              <a:rect l="l" t="t" r="r" b="b"/>
              <a:pathLst>
                <a:path w="4810125" h="1214754">
                  <a:moveTo>
                    <a:pt x="949325" y="679450"/>
                  </a:moveTo>
                  <a:lnTo>
                    <a:pt x="0" y="679450"/>
                  </a:lnTo>
                  <a:lnTo>
                    <a:pt x="0" y="1214437"/>
                  </a:lnTo>
                  <a:lnTo>
                    <a:pt x="949325" y="1214437"/>
                  </a:lnTo>
                  <a:lnTo>
                    <a:pt x="949325" y="679450"/>
                  </a:lnTo>
                  <a:close/>
                </a:path>
                <a:path w="4810125" h="1214754">
                  <a:moveTo>
                    <a:pt x="949325" y="0"/>
                  </a:moveTo>
                  <a:lnTo>
                    <a:pt x="0" y="0"/>
                  </a:lnTo>
                  <a:lnTo>
                    <a:pt x="0" y="654050"/>
                  </a:lnTo>
                  <a:lnTo>
                    <a:pt x="949325" y="654050"/>
                  </a:lnTo>
                  <a:lnTo>
                    <a:pt x="949325" y="0"/>
                  </a:lnTo>
                  <a:close/>
                </a:path>
                <a:path w="4810125" h="1214754">
                  <a:moveTo>
                    <a:pt x="1911350" y="679450"/>
                  </a:moveTo>
                  <a:lnTo>
                    <a:pt x="974725" y="679450"/>
                  </a:lnTo>
                  <a:lnTo>
                    <a:pt x="974725" y="1214437"/>
                  </a:lnTo>
                  <a:lnTo>
                    <a:pt x="1911350" y="1214437"/>
                  </a:lnTo>
                  <a:lnTo>
                    <a:pt x="1911350" y="679450"/>
                  </a:lnTo>
                  <a:close/>
                </a:path>
                <a:path w="4810125" h="1214754">
                  <a:moveTo>
                    <a:pt x="1911350" y="0"/>
                  </a:moveTo>
                  <a:lnTo>
                    <a:pt x="974725" y="0"/>
                  </a:lnTo>
                  <a:lnTo>
                    <a:pt x="974725" y="654050"/>
                  </a:lnTo>
                  <a:lnTo>
                    <a:pt x="1911350" y="654050"/>
                  </a:lnTo>
                  <a:lnTo>
                    <a:pt x="1911350" y="0"/>
                  </a:lnTo>
                  <a:close/>
                </a:path>
                <a:path w="4810125" h="1214754">
                  <a:moveTo>
                    <a:pt x="2873375" y="679450"/>
                  </a:moveTo>
                  <a:lnTo>
                    <a:pt x="1936750" y="679450"/>
                  </a:lnTo>
                  <a:lnTo>
                    <a:pt x="1936750" y="1214437"/>
                  </a:lnTo>
                  <a:lnTo>
                    <a:pt x="2873375" y="1214437"/>
                  </a:lnTo>
                  <a:lnTo>
                    <a:pt x="2873375" y="679450"/>
                  </a:lnTo>
                  <a:close/>
                </a:path>
                <a:path w="4810125" h="1214754">
                  <a:moveTo>
                    <a:pt x="2873375" y="0"/>
                  </a:moveTo>
                  <a:lnTo>
                    <a:pt x="1936750" y="0"/>
                  </a:lnTo>
                  <a:lnTo>
                    <a:pt x="1936750" y="654050"/>
                  </a:lnTo>
                  <a:lnTo>
                    <a:pt x="2873375" y="654050"/>
                  </a:lnTo>
                  <a:lnTo>
                    <a:pt x="2873375" y="0"/>
                  </a:lnTo>
                  <a:close/>
                </a:path>
                <a:path w="4810125" h="1214754">
                  <a:moveTo>
                    <a:pt x="3835400" y="679450"/>
                  </a:moveTo>
                  <a:lnTo>
                    <a:pt x="2898775" y="679450"/>
                  </a:lnTo>
                  <a:lnTo>
                    <a:pt x="2898775" y="1214437"/>
                  </a:lnTo>
                  <a:lnTo>
                    <a:pt x="3835400" y="1214437"/>
                  </a:lnTo>
                  <a:lnTo>
                    <a:pt x="3835400" y="679450"/>
                  </a:lnTo>
                  <a:close/>
                </a:path>
                <a:path w="4810125" h="1214754">
                  <a:moveTo>
                    <a:pt x="3835400" y="0"/>
                  </a:moveTo>
                  <a:lnTo>
                    <a:pt x="2898775" y="0"/>
                  </a:lnTo>
                  <a:lnTo>
                    <a:pt x="2898775" y="654050"/>
                  </a:lnTo>
                  <a:lnTo>
                    <a:pt x="3835400" y="654050"/>
                  </a:lnTo>
                  <a:lnTo>
                    <a:pt x="3835400" y="0"/>
                  </a:lnTo>
                  <a:close/>
                </a:path>
                <a:path w="4810125" h="1214754">
                  <a:moveTo>
                    <a:pt x="4810125" y="679450"/>
                  </a:moveTo>
                  <a:lnTo>
                    <a:pt x="3860800" y="679450"/>
                  </a:lnTo>
                  <a:lnTo>
                    <a:pt x="3860800" y="1214437"/>
                  </a:lnTo>
                  <a:lnTo>
                    <a:pt x="4810125" y="1214437"/>
                  </a:lnTo>
                  <a:lnTo>
                    <a:pt x="4810125" y="679450"/>
                  </a:lnTo>
                  <a:close/>
                </a:path>
                <a:path w="4810125" h="1214754">
                  <a:moveTo>
                    <a:pt x="4810125" y="0"/>
                  </a:moveTo>
                  <a:lnTo>
                    <a:pt x="3860800" y="0"/>
                  </a:lnTo>
                  <a:lnTo>
                    <a:pt x="3860800" y="654050"/>
                  </a:lnTo>
                  <a:lnTo>
                    <a:pt x="4810125" y="654050"/>
                  </a:lnTo>
                  <a:lnTo>
                    <a:pt x="4810125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59000" y="3581400"/>
              <a:ext cx="787400" cy="241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65500" y="3568700"/>
              <a:ext cx="152400" cy="2032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05200" y="3556000"/>
              <a:ext cx="139700" cy="1524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30700" y="3568700"/>
              <a:ext cx="152400" cy="2032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57700" y="3556000"/>
              <a:ext cx="165100" cy="1524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95900" y="3568700"/>
              <a:ext cx="152400" cy="2032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22900" y="3556000"/>
              <a:ext cx="165100" cy="1651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86500" y="3568700"/>
              <a:ext cx="152400" cy="2032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13500" y="3556000"/>
              <a:ext cx="114300" cy="1524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74900" y="4203700"/>
              <a:ext cx="342900" cy="2032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54400" y="4191000"/>
              <a:ext cx="114300" cy="2032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06900" y="4191000"/>
              <a:ext cx="139700" cy="2159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72100" y="4191000"/>
              <a:ext cx="114300" cy="2032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37300" y="4191000"/>
              <a:ext cx="114300" cy="2032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2044700" y="3340100"/>
          <a:ext cx="4810125" cy="1214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700" b="1" baseline="-154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700" b="1" baseline="-154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700" b="1" baseline="-154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700" b="1" baseline="-154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7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431800"/>
            <a:ext cx="48895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6900" y="1181100"/>
            <a:ext cx="30480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500" y="241300"/>
            <a:ext cx="492950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0" spc="-65" dirty="0"/>
              <a:t>Decimal-to-Binary  </a:t>
            </a:r>
            <a:r>
              <a:rPr sz="5000" spc="-105" dirty="0"/>
              <a:t>Conversion</a:t>
            </a:r>
            <a:endParaRPr sz="5000"/>
          </a:p>
        </p:txBody>
      </p:sp>
      <p:grpSp>
        <p:nvGrpSpPr>
          <p:cNvPr id="5" name="object 5"/>
          <p:cNvGrpSpPr/>
          <p:nvPr/>
        </p:nvGrpSpPr>
        <p:grpSpPr>
          <a:xfrm>
            <a:off x="622300" y="2374900"/>
            <a:ext cx="254000" cy="254000"/>
            <a:chOff x="622300" y="2374900"/>
            <a:chExt cx="254000" cy="254000"/>
          </a:xfrm>
        </p:grpSpPr>
        <p:sp>
          <p:nvSpPr>
            <p:cNvPr id="6" name="object 6"/>
            <p:cNvSpPr/>
            <p:nvPr/>
          </p:nvSpPr>
          <p:spPr>
            <a:xfrm>
              <a:off x="622300" y="2374900"/>
              <a:ext cx="2540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300" y="23749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65200" y="2374900"/>
            <a:ext cx="32004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2286000"/>
            <a:ext cx="3215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Sum-of-weights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2200" y="29972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9339" y="2928374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6D7FF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58900" y="2921000"/>
            <a:ext cx="6985000" cy="927100"/>
            <a:chOff x="1358900" y="2921000"/>
            <a:chExt cx="6985000" cy="927100"/>
          </a:xfrm>
        </p:grpSpPr>
        <p:sp>
          <p:nvSpPr>
            <p:cNvPr id="13" name="object 13"/>
            <p:cNvSpPr/>
            <p:nvPr/>
          </p:nvSpPr>
          <p:spPr>
            <a:xfrm>
              <a:off x="1358900" y="2921000"/>
              <a:ext cx="6985000" cy="317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58900" y="3251200"/>
              <a:ext cx="6502400" cy="317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1600" y="3581400"/>
              <a:ext cx="1066800" cy="266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079500" y="4127500"/>
            <a:ext cx="3746500" cy="304800"/>
            <a:chOff x="1079500" y="4127500"/>
            <a:chExt cx="3746500" cy="304800"/>
          </a:xfrm>
        </p:grpSpPr>
        <p:sp>
          <p:nvSpPr>
            <p:cNvPr id="17" name="object 17"/>
            <p:cNvSpPr/>
            <p:nvPr/>
          </p:nvSpPr>
          <p:spPr>
            <a:xfrm>
              <a:off x="1079500" y="4127500"/>
              <a:ext cx="1574800" cy="2286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54300" y="4267200"/>
              <a:ext cx="2032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4127500"/>
              <a:ext cx="419100" cy="254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14700" y="4267200"/>
              <a:ext cx="2032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56000" y="4127500"/>
              <a:ext cx="419100" cy="254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75100" y="4267200"/>
              <a:ext cx="2032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16400" y="4127500"/>
              <a:ext cx="419100" cy="2540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22800" y="4267200"/>
              <a:ext cx="203200" cy="1651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4876800" y="4127500"/>
            <a:ext cx="977900" cy="2667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43939" y="2832100"/>
            <a:ext cx="7335520" cy="15494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23850" marR="30480">
              <a:lnSpc>
                <a:spcPts val="2600"/>
              </a:lnSpc>
              <a:spcBef>
                <a:spcPts val="420"/>
              </a:spcBef>
            </a:pP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given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decimal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number,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find the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weights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add up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decimal 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number.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80"/>
              </a:spcBef>
            </a:pP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000" spc="-25" dirty="0">
                <a:solidFill>
                  <a:srgbClr val="FFFB00"/>
                </a:solidFill>
                <a:latin typeface="Arial"/>
                <a:cs typeface="Arial"/>
              </a:rPr>
              <a:t>convert </a:t>
            </a:r>
            <a:r>
              <a:rPr sz="2000" spc="5" dirty="0">
                <a:solidFill>
                  <a:srgbClr val="FFFB00"/>
                </a:solidFill>
                <a:latin typeface="Arial"/>
                <a:cs typeface="Arial"/>
              </a:rPr>
              <a:t>12</a:t>
            </a:r>
            <a:r>
              <a:rPr sz="1950" spc="7" baseline="-21367" dirty="0">
                <a:solidFill>
                  <a:srgbClr val="FFFB00"/>
                </a:solidFill>
                <a:latin typeface="Arial"/>
                <a:cs typeface="Arial"/>
              </a:rPr>
              <a:t>10 </a:t>
            </a:r>
            <a:r>
              <a:rPr sz="2000" dirty="0">
                <a:solidFill>
                  <a:srgbClr val="FFFB00"/>
                </a:solidFill>
                <a:latin typeface="Arial"/>
                <a:cs typeface="Arial"/>
              </a:rPr>
              <a:t>, </a:t>
            </a:r>
            <a:r>
              <a:rPr sz="2000" spc="5" dirty="0">
                <a:solidFill>
                  <a:srgbClr val="FFFB00"/>
                </a:solidFill>
                <a:latin typeface="Arial"/>
                <a:cs typeface="Arial"/>
              </a:rPr>
              <a:t>25</a:t>
            </a:r>
            <a:r>
              <a:rPr sz="1950" spc="7" baseline="-21367" dirty="0">
                <a:solidFill>
                  <a:srgbClr val="FFFB00"/>
                </a:solidFill>
                <a:latin typeface="Arial"/>
                <a:cs typeface="Arial"/>
              </a:rPr>
              <a:t>10 </a:t>
            </a:r>
            <a:r>
              <a:rPr sz="2000" dirty="0">
                <a:solidFill>
                  <a:srgbClr val="FFFB00"/>
                </a:solidFill>
                <a:latin typeface="Arial"/>
                <a:cs typeface="Arial"/>
              </a:rPr>
              <a:t>, </a:t>
            </a:r>
            <a:r>
              <a:rPr sz="2000" spc="5" dirty="0">
                <a:solidFill>
                  <a:srgbClr val="FFFB00"/>
                </a:solidFill>
                <a:latin typeface="Arial"/>
                <a:cs typeface="Arial"/>
              </a:rPr>
              <a:t>58</a:t>
            </a:r>
            <a:r>
              <a:rPr sz="1950" spc="7" baseline="-21367" dirty="0">
                <a:solidFill>
                  <a:srgbClr val="FFFB00"/>
                </a:solidFill>
                <a:latin typeface="Arial"/>
                <a:cs typeface="Arial"/>
              </a:rPr>
              <a:t>10 </a:t>
            </a:r>
            <a:r>
              <a:rPr sz="2000" dirty="0">
                <a:solidFill>
                  <a:srgbClr val="FFFB00"/>
                </a:solidFill>
                <a:latin typeface="Arial"/>
                <a:cs typeface="Arial"/>
              </a:rPr>
              <a:t>, </a:t>
            </a:r>
            <a:r>
              <a:rPr sz="2000" spc="5" dirty="0">
                <a:solidFill>
                  <a:srgbClr val="FFFB00"/>
                </a:solidFill>
                <a:latin typeface="Arial"/>
                <a:cs typeface="Arial"/>
              </a:rPr>
              <a:t>82</a:t>
            </a:r>
            <a:r>
              <a:rPr sz="1950" spc="7" baseline="-21367" dirty="0">
                <a:solidFill>
                  <a:srgbClr val="FFFB00"/>
                </a:solidFill>
                <a:latin typeface="Arial"/>
                <a:cs typeface="Arial"/>
              </a:rPr>
              <a:t>10 </a:t>
            </a:r>
            <a:r>
              <a:rPr sz="2000" spc="15" dirty="0">
                <a:solidFill>
                  <a:srgbClr val="FFFB00"/>
                </a:solidFill>
                <a:latin typeface="Arial"/>
                <a:cs typeface="Arial"/>
              </a:rPr>
              <a:t>to</a:t>
            </a:r>
            <a:r>
              <a:rPr sz="2000" spc="-114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FFFB00"/>
                </a:solidFill>
                <a:latin typeface="Arial"/>
                <a:cs typeface="Arial"/>
              </a:rPr>
              <a:t>binary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84300" y="4686300"/>
            <a:ext cx="2336800" cy="203200"/>
            <a:chOff x="1384300" y="4686300"/>
            <a:chExt cx="2336800" cy="203200"/>
          </a:xfrm>
        </p:grpSpPr>
        <p:sp>
          <p:nvSpPr>
            <p:cNvPr id="28" name="object 28"/>
            <p:cNvSpPr/>
            <p:nvPr/>
          </p:nvSpPr>
          <p:spPr>
            <a:xfrm>
              <a:off x="1384300" y="4686300"/>
              <a:ext cx="1816100" cy="2032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00400" y="4686300"/>
              <a:ext cx="114300" cy="1524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02000" y="4686300"/>
              <a:ext cx="3048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06800" y="4686300"/>
              <a:ext cx="114300" cy="1397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3810000" y="4686300"/>
            <a:ext cx="927100" cy="203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1371600" y="5181600"/>
            <a:ext cx="3213100" cy="203200"/>
            <a:chOff x="1371600" y="5181600"/>
            <a:chExt cx="3213100" cy="203200"/>
          </a:xfrm>
        </p:grpSpPr>
        <p:sp>
          <p:nvSpPr>
            <p:cNvPr id="34" name="object 34"/>
            <p:cNvSpPr/>
            <p:nvPr/>
          </p:nvSpPr>
          <p:spPr>
            <a:xfrm>
              <a:off x="1371600" y="5181600"/>
              <a:ext cx="2286000" cy="2032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57600" y="5181600"/>
              <a:ext cx="114300" cy="1397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59200" y="5181600"/>
              <a:ext cx="3048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64000" y="5181600"/>
              <a:ext cx="114300" cy="1524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65600" y="5181600"/>
              <a:ext cx="3048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70400" y="5181600"/>
              <a:ext cx="114300" cy="1524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4724400" y="5181600"/>
            <a:ext cx="1066800" cy="2032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1371600" y="5664200"/>
            <a:ext cx="4076700" cy="203200"/>
            <a:chOff x="1371600" y="5664200"/>
            <a:chExt cx="4076700" cy="203200"/>
          </a:xfrm>
        </p:grpSpPr>
        <p:sp>
          <p:nvSpPr>
            <p:cNvPr id="42" name="object 42"/>
            <p:cNvSpPr/>
            <p:nvPr/>
          </p:nvSpPr>
          <p:spPr>
            <a:xfrm>
              <a:off x="1371600" y="5664200"/>
              <a:ext cx="2743200" cy="2032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14800" y="5664200"/>
              <a:ext cx="114300" cy="1524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16400" y="5664200"/>
              <a:ext cx="3048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21200" y="5664200"/>
              <a:ext cx="114300" cy="1397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622800" y="5664200"/>
              <a:ext cx="3048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27600" y="5664200"/>
              <a:ext cx="114300" cy="1524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29200" y="5664200"/>
              <a:ext cx="3048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46700" y="5664200"/>
              <a:ext cx="101600" cy="1397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5588000" y="5664200"/>
            <a:ext cx="1231900" cy="2032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1371600" y="6159500"/>
            <a:ext cx="3365500" cy="203200"/>
            <a:chOff x="1371600" y="6159500"/>
            <a:chExt cx="3365500" cy="203200"/>
          </a:xfrm>
        </p:grpSpPr>
        <p:sp>
          <p:nvSpPr>
            <p:cNvPr id="52" name="object 52"/>
            <p:cNvSpPr/>
            <p:nvPr/>
          </p:nvSpPr>
          <p:spPr>
            <a:xfrm>
              <a:off x="1371600" y="6159500"/>
              <a:ext cx="2438400" cy="2032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10000" y="6159500"/>
              <a:ext cx="114300" cy="1524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11600" y="6159500"/>
              <a:ext cx="3048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16400" y="6159500"/>
              <a:ext cx="114300" cy="1397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18000" y="6159500"/>
              <a:ext cx="3048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635500" y="6159500"/>
              <a:ext cx="101600" cy="1397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/>
          <p:nvPr/>
        </p:nvSpPr>
        <p:spPr>
          <a:xfrm>
            <a:off x="4876800" y="6159500"/>
            <a:ext cx="1384300" cy="2032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1336039" y="4659907"/>
          <a:ext cx="5499735" cy="172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2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R="36830" algn="ctr">
                        <a:lnSpc>
                          <a:spcPts val="191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91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91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8+4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55"/>
                        </a:spcBef>
                        <a:tabLst>
                          <a:tab pos="2667000" algn="l"/>
                        </a:tabLst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16+8+1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=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11001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7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58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05"/>
                        </a:spcBef>
                        <a:tabLst>
                          <a:tab pos="3530600" algn="l"/>
                        </a:tabLst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32+16+8+2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111010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R="36195" algn="ctr">
                        <a:lnSpc>
                          <a:spcPts val="2390"/>
                        </a:lnSpc>
                        <a:spcBef>
                          <a:spcPts val="45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82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390"/>
                        </a:lnSpc>
                        <a:spcBef>
                          <a:spcPts val="45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90"/>
                        </a:lnSpc>
                        <a:spcBef>
                          <a:spcPts val="455"/>
                        </a:spcBef>
                        <a:tabLst>
                          <a:tab pos="2819400" algn="l"/>
                        </a:tabLst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64+16+2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=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+2</a:t>
                      </a:r>
                      <a:r>
                        <a:rPr sz="1950" b="1" spc="7" baseline="192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1010010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7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3600" y="5772150"/>
            <a:ext cx="3365500" cy="641350"/>
            <a:chOff x="2133600" y="5772150"/>
            <a:chExt cx="3365500" cy="641350"/>
          </a:xfrm>
        </p:grpSpPr>
        <p:sp>
          <p:nvSpPr>
            <p:cNvPr id="3" name="object 3"/>
            <p:cNvSpPr/>
            <p:nvPr/>
          </p:nvSpPr>
          <p:spPr>
            <a:xfrm>
              <a:off x="2133600" y="5772150"/>
              <a:ext cx="3365500" cy="596900"/>
            </a:xfrm>
            <a:custGeom>
              <a:avLst/>
              <a:gdLst/>
              <a:ahLst/>
              <a:cxnLst/>
              <a:rect l="l" t="t" r="r" b="b"/>
              <a:pathLst>
                <a:path w="3365500" h="596900">
                  <a:moveTo>
                    <a:pt x="3365500" y="0"/>
                  </a:moveTo>
                  <a:lnTo>
                    <a:pt x="0" y="0"/>
                  </a:lnTo>
                  <a:lnTo>
                    <a:pt x="0" y="596900"/>
                  </a:lnTo>
                  <a:lnTo>
                    <a:pt x="3365500" y="596900"/>
                  </a:lnTo>
                  <a:lnTo>
                    <a:pt x="3365500" y="0"/>
                  </a:lnTo>
                  <a:close/>
                </a:path>
              </a:pathLst>
            </a:custGeom>
            <a:solidFill>
              <a:srgbClr val="A9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22500" y="5842000"/>
              <a:ext cx="326390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6900" y="6108700"/>
              <a:ext cx="14224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09812" y="5772150"/>
            <a:ext cx="3213100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932815" marR="5080" indent="-920750">
              <a:lnSpc>
                <a:spcPts val="2100"/>
              </a:lnSpc>
              <a:spcBef>
                <a:spcPts val="220"/>
              </a:spcBef>
            </a:pPr>
            <a:r>
              <a:rPr sz="1800" b="1" spc="-5" dirty="0">
                <a:solidFill>
                  <a:srgbClr val="FF2600"/>
                </a:solidFill>
                <a:latin typeface="Arial"/>
                <a:cs typeface="Arial"/>
              </a:rPr>
              <a:t>Stop when the whole-number  quotient is</a:t>
            </a:r>
            <a:r>
              <a:rPr sz="1800" b="1" spc="-1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26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2300" y="431800"/>
            <a:ext cx="48895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900" y="1181100"/>
            <a:ext cx="30480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71500" y="241300"/>
            <a:ext cx="492950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0" spc="-65" dirty="0"/>
              <a:t>Decimal-to-Binary  </a:t>
            </a:r>
            <a:r>
              <a:rPr sz="5000" spc="-105" dirty="0"/>
              <a:t>Conversion</a:t>
            </a:r>
            <a:endParaRPr sz="5000"/>
          </a:p>
        </p:txBody>
      </p:sp>
      <p:grpSp>
        <p:nvGrpSpPr>
          <p:cNvPr id="10" name="object 10"/>
          <p:cNvGrpSpPr/>
          <p:nvPr/>
        </p:nvGrpSpPr>
        <p:grpSpPr>
          <a:xfrm>
            <a:off x="546100" y="2032000"/>
            <a:ext cx="292100" cy="292100"/>
            <a:chOff x="546100" y="2032000"/>
            <a:chExt cx="292100" cy="292100"/>
          </a:xfrm>
        </p:grpSpPr>
        <p:sp>
          <p:nvSpPr>
            <p:cNvPr id="11" name="object 11"/>
            <p:cNvSpPr/>
            <p:nvPr/>
          </p:nvSpPr>
          <p:spPr>
            <a:xfrm>
              <a:off x="546100" y="2032000"/>
              <a:ext cx="292100" cy="292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6100" y="2032000"/>
              <a:ext cx="266700" cy="266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914400" y="2044700"/>
            <a:ext cx="3530600" cy="355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1700" y="2476500"/>
            <a:ext cx="1168400" cy="292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8839" y="1930400"/>
            <a:ext cx="3568700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Repeated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division-by-2 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5200" y="3162300"/>
            <a:ext cx="190500" cy="203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93139" y="31061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6D7FF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82700" y="3098800"/>
            <a:ext cx="2222500" cy="317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5400" y="3467100"/>
            <a:ext cx="2463800" cy="317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5400" y="3835400"/>
            <a:ext cx="3035300" cy="304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2700" y="4203700"/>
            <a:ext cx="3048000" cy="317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295400" y="4572000"/>
            <a:ext cx="3048000" cy="1054100"/>
            <a:chOff x="1295400" y="4572000"/>
            <a:chExt cx="3048000" cy="1054100"/>
          </a:xfrm>
        </p:grpSpPr>
        <p:sp>
          <p:nvSpPr>
            <p:cNvPr id="23" name="object 23"/>
            <p:cNvSpPr/>
            <p:nvPr/>
          </p:nvSpPr>
          <p:spPr>
            <a:xfrm>
              <a:off x="1295400" y="4572000"/>
              <a:ext cx="3048000" cy="3175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08100" y="4940300"/>
              <a:ext cx="1574800" cy="266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32100" y="4864100"/>
              <a:ext cx="825500" cy="4445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19500" y="4940300"/>
              <a:ext cx="444500" cy="2667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95400" y="5308600"/>
              <a:ext cx="1930400" cy="3175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78889" y="3009900"/>
            <a:ext cx="3085465" cy="26009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given 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decimal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number,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divide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decimal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until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quotient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0. 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Remainders </a:t>
            </a:r>
            <a:r>
              <a:rPr sz="24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form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number.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61200" y="2146300"/>
            <a:ext cx="1384300" cy="2159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69000" y="2870200"/>
            <a:ext cx="177800" cy="101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70800" y="2819400"/>
            <a:ext cx="165100" cy="203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69000" y="3543300"/>
            <a:ext cx="177800" cy="101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13500" y="3492500"/>
            <a:ext cx="152400" cy="2032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0800" y="3492500"/>
            <a:ext cx="165100" cy="203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9000" y="4203700"/>
            <a:ext cx="177800" cy="101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26200" y="4152900"/>
            <a:ext cx="139700" cy="1905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83500" y="4152900"/>
            <a:ext cx="139700" cy="1905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9000" y="4864100"/>
            <a:ext cx="177800" cy="101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13500" y="4813300"/>
            <a:ext cx="165100" cy="203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83500" y="4813300"/>
            <a:ext cx="139700" cy="1905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5156200" y="2794000"/>
            <a:ext cx="1409700" cy="2235200"/>
            <a:chOff x="5156200" y="2794000"/>
            <a:chExt cx="1409700" cy="2235200"/>
          </a:xfrm>
        </p:grpSpPr>
        <p:sp>
          <p:nvSpPr>
            <p:cNvPr id="42" name="object 42"/>
            <p:cNvSpPr/>
            <p:nvPr/>
          </p:nvSpPr>
          <p:spPr>
            <a:xfrm>
              <a:off x="5156200" y="2794000"/>
              <a:ext cx="596900" cy="2413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26200" y="2819400"/>
              <a:ext cx="139700" cy="2032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66524" y="3048000"/>
              <a:ext cx="934719" cy="334010"/>
            </a:xfrm>
            <a:custGeom>
              <a:avLst/>
              <a:gdLst/>
              <a:ahLst/>
              <a:cxnLst/>
              <a:rect l="l" t="t" r="r" b="b"/>
              <a:pathLst>
                <a:path w="934720" h="334010">
                  <a:moveTo>
                    <a:pt x="934275" y="0"/>
                  </a:moveTo>
                  <a:lnTo>
                    <a:pt x="26936" y="324053"/>
                  </a:lnTo>
                  <a:lnTo>
                    <a:pt x="0" y="333679"/>
                  </a:lnTo>
                </a:path>
              </a:pathLst>
            </a:custGeom>
            <a:ln w="57150">
              <a:solidFill>
                <a:srgbClr val="73FA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19700" y="3467100"/>
              <a:ext cx="457200" cy="2413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34000" y="3292348"/>
              <a:ext cx="187960" cy="160020"/>
            </a:xfrm>
            <a:custGeom>
              <a:avLst/>
              <a:gdLst/>
              <a:ahLst/>
              <a:cxnLst/>
              <a:rect l="l" t="t" r="r" b="b"/>
              <a:pathLst>
                <a:path w="187960" h="160020">
                  <a:moveTo>
                    <a:pt x="130962" y="0"/>
                  </a:moveTo>
                  <a:lnTo>
                    <a:pt x="0" y="136651"/>
                  </a:lnTo>
                  <a:lnTo>
                    <a:pt x="187896" y="159435"/>
                  </a:lnTo>
                  <a:lnTo>
                    <a:pt x="130962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19700" y="4127500"/>
              <a:ext cx="457200" cy="2413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90324" y="3733800"/>
              <a:ext cx="934719" cy="334010"/>
            </a:xfrm>
            <a:custGeom>
              <a:avLst/>
              <a:gdLst/>
              <a:ahLst/>
              <a:cxnLst/>
              <a:rect l="l" t="t" r="r" b="b"/>
              <a:pathLst>
                <a:path w="934720" h="334010">
                  <a:moveTo>
                    <a:pt x="934275" y="0"/>
                  </a:moveTo>
                  <a:lnTo>
                    <a:pt x="26936" y="324053"/>
                  </a:lnTo>
                  <a:lnTo>
                    <a:pt x="0" y="333679"/>
                  </a:lnTo>
                </a:path>
              </a:pathLst>
            </a:custGeom>
            <a:ln w="57150">
              <a:solidFill>
                <a:srgbClr val="73FA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257800" y="3978147"/>
              <a:ext cx="187960" cy="160020"/>
            </a:xfrm>
            <a:custGeom>
              <a:avLst/>
              <a:gdLst/>
              <a:ahLst/>
              <a:cxnLst/>
              <a:rect l="l" t="t" r="r" b="b"/>
              <a:pathLst>
                <a:path w="187960" h="160020">
                  <a:moveTo>
                    <a:pt x="130962" y="0"/>
                  </a:moveTo>
                  <a:lnTo>
                    <a:pt x="0" y="136651"/>
                  </a:lnTo>
                  <a:lnTo>
                    <a:pt x="187896" y="159435"/>
                  </a:lnTo>
                  <a:lnTo>
                    <a:pt x="130962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32400" y="4787900"/>
              <a:ext cx="444500" cy="2413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90324" y="4419600"/>
              <a:ext cx="934719" cy="334010"/>
            </a:xfrm>
            <a:custGeom>
              <a:avLst/>
              <a:gdLst/>
              <a:ahLst/>
              <a:cxnLst/>
              <a:rect l="l" t="t" r="r" b="b"/>
              <a:pathLst>
                <a:path w="934720" h="334010">
                  <a:moveTo>
                    <a:pt x="934275" y="0"/>
                  </a:moveTo>
                  <a:lnTo>
                    <a:pt x="26936" y="324053"/>
                  </a:lnTo>
                  <a:lnTo>
                    <a:pt x="0" y="333679"/>
                  </a:lnTo>
                </a:path>
              </a:pathLst>
            </a:custGeom>
            <a:ln w="57150">
              <a:solidFill>
                <a:srgbClr val="73FA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57800" y="4663948"/>
              <a:ext cx="187960" cy="160020"/>
            </a:xfrm>
            <a:custGeom>
              <a:avLst/>
              <a:gdLst/>
              <a:ahLst/>
              <a:cxnLst/>
              <a:rect l="l" t="t" r="r" b="b"/>
              <a:pathLst>
                <a:path w="187960" h="160020">
                  <a:moveTo>
                    <a:pt x="130962" y="0"/>
                  </a:moveTo>
                  <a:lnTo>
                    <a:pt x="0" y="136651"/>
                  </a:lnTo>
                  <a:lnTo>
                    <a:pt x="187896" y="159435"/>
                  </a:lnTo>
                  <a:lnTo>
                    <a:pt x="130962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5016500" y="1905000"/>
            <a:ext cx="3632200" cy="3305175"/>
            <a:chOff x="5016500" y="1905000"/>
            <a:chExt cx="3632200" cy="3305175"/>
          </a:xfrm>
        </p:grpSpPr>
        <p:sp>
          <p:nvSpPr>
            <p:cNvPr id="54" name="object 54"/>
            <p:cNvSpPr/>
            <p:nvPr/>
          </p:nvSpPr>
          <p:spPr>
            <a:xfrm>
              <a:off x="5016500" y="1904999"/>
              <a:ext cx="3530600" cy="3305175"/>
            </a:xfrm>
            <a:custGeom>
              <a:avLst/>
              <a:gdLst/>
              <a:ahLst/>
              <a:cxnLst/>
              <a:rect l="l" t="t" r="r" b="b"/>
              <a:pathLst>
                <a:path w="3530600" h="3305175">
                  <a:moveTo>
                    <a:pt x="3530600" y="0"/>
                  </a:moveTo>
                  <a:lnTo>
                    <a:pt x="3530600" y="0"/>
                  </a:lnTo>
                  <a:lnTo>
                    <a:pt x="0" y="0"/>
                  </a:lnTo>
                  <a:lnTo>
                    <a:pt x="0" y="3305175"/>
                  </a:lnTo>
                  <a:lnTo>
                    <a:pt x="3530600" y="3305175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166100" y="2844800"/>
              <a:ext cx="482600" cy="2413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53400" y="4826000"/>
              <a:ext cx="495300" cy="2413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5104239" y="1905000"/>
          <a:ext cx="3506469" cy="3305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807">
                <a:tc gridSpan="5">
                  <a:txBody>
                    <a:bodyPr/>
                    <a:lstStyle/>
                    <a:p>
                      <a:pPr marL="195389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remainder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0" marB="0">
                    <a:solidFill>
                      <a:srgbClr val="C7C6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418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12/2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03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03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03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03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LSB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8435" marB="0">
                    <a:solidFill>
                      <a:srgbClr val="C7C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969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6/2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779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779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779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779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7C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193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3/2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03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03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03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033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7C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785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1/2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160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160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160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1605" marB="0">
                    <a:solidFill>
                      <a:srgbClr val="C7C6C7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MSB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6530" marB="0">
                    <a:solidFill>
                      <a:srgbClr val="C7C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object 58"/>
          <p:cNvGrpSpPr/>
          <p:nvPr/>
        </p:nvGrpSpPr>
        <p:grpSpPr>
          <a:xfrm>
            <a:off x="8375763" y="3022600"/>
            <a:ext cx="41275" cy="1681480"/>
            <a:chOff x="8375763" y="3022600"/>
            <a:chExt cx="41275" cy="1681480"/>
          </a:xfrm>
        </p:grpSpPr>
        <p:sp>
          <p:nvSpPr>
            <p:cNvPr id="59" name="object 59"/>
            <p:cNvSpPr/>
            <p:nvPr/>
          </p:nvSpPr>
          <p:spPr>
            <a:xfrm>
              <a:off x="8394699" y="3058794"/>
              <a:ext cx="1905" cy="1640205"/>
            </a:xfrm>
            <a:custGeom>
              <a:avLst/>
              <a:gdLst/>
              <a:ahLst/>
              <a:cxnLst/>
              <a:rect l="l" t="t" r="r" b="b"/>
              <a:pathLst>
                <a:path w="1904" h="1640204">
                  <a:moveTo>
                    <a:pt x="774" y="-4762"/>
                  </a:moveTo>
                  <a:lnTo>
                    <a:pt x="774" y="1644967"/>
                  </a:lnTo>
                </a:path>
              </a:pathLst>
            </a:custGeom>
            <a:ln w="11074">
              <a:solidFill>
                <a:srgbClr val="FFF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375763" y="3022600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523" y="0"/>
                  </a:moveTo>
                  <a:lnTo>
                    <a:pt x="0" y="40944"/>
                  </a:lnTo>
                  <a:lnTo>
                    <a:pt x="40957" y="40982"/>
                  </a:lnTo>
                  <a:lnTo>
                    <a:pt x="20523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5753100" y="5930900"/>
            <a:ext cx="698500" cy="355600"/>
            <a:chOff x="5753100" y="5930900"/>
            <a:chExt cx="698500" cy="355600"/>
          </a:xfrm>
        </p:grpSpPr>
        <p:sp>
          <p:nvSpPr>
            <p:cNvPr id="62" name="object 62"/>
            <p:cNvSpPr/>
            <p:nvPr/>
          </p:nvSpPr>
          <p:spPr>
            <a:xfrm>
              <a:off x="5753100" y="5930900"/>
              <a:ext cx="393700" cy="2540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159500" y="6096000"/>
              <a:ext cx="292100" cy="1905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6654800" y="5930900"/>
            <a:ext cx="1422400" cy="342900"/>
            <a:chOff x="6654800" y="5930900"/>
            <a:chExt cx="1422400" cy="342900"/>
          </a:xfrm>
        </p:grpSpPr>
        <p:sp>
          <p:nvSpPr>
            <p:cNvPr id="65" name="object 65"/>
            <p:cNvSpPr/>
            <p:nvPr/>
          </p:nvSpPr>
          <p:spPr>
            <a:xfrm>
              <a:off x="6654800" y="5930900"/>
              <a:ext cx="1282700" cy="26670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37500" y="6096000"/>
              <a:ext cx="139700" cy="1778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670842" y="5784850"/>
            <a:ext cx="2461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75360" algn="l"/>
              </a:tabLst>
            </a:pPr>
            <a:r>
              <a:rPr sz="2800" b="1" spc="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r>
              <a:rPr sz="2775" b="1" spc="7" baseline="-21021" dirty="0">
                <a:solidFill>
                  <a:srgbClr val="FFFFFF"/>
                </a:solidFill>
                <a:latin typeface="Courier New"/>
                <a:cs typeface="Courier New"/>
              </a:rPr>
              <a:t>10	</a:t>
            </a:r>
            <a:r>
              <a:rPr sz="28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8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ourier New"/>
                <a:cs typeface="Courier New"/>
              </a:rPr>
              <a:t>1100</a:t>
            </a:r>
            <a:r>
              <a:rPr sz="2775" b="1" baseline="-2102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775" baseline="-21021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000625" y="4508500"/>
            <a:ext cx="1920875" cy="1311275"/>
            <a:chOff x="5000625" y="4508500"/>
            <a:chExt cx="1920875" cy="1311275"/>
          </a:xfrm>
        </p:grpSpPr>
        <p:sp>
          <p:nvSpPr>
            <p:cNvPr id="69" name="object 69"/>
            <p:cNvSpPr/>
            <p:nvPr/>
          </p:nvSpPr>
          <p:spPr>
            <a:xfrm>
              <a:off x="5029200" y="5171236"/>
              <a:ext cx="1171575" cy="620395"/>
            </a:xfrm>
            <a:custGeom>
              <a:avLst/>
              <a:gdLst/>
              <a:ahLst/>
              <a:cxnLst/>
              <a:rect l="l" t="t" r="r" b="b"/>
              <a:pathLst>
                <a:path w="1171575" h="620395">
                  <a:moveTo>
                    <a:pt x="0" y="619963"/>
                  </a:moveTo>
                  <a:lnTo>
                    <a:pt x="1145743" y="13398"/>
                  </a:lnTo>
                  <a:lnTo>
                    <a:pt x="1171041" y="0"/>
                  </a:lnTo>
                </a:path>
              </a:pathLst>
            </a:custGeom>
            <a:ln w="5715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135382" y="5105400"/>
              <a:ext cx="189230" cy="154305"/>
            </a:xfrm>
            <a:custGeom>
              <a:avLst/>
              <a:gdLst/>
              <a:ahLst/>
              <a:cxnLst/>
              <a:rect l="l" t="t" r="r" b="b"/>
              <a:pathLst>
                <a:path w="189229" h="154304">
                  <a:moveTo>
                    <a:pt x="189217" y="0"/>
                  </a:moveTo>
                  <a:lnTo>
                    <a:pt x="0" y="4394"/>
                  </a:lnTo>
                  <a:lnTo>
                    <a:pt x="79197" y="154012"/>
                  </a:lnTo>
                  <a:lnTo>
                    <a:pt x="18921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108700" y="4508500"/>
              <a:ext cx="812800" cy="81280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6249367" y="4649167"/>
            <a:ext cx="531495" cy="531495"/>
          </a:xfrm>
          <a:custGeom>
            <a:avLst/>
            <a:gdLst/>
            <a:ahLst/>
            <a:cxnLst/>
            <a:rect l="l" t="t" r="r" b="b"/>
            <a:pathLst>
              <a:path w="531495" h="531495">
                <a:moveTo>
                  <a:pt x="454314" y="77150"/>
                </a:moveTo>
                <a:lnTo>
                  <a:pt x="485174" y="114086"/>
                </a:lnTo>
                <a:lnTo>
                  <a:pt x="508319" y="154751"/>
                </a:lnTo>
                <a:lnTo>
                  <a:pt x="523749" y="198078"/>
                </a:lnTo>
                <a:lnTo>
                  <a:pt x="531464" y="243003"/>
                </a:lnTo>
                <a:lnTo>
                  <a:pt x="531464" y="288461"/>
                </a:lnTo>
                <a:lnTo>
                  <a:pt x="523749" y="333386"/>
                </a:lnTo>
                <a:lnTo>
                  <a:pt x="508319" y="376713"/>
                </a:lnTo>
                <a:lnTo>
                  <a:pt x="485174" y="417378"/>
                </a:lnTo>
                <a:lnTo>
                  <a:pt x="454314" y="454314"/>
                </a:lnTo>
                <a:lnTo>
                  <a:pt x="417378" y="485174"/>
                </a:lnTo>
                <a:lnTo>
                  <a:pt x="376713" y="508319"/>
                </a:lnTo>
                <a:lnTo>
                  <a:pt x="333386" y="523749"/>
                </a:lnTo>
                <a:lnTo>
                  <a:pt x="288461" y="531464"/>
                </a:lnTo>
                <a:lnTo>
                  <a:pt x="243003" y="531464"/>
                </a:lnTo>
                <a:lnTo>
                  <a:pt x="198078" y="523749"/>
                </a:lnTo>
                <a:lnTo>
                  <a:pt x="154751" y="508319"/>
                </a:lnTo>
                <a:lnTo>
                  <a:pt x="114086" y="485174"/>
                </a:lnTo>
                <a:lnTo>
                  <a:pt x="77150" y="454314"/>
                </a:lnTo>
                <a:lnTo>
                  <a:pt x="46290" y="417378"/>
                </a:lnTo>
                <a:lnTo>
                  <a:pt x="23145" y="376713"/>
                </a:lnTo>
                <a:lnTo>
                  <a:pt x="7715" y="333386"/>
                </a:lnTo>
                <a:lnTo>
                  <a:pt x="0" y="288461"/>
                </a:lnTo>
                <a:lnTo>
                  <a:pt x="0" y="243003"/>
                </a:lnTo>
                <a:lnTo>
                  <a:pt x="7715" y="198078"/>
                </a:lnTo>
                <a:lnTo>
                  <a:pt x="23145" y="154751"/>
                </a:lnTo>
                <a:lnTo>
                  <a:pt x="46290" y="114086"/>
                </a:lnTo>
                <a:lnTo>
                  <a:pt x="77150" y="77150"/>
                </a:lnTo>
                <a:lnTo>
                  <a:pt x="114086" y="46290"/>
                </a:lnTo>
                <a:lnTo>
                  <a:pt x="154751" y="23145"/>
                </a:lnTo>
                <a:lnTo>
                  <a:pt x="198078" y="7715"/>
                </a:lnTo>
                <a:lnTo>
                  <a:pt x="243003" y="0"/>
                </a:lnTo>
                <a:lnTo>
                  <a:pt x="288461" y="0"/>
                </a:lnTo>
                <a:lnTo>
                  <a:pt x="333386" y="7715"/>
                </a:lnTo>
                <a:lnTo>
                  <a:pt x="376713" y="23145"/>
                </a:lnTo>
                <a:lnTo>
                  <a:pt x="417378" y="46290"/>
                </a:lnTo>
                <a:lnTo>
                  <a:pt x="454314" y="77150"/>
                </a:lnTo>
              </a:path>
            </a:pathLst>
          </a:custGeom>
          <a:ln w="57150">
            <a:solidFill>
              <a:srgbClr val="FF26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431800"/>
            <a:ext cx="48895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6900" y="1181100"/>
            <a:ext cx="30480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500" y="241300"/>
            <a:ext cx="492950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0" spc="-65" dirty="0"/>
              <a:t>Decimal-to-Binary  </a:t>
            </a:r>
            <a:r>
              <a:rPr sz="5000" spc="-105" dirty="0"/>
              <a:t>Conversion</a:t>
            </a:r>
            <a:endParaRPr sz="5000"/>
          </a:p>
        </p:txBody>
      </p:sp>
      <p:grpSp>
        <p:nvGrpSpPr>
          <p:cNvPr id="5" name="object 5"/>
          <p:cNvGrpSpPr/>
          <p:nvPr/>
        </p:nvGrpSpPr>
        <p:grpSpPr>
          <a:xfrm>
            <a:off x="622300" y="2247900"/>
            <a:ext cx="254000" cy="254000"/>
            <a:chOff x="622300" y="2247900"/>
            <a:chExt cx="254000" cy="254000"/>
          </a:xfrm>
        </p:grpSpPr>
        <p:sp>
          <p:nvSpPr>
            <p:cNvPr id="6" name="object 6"/>
            <p:cNvSpPr/>
            <p:nvPr/>
          </p:nvSpPr>
          <p:spPr>
            <a:xfrm>
              <a:off x="622300" y="2247900"/>
              <a:ext cx="2540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300" y="22479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65200" y="2247900"/>
            <a:ext cx="49784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2159000"/>
            <a:ext cx="4971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Converting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decimal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fractions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2200" y="29083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9339" y="2839474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6D7FF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1600" y="2832100"/>
            <a:ext cx="21082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536700" y="3416300"/>
            <a:ext cx="6616700" cy="317500"/>
            <a:chOff x="1536700" y="3416300"/>
            <a:chExt cx="6616700" cy="317500"/>
          </a:xfrm>
        </p:grpSpPr>
        <p:sp>
          <p:nvSpPr>
            <p:cNvPr id="14" name="object 14"/>
            <p:cNvSpPr/>
            <p:nvPr/>
          </p:nvSpPr>
          <p:spPr>
            <a:xfrm>
              <a:off x="1536700" y="3416300"/>
              <a:ext cx="254000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6700" y="34163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65300" y="3416300"/>
              <a:ext cx="6388100" cy="317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778000" y="3784600"/>
            <a:ext cx="5880100" cy="31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55089" y="2743200"/>
            <a:ext cx="6799580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Sum-of-weights</a:t>
            </a:r>
            <a:endParaRPr sz="2400">
              <a:latin typeface="Arial"/>
              <a:cs typeface="Arial"/>
            </a:endParaRPr>
          </a:p>
          <a:p>
            <a:pPr marL="412115" marR="5080" indent="5080">
              <a:lnSpc>
                <a:spcPct val="100699"/>
              </a:lnSpc>
              <a:spcBef>
                <a:spcPts val="1700"/>
              </a:spcBef>
            </a:pP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method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applied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fractional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decimal 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numbers,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following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78000" y="4394200"/>
            <a:ext cx="4686300" cy="241300"/>
            <a:chOff x="1778000" y="4394200"/>
            <a:chExt cx="4686300" cy="241300"/>
          </a:xfrm>
        </p:grpSpPr>
        <p:sp>
          <p:nvSpPr>
            <p:cNvPr id="20" name="object 20"/>
            <p:cNvSpPr/>
            <p:nvPr/>
          </p:nvSpPr>
          <p:spPr>
            <a:xfrm>
              <a:off x="1778000" y="4394200"/>
              <a:ext cx="38354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13400" y="4394200"/>
              <a:ext cx="2540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54700" y="4394200"/>
              <a:ext cx="368300" cy="2286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23000" y="4394200"/>
              <a:ext cx="2413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87473" y="4209402"/>
            <a:ext cx="1113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baseline="-12731" dirty="0">
                <a:solidFill>
                  <a:srgbClr val="FFFB00"/>
                </a:solidFill>
                <a:latin typeface="Courier New"/>
                <a:cs typeface="Courier New"/>
              </a:rPr>
              <a:t>2</a:t>
            </a:r>
            <a:r>
              <a:rPr sz="1600" b="1" dirty="0">
                <a:solidFill>
                  <a:srgbClr val="FFFB00"/>
                </a:solidFill>
                <a:latin typeface="Courier New"/>
                <a:cs typeface="Courier New"/>
              </a:rPr>
              <a:t>-1</a:t>
            </a:r>
            <a:r>
              <a:rPr sz="3600" b="1" baseline="-12731" dirty="0">
                <a:solidFill>
                  <a:srgbClr val="FFFB00"/>
                </a:solidFill>
                <a:latin typeface="Courier New"/>
                <a:cs typeface="Courier New"/>
              </a:rPr>
              <a:t>+2</a:t>
            </a:r>
            <a:r>
              <a:rPr sz="1600" b="1" dirty="0">
                <a:solidFill>
                  <a:srgbClr val="FFFB00"/>
                </a:solidFill>
                <a:latin typeface="Courier New"/>
                <a:cs typeface="Courier New"/>
              </a:rPr>
              <a:t>-3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42100" y="4394200"/>
            <a:ext cx="1282700" cy="241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55139" y="4279900"/>
            <a:ext cx="6183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90135" algn="l"/>
              </a:tabLst>
            </a:pP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0.625 </a:t>
            </a: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0.5+0.125 </a:t>
            </a: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=	=</a:t>
            </a:r>
            <a:r>
              <a:rPr sz="2400" b="1" spc="-100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0.101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92200" y="5029200"/>
            <a:ext cx="1143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69339" y="49603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6D7FF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84300" y="4953000"/>
            <a:ext cx="3708400" cy="3175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485900" y="5524500"/>
            <a:ext cx="6426200" cy="330200"/>
            <a:chOff x="1485900" y="5524500"/>
            <a:chExt cx="6426200" cy="330200"/>
          </a:xfrm>
        </p:grpSpPr>
        <p:sp>
          <p:nvSpPr>
            <p:cNvPr id="31" name="object 31"/>
            <p:cNvSpPr/>
            <p:nvPr/>
          </p:nvSpPr>
          <p:spPr>
            <a:xfrm>
              <a:off x="1485900" y="5524500"/>
              <a:ext cx="330200" cy="3302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6700" y="5537200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0700" y="5537200"/>
              <a:ext cx="6121400" cy="3175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5575300" y="5905500"/>
            <a:ext cx="2273300" cy="3175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1765300" y="5905500"/>
            <a:ext cx="3746500" cy="685800"/>
            <a:chOff x="1765300" y="5905500"/>
            <a:chExt cx="3746500" cy="685800"/>
          </a:xfrm>
        </p:grpSpPr>
        <p:sp>
          <p:nvSpPr>
            <p:cNvPr id="36" name="object 36"/>
            <p:cNvSpPr/>
            <p:nvPr/>
          </p:nvSpPr>
          <p:spPr>
            <a:xfrm>
              <a:off x="1765300" y="5905500"/>
              <a:ext cx="3746500" cy="3302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65300" y="6273800"/>
              <a:ext cx="1993900" cy="3175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355089" y="4864100"/>
            <a:ext cx="6534784" cy="171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Repeated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multiplication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412115" marR="5080" indent="5080" algn="just">
              <a:lnSpc>
                <a:spcPct val="100699"/>
              </a:lnSpc>
              <a:spcBef>
                <a:spcPts val="170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Decimal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fraction can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be converted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 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repeated multiplication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by 2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(see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 following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slide.)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2646</Words>
  <Application>Microsoft Office PowerPoint</Application>
  <PresentationFormat>On-screen Show (4:3)</PresentationFormat>
  <Paragraphs>644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Courier New</vt:lpstr>
      <vt:lpstr>Times New Roman</vt:lpstr>
      <vt:lpstr>Wingdings</vt:lpstr>
      <vt:lpstr>Office Theme</vt:lpstr>
      <vt:lpstr>Number Systems &amp;  Operations</vt:lpstr>
      <vt:lpstr>Decimal Numbers (Base 10)</vt:lpstr>
      <vt:lpstr>Binary Numbers</vt:lpstr>
      <vt:lpstr>Binary Numbers (Base 2)</vt:lpstr>
      <vt:lpstr>Binary-to-Decimal  Conversion</vt:lpstr>
      <vt:lpstr>Binary-to-Decimal  Conversion</vt:lpstr>
      <vt:lpstr>Decimal-to-Binary  Conversion</vt:lpstr>
      <vt:lpstr>Decimal-to-Binary  Conversion</vt:lpstr>
      <vt:lpstr>Decimal-to-Binary  Conversion</vt:lpstr>
      <vt:lpstr>Repeated Multiplication by 2  (by example) ex: convert the decimal fraction 0.3125 to binary</vt:lpstr>
      <vt:lpstr>Binary Arithmetic</vt:lpstr>
      <vt:lpstr>Binary Addition</vt:lpstr>
      <vt:lpstr>Binary Addition (by example)</vt:lpstr>
      <vt:lpstr>Binary Subtraction</vt:lpstr>
      <vt:lpstr>Binary Subtraction (by  example)</vt:lpstr>
      <vt:lpstr>Binary Multiplication</vt:lpstr>
      <vt:lpstr>Binary Multiplication (by example)</vt:lpstr>
      <vt:lpstr>Binary Division</vt:lpstr>
      <vt:lpstr>1’s and 2’s Complements</vt:lpstr>
      <vt:lpstr>Finding the 1’s complement</vt:lpstr>
      <vt:lpstr>Finding the 2’s Complement</vt:lpstr>
      <vt:lpstr>Signed Numbers</vt:lpstr>
      <vt:lpstr>Signed Numbers</vt:lpstr>
      <vt:lpstr>The Sign Bit</vt:lpstr>
      <vt:lpstr>Sign-Magnitude Form</vt:lpstr>
      <vt:lpstr>Sign-Magnitude Form</vt:lpstr>
      <vt:lpstr>1’s Complement Form</vt:lpstr>
      <vt:lpstr>1’s Complement Form</vt:lpstr>
      <vt:lpstr>2’s Complement Form</vt:lpstr>
      <vt:lpstr>2’s Complement Form</vt:lpstr>
      <vt:lpstr>Decimal Value of Signed Numbers</vt:lpstr>
      <vt:lpstr>Decimal Value of Signed Numbers</vt:lpstr>
      <vt:lpstr>Decimal Value of Signed Numbers</vt:lpstr>
      <vt:lpstr>Decimal Value of Signed Numbers</vt:lpstr>
      <vt:lpstr>Decimal Value of Signed Numbers</vt:lpstr>
      <vt:lpstr>Decimal Value of Signed Numbers</vt:lpstr>
      <vt:lpstr>Range of Signed Integer Numbers</vt:lpstr>
      <vt:lpstr>Range of Signed Integer Numbers</vt:lpstr>
      <vt:lpstr>Floating-point numbers</vt:lpstr>
      <vt:lpstr>Binary FP Numbers</vt:lpstr>
      <vt:lpstr>Single-Precision Floating-Point  Binary Numbers</vt:lpstr>
      <vt:lpstr>Single-Precision Floating-Point  Binary Numbers</vt:lpstr>
      <vt:lpstr>Single-Precision Floating-Point  Binary Numbers</vt:lpstr>
      <vt:lpstr>Single-Precision Floating-Point  Binary Numbers</vt:lpstr>
      <vt:lpstr>Single-Precision Floating-Point  Binary Numbers</vt:lpstr>
      <vt:lpstr>Single-Precision Floating-Point  Binary Numbers</vt:lpstr>
      <vt:lpstr>Single-Precision Floating-Point  Binary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 &amp;  Operations</dc:title>
  <cp:lastModifiedBy>Satyaki Das</cp:lastModifiedBy>
  <cp:revision>1</cp:revision>
  <dcterms:created xsi:type="dcterms:W3CDTF">2020-02-25T15:53:47Z</dcterms:created>
  <dcterms:modified xsi:type="dcterms:W3CDTF">2020-03-03T16:01:20Z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2020-02-25T00:00:00Z</vt:filetime>
  </property>
</Properties>
</file>