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72" r:id="rId2"/>
    <p:sldId id="260" r:id="rId3"/>
    <p:sldId id="300" r:id="rId4"/>
    <p:sldId id="296" r:id="rId5"/>
    <p:sldId id="301" r:id="rId6"/>
    <p:sldId id="297" r:id="rId7"/>
    <p:sldId id="302" r:id="rId8"/>
    <p:sldId id="303" r:id="rId9"/>
    <p:sldId id="298" r:id="rId10"/>
    <p:sldId id="304" r:id="rId11"/>
    <p:sldId id="305" r:id="rId12"/>
    <p:sldId id="299" r:id="rId13"/>
    <p:sldId id="306" r:id="rId14"/>
    <p:sldId id="29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19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CDD6C5-268D-4A31-B4A0-65F041FAA536}" type="datetimeFigureOut">
              <a:rPr lang="en-SG" smtClean="0"/>
              <a:t>24/11/2020</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05046C-264A-4F6D-8163-AC9E5366A6A2}" type="slidenum">
              <a:rPr lang="en-SG" smtClean="0"/>
              <a:t>‹#›</a:t>
            </a:fld>
            <a:endParaRPr lang="en-SG"/>
          </a:p>
        </p:txBody>
      </p:sp>
    </p:spTree>
    <p:extLst>
      <p:ext uri="{BB962C8B-B14F-4D97-AF65-F5344CB8AC3E}">
        <p14:creationId xmlns:p14="http://schemas.microsoft.com/office/powerpoint/2010/main" val="778015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a:extLst>
              <a:ext uri="{FF2B5EF4-FFF2-40B4-BE49-F238E27FC236}">
                <a16:creationId xmlns:a16="http://schemas.microsoft.com/office/drawing/2014/main" id="{6AC208E6-C539-45F0-A21D-BB24A121CA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5C0CA143-698C-4328-98FB-AFA2AA3CACDF}"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5362" name="Rectangle 2">
            <a:extLst>
              <a:ext uri="{FF2B5EF4-FFF2-40B4-BE49-F238E27FC236}">
                <a16:creationId xmlns:a16="http://schemas.microsoft.com/office/drawing/2014/main" id="{8F7D70FE-948C-43A3-9024-F83BE24CDEC2}"/>
              </a:ext>
            </a:extLst>
          </p:cNvPr>
          <p:cNvSpPr>
            <a:spLocks noGrp="1" noRot="1" noChangeAspect="1" noChangeArrowheads="1" noTextEdit="1"/>
          </p:cNvSpPr>
          <p:nvPr>
            <p:ph type="sldImg"/>
          </p:nvPr>
        </p:nvSpPr>
        <p:spPr>
          <a:ln/>
        </p:spPr>
      </p:sp>
      <p:sp>
        <p:nvSpPr>
          <p:cNvPr id="15363" name="Rectangle 3">
            <a:extLst>
              <a:ext uri="{FF2B5EF4-FFF2-40B4-BE49-F238E27FC236}">
                <a16:creationId xmlns:a16="http://schemas.microsoft.com/office/drawing/2014/main" id="{ABB9A355-B72A-4305-87D6-AA7A7ECB64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44A1C617-4098-4109-BC80-0AB872B256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967EEC6-70E2-475B-B4A9-4865ABD46551}"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10</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7410" name="Rectangle 2">
            <a:extLst>
              <a:ext uri="{FF2B5EF4-FFF2-40B4-BE49-F238E27FC236}">
                <a16:creationId xmlns:a16="http://schemas.microsoft.com/office/drawing/2014/main" id="{031D80BB-4E69-41FB-BF6F-F8DC6D2C5B27}"/>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4F2E29D4-7FEF-426A-9D95-52A0227B68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1079746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44A1C617-4098-4109-BC80-0AB872B256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967EEC6-70E2-475B-B4A9-4865ABD46551}"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11</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7410" name="Rectangle 2">
            <a:extLst>
              <a:ext uri="{FF2B5EF4-FFF2-40B4-BE49-F238E27FC236}">
                <a16:creationId xmlns:a16="http://schemas.microsoft.com/office/drawing/2014/main" id="{031D80BB-4E69-41FB-BF6F-F8DC6D2C5B27}"/>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4F2E29D4-7FEF-426A-9D95-52A0227B68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7227030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44A1C617-4098-4109-BC80-0AB872B256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967EEC6-70E2-475B-B4A9-4865ABD46551}"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12</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7410" name="Rectangle 2">
            <a:extLst>
              <a:ext uri="{FF2B5EF4-FFF2-40B4-BE49-F238E27FC236}">
                <a16:creationId xmlns:a16="http://schemas.microsoft.com/office/drawing/2014/main" id="{031D80BB-4E69-41FB-BF6F-F8DC6D2C5B27}"/>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4F2E29D4-7FEF-426A-9D95-52A0227B68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265143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44A1C617-4098-4109-BC80-0AB872B256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967EEC6-70E2-475B-B4A9-4865ABD46551}"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13</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7410" name="Rectangle 2">
            <a:extLst>
              <a:ext uri="{FF2B5EF4-FFF2-40B4-BE49-F238E27FC236}">
                <a16:creationId xmlns:a16="http://schemas.microsoft.com/office/drawing/2014/main" id="{031D80BB-4E69-41FB-BF6F-F8DC6D2C5B27}"/>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4F2E29D4-7FEF-426A-9D95-52A0227B68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529864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44A1C617-4098-4109-BC80-0AB872B256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967EEC6-70E2-475B-B4A9-4865ABD46551}"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7410" name="Rectangle 2">
            <a:extLst>
              <a:ext uri="{FF2B5EF4-FFF2-40B4-BE49-F238E27FC236}">
                <a16:creationId xmlns:a16="http://schemas.microsoft.com/office/drawing/2014/main" id="{031D80BB-4E69-41FB-BF6F-F8DC6D2C5B27}"/>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4F2E29D4-7FEF-426A-9D95-52A0227B68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44A1C617-4098-4109-BC80-0AB872B256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967EEC6-70E2-475B-B4A9-4865ABD46551}"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3</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7410" name="Rectangle 2">
            <a:extLst>
              <a:ext uri="{FF2B5EF4-FFF2-40B4-BE49-F238E27FC236}">
                <a16:creationId xmlns:a16="http://schemas.microsoft.com/office/drawing/2014/main" id="{031D80BB-4E69-41FB-BF6F-F8DC6D2C5B27}"/>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4F2E29D4-7FEF-426A-9D95-52A0227B68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895459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44A1C617-4098-4109-BC80-0AB872B256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967EEC6-70E2-475B-B4A9-4865ABD46551}"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7410" name="Rectangle 2">
            <a:extLst>
              <a:ext uri="{FF2B5EF4-FFF2-40B4-BE49-F238E27FC236}">
                <a16:creationId xmlns:a16="http://schemas.microsoft.com/office/drawing/2014/main" id="{031D80BB-4E69-41FB-BF6F-F8DC6D2C5B27}"/>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4F2E29D4-7FEF-426A-9D95-52A0227B68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629967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44A1C617-4098-4109-BC80-0AB872B256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967EEC6-70E2-475B-B4A9-4865ABD46551}"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5</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7410" name="Rectangle 2">
            <a:extLst>
              <a:ext uri="{FF2B5EF4-FFF2-40B4-BE49-F238E27FC236}">
                <a16:creationId xmlns:a16="http://schemas.microsoft.com/office/drawing/2014/main" id="{031D80BB-4E69-41FB-BF6F-F8DC6D2C5B27}"/>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4F2E29D4-7FEF-426A-9D95-52A0227B68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617487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44A1C617-4098-4109-BC80-0AB872B256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967EEC6-70E2-475B-B4A9-4865ABD46551}"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6</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7410" name="Rectangle 2">
            <a:extLst>
              <a:ext uri="{FF2B5EF4-FFF2-40B4-BE49-F238E27FC236}">
                <a16:creationId xmlns:a16="http://schemas.microsoft.com/office/drawing/2014/main" id="{031D80BB-4E69-41FB-BF6F-F8DC6D2C5B27}"/>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4F2E29D4-7FEF-426A-9D95-52A0227B68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141235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44A1C617-4098-4109-BC80-0AB872B256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967EEC6-70E2-475B-B4A9-4865ABD46551}"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7</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7410" name="Rectangle 2">
            <a:extLst>
              <a:ext uri="{FF2B5EF4-FFF2-40B4-BE49-F238E27FC236}">
                <a16:creationId xmlns:a16="http://schemas.microsoft.com/office/drawing/2014/main" id="{031D80BB-4E69-41FB-BF6F-F8DC6D2C5B27}"/>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4F2E29D4-7FEF-426A-9D95-52A0227B68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119713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44A1C617-4098-4109-BC80-0AB872B256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967EEC6-70E2-475B-B4A9-4865ABD46551}"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8</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7410" name="Rectangle 2">
            <a:extLst>
              <a:ext uri="{FF2B5EF4-FFF2-40B4-BE49-F238E27FC236}">
                <a16:creationId xmlns:a16="http://schemas.microsoft.com/office/drawing/2014/main" id="{031D80BB-4E69-41FB-BF6F-F8DC6D2C5B27}"/>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4F2E29D4-7FEF-426A-9D95-52A0227B68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608749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44A1C617-4098-4109-BC80-0AB872B256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967EEC6-70E2-475B-B4A9-4865ABD46551}"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9</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7410" name="Rectangle 2">
            <a:extLst>
              <a:ext uri="{FF2B5EF4-FFF2-40B4-BE49-F238E27FC236}">
                <a16:creationId xmlns:a16="http://schemas.microsoft.com/office/drawing/2014/main" id="{031D80BB-4E69-41FB-BF6F-F8DC6D2C5B27}"/>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4F2E29D4-7FEF-426A-9D95-52A0227B68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157502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ACA8B66-9792-433F-9BC4-F5F01CD31535}"/>
              </a:ext>
            </a:extLst>
          </p:cNvPr>
          <p:cNvSpPr/>
          <p:nvPr/>
        </p:nvSpPr>
        <p:spPr>
          <a:xfrm>
            <a:off x="1037167" y="0"/>
            <a:ext cx="100584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18D1A57A-9112-4C2E-8786-21BE896B4B5C}"/>
              </a:ext>
            </a:extLst>
          </p:cNvPr>
          <p:cNvSpPr/>
          <p:nvPr/>
        </p:nvSpPr>
        <p:spPr>
          <a:xfrm>
            <a:off x="1037167" y="6172200"/>
            <a:ext cx="10058400" cy="269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ea typeface="ＭＳ Ｐゴシック" charset="0"/>
              <a:cs typeface="ＭＳ Ｐゴシック" charset="0"/>
            </a:endParaRPr>
          </a:p>
        </p:txBody>
      </p:sp>
      <p:sp>
        <p:nvSpPr>
          <p:cNvPr id="2" name="Title 1"/>
          <p:cNvSpPr>
            <a:spLocks noGrp="1"/>
          </p:cNvSpPr>
          <p:nvPr>
            <p:ph type="ctrTitle"/>
          </p:nvPr>
        </p:nvSpPr>
        <p:spPr>
          <a:xfrm>
            <a:off x="1016000" y="3200400"/>
            <a:ext cx="10058400" cy="1524000"/>
          </a:xfrm>
        </p:spPr>
        <p:txBody>
          <a:bodyPr>
            <a:noAutofit/>
          </a:bodyPr>
          <a:lstStyle>
            <a:lvl1pPr>
              <a:defRPr sz="8000"/>
            </a:lvl1pPr>
          </a:lstStyle>
          <a:p>
            <a:r>
              <a:rPr lang="en-US"/>
              <a:t>Click to edit Master title style</a:t>
            </a:r>
            <a:endParaRPr lang="en-US" dirty="0"/>
          </a:p>
        </p:txBody>
      </p:sp>
      <p:sp>
        <p:nvSpPr>
          <p:cNvPr id="3" name="Subtitle 2"/>
          <p:cNvSpPr>
            <a:spLocks noGrp="1"/>
          </p:cNvSpPr>
          <p:nvPr>
            <p:ph type="subTitle" idx="1"/>
          </p:nvPr>
        </p:nvSpPr>
        <p:spPr>
          <a:xfrm>
            <a:off x="1016000" y="4724400"/>
            <a:ext cx="9144000" cy="990600"/>
          </a:xfrm>
        </p:spPr>
        <p:txBody>
          <a:bodyPr anchor="t">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Date Placeholder 3">
            <a:extLst>
              <a:ext uri="{FF2B5EF4-FFF2-40B4-BE49-F238E27FC236}">
                <a16:creationId xmlns:a16="http://schemas.microsoft.com/office/drawing/2014/main" id="{0E8FD20A-4C64-4AD1-81ED-F33658980450}"/>
              </a:ext>
            </a:extLst>
          </p:cNvPr>
          <p:cNvSpPr>
            <a:spLocks noGrp="1"/>
          </p:cNvSpPr>
          <p:nvPr>
            <p:ph type="dt" sz="half" idx="10"/>
          </p:nvPr>
        </p:nvSpPr>
        <p:spPr/>
        <p:txBody>
          <a:bodyPr/>
          <a:lstStyle>
            <a:lvl1pPr>
              <a:defRPr>
                <a:latin typeface="Times New Roman" charset="0"/>
                <a:ea typeface="ＭＳ Ｐゴシック" charset="0"/>
                <a:cs typeface="ＭＳ Ｐゴシック" charset="0"/>
              </a:defRPr>
            </a:lvl1pPr>
          </a:lstStyle>
          <a:p>
            <a:pPr>
              <a:defRPr/>
            </a:pPr>
            <a:endParaRPr lang="en-US"/>
          </a:p>
        </p:txBody>
      </p:sp>
      <p:sp>
        <p:nvSpPr>
          <p:cNvPr id="7" name="Footer Placeholder 4">
            <a:extLst>
              <a:ext uri="{FF2B5EF4-FFF2-40B4-BE49-F238E27FC236}">
                <a16:creationId xmlns:a16="http://schemas.microsoft.com/office/drawing/2014/main" id="{06E04660-507F-4F41-8641-05984BB35A4F}"/>
              </a:ext>
            </a:extLst>
          </p:cNvPr>
          <p:cNvSpPr>
            <a:spLocks noGrp="1"/>
          </p:cNvSpPr>
          <p:nvPr>
            <p:ph type="ftr" sz="quarter" idx="11"/>
          </p:nvPr>
        </p:nvSpPr>
        <p:spPr/>
        <p:txBody>
          <a:bodyPr/>
          <a:lstStyle>
            <a:lvl1pPr>
              <a:defRPr>
                <a:latin typeface="Arial" charset="0"/>
                <a:ea typeface="ＭＳ Ｐゴシック" charset="0"/>
                <a:cs typeface="ＭＳ Ｐゴシック" charset="0"/>
              </a:defRPr>
            </a:lvl1pPr>
          </a:lstStyle>
          <a:p>
            <a:pPr>
              <a:defRPr/>
            </a:pPr>
            <a:endParaRPr lang="en-US"/>
          </a:p>
        </p:txBody>
      </p:sp>
      <p:sp>
        <p:nvSpPr>
          <p:cNvPr id="8" name="Slide Number Placeholder 5">
            <a:extLst>
              <a:ext uri="{FF2B5EF4-FFF2-40B4-BE49-F238E27FC236}">
                <a16:creationId xmlns:a16="http://schemas.microsoft.com/office/drawing/2014/main" id="{C86E4A02-D079-4047-8FBB-260D7DBF11AC}"/>
              </a:ext>
            </a:extLst>
          </p:cNvPr>
          <p:cNvSpPr>
            <a:spLocks noGrp="1"/>
          </p:cNvSpPr>
          <p:nvPr>
            <p:ph type="sldNum" sz="quarter" idx="12"/>
          </p:nvPr>
        </p:nvSpPr>
        <p:spPr/>
        <p:txBody>
          <a:bodyPr/>
          <a:lstStyle>
            <a:lvl1pPr>
              <a:defRPr/>
            </a:lvl1pPr>
          </a:lstStyle>
          <a:p>
            <a:fld id="{A0F0EC87-C43D-4129-AA49-AB1DE0345B89}" type="slidenum">
              <a:rPr lang="en-US" altLang="en-US"/>
              <a:pPr/>
              <a:t>‹#›</a:t>
            </a:fld>
            <a:endParaRPr lang="en-US" altLang="en-US"/>
          </a:p>
        </p:txBody>
      </p:sp>
    </p:spTree>
    <p:extLst>
      <p:ext uri="{BB962C8B-B14F-4D97-AF65-F5344CB8AC3E}">
        <p14:creationId xmlns:p14="http://schemas.microsoft.com/office/powerpoint/2010/main" val="2561926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219200" y="685800"/>
            <a:ext cx="9652000" cy="38862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CF192-6D24-4414-AA65-08D25DECFFF0}"/>
              </a:ext>
            </a:extLst>
          </p:cNvPr>
          <p:cNvSpPr>
            <a:spLocks noGrp="1"/>
          </p:cNvSpPr>
          <p:nvPr>
            <p:ph type="dt" sz="half" idx="10"/>
          </p:nvPr>
        </p:nvSpPr>
        <p:spPr/>
        <p:txBody>
          <a:bodyPr/>
          <a:lstStyle>
            <a:lvl1pPr>
              <a:defRPr/>
            </a:lvl1pPr>
          </a:lstStyle>
          <a:p>
            <a:fld id="{132D6668-7362-4A37-9514-C92209CD83E7}" type="datetimeFigureOut">
              <a:rPr lang="en-US" altLang="en-US"/>
              <a:pPr/>
              <a:t>11/24/2020</a:t>
            </a:fld>
            <a:endParaRPr lang="en-US" altLang="en-US"/>
          </a:p>
        </p:txBody>
      </p:sp>
      <p:sp>
        <p:nvSpPr>
          <p:cNvPr id="5" name="Footer Placeholder 4">
            <a:extLst>
              <a:ext uri="{FF2B5EF4-FFF2-40B4-BE49-F238E27FC236}">
                <a16:creationId xmlns:a16="http://schemas.microsoft.com/office/drawing/2014/main" id="{1B310080-A4CF-444B-BC69-A28B7371C43B}"/>
              </a:ext>
            </a:extLst>
          </p:cNvPr>
          <p:cNvSpPr>
            <a:spLocks noGrp="1"/>
          </p:cNvSpPr>
          <p:nvPr>
            <p:ph type="ftr" sz="quarter" idx="11"/>
          </p:nvPr>
        </p:nvSpPr>
        <p:spPr/>
        <p:txBody>
          <a:bodyPr/>
          <a:lstStyle>
            <a:lvl1pPr>
              <a:defRPr/>
            </a:lvl1pPr>
          </a:lstStyle>
          <a:p>
            <a:r>
              <a:rPr lang="en-US" altLang="en-US"/>
              <a:t>These slides are designed to accompany </a:t>
            </a:r>
            <a:r>
              <a:rPr lang="en-US" altLang="en-US" i="1"/>
              <a:t>Software Engineering: A Practitioner</a:t>
            </a:r>
            <a:r>
              <a:rPr lang="ja-JP" altLang="en-US" i="1"/>
              <a:t>’</a:t>
            </a:r>
            <a:r>
              <a:rPr lang="en-US" altLang="ja-JP" i="1"/>
              <a:t>s Approach, 7/e </a:t>
            </a:r>
            <a:r>
              <a:rPr lang="en-US" altLang="ja-JP"/>
              <a:t>(McGraw-Hill 2009). Slides copyright 2009 by Roger Pressman. </a:t>
            </a:r>
            <a:endParaRPr lang="en-US" altLang="en-US"/>
          </a:p>
        </p:txBody>
      </p:sp>
      <p:sp>
        <p:nvSpPr>
          <p:cNvPr id="6" name="Slide Number Placeholder 5">
            <a:extLst>
              <a:ext uri="{FF2B5EF4-FFF2-40B4-BE49-F238E27FC236}">
                <a16:creationId xmlns:a16="http://schemas.microsoft.com/office/drawing/2014/main" id="{EFA986A6-AE05-4B91-9E9E-D33D0BA77FA6}"/>
              </a:ext>
            </a:extLst>
          </p:cNvPr>
          <p:cNvSpPr>
            <a:spLocks noGrp="1"/>
          </p:cNvSpPr>
          <p:nvPr>
            <p:ph type="sldNum" sz="quarter" idx="12"/>
          </p:nvPr>
        </p:nvSpPr>
        <p:spPr/>
        <p:txBody>
          <a:bodyPr/>
          <a:lstStyle>
            <a:lvl1pPr>
              <a:defRPr/>
            </a:lvl1pPr>
          </a:lstStyle>
          <a:p>
            <a:fld id="{F99A0D7A-71BD-455F-90CF-DA902E256A33}" type="slidenum">
              <a:rPr lang="en-US" altLang="en-US"/>
              <a:pPr/>
              <a:t>‹#›</a:t>
            </a:fld>
            <a:endParaRPr lang="en-US" altLang="en-US"/>
          </a:p>
        </p:txBody>
      </p:sp>
    </p:spTree>
    <p:extLst>
      <p:ext uri="{BB962C8B-B14F-4D97-AF65-F5344CB8AC3E}">
        <p14:creationId xmlns:p14="http://schemas.microsoft.com/office/powerpoint/2010/main" val="115362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6000" y="685802"/>
            <a:ext cx="2438400" cy="541019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454400" y="685801"/>
            <a:ext cx="7620000" cy="48768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AA7C63-EE7B-478F-B8D3-B485767B90BC}"/>
              </a:ext>
            </a:extLst>
          </p:cNvPr>
          <p:cNvSpPr>
            <a:spLocks noGrp="1"/>
          </p:cNvSpPr>
          <p:nvPr>
            <p:ph type="dt" sz="half" idx="10"/>
          </p:nvPr>
        </p:nvSpPr>
        <p:spPr/>
        <p:txBody>
          <a:bodyPr/>
          <a:lstStyle>
            <a:lvl1pPr>
              <a:defRPr/>
            </a:lvl1pPr>
          </a:lstStyle>
          <a:p>
            <a:fld id="{4B8B0443-CA18-4967-976E-FD5A68A293F1}" type="datetimeFigureOut">
              <a:rPr lang="en-US" altLang="en-US"/>
              <a:pPr/>
              <a:t>11/24/2020</a:t>
            </a:fld>
            <a:endParaRPr lang="en-US" altLang="en-US"/>
          </a:p>
        </p:txBody>
      </p:sp>
      <p:sp>
        <p:nvSpPr>
          <p:cNvPr id="5" name="Footer Placeholder 4">
            <a:extLst>
              <a:ext uri="{FF2B5EF4-FFF2-40B4-BE49-F238E27FC236}">
                <a16:creationId xmlns:a16="http://schemas.microsoft.com/office/drawing/2014/main" id="{A19BBB25-35CC-4A8E-98D9-10772757531B}"/>
              </a:ext>
            </a:extLst>
          </p:cNvPr>
          <p:cNvSpPr>
            <a:spLocks noGrp="1"/>
          </p:cNvSpPr>
          <p:nvPr>
            <p:ph type="ftr" sz="quarter" idx="11"/>
          </p:nvPr>
        </p:nvSpPr>
        <p:spPr/>
        <p:txBody>
          <a:bodyPr/>
          <a:lstStyle>
            <a:lvl1pPr>
              <a:defRPr/>
            </a:lvl1pPr>
          </a:lstStyle>
          <a:p>
            <a:r>
              <a:rPr lang="en-US" altLang="en-US"/>
              <a:t>These slides are designed to accompany </a:t>
            </a:r>
            <a:r>
              <a:rPr lang="en-US" altLang="en-US" i="1"/>
              <a:t>Software Engineering: A Practitioner</a:t>
            </a:r>
            <a:r>
              <a:rPr lang="ja-JP" altLang="en-US" i="1"/>
              <a:t>’</a:t>
            </a:r>
            <a:r>
              <a:rPr lang="en-US" altLang="ja-JP" i="1"/>
              <a:t>s Approach, 7/e </a:t>
            </a:r>
            <a:r>
              <a:rPr lang="en-US" altLang="ja-JP"/>
              <a:t>(McGraw-Hill 2009). Slides copyright 2009 by Roger Pressman. </a:t>
            </a:r>
            <a:endParaRPr lang="en-US" altLang="en-US"/>
          </a:p>
        </p:txBody>
      </p:sp>
      <p:sp>
        <p:nvSpPr>
          <p:cNvPr id="6" name="Slide Number Placeholder 5">
            <a:extLst>
              <a:ext uri="{FF2B5EF4-FFF2-40B4-BE49-F238E27FC236}">
                <a16:creationId xmlns:a16="http://schemas.microsoft.com/office/drawing/2014/main" id="{9ACFAB29-7479-4966-A339-2F2AD9334E03}"/>
              </a:ext>
            </a:extLst>
          </p:cNvPr>
          <p:cNvSpPr>
            <a:spLocks noGrp="1"/>
          </p:cNvSpPr>
          <p:nvPr>
            <p:ph type="sldNum" sz="quarter" idx="12"/>
          </p:nvPr>
        </p:nvSpPr>
        <p:spPr/>
        <p:txBody>
          <a:bodyPr/>
          <a:lstStyle>
            <a:lvl1pPr>
              <a:defRPr/>
            </a:lvl1pPr>
          </a:lstStyle>
          <a:p>
            <a:fld id="{0316CE16-3BBE-44F0-9BBE-A73A011BFB05}" type="slidenum">
              <a:rPr lang="en-US" altLang="en-US"/>
              <a:pPr/>
              <a:t>‹#›</a:t>
            </a:fld>
            <a:endParaRPr lang="en-US" altLang="en-US"/>
          </a:p>
        </p:txBody>
      </p:sp>
    </p:spTree>
    <p:extLst>
      <p:ext uri="{BB962C8B-B14F-4D97-AF65-F5344CB8AC3E}">
        <p14:creationId xmlns:p14="http://schemas.microsoft.com/office/powerpoint/2010/main" val="546189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428E38-F54A-4BAA-86FB-3B8F7CB4C95E}"/>
              </a:ext>
            </a:extLst>
          </p:cNvPr>
          <p:cNvSpPr>
            <a:spLocks noGrp="1"/>
          </p:cNvSpPr>
          <p:nvPr>
            <p:ph type="dt" sz="half" idx="10"/>
          </p:nvPr>
        </p:nvSpPr>
        <p:spPr/>
        <p:txBody>
          <a:bodyPr/>
          <a:lstStyle>
            <a:lvl1pPr>
              <a:defRPr/>
            </a:lvl1pPr>
          </a:lstStyle>
          <a:p>
            <a:fld id="{B7942752-C5B3-4762-8CDB-793B776EB771}" type="datetimeFigureOut">
              <a:rPr lang="en-US" altLang="en-US"/>
              <a:pPr/>
              <a:t>11/24/2020</a:t>
            </a:fld>
            <a:endParaRPr lang="en-US" altLang="en-US"/>
          </a:p>
        </p:txBody>
      </p:sp>
      <p:sp>
        <p:nvSpPr>
          <p:cNvPr id="5" name="Footer Placeholder 4">
            <a:extLst>
              <a:ext uri="{FF2B5EF4-FFF2-40B4-BE49-F238E27FC236}">
                <a16:creationId xmlns:a16="http://schemas.microsoft.com/office/drawing/2014/main" id="{4CC910BF-74BE-435A-BE30-BF38A5354C74}"/>
              </a:ext>
            </a:extLst>
          </p:cNvPr>
          <p:cNvSpPr>
            <a:spLocks noGrp="1"/>
          </p:cNvSpPr>
          <p:nvPr>
            <p:ph type="ftr" sz="quarter" idx="11"/>
          </p:nvPr>
        </p:nvSpPr>
        <p:spPr/>
        <p:txBody>
          <a:bodyPr/>
          <a:lstStyle>
            <a:lvl1pPr>
              <a:defRPr/>
            </a:lvl1pPr>
          </a:lstStyle>
          <a:p>
            <a:r>
              <a:rPr lang="en-US" altLang="en-US"/>
              <a:t>These slides are designed to accompany </a:t>
            </a:r>
            <a:r>
              <a:rPr lang="en-US" altLang="en-US" i="1"/>
              <a:t>Software Engineering: A Practitioner</a:t>
            </a:r>
            <a:r>
              <a:rPr lang="ja-JP" altLang="en-US" i="1"/>
              <a:t>’</a:t>
            </a:r>
            <a:r>
              <a:rPr lang="en-US" altLang="ja-JP" i="1"/>
              <a:t>s Approach, 7/e </a:t>
            </a:r>
            <a:r>
              <a:rPr lang="en-US" altLang="ja-JP"/>
              <a:t>(McGraw-Hill 2009). Slides copyright 2009 by Roger Pressman. </a:t>
            </a:r>
            <a:endParaRPr lang="en-US" altLang="en-US"/>
          </a:p>
        </p:txBody>
      </p:sp>
      <p:sp>
        <p:nvSpPr>
          <p:cNvPr id="6" name="Slide Number Placeholder 5">
            <a:extLst>
              <a:ext uri="{FF2B5EF4-FFF2-40B4-BE49-F238E27FC236}">
                <a16:creationId xmlns:a16="http://schemas.microsoft.com/office/drawing/2014/main" id="{0954213A-F2A5-4406-8800-4AB907521E9F}"/>
              </a:ext>
            </a:extLst>
          </p:cNvPr>
          <p:cNvSpPr>
            <a:spLocks noGrp="1"/>
          </p:cNvSpPr>
          <p:nvPr>
            <p:ph type="sldNum" sz="quarter" idx="12"/>
          </p:nvPr>
        </p:nvSpPr>
        <p:spPr/>
        <p:txBody>
          <a:bodyPr/>
          <a:lstStyle>
            <a:lvl1pPr>
              <a:defRPr/>
            </a:lvl1pPr>
          </a:lstStyle>
          <a:p>
            <a:fld id="{49D8A343-F180-4AB4-B916-3CD62707506A}" type="slidenum">
              <a:rPr lang="en-US" altLang="en-US"/>
              <a:pPr/>
              <a:t>‹#›</a:t>
            </a:fld>
            <a:endParaRPr lang="en-US" altLang="en-US"/>
          </a:p>
        </p:txBody>
      </p:sp>
    </p:spTree>
    <p:extLst>
      <p:ext uri="{BB962C8B-B14F-4D97-AF65-F5344CB8AC3E}">
        <p14:creationId xmlns:p14="http://schemas.microsoft.com/office/powerpoint/2010/main" val="1781249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90A9DDD-E8CF-49AD-8AB2-5FF884C40983}"/>
              </a:ext>
            </a:extLst>
          </p:cNvPr>
          <p:cNvSpPr/>
          <p:nvPr/>
        </p:nvSpPr>
        <p:spPr>
          <a:xfrm>
            <a:off x="1037167" y="0"/>
            <a:ext cx="100584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EA9A3847-E875-4E58-ABEE-C2775B0A2582}"/>
              </a:ext>
            </a:extLst>
          </p:cNvPr>
          <p:cNvSpPr/>
          <p:nvPr/>
        </p:nvSpPr>
        <p:spPr>
          <a:xfrm>
            <a:off x="1037167" y="6172200"/>
            <a:ext cx="10058400" cy="269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ea typeface="ＭＳ Ｐゴシック" charset="0"/>
              <a:cs typeface="ＭＳ Ｐゴシック" charset="0"/>
            </a:endParaRPr>
          </a:p>
        </p:txBody>
      </p:sp>
      <p:sp>
        <p:nvSpPr>
          <p:cNvPr id="2" name="Title 1"/>
          <p:cNvSpPr>
            <a:spLocks noGrp="1"/>
          </p:cNvSpPr>
          <p:nvPr>
            <p:ph type="title"/>
          </p:nvPr>
        </p:nvSpPr>
        <p:spPr>
          <a:xfrm>
            <a:off x="1016000" y="3276600"/>
            <a:ext cx="10058400" cy="1676400"/>
          </a:xfrm>
        </p:spPr>
        <p:txBody>
          <a:bodyPr/>
          <a:lstStyle>
            <a:lvl1pPr algn="l">
              <a:defRPr sz="5400" b="0" cap="all"/>
            </a:lvl1pPr>
          </a:lstStyle>
          <a:p>
            <a:r>
              <a:rPr lang="en-US"/>
              <a:t>Click to edit Master title style</a:t>
            </a:r>
            <a:endParaRPr lang="en-US" dirty="0"/>
          </a:p>
        </p:txBody>
      </p:sp>
      <p:sp>
        <p:nvSpPr>
          <p:cNvPr id="3" name="Text Placeholder 2"/>
          <p:cNvSpPr>
            <a:spLocks noGrp="1"/>
          </p:cNvSpPr>
          <p:nvPr>
            <p:ph type="body" idx="1"/>
          </p:nvPr>
        </p:nvSpPr>
        <p:spPr>
          <a:xfrm>
            <a:off x="1016000" y="4953000"/>
            <a:ext cx="9144000" cy="914400"/>
          </a:xfrm>
        </p:spPr>
        <p:txBody>
          <a:bodyPr anchor="t">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E1DA82A5-4767-4F0B-8EB9-6CEC3CC5EE27}"/>
              </a:ext>
            </a:extLst>
          </p:cNvPr>
          <p:cNvSpPr>
            <a:spLocks noGrp="1"/>
          </p:cNvSpPr>
          <p:nvPr>
            <p:ph type="dt" sz="half" idx="10"/>
          </p:nvPr>
        </p:nvSpPr>
        <p:spPr/>
        <p:txBody>
          <a:bodyPr/>
          <a:lstStyle>
            <a:lvl1pPr>
              <a:defRPr/>
            </a:lvl1pPr>
          </a:lstStyle>
          <a:p>
            <a:fld id="{3407C682-C5D8-4CE7-B87A-B4EC3F459F20}" type="datetimeFigureOut">
              <a:rPr lang="en-US" altLang="en-US"/>
              <a:pPr/>
              <a:t>11/24/2020</a:t>
            </a:fld>
            <a:endParaRPr lang="en-US" altLang="en-US"/>
          </a:p>
        </p:txBody>
      </p:sp>
      <p:sp>
        <p:nvSpPr>
          <p:cNvPr id="7" name="Footer Placeholder 4">
            <a:extLst>
              <a:ext uri="{FF2B5EF4-FFF2-40B4-BE49-F238E27FC236}">
                <a16:creationId xmlns:a16="http://schemas.microsoft.com/office/drawing/2014/main" id="{778C509D-DC3B-457B-935A-BB6157F7E5FB}"/>
              </a:ext>
            </a:extLst>
          </p:cNvPr>
          <p:cNvSpPr>
            <a:spLocks noGrp="1"/>
          </p:cNvSpPr>
          <p:nvPr>
            <p:ph type="ftr" sz="quarter" idx="11"/>
          </p:nvPr>
        </p:nvSpPr>
        <p:spPr/>
        <p:txBody>
          <a:bodyPr/>
          <a:lstStyle>
            <a:lvl1pPr>
              <a:defRPr/>
            </a:lvl1pPr>
          </a:lstStyle>
          <a:p>
            <a:r>
              <a:rPr lang="en-US" altLang="en-US"/>
              <a:t>These slides are designed to accompany </a:t>
            </a:r>
            <a:r>
              <a:rPr lang="en-US" altLang="en-US" i="1"/>
              <a:t>Software Engineering: A Practitioner</a:t>
            </a:r>
            <a:r>
              <a:rPr lang="ja-JP" altLang="en-US" i="1"/>
              <a:t>’</a:t>
            </a:r>
            <a:r>
              <a:rPr lang="en-US" altLang="ja-JP" i="1"/>
              <a:t>s Approach, 7/e </a:t>
            </a:r>
            <a:r>
              <a:rPr lang="en-US" altLang="ja-JP"/>
              <a:t>(McGraw-Hill 2009). Slides copyright 2009 by Roger Pressman. </a:t>
            </a:r>
            <a:endParaRPr lang="en-US" altLang="en-US"/>
          </a:p>
        </p:txBody>
      </p:sp>
      <p:sp>
        <p:nvSpPr>
          <p:cNvPr id="8" name="Slide Number Placeholder 5">
            <a:extLst>
              <a:ext uri="{FF2B5EF4-FFF2-40B4-BE49-F238E27FC236}">
                <a16:creationId xmlns:a16="http://schemas.microsoft.com/office/drawing/2014/main" id="{05C2ABEF-6DDE-4D32-AA70-2DC35FA8D210}"/>
              </a:ext>
            </a:extLst>
          </p:cNvPr>
          <p:cNvSpPr>
            <a:spLocks noGrp="1"/>
          </p:cNvSpPr>
          <p:nvPr>
            <p:ph type="sldNum" sz="quarter" idx="12"/>
          </p:nvPr>
        </p:nvSpPr>
        <p:spPr/>
        <p:txBody>
          <a:bodyPr/>
          <a:lstStyle>
            <a:lvl1pPr>
              <a:defRPr/>
            </a:lvl1pPr>
          </a:lstStyle>
          <a:p>
            <a:fld id="{B7A02336-38E8-459B-94FA-8E7187D538C2}" type="slidenum">
              <a:rPr lang="en-US" altLang="en-US"/>
              <a:pPr/>
              <a:t>‹#›</a:t>
            </a:fld>
            <a:endParaRPr lang="en-US" altLang="en-US"/>
          </a:p>
        </p:txBody>
      </p:sp>
    </p:spTree>
    <p:extLst>
      <p:ext uri="{BB962C8B-B14F-4D97-AF65-F5344CB8AC3E}">
        <p14:creationId xmlns:p14="http://schemas.microsoft.com/office/powerpoint/2010/main" val="4241306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16000" y="609601"/>
            <a:ext cx="48768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609601"/>
            <a:ext cx="48768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8F9E257D-667B-4FBC-A5DE-C7DCCA836F90}"/>
              </a:ext>
            </a:extLst>
          </p:cNvPr>
          <p:cNvSpPr>
            <a:spLocks noGrp="1"/>
          </p:cNvSpPr>
          <p:nvPr>
            <p:ph type="dt" sz="half" idx="10"/>
          </p:nvPr>
        </p:nvSpPr>
        <p:spPr/>
        <p:txBody>
          <a:bodyPr/>
          <a:lstStyle>
            <a:lvl1pPr>
              <a:defRPr/>
            </a:lvl1pPr>
          </a:lstStyle>
          <a:p>
            <a:fld id="{DF17CD25-852E-4D5E-B6D1-96FA5AB56353}" type="datetimeFigureOut">
              <a:rPr lang="en-US" altLang="en-US"/>
              <a:pPr/>
              <a:t>11/24/2020</a:t>
            </a:fld>
            <a:endParaRPr lang="en-US" altLang="en-US"/>
          </a:p>
        </p:txBody>
      </p:sp>
      <p:sp>
        <p:nvSpPr>
          <p:cNvPr id="6" name="Footer Placeholder 4">
            <a:extLst>
              <a:ext uri="{FF2B5EF4-FFF2-40B4-BE49-F238E27FC236}">
                <a16:creationId xmlns:a16="http://schemas.microsoft.com/office/drawing/2014/main" id="{1AB40B41-4278-4B97-988E-2400048AFA34}"/>
              </a:ext>
            </a:extLst>
          </p:cNvPr>
          <p:cNvSpPr>
            <a:spLocks noGrp="1"/>
          </p:cNvSpPr>
          <p:nvPr>
            <p:ph type="ftr" sz="quarter" idx="11"/>
          </p:nvPr>
        </p:nvSpPr>
        <p:spPr/>
        <p:txBody>
          <a:bodyPr/>
          <a:lstStyle>
            <a:lvl1pPr>
              <a:defRPr/>
            </a:lvl1pPr>
          </a:lstStyle>
          <a:p>
            <a:r>
              <a:rPr lang="en-US" altLang="en-US"/>
              <a:t>These slides are designed to accompany </a:t>
            </a:r>
            <a:r>
              <a:rPr lang="en-US" altLang="en-US" i="1"/>
              <a:t>Software Engineering: A Practitioner</a:t>
            </a:r>
            <a:r>
              <a:rPr lang="ja-JP" altLang="en-US" i="1"/>
              <a:t>’</a:t>
            </a:r>
            <a:r>
              <a:rPr lang="en-US" altLang="ja-JP" i="1"/>
              <a:t>s Approach, 7/e </a:t>
            </a:r>
            <a:r>
              <a:rPr lang="en-US" altLang="ja-JP"/>
              <a:t>(McGraw-Hill 2009). Slides copyright 2009 by Roger Pressman. </a:t>
            </a:r>
            <a:endParaRPr lang="en-US" altLang="en-US"/>
          </a:p>
        </p:txBody>
      </p:sp>
      <p:sp>
        <p:nvSpPr>
          <p:cNvPr id="7" name="Slide Number Placeholder 5">
            <a:extLst>
              <a:ext uri="{FF2B5EF4-FFF2-40B4-BE49-F238E27FC236}">
                <a16:creationId xmlns:a16="http://schemas.microsoft.com/office/drawing/2014/main" id="{0AA2CD5F-3A26-4897-8009-D59BA0446EE4}"/>
              </a:ext>
            </a:extLst>
          </p:cNvPr>
          <p:cNvSpPr>
            <a:spLocks noGrp="1"/>
          </p:cNvSpPr>
          <p:nvPr>
            <p:ph type="sldNum" sz="quarter" idx="12"/>
          </p:nvPr>
        </p:nvSpPr>
        <p:spPr/>
        <p:txBody>
          <a:bodyPr/>
          <a:lstStyle>
            <a:lvl1pPr>
              <a:defRPr/>
            </a:lvl1pPr>
          </a:lstStyle>
          <a:p>
            <a:fld id="{B9C248FE-FBA4-4D6D-B12D-FE865CB8FCB5}" type="slidenum">
              <a:rPr lang="en-US" altLang="en-US"/>
              <a:pPr/>
              <a:t>‹#›</a:t>
            </a:fld>
            <a:endParaRPr lang="en-US" altLang="en-US"/>
          </a:p>
        </p:txBody>
      </p:sp>
    </p:spTree>
    <p:extLst>
      <p:ext uri="{BB962C8B-B14F-4D97-AF65-F5344CB8AC3E}">
        <p14:creationId xmlns:p14="http://schemas.microsoft.com/office/powerpoint/2010/main" val="1134508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630CD682-D616-474E-A24F-E9A8915F9BDE}"/>
              </a:ext>
            </a:extLst>
          </p:cNvPr>
          <p:cNvCxnSpPr/>
          <p:nvPr/>
        </p:nvCxnSpPr>
        <p:spPr>
          <a:xfrm>
            <a:off x="1011767" y="1249364"/>
            <a:ext cx="48768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7ECCD28-33A9-4FA5-8A53-C9D995FFA9DC}"/>
              </a:ext>
            </a:extLst>
          </p:cNvPr>
          <p:cNvCxnSpPr/>
          <p:nvPr/>
        </p:nvCxnSpPr>
        <p:spPr>
          <a:xfrm>
            <a:off x="6193367" y="1249364"/>
            <a:ext cx="48768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11936" y="609600"/>
            <a:ext cx="48768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11936" y="1329264"/>
            <a:ext cx="4876800" cy="30480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536" y="609600"/>
            <a:ext cx="48768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536" y="1329264"/>
            <a:ext cx="4876800" cy="30480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6">
            <a:extLst>
              <a:ext uri="{FF2B5EF4-FFF2-40B4-BE49-F238E27FC236}">
                <a16:creationId xmlns:a16="http://schemas.microsoft.com/office/drawing/2014/main" id="{D9A6BCB8-F4CC-4B63-9E85-804C5F7E108F}"/>
              </a:ext>
            </a:extLst>
          </p:cNvPr>
          <p:cNvSpPr>
            <a:spLocks noGrp="1"/>
          </p:cNvSpPr>
          <p:nvPr>
            <p:ph type="dt" sz="half" idx="10"/>
          </p:nvPr>
        </p:nvSpPr>
        <p:spPr/>
        <p:txBody>
          <a:bodyPr/>
          <a:lstStyle>
            <a:lvl1pPr>
              <a:defRPr/>
            </a:lvl1pPr>
          </a:lstStyle>
          <a:p>
            <a:fld id="{2C12F12F-C4E6-413F-9CE8-357602247854}" type="datetimeFigureOut">
              <a:rPr lang="en-US" altLang="en-US"/>
              <a:pPr/>
              <a:t>11/24/2020</a:t>
            </a:fld>
            <a:endParaRPr lang="en-US" altLang="en-US"/>
          </a:p>
        </p:txBody>
      </p:sp>
      <p:sp>
        <p:nvSpPr>
          <p:cNvPr id="10" name="Footer Placeholder 7">
            <a:extLst>
              <a:ext uri="{FF2B5EF4-FFF2-40B4-BE49-F238E27FC236}">
                <a16:creationId xmlns:a16="http://schemas.microsoft.com/office/drawing/2014/main" id="{D71DC6E0-2E5A-48FB-83F1-E02DF2DE8171}"/>
              </a:ext>
            </a:extLst>
          </p:cNvPr>
          <p:cNvSpPr>
            <a:spLocks noGrp="1"/>
          </p:cNvSpPr>
          <p:nvPr>
            <p:ph type="ftr" sz="quarter" idx="11"/>
          </p:nvPr>
        </p:nvSpPr>
        <p:spPr/>
        <p:txBody>
          <a:bodyPr/>
          <a:lstStyle>
            <a:lvl1pPr>
              <a:defRPr/>
            </a:lvl1pPr>
          </a:lstStyle>
          <a:p>
            <a:r>
              <a:rPr lang="en-US" altLang="en-US"/>
              <a:t>These slides are designed to accompany </a:t>
            </a:r>
            <a:r>
              <a:rPr lang="en-US" altLang="en-US" i="1"/>
              <a:t>Software Engineering: A Practitioner</a:t>
            </a:r>
            <a:r>
              <a:rPr lang="ja-JP" altLang="en-US" i="1"/>
              <a:t>’</a:t>
            </a:r>
            <a:r>
              <a:rPr lang="en-US" altLang="ja-JP" i="1"/>
              <a:t>s Approach, 7/e </a:t>
            </a:r>
            <a:r>
              <a:rPr lang="en-US" altLang="ja-JP"/>
              <a:t>(McGraw-Hill 2009). Slides copyright 2009 by Roger Pressman. </a:t>
            </a:r>
            <a:endParaRPr lang="en-US" altLang="en-US"/>
          </a:p>
        </p:txBody>
      </p:sp>
      <p:sp>
        <p:nvSpPr>
          <p:cNvPr id="11" name="Slide Number Placeholder 8">
            <a:extLst>
              <a:ext uri="{FF2B5EF4-FFF2-40B4-BE49-F238E27FC236}">
                <a16:creationId xmlns:a16="http://schemas.microsoft.com/office/drawing/2014/main" id="{71B99059-1907-4061-AF2A-5C504A53CAE9}"/>
              </a:ext>
            </a:extLst>
          </p:cNvPr>
          <p:cNvSpPr>
            <a:spLocks noGrp="1"/>
          </p:cNvSpPr>
          <p:nvPr>
            <p:ph type="sldNum" sz="quarter" idx="12"/>
          </p:nvPr>
        </p:nvSpPr>
        <p:spPr/>
        <p:txBody>
          <a:bodyPr/>
          <a:lstStyle>
            <a:lvl1pPr>
              <a:defRPr/>
            </a:lvl1pPr>
          </a:lstStyle>
          <a:p>
            <a:fld id="{496BC689-DADA-4A03-941D-98649C6BE78D}" type="slidenum">
              <a:rPr lang="en-US" altLang="en-US"/>
              <a:pPr/>
              <a:t>‹#›</a:t>
            </a:fld>
            <a:endParaRPr lang="en-US" altLang="en-US"/>
          </a:p>
        </p:txBody>
      </p:sp>
    </p:spTree>
    <p:extLst>
      <p:ext uri="{BB962C8B-B14F-4D97-AF65-F5344CB8AC3E}">
        <p14:creationId xmlns:p14="http://schemas.microsoft.com/office/powerpoint/2010/main" val="3441406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DFF67AE6-9EFA-4EE7-AB11-9263F2B6C07F}"/>
              </a:ext>
            </a:extLst>
          </p:cNvPr>
          <p:cNvSpPr>
            <a:spLocks noGrp="1"/>
          </p:cNvSpPr>
          <p:nvPr>
            <p:ph type="dt" sz="half" idx="10"/>
          </p:nvPr>
        </p:nvSpPr>
        <p:spPr/>
        <p:txBody>
          <a:bodyPr/>
          <a:lstStyle>
            <a:lvl1pPr>
              <a:defRPr/>
            </a:lvl1pPr>
          </a:lstStyle>
          <a:p>
            <a:fld id="{75447C7A-CA14-4041-A0C6-9D8F80946052}" type="datetimeFigureOut">
              <a:rPr lang="en-US" altLang="en-US"/>
              <a:pPr/>
              <a:t>11/24/2020</a:t>
            </a:fld>
            <a:endParaRPr lang="en-US" altLang="en-US"/>
          </a:p>
        </p:txBody>
      </p:sp>
      <p:sp>
        <p:nvSpPr>
          <p:cNvPr id="4" name="Footer Placeholder 4">
            <a:extLst>
              <a:ext uri="{FF2B5EF4-FFF2-40B4-BE49-F238E27FC236}">
                <a16:creationId xmlns:a16="http://schemas.microsoft.com/office/drawing/2014/main" id="{31212498-95E8-4B9B-871D-3EFA7194BB04}"/>
              </a:ext>
            </a:extLst>
          </p:cNvPr>
          <p:cNvSpPr>
            <a:spLocks noGrp="1"/>
          </p:cNvSpPr>
          <p:nvPr>
            <p:ph type="ftr" sz="quarter" idx="11"/>
          </p:nvPr>
        </p:nvSpPr>
        <p:spPr/>
        <p:txBody>
          <a:bodyPr/>
          <a:lstStyle>
            <a:lvl1pPr>
              <a:defRPr/>
            </a:lvl1pPr>
          </a:lstStyle>
          <a:p>
            <a:r>
              <a:rPr lang="en-US" altLang="en-US"/>
              <a:t>These slides are designed to accompany </a:t>
            </a:r>
            <a:r>
              <a:rPr lang="en-US" altLang="en-US" i="1"/>
              <a:t>Software Engineering: A Practitioner</a:t>
            </a:r>
            <a:r>
              <a:rPr lang="ja-JP" altLang="en-US" i="1"/>
              <a:t>’</a:t>
            </a:r>
            <a:r>
              <a:rPr lang="en-US" altLang="ja-JP" i="1"/>
              <a:t>s Approach, 7/e </a:t>
            </a:r>
            <a:r>
              <a:rPr lang="en-US" altLang="ja-JP"/>
              <a:t>(McGraw-Hill 2009). Slides copyright 2009 by Roger Pressman. </a:t>
            </a:r>
            <a:endParaRPr lang="en-US" altLang="en-US"/>
          </a:p>
        </p:txBody>
      </p:sp>
      <p:sp>
        <p:nvSpPr>
          <p:cNvPr id="5" name="Slide Number Placeholder 5">
            <a:extLst>
              <a:ext uri="{FF2B5EF4-FFF2-40B4-BE49-F238E27FC236}">
                <a16:creationId xmlns:a16="http://schemas.microsoft.com/office/drawing/2014/main" id="{74FF5E72-37C5-43D8-9003-9823AAADD4CF}"/>
              </a:ext>
            </a:extLst>
          </p:cNvPr>
          <p:cNvSpPr>
            <a:spLocks noGrp="1"/>
          </p:cNvSpPr>
          <p:nvPr>
            <p:ph type="sldNum" sz="quarter" idx="12"/>
          </p:nvPr>
        </p:nvSpPr>
        <p:spPr/>
        <p:txBody>
          <a:bodyPr/>
          <a:lstStyle>
            <a:lvl1pPr>
              <a:defRPr/>
            </a:lvl1pPr>
          </a:lstStyle>
          <a:p>
            <a:fld id="{6777F3A9-3C40-4302-883A-8D5F981D8B9D}" type="slidenum">
              <a:rPr lang="en-US" altLang="en-US"/>
              <a:pPr/>
              <a:t>‹#›</a:t>
            </a:fld>
            <a:endParaRPr lang="en-US" altLang="en-US"/>
          </a:p>
        </p:txBody>
      </p:sp>
    </p:spTree>
    <p:extLst>
      <p:ext uri="{BB962C8B-B14F-4D97-AF65-F5344CB8AC3E}">
        <p14:creationId xmlns:p14="http://schemas.microsoft.com/office/powerpoint/2010/main" val="2207695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E00DCB7A-F8FF-48FA-8538-2A26E6BBBC81}"/>
              </a:ext>
            </a:extLst>
          </p:cNvPr>
          <p:cNvSpPr>
            <a:spLocks noGrp="1"/>
          </p:cNvSpPr>
          <p:nvPr>
            <p:ph type="dt" sz="half" idx="10"/>
          </p:nvPr>
        </p:nvSpPr>
        <p:spPr/>
        <p:txBody>
          <a:bodyPr/>
          <a:lstStyle>
            <a:lvl1pPr>
              <a:defRPr/>
            </a:lvl1pPr>
          </a:lstStyle>
          <a:p>
            <a:fld id="{9DD4A1FD-A11C-4438-BA81-DB72884F63FE}" type="datetimeFigureOut">
              <a:rPr lang="en-US" altLang="en-US"/>
              <a:pPr/>
              <a:t>11/24/2020</a:t>
            </a:fld>
            <a:endParaRPr lang="en-US" altLang="en-US"/>
          </a:p>
        </p:txBody>
      </p:sp>
      <p:sp>
        <p:nvSpPr>
          <p:cNvPr id="3" name="Footer Placeholder 4">
            <a:extLst>
              <a:ext uri="{FF2B5EF4-FFF2-40B4-BE49-F238E27FC236}">
                <a16:creationId xmlns:a16="http://schemas.microsoft.com/office/drawing/2014/main" id="{240558C3-125C-45B5-BB0F-54D30357D26A}"/>
              </a:ext>
            </a:extLst>
          </p:cNvPr>
          <p:cNvSpPr>
            <a:spLocks noGrp="1"/>
          </p:cNvSpPr>
          <p:nvPr>
            <p:ph type="ftr" sz="quarter" idx="11"/>
          </p:nvPr>
        </p:nvSpPr>
        <p:spPr/>
        <p:txBody>
          <a:bodyPr/>
          <a:lstStyle>
            <a:lvl1pPr>
              <a:defRPr/>
            </a:lvl1pPr>
          </a:lstStyle>
          <a:p>
            <a:r>
              <a:rPr lang="en-US" altLang="en-US"/>
              <a:t>These slides are designed to accompany </a:t>
            </a:r>
            <a:r>
              <a:rPr lang="en-US" altLang="en-US" i="1"/>
              <a:t>Software Engineering: A Practitioner</a:t>
            </a:r>
            <a:r>
              <a:rPr lang="ja-JP" altLang="en-US" i="1"/>
              <a:t>’</a:t>
            </a:r>
            <a:r>
              <a:rPr lang="en-US" altLang="ja-JP" i="1"/>
              <a:t>s Approach, 7/e </a:t>
            </a:r>
            <a:r>
              <a:rPr lang="en-US" altLang="ja-JP"/>
              <a:t>(McGraw-Hill 2009). Slides copyright 2009 by Roger Pressman. </a:t>
            </a:r>
            <a:endParaRPr lang="en-US" altLang="en-US"/>
          </a:p>
        </p:txBody>
      </p:sp>
      <p:sp>
        <p:nvSpPr>
          <p:cNvPr id="4" name="Slide Number Placeholder 5">
            <a:extLst>
              <a:ext uri="{FF2B5EF4-FFF2-40B4-BE49-F238E27FC236}">
                <a16:creationId xmlns:a16="http://schemas.microsoft.com/office/drawing/2014/main" id="{FE7BA22E-E5A3-4945-9851-46D203A05FDE}"/>
              </a:ext>
            </a:extLst>
          </p:cNvPr>
          <p:cNvSpPr>
            <a:spLocks noGrp="1"/>
          </p:cNvSpPr>
          <p:nvPr>
            <p:ph type="sldNum" sz="quarter" idx="12"/>
          </p:nvPr>
        </p:nvSpPr>
        <p:spPr/>
        <p:txBody>
          <a:bodyPr/>
          <a:lstStyle>
            <a:lvl1pPr>
              <a:defRPr/>
            </a:lvl1pPr>
          </a:lstStyle>
          <a:p>
            <a:fld id="{890654EA-668F-4CBE-AB60-AF0FD8B5E6DB}" type="slidenum">
              <a:rPr lang="en-US" altLang="en-US"/>
              <a:pPr/>
              <a:t>‹#›</a:t>
            </a:fld>
            <a:endParaRPr lang="en-US" altLang="en-US"/>
          </a:p>
        </p:txBody>
      </p:sp>
    </p:spTree>
    <p:extLst>
      <p:ext uri="{BB962C8B-B14F-4D97-AF65-F5344CB8AC3E}">
        <p14:creationId xmlns:p14="http://schemas.microsoft.com/office/powerpoint/2010/main" val="4049952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8742D43-9896-49E2-AC92-6E0382805AA5}"/>
              </a:ext>
            </a:extLst>
          </p:cNvPr>
          <p:cNvCxnSpPr/>
          <p:nvPr/>
        </p:nvCxnSpPr>
        <p:spPr>
          <a:xfrm rot="5400000">
            <a:off x="2871259" y="2515130"/>
            <a:ext cx="3810000" cy="2117"/>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16000" y="4572000"/>
            <a:ext cx="9046464" cy="1600200"/>
          </a:xfrm>
        </p:spPr>
        <p:txBody>
          <a:bodyPr>
            <a:normAutofit/>
          </a:bodyPr>
          <a:lstStyle>
            <a:lvl1pPr algn="l">
              <a:defRPr sz="5400" b="0"/>
            </a:lvl1pPr>
          </a:lstStyle>
          <a:p>
            <a:r>
              <a:rPr lang="en-US"/>
              <a:t>Click to edit Master title style</a:t>
            </a:r>
          </a:p>
        </p:txBody>
      </p:sp>
      <p:sp>
        <p:nvSpPr>
          <p:cNvPr id="3" name="Content Placeholder 2"/>
          <p:cNvSpPr>
            <a:spLocks noGrp="1"/>
          </p:cNvSpPr>
          <p:nvPr>
            <p:ph idx="1"/>
          </p:nvPr>
        </p:nvSpPr>
        <p:spPr>
          <a:xfrm>
            <a:off x="4947821" y="457201"/>
            <a:ext cx="6126579"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16002" y="457200"/>
            <a:ext cx="3564876"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a:extLst>
              <a:ext uri="{FF2B5EF4-FFF2-40B4-BE49-F238E27FC236}">
                <a16:creationId xmlns:a16="http://schemas.microsoft.com/office/drawing/2014/main" id="{794AFC75-4B3A-453D-AEDD-A0550188BE12}"/>
              </a:ext>
            </a:extLst>
          </p:cNvPr>
          <p:cNvSpPr>
            <a:spLocks noGrp="1"/>
          </p:cNvSpPr>
          <p:nvPr>
            <p:ph type="dt" sz="half" idx="10"/>
          </p:nvPr>
        </p:nvSpPr>
        <p:spPr/>
        <p:txBody>
          <a:bodyPr/>
          <a:lstStyle>
            <a:lvl1pPr>
              <a:defRPr/>
            </a:lvl1pPr>
          </a:lstStyle>
          <a:p>
            <a:fld id="{EB633E2C-8828-434B-A7E7-1145D5851C3F}" type="datetimeFigureOut">
              <a:rPr lang="en-US" altLang="en-US"/>
              <a:pPr/>
              <a:t>11/24/2020</a:t>
            </a:fld>
            <a:endParaRPr lang="en-US" altLang="en-US"/>
          </a:p>
        </p:txBody>
      </p:sp>
      <p:sp>
        <p:nvSpPr>
          <p:cNvPr id="7" name="Footer Placeholder 5">
            <a:extLst>
              <a:ext uri="{FF2B5EF4-FFF2-40B4-BE49-F238E27FC236}">
                <a16:creationId xmlns:a16="http://schemas.microsoft.com/office/drawing/2014/main" id="{2B1C47B5-445D-493B-A711-9878D4F98860}"/>
              </a:ext>
            </a:extLst>
          </p:cNvPr>
          <p:cNvSpPr>
            <a:spLocks noGrp="1"/>
          </p:cNvSpPr>
          <p:nvPr>
            <p:ph type="ftr" sz="quarter" idx="11"/>
          </p:nvPr>
        </p:nvSpPr>
        <p:spPr/>
        <p:txBody>
          <a:bodyPr/>
          <a:lstStyle>
            <a:lvl1pPr>
              <a:defRPr/>
            </a:lvl1pPr>
          </a:lstStyle>
          <a:p>
            <a:r>
              <a:rPr lang="en-US" altLang="en-US"/>
              <a:t>These slides are designed to accompany </a:t>
            </a:r>
            <a:r>
              <a:rPr lang="en-US" altLang="en-US" i="1"/>
              <a:t>Software Engineering: A Practitioner</a:t>
            </a:r>
            <a:r>
              <a:rPr lang="ja-JP" altLang="en-US" i="1"/>
              <a:t>’</a:t>
            </a:r>
            <a:r>
              <a:rPr lang="en-US" altLang="ja-JP" i="1"/>
              <a:t>s Approach, 7/e </a:t>
            </a:r>
            <a:r>
              <a:rPr lang="en-US" altLang="ja-JP"/>
              <a:t>(McGraw-Hill 2009). Slides copyright 2009 by Roger Pressman. </a:t>
            </a:r>
            <a:endParaRPr lang="en-US" altLang="en-US"/>
          </a:p>
        </p:txBody>
      </p:sp>
      <p:sp>
        <p:nvSpPr>
          <p:cNvPr id="8" name="Slide Number Placeholder 6">
            <a:extLst>
              <a:ext uri="{FF2B5EF4-FFF2-40B4-BE49-F238E27FC236}">
                <a16:creationId xmlns:a16="http://schemas.microsoft.com/office/drawing/2014/main" id="{D8E65211-2E74-49AF-BE33-221B24AEC51D}"/>
              </a:ext>
            </a:extLst>
          </p:cNvPr>
          <p:cNvSpPr>
            <a:spLocks noGrp="1"/>
          </p:cNvSpPr>
          <p:nvPr>
            <p:ph type="sldNum" sz="quarter" idx="12"/>
          </p:nvPr>
        </p:nvSpPr>
        <p:spPr/>
        <p:txBody>
          <a:bodyPr/>
          <a:lstStyle>
            <a:lvl1pPr>
              <a:defRPr/>
            </a:lvl1pPr>
          </a:lstStyle>
          <a:p>
            <a:fld id="{676B4699-6FC5-44DE-B2FE-890ACBF72BD3}" type="slidenum">
              <a:rPr lang="en-US" altLang="en-US"/>
              <a:pPr/>
              <a:t>‹#›</a:t>
            </a:fld>
            <a:endParaRPr lang="en-US" altLang="en-US"/>
          </a:p>
        </p:txBody>
      </p:sp>
    </p:spTree>
    <p:extLst>
      <p:ext uri="{BB962C8B-B14F-4D97-AF65-F5344CB8AC3E}">
        <p14:creationId xmlns:p14="http://schemas.microsoft.com/office/powerpoint/2010/main" val="2993946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1936" y="4572000"/>
            <a:ext cx="9046464" cy="1600200"/>
          </a:xfrm>
        </p:spPr>
        <p:txBody>
          <a:bodyPr>
            <a:normAutofit/>
          </a:bodyPr>
          <a:lstStyle>
            <a:lvl1pPr algn="l">
              <a:defRPr sz="5400" b="0"/>
            </a:lvl1pPr>
          </a:lstStyle>
          <a:p>
            <a:r>
              <a:rPr lang="en-US"/>
              <a:t>Click to edit Master title style</a:t>
            </a:r>
            <a:endParaRPr lang="en-US" dirty="0"/>
          </a:p>
        </p:txBody>
      </p:sp>
      <p:sp>
        <p:nvSpPr>
          <p:cNvPr id="3" name="Picture Placeholder 2"/>
          <p:cNvSpPr>
            <a:spLocks noGrp="1"/>
          </p:cNvSpPr>
          <p:nvPr>
            <p:ph type="pic" idx="1"/>
          </p:nvPr>
        </p:nvSpPr>
        <p:spPr>
          <a:xfrm>
            <a:off x="1036320" y="457200"/>
            <a:ext cx="10058400" cy="2895600"/>
          </a:xfrm>
          <a:ln w="6350">
            <a:solidFill>
              <a:schemeClr val="tx2"/>
            </a:solidFill>
          </a:ln>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133856" y="3505200"/>
            <a:ext cx="9855200" cy="804862"/>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5CAF5FB4-CC8C-4D4F-9DC1-8ED864797E47}"/>
              </a:ext>
            </a:extLst>
          </p:cNvPr>
          <p:cNvSpPr>
            <a:spLocks noGrp="1"/>
          </p:cNvSpPr>
          <p:nvPr>
            <p:ph type="dt" sz="half" idx="10"/>
          </p:nvPr>
        </p:nvSpPr>
        <p:spPr/>
        <p:txBody>
          <a:bodyPr/>
          <a:lstStyle>
            <a:lvl1pPr>
              <a:defRPr/>
            </a:lvl1pPr>
          </a:lstStyle>
          <a:p>
            <a:fld id="{D727EC3D-9A31-43F3-AF1F-E13D3D32BA3B}" type="datetimeFigureOut">
              <a:rPr lang="en-US" altLang="en-US"/>
              <a:pPr/>
              <a:t>11/24/2020</a:t>
            </a:fld>
            <a:endParaRPr lang="en-US" altLang="en-US"/>
          </a:p>
        </p:txBody>
      </p:sp>
      <p:sp>
        <p:nvSpPr>
          <p:cNvPr id="6" name="Footer Placeholder 4">
            <a:extLst>
              <a:ext uri="{FF2B5EF4-FFF2-40B4-BE49-F238E27FC236}">
                <a16:creationId xmlns:a16="http://schemas.microsoft.com/office/drawing/2014/main" id="{2871C88E-F021-4C8C-B7B4-7A41B4994A4C}"/>
              </a:ext>
            </a:extLst>
          </p:cNvPr>
          <p:cNvSpPr>
            <a:spLocks noGrp="1"/>
          </p:cNvSpPr>
          <p:nvPr>
            <p:ph type="ftr" sz="quarter" idx="11"/>
          </p:nvPr>
        </p:nvSpPr>
        <p:spPr/>
        <p:txBody>
          <a:bodyPr/>
          <a:lstStyle>
            <a:lvl1pPr>
              <a:defRPr/>
            </a:lvl1pPr>
          </a:lstStyle>
          <a:p>
            <a:r>
              <a:rPr lang="en-US" altLang="en-US"/>
              <a:t>These slides are designed to accompany </a:t>
            </a:r>
            <a:r>
              <a:rPr lang="en-US" altLang="en-US" i="1"/>
              <a:t>Software Engineering: A Practitioner</a:t>
            </a:r>
            <a:r>
              <a:rPr lang="ja-JP" altLang="en-US" i="1"/>
              <a:t>’</a:t>
            </a:r>
            <a:r>
              <a:rPr lang="en-US" altLang="ja-JP" i="1"/>
              <a:t>s Approach, 7/e </a:t>
            </a:r>
            <a:r>
              <a:rPr lang="en-US" altLang="ja-JP"/>
              <a:t>(McGraw-Hill 2009). Slides copyright 2009 by Roger Pressman. </a:t>
            </a:r>
            <a:endParaRPr lang="en-US" altLang="en-US"/>
          </a:p>
        </p:txBody>
      </p:sp>
      <p:sp>
        <p:nvSpPr>
          <p:cNvPr id="7" name="Slide Number Placeholder 5">
            <a:extLst>
              <a:ext uri="{FF2B5EF4-FFF2-40B4-BE49-F238E27FC236}">
                <a16:creationId xmlns:a16="http://schemas.microsoft.com/office/drawing/2014/main" id="{327B2FE5-4AC1-43E7-969F-9DE397E5C40F}"/>
              </a:ext>
            </a:extLst>
          </p:cNvPr>
          <p:cNvSpPr>
            <a:spLocks noGrp="1"/>
          </p:cNvSpPr>
          <p:nvPr>
            <p:ph type="sldNum" sz="quarter" idx="12"/>
          </p:nvPr>
        </p:nvSpPr>
        <p:spPr/>
        <p:txBody>
          <a:bodyPr/>
          <a:lstStyle>
            <a:lvl1pPr>
              <a:defRPr/>
            </a:lvl1pPr>
          </a:lstStyle>
          <a:p>
            <a:fld id="{2F3C09B8-AF75-4A6C-8C99-448D624C5759}" type="slidenum">
              <a:rPr lang="en-US" altLang="en-US"/>
              <a:pPr/>
              <a:t>‹#›</a:t>
            </a:fld>
            <a:endParaRPr lang="en-US" altLang="en-US"/>
          </a:p>
        </p:txBody>
      </p:sp>
    </p:spTree>
    <p:extLst>
      <p:ext uri="{BB962C8B-B14F-4D97-AF65-F5344CB8AC3E}">
        <p14:creationId xmlns:p14="http://schemas.microsoft.com/office/powerpoint/2010/main" val="3544593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BF6A924F-F905-4C03-AF7F-86A734D8A632}"/>
              </a:ext>
            </a:extLst>
          </p:cNvPr>
          <p:cNvSpPr>
            <a:spLocks noGrp="1"/>
          </p:cNvSpPr>
          <p:nvPr>
            <p:ph type="title"/>
          </p:nvPr>
        </p:nvSpPr>
        <p:spPr bwMode="auto">
          <a:xfrm>
            <a:off x="1016000" y="4572000"/>
            <a:ext cx="9042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59F6C0DD-AAAE-4BB0-884B-B81511C60B69}"/>
              </a:ext>
            </a:extLst>
          </p:cNvPr>
          <p:cNvSpPr>
            <a:spLocks noGrp="1"/>
          </p:cNvSpPr>
          <p:nvPr>
            <p:ph type="body" idx="1"/>
          </p:nvPr>
        </p:nvSpPr>
        <p:spPr bwMode="auto">
          <a:xfrm>
            <a:off x="1016000" y="685800"/>
            <a:ext cx="100584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9B8E807A-A79B-4E4C-8E9F-767657FEE9DF}"/>
              </a:ext>
            </a:extLst>
          </p:cNvPr>
          <p:cNvSpPr>
            <a:spLocks noGrp="1"/>
          </p:cNvSpPr>
          <p:nvPr>
            <p:ph type="dt" sz="half" idx="2"/>
          </p:nvPr>
        </p:nvSpPr>
        <p:spPr>
          <a:xfrm>
            <a:off x="8331200" y="6208714"/>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454545"/>
                </a:solidFill>
                <a:latin typeface="Times New Roman" panose="02020603050405020304" pitchFamily="18" charset="0"/>
              </a:defRPr>
            </a:lvl1pPr>
          </a:lstStyle>
          <a:p>
            <a:fld id="{07995345-BFC7-4377-983B-4AA57C384277}" type="datetimeFigureOut">
              <a:rPr lang="en-US" altLang="en-US"/>
              <a:pPr/>
              <a:t>11/24/2020</a:t>
            </a:fld>
            <a:endParaRPr lang="en-US" altLang="en-US"/>
          </a:p>
        </p:txBody>
      </p:sp>
      <p:sp>
        <p:nvSpPr>
          <p:cNvPr id="5" name="Footer Placeholder 4">
            <a:extLst>
              <a:ext uri="{FF2B5EF4-FFF2-40B4-BE49-F238E27FC236}">
                <a16:creationId xmlns:a16="http://schemas.microsoft.com/office/drawing/2014/main" id="{ED3067C6-8128-4604-BCAB-65EFF521F0F3}"/>
              </a:ext>
            </a:extLst>
          </p:cNvPr>
          <p:cNvSpPr>
            <a:spLocks noGrp="1"/>
          </p:cNvSpPr>
          <p:nvPr>
            <p:ph type="ftr" sz="quarter" idx="3"/>
          </p:nvPr>
        </p:nvSpPr>
        <p:spPr>
          <a:xfrm>
            <a:off x="1016001" y="6208714"/>
            <a:ext cx="6498167"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454545"/>
                </a:solidFill>
              </a:defRPr>
            </a:lvl1pPr>
          </a:lstStyle>
          <a:p>
            <a:r>
              <a:rPr lang="en-US" altLang="en-US"/>
              <a:t>These slides are designed to accompany </a:t>
            </a:r>
            <a:r>
              <a:rPr lang="en-US" altLang="en-US" i="1"/>
              <a:t>Software Engineering: A Practitioner</a:t>
            </a:r>
            <a:r>
              <a:rPr lang="ja-JP" altLang="en-US" i="1"/>
              <a:t>’</a:t>
            </a:r>
            <a:r>
              <a:rPr lang="en-US" altLang="ja-JP" i="1"/>
              <a:t>s Approach, 7/e </a:t>
            </a:r>
            <a:r>
              <a:rPr lang="en-US" altLang="ja-JP"/>
              <a:t>(McGraw-Hill 2009). Slides copyright 2009 by Roger Pressman. </a:t>
            </a:r>
            <a:endParaRPr lang="en-US" altLang="en-US"/>
          </a:p>
        </p:txBody>
      </p:sp>
      <p:sp>
        <p:nvSpPr>
          <p:cNvPr id="6" name="Slide Number Placeholder 5">
            <a:extLst>
              <a:ext uri="{FF2B5EF4-FFF2-40B4-BE49-F238E27FC236}">
                <a16:creationId xmlns:a16="http://schemas.microsoft.com/office/drawing/2014/main" id="{12EA1F3E-991C-449A-BB5B-D2E1AB38A544}"/>
              </a:ext>
            </a:extLst>
          </p:cNvPr>
          <p:cNvSpPr>
            <a:spLocks noGrp="1"/>
          </p:cNvSpPr>
          <p:nvPr>
            <p:ph type="sldNum" sz="quarter" idx="4"/>
          </p:nvPr>
        </p:nvSpPr>
        <p:spPr>
          <a:xfrm>
            <a:off x="10160000" y="5688014"/>
            <a:ext cx="1016000" cy="365125"/>
          </a:xfrm>
          <a:prstGeom prst="rect">
            <a:avLst/>
          </a:prstGeom>
        </p:spPr>
        <p:txBody>
          <a:bodyPr vert="horz" wrap="square" lIns="91440" tIns="45720" rIns="91440" bIns="45720" numCol="1" anchor="ctr" anchorCtr="0" compatLnSpc="1">
            <a:prstTxWarp prst="textNoShape">
              <a:avLst/>
            </a:prstTxWarp>
          </a:bodyPr>
          <a:lstStyle>
            <a:lvl1pPr algn="r">
              <a:defRPr>
                <a:solidFill>
                  <a:srgbClr val="262626"/>
                </a:solidFill>
                <a:latin typeface="Impact" panose="020B0806030902050204" pitchFamily="34" charset="0"/>
              </a:defRPr>
            </a:lvl1pPr>
          </a:lstStyle>
          <a:p>
            <a:fld id="{D1A20A21-974C-4DB9-8D65-0018C285529A}" type="slidenum">
              <a:rPr lang="en-US" altLang="en-US"/>
              <a:pPr/>
              <a:t>‹#›</a:t>
            </a:fld>
            <a:endParaRPr lang="en-US" altLang="en-US"/>
          </a:p>
        </p:txBody>
      </p:sp>
      <p:sp>
        <p:nvSpPr>
          <p:cNvPr id="8" name="Rectangle 7">
            <a:extLst>
              <a:ext uri="{FF2B5EF4-FFF2-40B4-BE49-F238E27FC236}">
                <a16:creationId xmlns:a16="http://schemas.microsoft.com/office/drawing/2014/main" id="{7F021C88-0759-40E6-B1B8-1C5BEDEADC65}"/>
              </a:ext>
            </a:extLst>
          </p:cNvPr>
          <p:cNvSpPr/>
          <p:nvPr/>
        </p:nvSpPr>
        <p:spPr>
          <a:xfrm>
            <a:off x="1037167" y="0"/>
            <a:ext cx="100584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ea typeface="ＭＳ Ｐゴシック" charset="0"/>
              <a:cs typeface="ＭＳ Ｐゴシック" charset="0"/>
            </a:endParaRPr>
          </a:p>
        </p:txBody>
      </p:sp>
      <p:sp>
        <p:nvSpPr>
          <p:cNvPr id="9" name="Rectangle 8">
            <a:extLst>
              <a:ext uri="{FF2B5EF4-FFF2-40B4-BE49-F238E27FC236}">
                <a16:creationId xmlns:a16="http://schemas.microsoft.com/office/drawing/2014/main" id="{718FC44C-05F2-45DA-B74C-D1B340740887}"/>
              </a:ext>
            </a:extLst>
          </p:cNvPr>
          <p:cNvSpPr/>
          <p:nvPr/>
        </p:nvSpPr>
        <p:spPr>
          <a:xfrm>
            <a:off x="1037167" y="6172200"/>
            <a:ext cx="10058400" cy="269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ea typeface="ＭＳ Ｐゴシック" charset="0"/>
              <a:cs typeface="ＭＳ Ｐゴシック" charset="0"/>
            </a:endParaRPr>
          </a:p>
        </p:txBody>
      </p:sp>
    </p:spTree>
    <p:extLst>
      <p:ext uri="{BB962C8B-B14F-4D97-AF65-F5344CB8AC3E}">
        <p14:creationId xmlns:p14="http://schemas.microsoft.com/office/powerpoint/2010/main" val="28068229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0" fontAlgn="base" hangingPunct="0">
        <a:spcBef>
          <a:spcPct val="0"/>
        </a:spcBef>
        <a:spcAft>
          <a:spcPct val="0"/>
        </a:spcAft>
        <a:defRPr sz="5400" kern="1200">
          <a:solidFill>
            <a:srgbClr val="262626"/>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5400">
          <a:solidFill>
            <a:srgbClr val="262626"/>
          </a:solidFill>
          <a:latin typeface="Impact" pitchFamily="34" charset="0"/>
          <a:ea typeface="MS PGothic" panose="020B0600070205080204" pitchFamily="34" charset="-128"/>
          <a:cs typeface="ＭＳ Ｐゴシック" charset="0"/>
        </a:defRPr>
      </a:lvl2pPr>
      <a:lvl3pPr algn="l" rtl="0" eaLnBrk="0" fontAlgn="base" hangingPunct="0">
        <a:spcBef>
          <a:spcPct val="0"/>
        </a:spcBef>
        <a:spcAft>
          <a:spcPct val="0"/>
        </a:spcAft>
        <a:defRPr sz="5400">
          <a:solidFill>
            <a:srgbClr val="262626"/>
          </a:solidFill>
          <a:latin typeface="Impact" pitchFamily="34" charset="0"/>
          <a:ea typeface="MS PGothic" panose="020B0600070205080204" pitchFamily="34" charset="-128"/>
          <a:cs typeface="ＭＳ Ｐゴシック" charset="0"/>
        </a:defRPr>
      </a:lvl3pPr>
      <a:lvl4pPr algn="l" rtl="0" eaLnBrk="0" fontAlgn="base" hangingPunct="0">
        <a:spcBef>
          <a:spcPct val="0"/>
        </a:spcBef>
        <a:spcAft>
          <a:spcPct val="0"/>
        </a:spcAft>
        <a:defRPr sz="5400">
          <a:solidFill>
            <a:srgbClr val="262626"/>
          </a:solidFill>
          <a:latin typeface="Impact" pitchFamily="34" charset="0"/>
          <a:ea typeface="MS PGothic" panose="020B0600070205080204" pitchFamily="34" charset="-128"/>
          <a:cs typeface="ＭＳ Ｐゴシック" charset="0"/>
        </a:defRPr>
      </a:lvl4pPr>
      <a:lvl5pPr algn="l" rtl="0" eaLnBrk="0" fontAlgn="base" hangingPunct="0">
        <a:spcBef>
          <a:spcPct val="0"/>
        </a:spcBef>
        <a:spcAft>
          <a:spcPct val="0"/>
        </a:spcAft>
        <a:defRPr sz="5400">
          <a:solidFill>
            <a:srgbClr val="262626"/>
          </a:solidFill>
          <a:latin typeface="Impact" pitchFamily="34" charset="0"/>
          <a:ea typeface="MS PGothic" panose="020B0600070205080204" pitchFamily="34" charset="-128"/>
          <a:cs typeface="ＭＳ Ｐゴシック"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Font typeface="Arial" panose="020B0604020202020204" pitchFamily="34" charset="0"/>
        <a:buChar char="•"/>
        <a:defRPr sz="2400" kern="1200">
          <a:solidFill>
            <a:schemeClr val="tx2"/>
          </a:solidFill>
          <a:latin typeface="+mn-lt"/>
          <a:ea typeface="MS PGothic" panose="020B0600070205080204" pitchFamily="34" charset="-128"/>
          <a:cs typeface="ＭＳ Ｐゴシック" charset="0"/>
        </a:defRPr>
      </a:lvl1pPr>
      <a:lvl2pPr marL="593725" indent="-273050" algn="l" rtl="0" eaLnBrk="0" fontAlgn="base" hangingPunct="0">
        <a:spcBef>
          <a:spcPct val="20000"/>
        </a:spcBef>
        <a:spcAft>
          <a:spcPct val="0"/>
        </a:spcAft>
        <a:buClr>
          <a:schemeClr val="accent1"/>
        </a:buClr>
        <a:buFont typeface="Arial" panose="020B0604020202020204" pitchFamily="34" charset="0"/>
        <a:buChar char="•"/>
        <a:defRPr sz="2200" kern="1200">
          <a:solidFill>
            <a:schemeClr val="tx2"/>
          </a:solidFill>
          <a:latin typeface="+mn-lt"/>
          <a:ea typeface="MS PGothic" panose="020B0600070205080204" pitchFamily="34" charset="-128"/>
          <a:cs typeface="+mn-cs"/>
        </a:defRPr>
      </a:lvl2pPr>
      <a:lvl3pPr marL="868363" indent="-228600" algn="l" rtl="0" eaLnBrk="0" fontAlgn="base" hangingPunct="0">
        <a:spcBef>
          <a:spcPct val="20000"/>
        </a:spcBef>
        <a:spcAft>
          <a:spcPct val="0"/>
        </a:spcAft>
        <a:buClr>
          <a:schemeClr val="accent1"/>
        </a:buClr>
        <a:buFont typeface="Arial" panose="020B0604020202020204" pitchFamily="34" charset="0"/>
        <a:buChar char="•"/>
        <a:defRPr sz="2000" kern="1200">
          <a:solidFill>
            <a:schemeClr val="tx2"/>
          </a:solidFill>
          <a:latin typeface="+mn-lt"/>
          <a:ea typeface="MS PGothic" panose="020B0600070205080204" pitchFamily="34" charset="-128"/>
          <a:cs typeface="+mn-cs"/>
        </a:defRPr>
      </a:lvl3pPr>
      <a:lvl4pPr marL="1143000" indent="-228600" algn="l" rtl="0" eaLnBrk="0" fontAlgn="base" hangingPunct="0">
        <a:spcBef>
          <a:spcPct val="20000"/>
        </a:spcBef>
        <a:spcAft>
          <a:spcPct val="0"/>
        </a:spcAft>
        <a:buClr>
          <a:schemeClr val="accent1"/>
        </a:buClr>
        <a:buFont typeface="Arial" panose="020B0604020202020204" pitchFamily="34" charset="0"/>
        <a:buChar char="•"/>
        <a:defRPr kern="1200">
          <a:solidFill>
            <a:schemeClr val="tx2"/>
          </a:solidFill>
          <a:latin typeface="+mn-lt"/>
          <a:ea typeface="MS PGothic" panose="020B0600070205080204" pitchFamily="34" charset="-128"/>
          <a:cs typeface="+mn-cs"/>
        </a:defRPr>
      </a:lvl4pPr>
      <a:lvl5pPr marL="1371600" indent="-228600" algn="l" rtl="0" eaLnBrk="0" fontAlgn="base" hangingPunct="0">
        <a:spcBef>
          <a:spcPct val="20000"/>
        </a:spcBef>
        <a:spcAft>
          <a:spcPct val="0"/>
        </a:spcAft>
        <a:buClr>
          <a:schemeClr val="accent1"/>
        </a:buClr>
        <a:buFont typeface="Arial" panose="020B0604020202020204" pitchFamily="34" charset="0"/>
        <a:buChar char="•"/>
        <a:defRPr kern="1200">
          <a:solidFill>
            <a:schemeClr val="tx2"/>
          </a:solidFill>
          <a:latin typeface="+mn-lt"/>
          <a:ea typeface="MS PGothic" panose="020B0600070205080204" pitchFamily="34" charset="-128"/>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a:extLst>
              <a:ext uri="{FF2B5EF4-FFF2-40B4-BE49-F238E27FC236}">
                <a16:creationId xmlns:a16="http://schemas.microsoft.com/office/drawing/2014/main" id="{E43B0E28-1461-4218-B5EE-E3BFF54F17AB}"/>
              </a:ext>
            </a:extLst>
          </p:cNvPr>
          <p:cNvSpPr>
            <a:spLocks noGrp="1" noChangeArrowheads="1"/>
          </p:cNvSpPr>
          <p:nvPr>
            <p:ph type="title"/>
          </p:nvPr>
        </p:nvSpPr>
        <p:spPr/>
        <p:txBody>
          <a:bodyPr/>
          <a:lstStyle/>
          <a:p>
            <a:pPr eaLnBrk="1" hangingPunct="1"/>
            <a:r>
              <a:rPr lang="en-US" altLang="en-US" dirty="0"/>
              <a:t>Lecture 6</a:t>
            </a:r>
          </a:p>
        </p:txBody>
      </p:sp>
      <p:sp>
        <p:nvSpPr>
          <p:cNvPr id="14338" name="Rectangle 3">
            <a:extLst>
              <a:ext uri="{FF2B5EF4-FFF2-40B4-BE49-F238E27FC236}">
                <a16:creationId xmlns:a16="http://schemas.microsoft.com/office/drawing/2014/main" id="{5FEE1615-0750-41BB-84B7-4EE66D52C729}"/>
              </a:ext>
            </a:extLst>
          </p:cNvPr>
          <p:cNvSpPr>
            <a:spLocks noGrp="1" noChangeArrowheads="1"/>
          </p:cNvSpPr>
          <p:nvPr>
            <p:ph idx="1"/>
          </p:nvPr>
        </p:nvSpPr>
        <p:spPr>
          <a:xfrm>
            <a:off x="2324100" y="1982750"/>
            <a:ext cx="7543800" cy="1497917"/>
          </a:xfrm>
        </p:spPr>
        <p:txBody>
          <a:bodyPr/>
          <a:lstStyle/>
          <a:p>
            <a:pPr eaLnBrk="1" hangingPunct="1"/>
            <a:r>
              <a:rPr lang="en-US" altLang="en-US" b="1" dirty="0">
                <a:solidFill>
                  <a:schemeClr val="folHlink"/>
                </a:solidFill>
              </a:rPr>
              <a:t>Software Requirement Specification and Analysis</a:t>
            </a:r>
          </a:p>
        </p:txBody>
      </p:sp>
      <p:sp>
        <p:nvSpPr>
          <p:cNvPr id="14339" name="Footer Placeholder 3">
            <a:extLst>
              <a:ext uri="{FF2B5EF4-FFF2-40B4-BE49-F238E27FC236}">
                <a16:creationId xmlns:a16="http://schemas.microsoft.com/office/drawing/2014/main" id="{EB83AD73-6558-492E-A1CD-CE16CC988CED}"/>
              </a:ext>
            </a:extLst>
          </p:cNvPr>
          <p:cNvSpPr>
            <a:spLocks noGrp="1"/>
          </p:cNvSpPr>
          <p:nvPr>
            <p:ph type="ftr" sz="quarter" idx="11"/>
          </p:nvPr>
        </p:nvSpPr>
        <p:spPr bwMode="auto">
          <a:xfrm>
            <a:off x="2438400" y="6303964"/>
            <a:ext cx="7696200" cy="5540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r>
              <a:rPr lang="en-US" altLang="en-US" sz="1000">
                <a:solidFill>
                  <a:prstClr val="black"/>
                </a:solidFill>
                <a:latin typeface="Helvetica" panose="020B0604020202020204" pitchFamily="34" charset="0"/>
              </a:rPr>
              <a:t>These slides are designed and adapted from slides provided by </a:t>
            </a:r>
            <a:r>
              <a:rPr lang="en-US" altLang="en-US" sz="1000" i="1">
                <a:solidFill>
                  <a:prstClr val="black"/>
                </a:solidFill>
                <a:latin typeface="Helvetica" panose="020B0604020202020204" pitchFamily="34" charset="0"/>
              </a:rPr>
              <a:t>Software Engineering: A Practitioner</a:t>
            </a:r>
            <a:r>
              <a:rPr lang="ja-JP" altLang="en-US" sz="1000" i="1">
                <a:solidFill>
                  <a:prstClr val="black"/>
                </a:solidFill>
                <a:latin typeface="Helvetica" panose="020B0604020202020204" pitchFamily="34" charset="0"/>
              </a:rPr>
              <a:t>’</a:t>
            </a:r>
            <a:r>
              <a:rPr lang="en-US" altLang="ja-JP" sz="1000" i="1">
                <a:solidFill>
                  <a:prstClr val="black"/>
                </a:solidFill>
                <a:latin typeface="Helvetica" panose="020B0604020202020204" pitchFamily="34" charset="0"/>
              </a:rPr>
              <a:t>s Approach, 7/e </a:t>
            </a:r>
            <a:r>
              <a:rPr lang="en-US" altLang="ja-JP" sz="1000">
                <a:solidFill>
                  <a:prstClr val="black"/>
                </a:solidFill>
                <a:latin typeface="Helvetica" panose="020B0604020202020204" pitchFamily="34" charset="0"/>
              </a:rPr>
              <a:t>(McGraw-Hill 2009) by Roger Pressman and </a:t>
            </a:r>
            <a:r>
              <a:rPr lang="en-US" altLang="ja-JP" sz="1000" i="1">
                <a:solidFill>
                  <a:prstClr val="black"/>
                </a:solidFill>
                <a:latin typeface="Helvetica" panose="020B0604020202020204" pitchFamily="34" charset="0"/>
              </a:rPr>
              <a:t>Software Engineering 9</a:t>
            </a:r>
            <a:r>
              <a:rPr lang="en-US" altLang="ja-JP" sz="1000" i="1" baseline="30000">
                <a:solidFill>
                  <a:prstClr val="black"/>
                </a:solidFill>
                <a:latin typeface="Helvetica" panose="020B0604020202020204" pitchFamily="34" charset="0"/>
              </a:rPr>
              <a:t>/e</a:t>
            </a:r>
            <a:r>
              <a:rPr lang="en-US" altLang="ja-JP" sz="1000" i="1">
                <a:solidFill>
                  <a:prstClr val="black"/>
                </a:solidFill>
                <a:latin typeface="Helvetica" panose="020B0604020202020204" pitchFamily="34" charset="0"/>
              </a:rPr>
              <a:t> </a:t>
            </a:r>
            <a:r>
              <a:rPr lang="en-US" altLang="ja-JP" sz="1000">
                <a:solidFill>
                  <a:prstClr val="black"/>
                </a:solidFill>
                <a:latin typeface="Helvetica" panose="020B0604020202020204" pitchFamily="34" charset="0"/>
              </a:rPr>
              <a:t>Addison Wesley 2011 by Ian Sommerville</a:t>
            </a:r>
            <a:endParaRPr lang="en-US" altLang="en-US" sz="1000">
              <a:solidFill>
                <a:prstClr val="black"/>
              </a:solidFill>
              <a:latin typeface="Helvetica" panose="020B0604020202020204" pitchFamily="34" charset="0"/>
            </a:endParaRPr>
          </a:p>
        </p:txBody>
      </p:sp>
      <p:sp>
        <p:nvSpPr>
          <p:cNvPr id="14340" name="Slide Number Placeholder 4">
            <a:extLst>
              <a:ext uri="{FF2B5EF4-FFF2-40B4-BE49-F238E27FC236}">
                <a16:creationId xmlns:a16="http://schemas.microsoft.com/office/drawing/2014/main" id="{0F7C0C15-A6EA-4880-93D7-ED956B110B4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fld id="{3171F39B-197A-49EC-8D11-4563A3ECF45B}" type="slidenum">
              <a:rPr lang="en-US" altLang="en-US" sz="1000">
                <a:solidFill>
                  <a:prstClr val="black"/>
                </a:solidFill>
                <a:latin typeface="Helvetica" panose="020B0604020202020204" pitchFamily="34" charset="0"/>
              </a:rPr>
              <a:pPr eaLnBrk="0" fontAlgn="base" hangingPunct="0">
                <a:spcBef>
                  <a:spcPct val="0"/>
                </a:spcBef>
                <a:spcAft>
                  <a:spcPct val="0"/>
                </a:spcAft>
              </a:pPr>
              <a:t>1</a:t>
            </a:fld>
            <a:endParaRPr lang="en-US" altLang="en-US" sz="1000">
              <a:solidFill>
                <a:prstClr val="black"/>
              </a:solidFill>
              <a:latin typeface="Helvetica" panose="020B0604020202020204" pitchFamily="34" charset="0"/>
            </a:endParaRPr>
          </a:p>
        </p:txBody>
      </p:sp>
      <p:sp>
        <p:nvSpPr>
          <p:cNvPr id="14341" name="Text Box 7">
            <a:extLst>
              <a:ext uri="{FF2B5EF4-FFF2-40B4-BE49-F238E27FC236}">
                <a16:creationId xmlns:a16="http://schemas.microsoft.com/office/drawing/2014/main" id="{AFD9C58F-BD73-45ED-A972-0E1F4994832B}"/>
              </a:ext>
            </a:extLst>
          </p:cNvPr>
          <p:cNvSpPr txBox="1">
            <a:spLocks noChangeArrowheads="1"/>
          </p:cNvSpPr>
          <p:nvPr/>
        </p:nvSpPr>
        <p:spPr bwMode="auto">
          <a:xfrm>
            <a:off x="2447925" y="2971800"/>
            <a:ext cx="7467600" cy="277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br>
              <a:rPr lang="en-US" altLang="en-US" sz="3200" i="1" dirty="0">
                <a:solidFill>
                  <a:srgbClr val="303030"/>
                </a:solidFill>
                <a:latin typeface="Helvetica" panose="020B0604020202020204" pitchFamily="34" charset="0"/>
              </a:rPr>
            </a:br>
            <a:r>
              <a:rPr lang="en-US" altLang="en-US" sz="1400" i="1" dirty="0">
                <a:solidFill>
                  <a:srgbClr val="303030"/>
                </a:solidFill>
                <a:latin typeface="Helvetica" panose="020B0604020202020204" pitchFamily="34" charset="0"/>
              </a:rPr>
              <a:t>Software Engineering: A Practitioner</a:t>
            </a:r>
            <a:r>
              <a:rPr lang="ja-JP" altLang="en-US" sz="1400" i="1" dirty="0">
                <a:solidFill>
                  <a:srgbClr val="303030"/>
                </a:solidFill>
                <a:latin typeface="Helvetica" panose="020B0604020202020204" pitchFamily="34" charset="0"/>
              </a:rPr>
              <a:t>’</a:t>
            </a:r>
            <a:r>
              <a:rPr lang="en-US" altLang="ja-JP" sz="1400" i="1" dirty="0">
                <a:solidFill>
                  <a:srgbClr val="303030"/>
                </a:solidFill>
                <a:latin typeface="Helvetica" panose="020B0604020202020204" pitchFamily="34" charset="0"/>
              </a:rPr>
              <a:t>s Approach, 7/e </a:t>
            </a:r>
          </a:p>
          <a:p>
            <a:pPr eaLnBrk="0" fontAlgn="base" hangingPunct="0">
              <a:spcBef>
                <a:spcPct val="0"/>
              </a:spcBef>
              <a:spcAft>
                <a:spcPct val="0"/>
              </a:spcAft>
            </a:pPr>
            <a:r>
              <a:rPr lang="en-US" altLang="en-US" sz="1400" b="1" dirty="0">
                <a:solidFill>
                  <a:prstClr val="black"/>
                </a:solidFill>
              </a:rPr>
              <a:t>by Roger S. Pressman</a:t>
            </a:r>
          </a:p>
          <a:p>
            <a:pPr eaLnBrk="0" fontAlgn="base" hangingPunct="0">
              <a:spcBef>
                <a:spcPct val="0"/>
              </a:spcBef>
              <a:spcAft>
                <a:spcPct val="0"/>
              </a:spcAft>
            </a:pPr>
            <a:endParaRPr lang="en-US" altLang="en-US" sz="1400" b="1" dirty="0">
              <a:solidFill>
                <a:prstClr val="black"/>
              </a:solidFill>
            </a:endParaRPr>
          </a:p>
          <a:p>
            <a:pPr eaLnBrk="0" fontAlgn="base" hangingPunct="0">
              <a:spcBef>
                <a:spcPct val="0"/>
              </a:spcBef>
              <a:spcAft>
                <a:spcPct val="0"/>
              </a:spcAft>
            </a:pPr>
            <a:r>
              <a:rPr lang="en-US" altLang="en-US" sz="1400" b="1" dirty="0">
                <a:solidFill>
                  <a:prstClr val="black"/>
                </a:solidFill>
              </a:rPr>
              <a:t>Slides copyright © 1996, 2001, 2005, 2009</a:t>
            </a:r>
            <a:r>
              <a:rPr lang="en-US" altLang="en-US" sz="1400" dirty="0">
                <a:solidFill>
                  <a:prstClr val="black"/>
                </a:solidFill>
              </a:rPr>
              <a:t> </a:t>
            </a:r>
            <a:r>
              <a:rPr lang="en-US" altLang="en-US" sz="1400" b="1" dirty="0">
                <a:solidFill>
                  <a:prstClr val="black"/>
                </a:solidFill>
              </a:rPr>
              <a:t>by Roger S. Pressman</a:t>
            </a:r>
          </a:p>
          <a:p>
            <a:pPr eaLnBrk="0" fontAlgn="base" hangingPunct="0">
              <a:spcBef>
                <a:spcPct val="0"/>
              </a:spcBef>
              <a:spcAft>
                <a:spcPct val="0"/>
              </a:spcAft>
            </a:pPr>
            <a:endParaRPr lang="en-US" altLang="en-US" sz="1400" b="1" dirty="0">
              <a:solidFill>
                <a:prstClr val="black"/>
              </a:solidFill>
            </a:endParaRPr>
          </a:p>
          <a:p>
            <a:pPr eaLnBrk="0" fontAlgn="base" hangingPunct="0">
              <a:spcBef>
                <a:spcPct val="0"/>
              </a:spcBef>
              <a:spcAft>
                <a:spcPct val="0"/>
              </a:spcAft>
            </a:pPr>
            <a:r>
              <a:rPr lang="en-US" altLang="en-US" sz="1400" i="1" dirty="0">
                <a:solidFill>
                  <a:srgbClr val="303030"/>
                </a:solidFill>
                <a:latin typeface="Helvetica" panose="020B0604020202020204" pitchFamily="34" charset="0"/>
              </a:rPr>
              <a:t>Software Engineering  9/e</a:t>
            </a:r>
          </a:p>
          <a:p>
            <a:pPr eaLnBrk="0" fontAlgn="base" hangingPunct="0">
              <a:spcBef>
                <a:spcPct val="0"/>
              </a:spcBef>
              <a:spcAft>
                <a:spcPct val="0"/>
              </a:spcAft>
            </a:pPr>
            <a:r>
              <a:rPr lang="en-US" altLang="en-US" sz="1400" b="1" dirty="0">
                <a:solidFill>
                  <a:prstClr val="black"/>
                </a:solidFill>
              </a:rPr>
              <a:t>By Ian Sommerville </a:t>
            </a:r>
          </a:p>
          <a:p>
            <a:pPr eaLnBrk="0" fontAlgn="base" hangingPunct="0">
              <a:spcBef>
                <a:spcPct val="0"/>
              </a:spcBef>
              <a:spcAft>
                <a:spcPct val="0"/>
              </a:spcAft>
            </a:pPr>
            <a:endParaRPr lang="en-US" altLang="en-US" sz="1800" b="1" i="1" dirty="0">
              <a:solidFill>
                <a:srgbClr val="303030"/>
              </a:solidFill>
            </a:endParaRPr>
          </a:p>
          <a:p>
            <a:pPr eaLnBrk="0" fontAlgn="base" hangingPunct="0">
              <a:spcBef>
                <a:spcPct val="0"/>
              </a:spcBef>
              <a:spcAft>
                <a:spcPct val="0"/>
              </a:spcAft>
            </a:pPr>
            <a:endParaRPr lang="en-US" altLang="en-US" sz="1400" dirty="0">
              <a:solidFill>
                <a:prstClr val="black"/>
              </a:solidFill>
            </a:endParaRPr>
          </a:p>
          <a:p>
            <a:pPr eaLnBrk="0" fontAlgn="base" hangingPunct="0">
              <a:spcBef>
                <a:spcPct val="0"/>
              </a:spcBef>
              <a:spcAft>
                <a:spcPct val="0"/>
              </a:spcAft>
            </a:pPr>
            <a:endParaRPr lang="en-US" altLang="en-US" sz="1200" dirty="0">
              <a:solidFill>
                <a:prstClr val="black"/>
              </a:solidFill>
            </a:endParaRPr>
          </a:p>
        </p:txBody>
      </p:sp>
      <p:sp>
        <p:nvSpPr>
          <p:cNvPr id="14342" name="Text Box 7">
            <a:extLst>
              <a:ext uri="{FF2B5EF4-FFF2-40B4-BE49-F238E27FC236}">
                <a16:creationId xmlns:a16="http://schemas.microsoft.com/office/drawing/2014/main" id="{9BD85DC3-701C-46D2-B5BC-28D1462EDF84}"/>
              </a:ext>
            </a:extLst>
          </p:cNvPr>
          <p:cNvSpPr txBox="1">
            <a:spLocks noChangeArrowheads="1"/>
          </p:cNvSpPr>
          <p:nvPr/>
        </p:nvSpPr>
        <p:spPr bwMode="auto">
          <a:xfrm>
            <a:off x="2028825" y="1296988"/>
            <a:ext cx="83058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r>
              <a:rPr lang="en-US" altLang="en-US" sz="3000" b="1" i="1" dirty="0">
                <a:solidFill>
                  <a:srgbClr val="303030"/>
                </a:solidFill>
                <a:latin typeface="Helvetica" panose="020B0604020202020204" pitchFamily="34" charset="0"/>
              </a:rPr>
              <a:t>CS404: Software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9F67AE42-86AC-4089-9CA6-B38F6CC9C34A}"/>
              </a:ext>
            </a:extLst>
          </p:cNvPr>
          <p:cNvSpPr>
            <a:spLocks noGrp="1" noChangeArrowheads="1"/>
          </p:cNvSpPr>
          <p:nvPr>
            <p:ph type="title"/>
          </p:nvPr>
        </p:nvSpPr>
        <p:spPr>
          <a:xfrm>
            <a:off x="3305972" y="368662"/>
            <a:ext cx="5580054" cy="882293"/>
          </a:xfrm>
          <a:noFill/>
        </p:spPr>
        <p:txBody>
          <a:bodyPr vert="horz" wrap="none" lIns="63500" tIns="25400" rIns="63500" bIns="25400" numCol="1" anchor="t" anchorCtr="0" compatLnSpc="1">
            <a:prstTxWarp prst="textNoShape">
              <a:avLst/>
            </a:prstTxWarp>
            <a:spAutoFit/>
          </a:bodyPr>
          <a:lstStyle/>
          <a:p>
            <a:pPr eaLnBrk="1" hangingPunct="1"/>
            <a:r>
              <a:rPr lang="en-US" altLang="en-US" dirty="0"/>
              <a:t>Use Case Diagrams</a:t>
            </a:r>
          </a:p>
        </p:txBody>
      </p:sp>
      <p:sp>
        <p:nvSpPr>
          <p:cNvPr id="16386" name="Slide Number Placeholder 4">
            <a:extLst>
              <a:ext uri="{FF2B5EF4-FFF2-40B4-BE49-F238E27FC236}">
                <a16:creationId xmlns:a16="http://schemas.microsoft.com/office/drawing/2014/main" id="{A0CE6CB9-E2DB-45DD-8229-1897ACF3AFD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fld id="{6D7D3E02-B82E-4612-BFFC-2BC7C62DA2F6}" type="slidenum">
              <a:rPr lang="en-US" altLang="en-US" sz="1000">
                <a:solidFill>
                  <a:prstClr val="black"/>
                </a:solidFill>
                <a:latin typeface="Helvetica" panose="020B0604020202020204" pitchFamily="34" charset="0"/>
              </a:rPr>
              <a:pPr eaLnBrk="0" fontAlgn="base" hangingPunct="0">
                <a:spcBef>
                  <a:spcPct val="0"/>
                </a:spcBef>
                <a:spcAft>
                  <a:spcPct val="0"/>
                </a:spcAft>
              </a:pPr>
              <a:t>10</a:t>
            </a:fld>
            <a:endParaRPr lang="en-US" altLang="en-US" sz="1000">
              <a:solidFill>
                <a:prstClr val="black"/>
              </a:solidFill>
              <a:latin typeface="Helvetica" panose="020B0604020202020204" pitchFamily="34" charset="0"/>
            </a:endParaRPr>
          </a:p>
        </p:txBody>
      </p:sp>
      <p:sp>
        <p:nvSpPr>
          <p:cNvPr id="125983" name="Rectangle 31">
            <a:extLst>
              <a:ext uri="{FF2B5EF4-FFF2-40B4-BE49-F238E27FC236}">
                <a16:creationId xmlns:a16="http://schemas.microsoft.com/office/drawing/2014/main" id="{18B895AE-31B9-4003-9574-B044F1FE6FC0}"/>
              </a:ext>
            </a:extLst>
          </p:cNvPr>
          <p:cNvSpPr>
            <a:spLocks noChangeArrowheads="1"/>
          </p:cNvSpPr>
          <p:nvPr/>
        </p:nvSpPr>
        <p:spPr bwMode="auto">
          <a:xfrm>
            <a:off x="3740150" y="279717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4" name="Rectangle 32">
            <a:extLst>
              <a:ext uri="{FF2B5EF4-FFF2-40B4-BE49-F238E27FC236}">
                <a16:creationId xmlns:a16="http://schemas.microsoft.com/office/drawing/2014/main" id="{C9E62FCA-433F-4AE9-B8B8-5D6EDD95F61C}"/>
              </a:ext>
            </a:extLst>
          </p:cNvPr>
          <p:cNvSpPr>
            <a:spLocks noChangeArrowheads="1"/>
          </p:cNvSpPr>
          <p:nvPr/>
        </p:nvSpPr>
        <p:spPr bwMode="auto">
          <a:xfrm>
            <a:off x="3740150" y="351155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5" name="Rectangle 33">
            <a:extLst>
              <a:ext uri="{FF2B5EF4-FFF2-40B4-BE49-F238E27FC236}">
                <a16:creationId xmlns:a16="http://schemas.microsoft.com/office/drawing/2014/main" id="{BCCC1395-466F-43C4-B365-3DF91C84B9ED}"/>
              </a:ext>
            </a:extLst>
          </p:cNvPr>
          <p:cNvSpPr>
            <a:spLocks noChangeArrowheads="1"/>
          </p:cNvSpPr>
          <p:nvPr/>
        </p:nvSpPr>
        <p:spPr bwMode="auto">
          <a:xfrm>
            <a:off x="3740150" y="422592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6" name="Rectangle 34">
            <a:extLst>
              <a:ext uri="{FF2B5EF4-FFF2-40B4-BE49-F238E27FC236}">
                <a16:creationId xmlns:a16="http://schemas.microsoft.com/office/drawing/2014/main" id="{FBFA070B-1EC7-485D-998D-C21AD2BA338C}"/>
              </a:ext>
            </a:extLst>
          </p:cNvPr>
          <p:cNvSpPr>
            <a:spLocks noChangeArrowheads="1"/>
          </p:cNvSpPr>
          <p:nvPr/>
        </p:nvSpPr>
        <p:spPr bwMode="auto">
          <a:xfrm>
            <a:off x="3740150" y="494030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0" name="Rectangle 3">
            <a:extLst>
              <a:ext uri="{FF2B5EF4-FFF2-40B4-BE49-F238E27FC236}">
                <a16:creationId xmlns:a16="http://schemas.microsoft.com/office/drawing/2014/main" id="{4358703C-9F05-4B8C-97C6-CA54D56DA779}"/>
              </a:ext>
            </a:extLst>
          </p:cNvPr>
          <p:cNvSpPr>
            <a:spLocks noGrp="1"/>
          </p:cNvSpPr>
          <p:nvPr>
            <p:ph idx="1"/>
          </p:nvPr>
        </p:nvSpPr>
        <p:spPr>
          <a:xfrm>
            <a:off x="1066799" y="1447060"/>
            <a:ext cx="10058400" cy="4536490"/>
          </a:xfrm>
        </p:spPr>
        <p:txBody>
          <a:bodyPr/>
          <a:lstStyle/>
          <a:p>
            <a:pPr eaLnBrk="1" hangingPunct="1"/>
            <a:r>
              <a:rPr lang="en-US" altLang="en-US" dirty="0">
                <a:solidFill>
                  <a:schemeClr val="tx1"/>
                </a:solidFill>
              </a:rPr>
              <a:t>Use case diagrams consist of actors and the system:</a:t>
            </a:r>
          </a:p>
          <a:p>
            <a:pPr lvl="1" eaLnBrk="1" hangingPunct="1"/>
            <a:r>
              <a:rPr lang="en-US" altLang="en-US" dirty="0">
                <a:solidFill>
                  <a:schemeClr val="tx1"/>
                </a:solidFill>
              </a:rPr>
              <a:t>Two Types of actors:</a:t>
            </a:r>
          </a:p>
          <a:p>
            <a:pPr lvl="2" eaLnBrk="1" hangingPunct="1"/>
            <a:r>
              <a:rPr lang="en-US" altLang="en-US" dirty="0">
                <a:solidFill>
                  <a:schemeClr val="tx1"/>
                </a:solidFill>
              </a:rPr>
              <a:t>Primary Actors (Provides input and consumes output)</a:t>
            </a:r>
          </a:p>
          <a:p>
            <a:pPr lvl="2" eaLnBrk="1" hangingPunct="1"/>
            <a:r>
              <a:rPr lang="en-US" altLang="en-US" dirty="0">
                <a:solidFill>
                  <a:schemeClr val="tx1"/>
                </a:solidFill>
              </a:rPr>
              <a:t>Secondary Actors (only consumes output)</a:t>
            </a:r>
          </a:p>
        </p:txBody>
      </p:sp>
    </p:spTree>
    <p:extLst>
      <p:ext uri="{BB962C8B-B14F-4D97-AF65-F5344CB8AC3E}">
        <p14:creationId xmlns:p14="http://schemas.microsoft.com/office/powerpoint/2010/main" val="290380791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9F67AE42-86AC-4089-9CA6-B38F6CC9C34A}"/>
              </a:ext>
            </a:extLst>
          </p:cNvPr>
          <p:cNvSpPr>
            <a:spLocks noGrp="1" noChangeArrowheads="1"/>
          </p:cNvSpPr>
          <p:nvPr>
            <p:ph type="title"/>
          </p:nvPr>
        </p:nvSpPr>
        <p:spPr>
          <a:xfrm>
            <a:off x="1574800" y="403425"/>
            <a:ext cx="9042400" cy="1600200"/>
          </a:xfrm>
          <a:noFill/>
        </p:spPr>
        <p:txBody>
          <a:bodyPr vert="horz" wrap="none" lIns="63500" tIns="25400" rIns="63500" bIns="25400" numCol="1" anchor="t" anchorCtr="0" compatLnSpc="1">
            <a:prstTxWarp prst="textNoShape">
              <a:avLst/>
            </a:prstTxWarp>
            <a:spAutoFit/>
          </a:bodyPr>
          <a:lstStyle/>
          <a:p>
            <a:pPr eaLnBrk="1" hangingPunct="1"/>
            <a:r>
              <a:rPr lang="en-US" altLang="en-US" dirty="0"/>
              <a:t>Use Case Diagrams (Example)</a:t>
            </a:r>
          </a:p>
        </p:txBody>
      </p:sp>
      <p:sp>
        <p:nvSpPr>
          <p:cNvPr id="6" name="Content Placeholder 5">
            <a:extLst>
              <a:ext uri="{FF2B5EF4-FFF2-40B4-BE49-F238E27FC236}">
                <a16:creationId xmlns:a16="http://schemas.microsoft.com/office/drawing/2014/main" id="{78A24C8E-366E-40F7-80F7-853E4BDCF1B7}"/>
              </a:ext>
            </a:extLst>
          </p:cNvPr>
          <p:cNvSpPr>
            <a:spLocks noGrp="1"/>
          </p:cNvSpPr>
          <p:nvPr>
            <p:ph sz="half" idx="1"/>
          </p:nvPr>
        </p:nvSpPr>
        <p:spPr>
          <a:xfrm>
            <a:off x="1016000" y="1669002"/>
            <a:ext cx="4876800" cy="4384137"/>
          </a:xfrm>
        </p:spPr>
        <p:txBody>
          <a:bodyPr/>
          <a:lstStyle/>
          <a:p>
            <a:r>
              <a:rPr lang="en-US" dirty="0"/>
              <a:t>Level 0 Use Case Diagram</a:t>
            </a:r>
          </a:p>
          <a:p>
            <a:endParaRPr lang="en-US" dirty="0"/>
          </a:p>
          <a:p>
            <a:endParaRPr lang="en-US" dirty="0"/>
          </a:p>
          <a:p>
            <a:endParaRPr lang="en-US" dirty="0"/>
          </a:p>
          <a:p>
            <a:endParaRPr lang="en-US" dirty="0"/>
          </a:p>
          <a:p>
            <a:endParaRPr lang="en-US" dirty="0"/>
          </a:p>
          <a:p>
            <a:endParaRPr lang="en-US" dirty="0"/>
          </a:p>
          <a:p>
            <a:endParaRPr lang="en-SG" dirty="0"/>
          </a:p>
        </p:txBody>
      </p:sp>
      <p:sp>
        <p:nvSpPr>
          <p:cNvPr id="16386" name="Slide Number Placeholder 4">
            <a:extLst>
              <a:ext uri="{FF2B5EF4-FFF2-40B4-BE49-F238E27FC236}">
                <a16:creationId xmlns:a16="http://schemas.microsoft.com/office/drawing/2014/main" id="{A0CE6CB9-E2DB-45DD-8229-1897ACF3AFD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fld id="{6D7D3E02-B82E-4612-BFFC-2BC7C62DA2F6}" type="slidenum">
              <a:rPr lang="en-US" altLang="en-US" sz="1000">
                <a:solidFill>
                  <a:prstClr val="black"/>
                </a:solidFill>
                <a:latin typeface="Helvetica" panose="020B0604020202020204" pitchFamily="34" charset="0"/>
              </a:rPr>
              <a:pPr eaLnBrk="0" fontAlgn="base" hangingPunct="0">
                <a:spcBef>
                  <a:spcPct val="0"/>
                </a:spcBef>
                <a:spcAft>
                  <a:spcPct val="0"/>
                </a:spcAft>
              </a:pPr>
              <a:t>11</a:t>
            </a:fld>
            <a:endParaRPr lang="en-US" altLang="en-US" sz="1000">
              <a:solidFill>
                <a:prstClr val="black"/>
              </a:solidFill>
              <a:latin typeface="Helvetica" panose="020B0604020202020204" pitchFamily="34" charset="0"/>
            </a:endParaRPr>
          </a:p>
        </p:txBody>
      </p:sp>
      <p:sp>
        <p:nvSpPr>
          <p:cNvPr id="125983" name="Rectangle 31">
            <a:extLst>
              <a:ext uri="{FF2B5EF4-FFF2-40B4-BE49-F238E27FC236}">
                <a16:creationId xmlns:a16="http://schemas.microsoft.com/office/drawing/2014/main" id="{18B895AE-31B9-4003-9574-B044F1FE6FC0}"/>
              </a:ext>
            </a:extLst>
          </p:cNvPr>
          <p:cNvSpPr>
            <a:spLocks noChangeArrowheads="1"/>
          </p:cNvSpPr>
          <p:nvPr/>
        </p:nvSpPr>
        <p:spPr bwMode="auto">
          <a:xfrm>
            <a:off x="3740150" y="279717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4" name="Rectangle 32">
            <a:extLst>
              <a:ext uri="{FF2B5EF4-FFF2-40B4-BE49-F238E27FC236}">
                <a16:creationId xmlns:a16="http://schemas.microsoft.com/office/drawing/2014/main" id="{C9E62FCA-433F-4AE9-B8B8-5D6EDD95F61C}"/>
              </a:ext>
            </a:extLst>
          </p:cNvPr>
          <p:cNvSpPr>
            <a:spLocks noChangeArrowheads="1"/>
          </p:cNvSpPr>
          <p:nvPr/>
        </p:nvSpPr>
        <p:spPr bwMode="auto">
          <a:xfrm>
            <a:off x="3740150" y="351155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5" name="Rectangle 33">
            <a:extLst>
              <a:ext uri="{FF2B5EF4-FFF2-40B4-BE49-F238E27FC236}">
                <a16:creationId xmlns:a16="http://schemas.microsoft.com/office/drawing/2014/main" id="{BCCC1395-466F-43C4-B365-3DF91C84B9ED}"/>
              </a:ext>
            </a:extLst>
          </p:cNvPr>
          <p:cNvSpPr>
            <a:spLocks noChangeArrowheads="1"/>
          </p:cNvSpPr>
          <p:nvPr/>
        </p:nvSpPr>
        <p:spPr bwMode="auto">
          <a:xfrm>
            <a:off x="3740150" y="422592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6" name="Rectangle 34">
            <a:extLst>
              <a:ext uri="{FF2B5EF4-FFF2-40B4-BE49-F238E27FC236}">
                <a16:creationId xmlns:a16="http://schemas.microsoft.com/office/drawing/2014/main" id="{FBFA070B-1EC7-485D-998D-C21AD2BA338C}"/>
              </a:ext>
            </a:extLst>
          </p:cNvPr>
          <p:cNvSpPr>
            <a:spLocks noChangeArrowheads="1"/>
          </p:cNvSpPr>
          <p:nvPr/>
        </p:nvSpPr>
        <p:spPr bwMode="auto">
          <a:xfrm>
            <a:off x="3740150" y="494030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1" name="Content Placeholder 10">
            <a:extLst>
              <a:ext uri="{FF2B5EF4-FFF2-40B4-BE49-F238E27FC236}">
                <a16:creationId xmlns:a16="http://schemas.microsoft.com/office/drawing/2014/main" id="{DD51EE2F-37B9-4184-8610-AEE20320C4A7}"/>
              </a:ext>
            </a:extLst>
          </p:cNvPr>
          <p:cNvSpPr>
            <a:spLocks noGrp="1"/>
          </p:cNvSpPr>
          <p:nvPr>
            <p:ph sz="half" idx="2"/>
          </p:nvPr>
        </p:nvSpPr>
        <p:spPr>
          <a:xfrm>
            <a:off x="6299202" y="1669002"/>
            <a:ext cx="4876800" cy="4384137"/>
          </a:xfrm>
        </p:spPr>
        <p:txBody>
          <a:bodyPr/>
          <a:lstStyle/>
          <a:p>
            <a:r>
              <a:rPr lang="en-US" dirty="0"/>
              <a:t>Level 1 Use Case Diagram</a:t>
            </a:r>
          </a:p>
          <a:p>
            <a:endParaRPr lang="en-US" dirty="0"/>
          </a:p>
          <a:p>
            <a:endParaRPr lang="en-US" dirty="0"/>
          </a:p>
          <a:p>
            <a:endParaRPr lang="en-US" dirty="0"/>
          </a:p>
          <a:p>
            <a:endParaRPr lang="en-US" dirty="0"/>
          </a:p>
          <a:p>
            <a:endParaRPr lang="en-US" dirty="0"/>
          </a:p>
          <a:p>
            <a:endParaRPr lang="en-US" dirty="0"/>
          </a:p>
          <a:p>
            <a:endParaRPr lang="en-US" dirty="0"/>
          </a:p>
          <a:p>
            <a:endParaRPr lang="en-SG" dirty="0"/>
          </a:p>
        </p:txBody>
      </p:sp>
      <p:pic>
        <p:nvPicPr>
          <p:cNvPr id="13" name="Picture 12">
            <a:extLst>
              <a:ext uri="{FF2B5EF4-FFF2-40B4-BE49-F238E27FC236}">
                <a16:creationId xmlns:a16="http://schemas.microsoft.com/office/drawing/2014/main" id="{BDB4BD9C-A4A5-484C-B7CF-FA67082548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998" y="2449601"/>
            <a:ext cx="4332443" cy="2567824"/>
          </a:xfrm>
          <a:prstGeom prst="rect">
            <a:avLst/>
          </a:prstGeom>
        </p:spPr>
      </p:pic>
      <p:pic>
        <p:nvPicPr>
          <p:cNvPr id="15" name="Picture 14">
            <a:extLst>
              <a:ext uri="{FF2B5EF4-FFF2-40B4-BE49-F238E27FC236}">
                <a16:creationId xmlns:a16="http://schemas.microsoft.com/office/drawing/2014/main" id="{1D500646-C678-42B4-AFCE-8444D16B39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65798" y="2157852"/>
            <a:ext cx="3543607" cy="3406435"/>
          </a:xfrm>
          <a:prstGeom prst="rect">
            <a:avLst/>
          </a:prstGeom>
        </p:spPr>
      </p:pic>
    </p:spTree>
    <p:extLst>
      <p:ext uri="{BB962C8B-B14F-4D97-AF65-F5344CB8AC3E}">
        <p14:creationId xmlns:p14="http://schemas.microsoft.com/office/powerpoint/2010/main" val="241138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9F67AE42-86AC-4089-9CA6-B38F6CC9C34A}"/>
              </a:ext>
            </a:extLst>
          </p:cNvPr>
          <p:cNvSpPr>
            <a:spLocks noGrp="1" noChangeArrowheads="1"/>
          </p:cNvSpPr>
          <p:nvPr>
            <p:ph type="title"/>
          </p:nvPr>
        </p:nvSpPr>
        <p:spPr>
          <a:xfrm>
            <a:off x="5008362" y="433303"/>
            <a:ext cx="2693045" cy="882293"/>
          </a:xfrm>
          <a:noFill/>
        </p:spPr>
        <p:txBody>
          <a:bodyPr vert="horz" wrap="none" lIns="63500" tIns="25400" rIns="63500" bIns="25400" numCol="1" anchor="t" anchorCtr="0" compatLnSpc="1">
            <a:prstTxWarp prst="textNoShape">
              <a:avLst/>
            </a:prstTxWarp>
            <a:spAutoFit/>
          </a:bodyPr>
          <a:lstStyle/>
          <a:p>
            <a:pPr eaLnBrk="1" hangingPunct="1"/>
            <a:r>
              <a:rPr lang="en-US" altLang="en-US" dirty="0"/>
              <a:t>Contents</a:t>
            </a:r>
          </a:p>
        </p:txBody>
      </p:sp>
      <p:sp>
        <p:nvSpPr>
          <p:cNvPr id="16386" name="Slide Number Placeholder 4">
            <a:extLst>
              <a:ext uri="{FF2B5EF4-FFF2-40B4-BE49-F238E27FC236}">
                <a16:creationId xmlns:a16="http://schemas.microsoft.com/office/drawing/2014/main" id="{A0CE6CB9-E2DB-45DD-8229-1897ACF3AFD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fld id="{6D7D3E02-B82E-4612-BFFC-2BC7C62DA2F6}" type="slidenum">
              <a:rPr lang="en-US" altLang="en-US" sz="1000">
                <a:solidFill>
                  <a:prstClr val="black"/>
                </a:solidFill>
                <a:latin typeface="Helvetica" panose="020B0604020202020204" pitchFamily="34" charset="0"/>
              </a:rPr>
              <a:pPr eaLnBrk="0" fontAlgn="base" hangingPunct="0">
                <a:spcBef>
                  <a:spcPct val="0"/>
                </a:spcBef>
                <a:spcAft>
                  <a:spcPct val="0"/>
                </a:spcAft>
              </a:pPr>
              <a:t>12</a:t>
            </a:fld>
            <a:endParaRPr lang="en-US" altLang="en-US" sz="1000">
              <a:solidFill>
                <a:prstClr val="black"/>
              </a:solidFill>
              <a:latin typeface="Helvetica" panose="020B0604020202020204" pitchFamily="34" charset="0"/>
            </a:endParaRPr>
          </a:p>
        </p:txBody>
      </p:sp>
      <p:sp>
        <p:nvSpPr>
          <p:cNvPr id="125983" name="Rectangle 31">
            <a:extLst>
              <a:ext uri="{FF2B5EF4-FFF2-40B4-BE49-F238E27FC236}">
                <a16:creationId xmlns:a16="http://schemas.microsoft.com/office/drawing/2014/main" id="{18B895AE-31B9-4003-9574-B044F1FE6FC0}"/>
              </a:ext>
            </a:extLst>
          </p:cNvPr>
          <p:cNvSpPr>
            <a:spLocks noChangeArrowheads="1"/>
          </p:cNvSpPr>
          <p:nvPr/>
        </p:nvSpPr>
        <p:spPr bwMode="auto">
          <a:xfrm>
            <a:off x="3740150" y="279717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4" name="Rectangle 32">
            <a:extLst>
              <a:ext uri="{FF2B5EF4-FFF2-40B4-BE49-F238E27FC236}">
                <a16:creationId xmlns:a16="http://schemas.microsoft.com/office/drawing/2014/main" id="{C9E62FCA-433F-4AE9-B8B8-5D6EDD95F61C}"/>
              </a:ext>
            </a:extLst>
          </p:cNvPr>
          <p:cNvSpPr>
            <a:spLocks noChangeArrowheads="1"/>
          </p:cNvSpPr>
          <p:nvPr/>
        </p:nvSpPr>
        <p:spPr bwMode="auto">
          <a:xfrm>
            <a:off x="3740150" y="351155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5" name="Rectangle 33">
            <a:extLst>
              <a:ext uri="{FF2B5EF4-FFF2-40B4-BE49-F238E27FC236}">
                <a16:creationId xmlns:a16="http://schemas.microsoft.com/office/drawing/2014/main" id="{BCCC1395-466F-43C4-B365-3DF91C84B9ED}"/>
              </a:ext>
            </a:extLst>
          </p:cNvPr>
          <p:cNvSpPr>
            <a:spLocks noChangeArrowheads="1"/>
          </p:cNvSpPr>
          <p:nvPr/>
        </p:nvSpPr>
        <p:spPr bwMode="auto">
          <a:xfrm>
            <a:off x="3740150" y="422592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6" name="Rectangle 34">
            <a:extLst>
              <a:ext uri="{FF2B5EF4-FFF2-40B4-BE49-F238E27FC236}">
                <a16:creationId xmlns:a16="http://schemas.microsoft.com/office/drawing/2014/main" id="{FBFA070B-1EC7-485D-998D-C21AD2BA338C}"/>
              </a:ext>
            </a:extLst>
          </p:cNvPr>
          <p:cNvSpPr>
            <a:spLocks noChangeArrowheads="1"/>
          </p:cNvSpPr>
          <p:nvPr/>
        </p:nvSpPr>
        <p:spPr bwMode="auto">
          <a:xfrm>
            <a:off x="3740150" y="494030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0" name="Rectangle 3">
            <a:extLst>
              <a:ext uri="{FF2B5EF4-FFF2-40B4-BE49-F238E27FC236}">
                <a16:creationId xmlns:a16="http://schemas.microsoft.com/office/drawing/2014/main" id="{4358703C-9F05-4B8C-97C6-CA54D56DA779}"/>
              </a:ext>
            </a:extLst>
          </p:cNvPr>
          <p:cNvSpPr>
            <a:spLocks noGrp="1"/>
          </p:cNvSpPr>
          <p:nvPr>
            <p:ph idx="1"/>
          </p:nvPr>
        </p:nvSpPr>
        <p:spPr>
          <a:xfrm>
            <a:off x="1066800" y="2097350"/>
            <a:ext cx="10058400" cy="3886200"/>
          </a:xfrm>
        </p:spPr>
        <p:txBody>
          <a:bodyPr/>
          <a:lstStyle/>
          <a:p>
            <a:pPr eaLnBrk="1" hangingPunct="1"/>
            <a:r>
              <a:rPr lang="en-US" altLang="en-US" dirty="0">
                <a:solidFill>
                  <a:schemeClr val="bg1">
                    <a:lumMod val="75000"/>
                  </a:schemeClr>
                </a:solidFill>
              </a:rPr>
              <a:t>Requirements Analysis Models</a:t>
            </a:r>
          </a:p>
          <a:p>
            <a:pPr eaLnBrk="1" hangingPunct="1"/>
            <a:r>
              <a:rPr lang="en-US" altLang="en-US" dirty="0">
                <a:solidFill>
                  <a:schemeClr val="tx1"/>
                </a:solidFill>
              </a:rPr>
              <a:t>Scenario Based Models</a:t>
            </a:r>
          </a:p>
          <a:p>
            <a:pPr lvl="1" eaLnBrk="1" hangingPunct="1"/>
            <a:r>
              <a:rPr lang="en-US" altLang="en-US" dirty="0">
                <a:solidFill>
                  <a:schemeClr val="bg1">
                    <a:lumMod val="75000"/>
                  </a:schemeClr>
                </a:solidFill>
              </a:rPr>
              <a:t>Usage Scenario</a:t>
            </a:r>
          </a:p>
          <a:p>
            <a:pPr lvl="1" eaLnBrk="1" hangingPunct="1"/>
            <a:r>
              <a:rPr lang="en-US" altLang="en-US" dirty="0">
                <a:solidFill>
                  <a:schemeClr val="bg1">
                    <a:lumMod val="75000"/>
                  </a:schemeClr>
                </a:solidFill>
              </a:rPr>
              <a:t>Use Case Diagrams</a:t>
            </a:r>
          </a:p>
          <a:p>
            <a:pPr lvl="1" eaLnBrk="1" hangingPunct="1"/>
            <a:r>
              <a:rPr lang="en-US" altLang="en-US" dirty="0">
                <a:solidFill>
                  <a:schemeClr val="tx1"/>
                </a:solidFill>
              </a:rPr>
              <a:t>Activity Diagrams</a:t>
            </a:r>
          </a:p>
        </p:txBody>
      </p:sp>
    </p:spTree>
    <p:extLst>
      <p:ext uri="{BB962C8B-B14F-4D97-AF65-F5344CB8AC3E}">
        <p14:creationId xmlns:p14="http://schemas.microsoft.com/office/powerpoint/2010/main" val="46744312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9F67AE42-86AC-4089-9CA6-B38F6CC9C34A}"/>
              </a:ext>
            </a:extLst>
          </p:cNvPr>
          <p:cNvSpPr>
            <a:spLocks noGrp="1" noChangeArrowheads="1"/>
          </p:cNvSpPr>
          <p:nvPr>
            <p:ph type="title"/>
          </p:nvPr>
        </p:nvSpPr>
        <p:spPr>
          <a:xfrm>
            <a:off x="3305972" y="368662"/>
            <a:ext cx="5233227" cy="882293"/>
          </a:xfrm>
          <a:noFill/>
        </p:spPr>
        <p:txBody>
          <a:bodyPr vert="horz" wrap="none" lIns="63500" tIns="25400" rIns="63500" bIns="25400" numCol="1" anchor="t" anchorCtr="0" compatLnSpc="1">
            <a:prstTxWarp prst="textNoShape">
              <a:avLst/>
            </a:prstTxWarp>
            <a:spAutoFit/>
          </a:bodyPr>
          <a:lstStyle/>
          <a:p>
            <a:pPr eaLnBrk="1" hangingPunct="1"/>
            <a:r>
              <a:rPr lang="en-US" altLang="en-US" dirty="0"/>
              <a:t>Activity Diagrams</a:t>
            </a:r>
          </a:p>
        </p:txBody>
      </p:sp>
      <p:sp>
        <p:nvSpPr>
          <p:cNvPr id="16386" name="Slide Number Placeholder 4">
            <a:extLst>
              <a:ext uri="{FF2B5EF4-FFF2-40B4-BE49-F238E27FC236}">
                <a16:creationId xmlns:a16="http://schemas.microsoft.com/office/drawing/2014/main" id="{A0CE6CB9-E2DB-45DD-8229-1897ACF3AFD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fld id="{6D7D3E02-B82E-4612-BFFC-2BC7C62DA2F6}" type="slidenum">
              <a:rPr lang="en-US" altLang="en-US" sz="1000">
                <a:solidFill>
                  <a:prstClr val="black"/>
                </a:solidFill>
                <a:latin typeface="Helvetica" panose="020B0604020202020204" pitchFamily="34" charset="0"/>
              </a:rPr>
              <a:pPr eaLnBrk="0" fontAlgn="base" hangingPunct="0">
                <a:spcBef>
                  <a:spcPct val="0"/>
                </a:spcBef>
                <a:spcAft>
                  <a:spcPct val="0"/>
                </a:spcAft>
              </a:pPr>
              <a:t>13</a:t>
            </a:fld>
            <a:endParaRPr lang="en-US" altLang="en-US" sz="1000">
              <a:solidFill>
                <a:prstClr val="black"/>
              </a:solidFill>
              <a:latin typeface="Helvetica" panose="020B0604020202020204" pitchFamily="34" charset="0"/>
            </a:endParaRPr>
          </a:p>
        </p:txBody>
      </p:sp>
      <p:sp>
        <p:nvSpPr>
          <p:cNvPr id="125983" name="Rectangle 31">
            <a:extLst>
              <a:ext uri="{FF2B5EF4-FFF2-40B4-BE49-F238E27FC236}">
                <a16:creationId xmlns:a16="http://schemas.microsoft.com/office/drawing/2014/main" id="{18B895AE-31B9-4003-9574-B044F1FE6FC0}"/>
              </a:ext>
            </a:extLst>
          </p:cNvPr>
          <p:cNvSpPr>
            <a:spLocks noChangeArrowheads="1"/>
          </p:cNvSpPr>
          <p:nvPr/>
        </p:nvSpPr>
        <p:spPr bwMode="auto">
          <a:xfrm>
            <a:off x="3740150" y="279717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4" name="Rectangle 32">
            <a:extLst>
              <a:ext uri="{FF2B5EF4-FFF2-40B4-BE49-F238E27FC236}">
                <a16:creationId xmlns:a16="http://schemas.microsoft.com/office/drawing/2014/main" id="{C9E62FCA-433F-4AE9-B8B8-5D6EDD95F61C}"/>
              </a:ext>
            </a:extLst>
          </p:cNvPr>
          <p:cNvSpPr>
            <a:spLocks noChangeArrowheads="1"/>
          </p:cNvSpPr>
          <p:nvPr/>
        </p:nvSpPr>
        <p:spPr bwMode="auto">
          <a:xfrm>
            <a:off x="3740150" y="351155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5" name="Rectangle 33">
            <a:extLst>
              <a:ext uri="{FF2B5EF4-FFF2-40B4-BE49-F238E27FC236}">
                <a16:creationId xmlns:a16="http://schemas.microsoft.com/office/drawing/2014/main" id="{BCCC1395-466F-43C4-B365-3DF91C84B9ED}"/>
              </a:ext>
            </a:extLst>
          </p:cNvPr>
          <p:cNvSpPr>
            <a:spLocks noChangeArrowheads="1"/>
          </p:cNvSpPr>
          <p:nvPr/>
        </p:nvSpPr>
        <p:spPr bwMode="auto">
          <a:xfrm>
            <a:off x="3740150" y="422592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6" name="Rectangle 34">
            <a:extLst>
              <a:ext uri="{FF2B5EF4-FFF2-40B4-BE49-F238E27FC236}">
                <a16:creationId xmlns:a16="http://schemas.microsoft.com/office/drawing/2014/main" id="{FBFA070B-1EC7-485D-998D-C21AD2BA338C}"/>
              </a:ext>
            </a:extLst>
          </p:cNvPr>
          <p:cNvSpPr>
            <a:spLocks noChangeArrowheads="1"/>
          </p:cNvSpPr>
          <p:nvPr/>
        </p:nvSpPr>
        <p:spPr bwMode="auto">
          <a:xfrm>
            <a:off x="3740150" y="494030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0" name="Rectangle 3">
            <a:extLst>
              <a:ext uri="{FF2B5EF4-FFF2-40B4-BE49-F238E27FC236}">
                <a16:creationId xmlns:a16="http://schemas.microsoft.com/office/drawing/2014/main" id="{4358703C-9F05-4B8C-97C6-CA54D56DA779}"/>
              </a:ext>
            </a:extLst>
          </p:cNvPr>
          <p:cNvSpPr>
            <a:spLocks noGrp="1"/>
          </p:cNvSpPr>
          <p:nvPr>
            <p:ph idx="1"/>
          </p:nvPr>
        </p:nvSpPr>
        <p:spPr>
          <a:xfrm>
            <a:off x="1066799" y="1250956"/>
            <a:ext cx="10058400" cy="1122790"/>
          </a:xfrm>
        </p:spPr>
        <p:txBody>
          <a:bodyPr/>
          <a:lstStyle/>
          <a:p>
            <a:pPr eaLnBrk="1" hangingPunct="1"/>
            <a:r>
              <a:rPr lang="en-US" altLang="en-US" dirty="0">
                <a:solidFill>
                  <a:schemeClr val="tx1"/>
                </a:solidFill>
              </a:rPr>
              <a:t>Mostly like a flowchart</a:t>
            </a:r>
          </a:p>
          <a:p>
            <a:pPr eaLnBrk="1" hangingPunct="1"/>
            <a:r>
              <a:rPr lang="en-US" altLang="en-US" dirty="0">
                <a:solidFill>
                  <a:schemeClr val="tx1"/>
                </a:solidFill>
              </a:rPr>
              <a:t>The following symbols are used in their given meaning</a:t>
            </a:r>
          </a:p>
        </p:txBody>
      </p:sp>
      <p:pic>
        <p:nvPicPr>
          <p:cNvPr id="4" name="Picture 3">
            <a:extLst>
              <a:ext uri="{FF2B5EF4-FFF2-40B4-BE49-F238E27FC236}">
                <a16:creationId xmlns:a16="http://schemas.microsoft.com/office/drawing/2014/main" id="{EA3F1C75-ED02-445E-86A3-E39A49E954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5020" y="2373746"/>
            <a:ext cx="6755130" cy="3669030"/>
          </a:xfrm>
          <a:prstGeom prst="rect">
            <a:avLst/>
          </a:prstGeom>
        </p:spPr>
      </p:pic>
    </p:spTree>
    <p:extLst>
      <p:ext uri="{BB962C8B-B14F-4D97-AF65-F5344CB8AC3E}">
        <p14:creationId xmlns:p14="http://schemas.microsoft.com/office/powerpoint/2010/main" val="60506870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CF27DBB-0EC6-4220-8889-57FE112E0198}"/>
              </a:ext>
            </a:extLst>
          </p:cNvPr>
          <p:cNvSpPr>
            <a:spLocks noGrp="1"/>
          </p:cNvSpPr>
          <p:nvPr>
            <p:ph type="title"/>
          </p:nvPr>
        </p:nvSpPr>
        <p:spPr>
          <a:xfrm>
            <a:off x="1574800" y="2628900"/>
            <a:ext cx="9042400" cy="1600200"/>
          </a:xfrm>
        </p:spPr>
        <p:txBody>
          <a:bodyPr/>
          <a:lstStyle/>
          <a:p>
            <a:pPr algn="ctr"/>
            <a:r>
              <a:rPr lang="en-SG" dirty="0"/>
              <a:t>End of lecture 6</a:t>
            </a:r>
          </a:p>
        </p:txBody>
      </p:sp>
      <p:sp>
        <p:nvSpPr>
          <p:cNvPr id="2" name="Footer Placeholder 1">
            <a:extLst>
              <a:ext uri="{FF2B5EF4-FFF2-40B4-BE49-F238E27FC236}">
                <a16:creationId xmlns:a16="http://schemas.microsoft.com/office/drawing/2014/main" id="{5012D418-6382-45ED-AA4B-04336F05C03C}"/>
              </a:ext>
            </a:extLst>
          </p:cNvPr>
          <p:cNvSpPr>
            <a:spLocks noGrp="1"/>
          </p:cNvSpPr>
          <p:nvPr>
            <p:ph type="ftr" sz="quarter" idx="11"/>
          </p:nvPr>
        </p:nvSpPr>
        <p:spPr/>
        <p:txBody>
          <a:bodyPr/>
          <a:lstStyle/>
          <a:p>
            <a:r>
              <a:rPr lang="en-US" altLang="en-US"/>
              <a:t>These slides are designed to accompany </a:t>
            </a:r>
            <a:r>
              <a:rPr lang="en-US" altLang="en-US" i="1"/>
              <a:t>Software Engineering: A Practitioner</a:t>
            </a:r>
            <a:r>
              <a:rPr lang="ja-JP" altLang="en-US" i="1"/>
              <a:t>’</a:t>
            </a:r>
            <a:r>
              <a:rPr lang="en-US" altLang="ja-JP" i="1"/>
              <a:t>s Approach, 7/e </a:t>
            </a:r>
            <a:r>
              <a:rPr lang="en-US" altLang="ja-JP"/>
              <a:t>(McGraw-Hill 2009). Slides copyright 2009 by Roger Pressman. </a:t>
            </a:r>
            <a:endParaRPr lang="en-US" altLang="en-US"/>
          </a:p>
        </p:txBody>
      </p:sp>
      <p:sp>
        <p:nvSpPr>
          <p:cNvPr id="3" name="Slide Number Placeholder 2">
            <a:extLst>
              <a:ext uri="{FF2B5EF4-FFF2-40B4-BE49-F238E27FC236}">
                <a16:creationId xmlns:a16="http://schemas.microsoft.com/office/drawing/2014/main" id="{B4E98FA7-62E4-44A9-A9E8-B393FE2484CB}"/>
              </a:ext>
            </a:extLst>
          </p:cNvPr>
          <p:cNvSpPr>
            <a:spLocks noGrp="1"/>
          </p:cNvSpPr>
          <p:nvPr>
            <p:ph type="sldNum" sz="quarter" idx="12"/>
          </p:nvPr>
        </p:nvSpPr>
        <p:spPr/>
        <p:txBody>
          <a:bodyPr/>
          <a:lstStyle/>
          <a:p>
            <a:fld id="{890654EA-668F-4CBE-AB60-AF0FD8B5E6DB}" type="slidenum">
              <a:rPr lang="en-US" altLang="en-US" smtClean="0"/>
              <a:pPr/>
              <a:t>14</a:t>
            </a:fld>
            <a:endParaRPr lang="en-US" altLang="en-US"/>
          </a:p>
        </p:txBody>
      </p:sp>
    </p:spTree>
    <p:extLst>
      <p:ext uri="{BB962C8B-B14F-4D97-AF65-F5344CB8AC3E}">
        <p14:creationId xmlns:p14="http://schemas.microsoft.com/office/powerpoint/2010/main" val="660867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9F67AE42-86AC-4089-9CA6-B38F6CC9C34A}"/>
              </a:ext>
            </a:extLst>
          </p:cNvPr>
          <p:cNvSpPr>
            <a:spLocks noGrp="1" noChangeArrowheads="1"/>
          </p:cNvSpPr>
          <p:nvPr>
            <p:ph type="title"/>
          </p:nvPr>
        </p:nvSpPr>
        <p:spPr>
          <a:xfrm>
            <a:off x="5008362" y="433303"/>
            <a:ext cx="2693045" cy="882293"/>
          </a:xfrm>
          <a:noFill/>
        </p:spPr>
        <p:txBody>
          <a:bodyPr vert="horz" wrap="none" lIns="63500" tIns="25400" rIns="63500" bIns="25400" numCol="1" anchor="t" anchorCtr="0" compatLnSpc="1">
            <a:prstTxWarp prst="textNoShape">
              <a:avLst/>
            </a:prstTxWarp>
            <a:spAutoFit/>
          </a:bodyPr>
          <a:lstStyle/>
          <a:p>
            <a:pPr eaLnBrk="1" hangingPunct="1"/>
            <a:r>
              <a:rPr lang="en-US" altLang="en-US" dirty="0"/>
              <a:t>Contents</a:t>
            </a:r>
          </a:p>
        </p:txBody>
      </p:sp>
      <p:sp>
        <p:nvSpPr>
          <p:cNvPr id="16386" name="Slide Number Placeholder 4">
            <a:extLst>
              <a:ext uri="{FF2B5EF4-FFF2-40B4-BE49-F238E27FC236}">
                <a16:creationId xmlns:a16="http://schemas.microsoft.com/office/drawing/2014/main" id="{A0CE6CB9-E2DB-45DD-8229-1897ACF3AFD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fld id="{6D7D3E02-B82E-4612-BFFC-2BC7C62DA2F6}" type="slidenum">
              <a:rPr lang="en-US" altLang="en-US" sz="1000">
                <a:solidFill>
                  <a:prstClr val="black"/>
                </a:solidFill>
                <a:latin typeface="Helvetica" panose="020B0604020202020204" pitchFamily="34" charset="0"/>
              </a:rPr>
              <a:pPr eaLnBrk="0" fontAlgn="base" hangingPunct="0">
                <a:spcBef>
                  <a:spcPct val="0"/>
                </a:spcBef>
                <a:spcAft>
                  <a:spcPct val="0"/>
                </a:spcAft>
              </a:pPr>
              <a:t>2</a:t>
            </a:fld>
            <a:endParaRPr lang="en-US" altLang="en-US" sz="1000">
              <a:solidFill>
                <a:prstClr val="black"/>
              </a:solidFill>
              <a:latin typeface="Helvetica" panose="020B0604020202020204" pitchFamily="34" charset="0"/>
            </a:endParaRPr>
          </a:p>
        </p:txBody>
      </p:sp>
      <p:sp>
        <p:nvSpPr>
          <p:cNvPr id="125983" name="Rectangle 31">
            <a:extLst>
              <a:ext uri="{FF2B5EF4-FFF2-40B4-BE49-F238E27FC236}">
                <a16:creationId xmlns:a16="http://schemas.microsoft.com/office/drawing/2014/main" id="{18B895AE-31B9-4003-9574-B044F1FE6FC0}"/>
              </a:ext>
            </a:extLst>
          </p:cNvPr>
          <p:cNvSpPr>
            <a:spLocks noChangeArrowheads="1"/>
          </p:cNvSpPr>
          <p:nvPr/>
        </p:nvSpPr>
        <p:spPr bwMode="auto">
          <a:xfrm>
            <a:off x="3740150" y="279717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4" name="Rectangle 32">
            <a:extLst>
              <a:ext uri="{FF2B5EF4-FFF2-40B4-BE49-F238E27FC236}">
                <a16:creationId xmlns:a16="http://schemas.microsoft.com/office/drawing/2014/main" id="{C9E62FCA-433F-4AE9-B8B8-5D6EDD95F61C}"/>
              </a:ext>
            </a:extLst>
          </p:cNvPr>
          <p:cNvSpPr>
            <a:spLocks noChangeArrowheads="1"/>
          </p:cNvSpPr>
          <p:nvPr/>
        </p:nvSpPr>
        <p:spPr bwMode="auto">
          <a:xfrm>
            <a:off x="3740150" y="351155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5" name="Rectangle 33">
            <a:extLst>
              <a:ext uri="{FF2B5EF4-FFF2-40B4-BE49-F238E27FC236}">
                <a16:creationId xmlns:a16="http://schemas.microsoft.com/office/drawing/2014/main" id="{BCCC1395-466F-43C4-B365-3DF91C84B9ED}"/>
              </a:ext>
            </a:extLst>
          </p:cNvPr>
          <p:cNvSpPr>
            <a:spLocks noChangeArrowheads="1"/>
          </p:cNvSpPr>
          <p:nvPr/>
        </p:nvSpPr>
        <p:spPr bwMode="auto">
          <a:xfrm>
            <a:off x="3740150" y="422592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6" name="Rectangle 34">
            <a:extLst>
              <a:ext uri="{FF2B5EF4-FFF2-40B4-BE49-F238E27FC236}">
                <a16:creationId xmlns:a16="http://schemas.microsoft.com/office/drawing/2014/main" id="{FBFA070B-1EC7-485D-998D-C21AD2BA338C}"/>
              </a:ext>
            </a:extLst>
          </p:cNvPr>
          <p:cNvSpPr>
            <a:spLocks noChangeArrowheads="1"/>
          </p:cNvSpPr>
          <p:nvPr/>
        </p:nvSpPr>
        <p:spPr bwMode="auto">
          <a:xfrm>
            <a:off x="3740150" y="494030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0" name="Rectangle 3">
            <a:extLst>
              <a:ext uri="{FF2B5EF4-FFF2-40B4-BE49-F238E27FC236}">
                <a16:creationId xmlns:a16="http://schemas.microsoft.com/office/drawing/2014/main" id="{4358703C-9F05-4B8C-97C6-CA54D56DA779}"/>
              </a:ext>
            </a:extLst>
          </p:cNvPr>
          <p:cNvSpPr>
            <a:spLocks noGrp="1"/>
          </p:cNvSpPr>
          <p:nvPr>
            <p:ph idx="1"/>
          </p:nvPr>
        </p:nvSpPr>
        <p:spPr>
          <a:xfrm>
            <a:off x="1066800" y="2097350"/>
            <a:ext cx="10058400" cy="3886200"/>
          </a:xfrm>
        </p:spPr>
        <p:txBody>
          <a:bodyPr/>
          <a:lstStyle/>
          <a:p>
            <a:pPr eaLnBrk="1" hangingPunct="1"/>
            <a:r>
              <a:rPr lang="en-US" altLang="en-US" dirty="0"/>
              <a:t>Requirements Analysis Models</a:t>
            </a:r>
          </a:p>
          <a:p>
            <a:pPr eaLnBrk="1" hangingPunct="1"/>
            <a:r>
              <a:rPr lang="en-US" altLang="en-US" dirty="0">
                <a:solidFill>
                  <a:schemeClr val="bg1">
                    <a:lumMod val="75000"/>
                  </a:schemeClr>
                </a:solidFill>
              </a:rPr>
              <a:t>Scenario Based Models</a:t>
            </a:r>
          </a:p>
          <a:p>
            <a:pPr lvl="1" eaLnBrk="1" hangingPunct="1"/>
            <a:r>
              <a:rPr lang="en-US" altLang="en-US" dirty="0">
                <a:solidFill>
                  <a:schemeClr val="bg1">
                    <a:lumMod val="75000"/>
                  </a:schemeClr>
                </a:solidFill>
              </a:rPr>
              <a:t>Usage Scenario</a:t>
            </a:r>
          </a:p>
          <a:p>
            <a:pPr lvl="1" eaLnBrk="1" hangingPunct="1"/>
            <a:r>
              <a:rPr lang="en-US" altLang="en-US" dirty="0">
                <a:solidFill>
                  <a:schemeClr val="bg1">
                    <a:lumMod val="75000"/>
                  </a:schemeClr>
                </a:solidFill>
              </a:rPr>
              <a:t>Use Case Diagrams</a:t>
            </a:r>
          </a:p>
          <a:p>
            <a:pPr lvl="1" eaLnBrk="1" hangingPunct="1"/>
            <a:r>
              <a:rPr lang="en-US" altLang="en-US" dirty="0">
                <a:solidFill>
                  <a:schemeClr val="bg1">
                    <a:lumMod val="75000"/>
                  </a:schemeClr>
                </a:solidFill>
              </a:rPr>
              <a:t>Activity Diagrams</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9F67AE42-86AC-4089-9CA6-B38F6CC9C34A}"/>
              </a:ext>
            </a:extLst>
          </p:cNvPr>
          <p:cNvSpPr>
            <a:spLocks noGrp="1" noChangeArrowheads="1"/>
          </p:cNvSpPr>
          <p:nvPr>
            <p:ph type="title"/>
          </p:nvPr>
        </p:nvSpPr>
        <p:spPr>
          <a:xfrm>
            <a:off x="1654880" y="392780"/>
            <a:ext cx="8882240" cy="882293"/>
          </a:xfrm>
          <a:noFill/>
        </p:spPr>
        <p:txBody>
          <a:bodyPr vert="horz" wrap="none" lIns="63500" tIns="25400" rIns="63500" bIns="25400" numCol="1" anchor="t" anchorCtr="0" compatLnSpc="1">
            <a:prstTxWarp prst="textNoShape">
              <a:avLst/>
            </a:prstTxWarp>
            <a:spAutoFit/>
          </a:bodyPr>
          <a:lstStyle/>
          <a:p>
            <a:pPr eaLnBrk="1" hangingPunct="1"/>
            <a:r>
              <a:rPr lang="en-US" altLang="en-US" dirty="0"/>
              <a:t>Requirements Analysis Models</a:t>
            </a:r>
          </a:p>
        </p:txBody>
      </p:sp>
      <p:sp>
        <p:nvSpPr>
          <p:cNvPr id="16386" name="Slide Number Placeholder 4">
            <a:extLst>
              <a:ext uri="{FF2B5EF4-FFF2-40B4-BE49-F238E27FC236}">
                <a16:creationId xmlns:a16="http://schemas.microsoft.com/office/drawing/2014/main" id="{A0CE6CB9-E2DB-45DD-8229-1897ACF3AFD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fld id="{6D7D3E02-B82E-4612-BFFC-2BC7C62DA2F6}" type="slidenum">
              <a:rPr lang="en-US" altLang="en-US" sz="1000">
                <a:solidFill>
                  <a:prstClr val="black"/>
                </a:solidFill>
                <a:latin typeface="Helvetica" panose="020B0604020202020204" pitchFamily="34" charset="0"/>
              </a:rPr>
              <a:pPr eaLnBrk="0" fontAlgn="base" hangingPunct="0">
                <a:spcBef>
                  <a:spcPct val="0"/>
                </a:spcBef>
                <a:spcAft>
                  <a:spcPct val="0"/>
                </a:spcAft>
              </a:pPr>
              <a:t>3</a:t>
            </a:fld>
            <a:endParaRPr lang="en-US" altLang="en-US" sz="1000">
              <a:solidFill>
                <a:prstClr val="black"/>
              </a:solidFill>
              <a:latin typeface="Helvetica" panose="020B0604020202020204" pitchFamily="34" charset="0"/>
            </a:endParaRPr>
          </a:p>
        </p:txBody>
      </p:sp>
      <p:sp>
        <p:nvSpPr>
          <p:cNvPr id="125983" name="Rectangle 31">
            <a:extLst>
              <a:ext uri="{FF2B5EF4-FFF2-40B4-BE49-F238E27FC236}">
                <a16:creationId xmlns:a16="http://schemas.microsoft.com/office/drawing/2014/main" id="{18B895AE-31B9-4003-9574-B044F1FE6FC0}"/>
              </a:ext>
            </a:extLst>
          </p:cNvPr>
          <p:cNvSpPr>
            <a:spLocks noChangeArrowheads="1"/>
          </p:cNvSpPr>
          <p:nvPr/>
        </p:nvSpPr>
        <p:spPr bwMode="auto">
          <a:xfrm>
            <a:off x="3740150" y="279717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4" name="Rectangle 32">
            <a:extLst>
              <a:ext uri="{FF2B5EF4-FFF2-40B4-BE49-F238E27FC236}">
                <a16:creationId xmlns:a16="http://schemas.microsoft.com/office/drawing/2014/main" id="{C9E62FCA-433F-4AE9-B8B8-5D6EDD95F61C}"/>
              </a:ext>
            </a:extLst>
          </p:cNvPr>
          <p:cNvSpPr>
            <a:spLocks noChangeArrowheads="1"/>
          </p:cNvSpPr>
          <p:nvPr/>
        </p:nvSpPr>
        <p:spPr bwMode="auto">
          <a:xfrm>
            <a:off x="3740150" y="351155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5" name="Rectangle 33">
            <a:extLst>
              <a:ext uri="{FF2B5EF4-FFF2-40B4-BE49-F238E27FC236}">
                <a16:creationId xmlns:a16="http://schemas.microsoft.com/office/drawing/2014/main" id="{BCCC1395-466F-43C4-B365-3DF91C84B9ED}"/>
              </a:ext>
            </a:extLst>
          </p:cNvPr>
          <p:cNvSpPr>
            <a:spLocks noChangeArrowheads="1"/>
          </p:cNvSpPr>
          <p:nvPr/>
        </p:nvSpPr>
        <p:spPr bwMode="auto">
          <a:xfrm>
            <a:off x="3740150" y="422592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6" name="Rectangle 34">
            <a:extLst>
              <a:ext uri="{FF2B5EF4-FFF2-40B4-BE49-F238E27FC236}">
                <a16:creationId xmlns:a16="http://schemas.microsoft.com/office/drawing/2014/main" id="{FBFA070B-1EC7-485D-998D-C21AD2BA338C}"/>
              </a:ext>
            </a:extLst>
          </p:cNvPr>
          <p:cNvSpPr>
            <a:spLocks noChangeArrowheads="1"/>
          </p:cNvSpPr>
          <p:nvPr/>
        </p:nvSpPr>
        <p:spPr bwMode="auto">
          <a:xfrm>
            <a:off x="3740150" y="494030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0" name="Rectangle 3">
            <a:extLst>
              <a:ext uri="{FF2B5EF4-FFF2-40B4-BE49-F238E27FC236}">
                <a16:creationId xmlns:a16="http://schemas.microsoft.com/office/drawing/2014/main" id="{4358703C-9F05-4B8C-97C6-CA54D56DA779}"/>
              </a:ext>
            </a:extLst>
          </p:cNvPr>
          <p:cNvSpPr>
            <a:spLocks noGrp="1"/>
          </p:cNvSpPr>
          <p:nvPr>
            <p:ph idx="1"/>
          </p:nvPr>
        </p:nvSpPr>
        <p:spPr>
          <a:xfrm>
            <a:off x="1066800" y="2097350"/>
            <a:ext cx="10058400" cy="3886200"/>
          </a:xfrm>
        </p:spPr>
        <p:txBody>
          <a:bodyPr/>
          <a:lstStyle/>
          <a:p>
            <a:pPr eaLnBrk="1" hangingPunct="1"/>
            <a:r>
              <a:rPr lang="en-US" altLang="en-US" dirty="0">
                <a:solidFill>
                  <a:schemeClr val="tx1"/>
                </a:solidFill>
              </a:rPr>
              <a:t>Mainly 4 Types of Requirements Analysis Models:</a:t>
            </a:r>
          </a:p>
          <a:p>
            <a:pPr lvl="1" eaLnBrk="1" hangingPunct="1"/>
            <a:r>
              <a:rPr lang="en-US" altLang="en-US" dirty="0">
                <a:solidFill>
                  <a:schemeClr val="tx1"/>
                </a:solidFill>
              </a:rPr>
              <a:t>Scenario Based Models</a:t>
            </a:r>
          </a:p>
          <a:p>
            <a:pPr lvl="1" eaLnBrk="1" hangingPunct="1"/>
            <a:r>
              <a:rPr lang="en-US" altLang="en-US" dirty="0">
                <a:solidFill>
                  <a:schemeClr val="tx1"/>
                </a:solidFill>
              </a:rPr>
              <a:t>Data Based Models</a:t>
            </a:r>
          </a:p>
          <a:p>
            <a:pPr lvl="1" eaLnBrk="1" hangingPunct="1"/>
            <a:r>
              <a:rPr lang="en-US" altLang="en-US" dirty="0">
                <a:solidFill>
                  <a:schemeClr val="tx1"/>
                </a:solidFill>
              </a:rPr>
              <a:t>Class Based Models</a:t>
            </a:r>
          </a:p>
          <a:p>
            <a:pPr lvl="1" eaLnBrk="1" hangingPunct="1"/>
            <a:r>
              <a:rPr lang="en-US" altLang="en-US" dirty="0">
                <a:solidFill>
                  <a:schemeClr val="tx1"/>
                </a:solidFill>
              </a:rPr>
              <a:t>Behavioral Models</a:t>
            </a:r>
          </a:p>
          <a:p>
            <a:pPr eaLnBrk="1" hangingPunct="1"/>
            <a:r>
              <a:rPr lang="en-US" altLang="en-US" dirty="0">
                <a:solidFill>
                  <a:schemeClr val="tx1"/>
                </a:solidFill>
              </a:rPr>
              <a:t>There are also Data Flow Models</a:t>
            </a:r>
          </a:p>
        </p:txBody>
      </p:sp>
    </p:spTree>
    <p:extLst>
      <p:ext uri="{BB962C8B-B14F-4D97-AF65-F5344CB8AC3E}">
        <p14:creationId xmlns:p14="http://schemas.microsoft.com/office/powerpoint/2010/main" val="130865130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9F67AE42-86AC-4089-9CA6-B38F6CC9C34A}"/>
              </a:ext>
            </a:extLst>
          </p:cNvPr>
          <p:cNvSpPr>
            <a:spLocks noGrp="1" noChangeArrowheads="1"/>
          </p:cNvSpPr>
          <p:nvPr>
            <p:ph type="title"/>
          </p:nvPr>
        </p:nvSpPr>
        <p:spPr>
          <a:xfrm>
            <a:off x="5008362" y="433303"/>
            <a:ext cx="2693045" cy="882293"/>
          </a:xfrm>
          <a:noFill/>
        </p:spPr>
        <p:txBody>
          <a:bodyPr vert="horz" wrap="none" lIns="63500" tIns="25400" rIns="63500" bIns="25400" numCol="1" anchor="t" anchorCtr="0" compatLnSpc="1">
            <a:prstTxWarp prst="textNoShape">
              <a:avLst/>
            </a:prstTxWarp>
            <a:spAutoFit/>
          </a:bodyPr>
          <a:lstStyle/>
          <a:p>
            <a:pPr eaLnBrk="1" hangingPunct="1"/>
            <a:r>
              <a:rPr lang="en-US" altLang="en-US" dirty="0"/>
              <a:t>Contents</a:t>
            </a:r>
          </a:p>
        </p:txBody>
      </p:sp>
      <p:sp>
        <p:nvSpPr>
          <p:cNvPr id="16386" name="Slide Number Placeholder 4">
            <a:extLst>
              <a:ext uri="{FF2B5EF4-FFF2-40B4-BE49-F238E27FC236}">
                <a16:creationId xmlns:a16="http://schemas.microsoft.com/office/drawing/2014/main" id="{A0CE6CB9-E2DB-45DD-8229-1897ACF3AFD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fld id="{6D7D3E02-B82E-4612-BFFC-2BC7C62DA2F6}" type="slidenum">
              <a:rPr lang="en-US" altLang="en-US" sz="1000">
                <a:solidFill>
                  <a:prstClr val="black"/>
                </a:solidFill>
                <a:latin typeface="Helvetica" panose="020B0604020202020204" pitchFamily="34" charset="0"/>
              </a:rPr>
              <a:pPr eaLnBrk="0" fontAlgn="base" hangingPunct="0">
                <a:spcBef>
                  <a:spcPct val="0"/>
                </a:spcBef>
                <a:spcAft>
                  <a:spcPct val="0"/>
                </a:spcAft>
              </a:pPr>
              <a:t>4</a:t>
            </a:fld>
            <a:endParaRPr lang="en-US" altLang="en-US" sz="1000">
              <a:solidFill>
                <a:prstClr val="black"/>
              </a:solidFill>
              <a:latin typeface="Helvetica" panose="020B0604020202020204" pitchFamily="34" charset="0"/>
            </a:endParaRPr>
          </a:p>
        </p:txBody>
      </p:sp>
      <p:sp>
        <p:nvSpPr>
          <p:cNvPr id="125983" name="Rectangle 31">
            <a:extLst>
              <a:ext uri="{FF2B5EF4-FFF2-40B4-BE49-F238E27FC236}">
                <a16:creationId xmlns:a16="http://schemas.microsoft.com/office/drawing/2014/main" id="{18B895AE-31B9-4003-9574-B044F1FE6FC0}"/>
              </a:ext>
            </a:extLst>
          </p:cNvPr>
          <p:cNvSpPr>
            <a:spLocks noChangeArrowheads="1"/>
          </p:cNvSpPr>
          <p:nvPr/>
        </p:nvSpPr>
        <p:spPr bwMode="auto">
          <a:xfrm>
            <a:off x="3740150" y="279717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4" name="Rectangle 32">
            <a:extLst>
              <a:ext uri="{FF2B5EF4-FFF2-40B4-BE49-F238E27FC236}">
                <a16:creationId xmlns:a16="http://schemas.microsoft.com/office/drawing/2014/main" id="{C9E62FCA-433F-4AE9-B8B8-5D6EDD95F61C}"/>
              </a:ext>
            </a:extLst>
          </p:cNvPr>
          <p:cNvSpPr>
            <a:spLocks noChangeArrowheads="1"/>
          </p:cNvSpPr>
          <p:nvPr/>
        </p:nvSpPr>
        <p:spPr bwMode="auto">
          <a:xfrm>
            <a:off x="3740150" y="351155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5" name="Rectangle 33">
            <a:extLst>
              <a:ext uri="{FF2B5EF4-FFF2-40B4-BE49-F238E27FC236}">
                <a16:creationId xmlns:a16="http://schemas.microsoft.com/office/drawing/2014/main" id="{BCCC1395-466F-43C4-B365-3DF91C84B9ED}"/>
              </a:ext>
            </a:extLst>
          </p:cNvPr>
          <p:cNvSpPr>
            <a:spLocks noChangeArrowheads="1"/>
          </p:cNvSpPr>
          <p:nvPr/>
        </p:nvSpPr>
        <p:spPr bwMode="auto">
          <a:xfrm>
            <a:off x="3740150" y="422592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6" name="Rectangle 34">
            <a:extLst>
              <a:ext uri="{FF2B5EF4-FFF2-40B4-BE49-F238E27FC236}">
                <a16:creationId xmlns:a16="http://schemas.microsoft.com/office/drawing/2014/main" id="{FBFA070B-1EC7-485D-998D-C21AD2BA338C}"/>
              </a:ext>
            </a:extLst>
          </p:cNvPr>
          <p:cNvSpPr>
            <a:spLocks noChangeArrowheads="1"/>
          </p:cNvSpPr>
          <p:nvPr/>
        </p:nvSpPr>
        <p:spPr bwMode="auto">
          <a:xfrm>
            <a:off x="3740150" y="494030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0" name="Rectangle 3">
            <a:extLst>
              <a:ext uri="{FF2B5EF4-FFF2-40B4-BE49-F238E27FC236}">
                <a16:creationId xmlns:a16="http://schemas.microsoft.com/office/drawing/2014/main" id="{4358703C-9F05-4B8C-97C6-CA54D56DA779}"/>
              </a:ext>
            </a:extLst>
          </p:cNvPr>
          <p:cNvSpPr>
            <a:spLocks noGrp="1"/>
          </p:cNvSpPr>
          <p:nvPr>
            <p:ph idx="1"/>
          </p:nvPr>
        </p:nvSpPr>
        <p:spPr>
          <a:xfrm>
            <a:off x="1066800" y="2097350"/>
            <a:ext cx="10058400" cy="3886200"/>
          </a:xfrm>
        </p:spPr>
        <p:txBody>
          <a:bodyPr/>
          <a:lstStyle/>
          <a:p>
            <a:pPr eaLnBrk="1" hangingPunct="1"/>
            <a:r>
              <a:rPr lang="en-US" altLang="en-US" dirty="0">
                <a:solidFill>
                  <a:schemeClr val="bg1">
                    <a:lumMod val="75000"/>
                  </a:schemeClr>
                </a:solidFill>
              </a:rPr>
              <a:t>Requirements Analysis Models</a:t>
            </a:r>
          </a:p>
          <a:p>
            <a:pPr eaLnBrk="1" hangingPunct="1"/>
            <a:r>
              <a:rPr lang="en-US" altLang="en-US" dirty="0">
                <a:solidFill>
                  <a:schemeClr val="tx1"/>
                </a:solidFill>
              </a:rPr>
              <a:t>Scenario Based Models</a:t>
            </a:r>
          </a:p>
          <a:p>
            <a:pPr lvl="1" eaLnBrk="1" hangingPunct="1"/>
            <a:r>
              <a:rPr lang="en-US" altLang="en-US" dirty="0">
                <a:solidFill>
                  <a:schemeClr val="bg1">
                    <a:lumMod val="75000"/>
                  </a:schemeClr>
                </a:solidFill>
              </a:rPr>
              <a:t>Usage Scenario</a:t>
            </a:r>
          </a:p>
          <a:p>
            <a:pPr lvl="1" eaLnBrk="1" hangingPunct="1"/>
            <a:r>
              <a:rPr lang="en-US" altLang="en-US" dirty="0">
                <a:solidFill>
                  <a:schemeClr val="bg1">
                    <a:lumMod val="75000"/>
                  </a:schemeClr>
                </a:solidFill>
              </a:rPr>
              <a:t>Use Case Diagrams</a:t>
            </a:r>
          </a:p>
          <a:p>
            <a:pPr lvl="1" eaLnBrk="1" hangingPunct="1"/>
            <a:r>
              <a:rPr lang="en-US" altLang="en-US" dirty="0">
                <a:solidFill>
                  <a:schemeClr val="bg1">
                    <a:lumMod val="75000"/>
                  </a:schemeClr>
                </a:solidFill>
              </a:rPr>
              <a:t>Activity Diagrams</a:t>
            </a:r>
          </a:p>
        </p:txBody>
      </p:sp>
    </p:spTree>
    <p:extLst>
      <p:ext uri="{BB962C8B-B14F-4D97-AF65-F5344CB8AC3E}">
        <p14:creationId xmlns:p14="http://schemas.microsoft.com/office/powerpoint/2010/main" val="279410776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9F67AE42-86AC-4089-9CA6-B38F6CC9C34A}"/>
              </a:ext>
            </a:extLst>
          </p:cNvPr>
          <p:cNvSpPr>
            <a:spLocks noGrp="1" noChangeArrowheads="1"/>
          </p:cNvSpPr>
          <p:nvPr>
            <p:ph type="title"/>
          </p:nvPr>
        </p:nvSpPr>
        <p:spPr>
          <a:xfrm>
            <a:off x="2705649" y="416723"/>
            <a:ext cx="6780702" cy="882293"/>
          </a:xfrm>
          <a:noFill/>
        </p:spPr>
        <p:txBody>
          <a:bodyPr vert="horz" wrap="none" lIns="63500" tIns="25400" rIns="63500" bIns="25400" numCol="1" anchor="t" anchorCtr="0" compatLnSpc="1">
            <a:prstTxWarp prst="textNoShape">
              <a:avLst/>
            </a:prstTxWarp>
            <a:spAutoFit/>
          </a:bodyPr>
          <a:lstStyle/>
          <a:p>
            <a:pPr eaLnBrk="1" hangingPunct="1"/>
            <a:r>
              <a:rPr lang="en-US" altLang="en-US" dirty="0"/>
              <a:t>Scenario Based Models</a:t>
            </a:r>
          </a:p>
        </p:txBody>
      </p:sp>
      <p:sp>
        <p:nvSpPr>
          <p:cNvPr id="16386" name="Slide Number Placeholder 4">
            <a:extLst>
              <a:ext uri="{FF2B5EF4-FFF2-40B4-BE49-F238E27FC236}">
                <a16:creationId xmlns:a16="http://schemas.microsoft.com/office/drawing/2014/main" id="{A0CE6CB9-E2DB-45DD-8229-1897ACF3AFD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fld id="{6D7D3E02-B82E-4612-BFFC-2BC7C62DA2F6}" type="slidenum">
              <a:rPr lang="en-US" altLang="en-US" sz="1000">
                <a:solidFill>
                  <a:prstClr val="black"/>
                </a:solidFill>
                <a:latin typeface="Helvetica" panose="020B0604020202020204" pitchFamily="34" charset="0"/>
              </a:rPr>
              <a:pPr eaLnBrk="0" fontAlgn="base" hangingPunct="0">
                <a:spcBef>
                  <a:spcPct val="0"/>
                </a:spcBef>
                <a:spcAft>
                  <a:spcPct val="0"/>
                </a:spcAft>
              </a:pPr>
              <a:t>5</a:t>
            </a:fld>
            <a:endParaRPr lang="en-US" altLang="en-US" sz="1000">
              <a:solidFill>
                <a:prstClr val="black"/>
              </a:solidFill>
              <a:latin typeface="Helvetica" panose="020B0604020202020204" pitchFamily="34" charset="0"/>
            </a:endParaRPr>
          </a:p>
        </p:txBody>
      </p:sp>
      <p:sp>
        <p:nvSpPr>
          <p:cNvPr id="125983" name="Rectangle 31">
            <a:extLst>
              <a:ext uri="{FF2B5EF4-FFF2-40B4-BE49-F238E27FC236}">
                <a16:creationId xmlns:a16="http://schemas.microsoft.com/office/drawing/2014/main" id="{18B895AE-31B9-4003-9574-B044F1FE6FC0}"/>
              </a:ext>
            </a:extLst>
          </p:cNvPr>
          <p:cNvSpPr>
            <a:spLocks noChangeArrowheads="1"/>
          </p:cNvSpPr>
          <p:nvPr/>
        </p:nvSpPr>
        <p:spPr bwMode="auto">
          <a:xfrm>
            <a:off x="3740150" y="279717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4" name="Rectangle 32">
            <a:extLst>
              <a:ext uri="{FF2B5EF4-FFF2-40B4-BE49-F238E27FC236}">
                <a16:creationId xmlns:a16="http://schemas.microsoft.com/office/drawing/2014/main" id="{C9E62FCA-433F-4AE9-B8B8-5D6EDD95F61C}"/>
              </a:ext>
            </a:extLst>
          </p:cNvPr>
          <p:cNvSpPr>
            <a:spLocks noChangeArrowheads="1"/>
          </p:cNvSpPr>
          <p:nvPr/>
        </p:nvSpPr>
        <p:spPr bwMode="auto">
          <a:xfrm>
            <a:off x="3740150" y="351155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5" name="Rectangle 33">
            <a:extLst>
              <a:ext uri="{FF2B5EF4-FFF2-40B4-BE49-F238E27FC236}">
                <a16:creationId xmlns:a16="http://schemas.microsoft.com/office/drawing/2014/main" id="{BCCC1395-466F-43C4-B365-3DF91C84B9ED}"/>
              </a:ext>
            </a:extLst>
          </p:cNvPr>
          <p:cNvSpPr>
            <a:spLocks noChangeArrowheads="1"/>
          </p:cNvSpPr>
          <p:nvPr/>
        </p:nvSpPr>
        <p:spPr bwMode="auto">
          <a:xfrm>
            <a:off x="3740150" y="422592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6" name="Rectangle 34">
            <a:extLst>
              <a:ext uri="{FF2B5EF4-FFF2-40B4-BE49-F238E27FC236}">
                <a16:creationId xmlns:a16="http://schemas.microsoft.com/office/drawing/2014/main" id="{FBFA070B-1EC7-485D-998D-C21AD2BA338C}"/>
              </a:ext>
            </a:extLst>
          </p:cNvPr>
          <p:cNvSpPr>
            <a:spLocks noChangeArrowheads="1"/>
          </p:cNvSpPr>
          <p:nvPr/>
        </p:nvSpPr>
        <p:spPr bwMode="auto">
          <a:xfrm>
            <a:off x="3740150" y="494030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0" name="Rectangle 3">
            <a:extLst>
              <a:ext uri="{FF2B5EF4-FFF2-40B4-BE49-F238E27FC236}">
                <a16:creationId xmlns:a16="http://schemas.microsoft.com/office/drawing/2014/main" id="{4358703C-9F05-4B8C-97C6-CA54D56DA779}"/>
              </a:ext>
            </a:extLst>
          </p:cNvPr>
          <p:cNvSpPr>
            <a:spLocks noGrp="1"/>
          </p:cNvSpPr>
          <p:nvPr>
            <p:ph idx="1"/>
          </p:nvPr>
        </p:nvSpPr>
        <p:spPr>
          <a:xfrm>
            <a:off x="1066800" y="2097350"/>
            <a:ext cx="10058400" cy="3886200"/>
          </a:xfrm>
        </p:spPr>
        <p:txBody>
          <a:bodyPr/>
          <a:lstStyle/>
          <a:p>
            <a:pPr eaLnBrk="1" hangingPunct="1"/>
            <a:r>
              <a:rPr lang="en-US" altLang="en-US" dirty="0">
                <a:solidFill>
                  <a:schemeClr val="tx1"/>
                </a:solidFill>
              </a:rPr>
              <a:t>3 Types of modelling should be specified:</a:t>
            </a:r>
          </a:p>
          <a:p>
            <a:pPr lvl="1" eaLnBrk="1" hangingPunct="1"/>
            <a:r>
              <a:rPr lang="en-US" altLang="en-US" dirty="0">
                <a:solidFill>
                  <a:schemeClr val="tx1"/>
                </a:solidFill>
              </a:rPr>
              <a:t>Usage Scenario</a:t>
            </a:r>
          </a:p>
          <a:p>
            <a:pPr lvl="1" eaLnBrk="1" hangingPunct="1"/>
            <a:r>
              <a:rPr lang="en-US" altLang="en-US" dirty="0">
                <a:solidFill>
                  <a:schemeClr val="tx1"/>
                </a:solidFill>
              </a:rPr>
              <a:t>Use Case Diagrams</a:t>
            </a:r>
          </a:p>
          <a:p>
            <a:pPr lvl="1" eaLnBrk="1" hangingPunct="1"/>
            <a:r>
              <a:rPr lang="en-US" altLang="en-US" dirty="0">
                <a:solidFill>
                  <a:schemeClr val="tx1"/>
                </a:solidFill>
              </a:rPr>
              <a:t>Activity Diagrams</a:t>
            </a:r>
          </a:p>
        </p:txBody>
      </p:sp>
    </p:spTree>
    <p:extLst>
      <p:ext uri="{BB962C8B-B14F-4D97-AF65-F5344CB8AC3E}">
        <p14:creationId xmlns:p14="http://schemas.microsoft.com/office/powerpoint/2010/main" val="305891487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9F67AE42-86AC-4089-9CA6-B38F6CC9C34A}"/>
              </a:ext>
            </a:extLst>
          </p:cNvPr>
          <p:cNvSpPr>
            <a:spLocks noGrp="1" noChangeArrowheads="1"/>
          </p:cNvSpPr>
          <p:nvPr>
            <p:ph type="title"/>
          </p:nvPr>
        </p:nvSpPr>
        <p:spPr>
          <a:xfrm>
            <a:off x="5008362" y="433303"/>
            <a:ext cx="2693045" cy="882293"/>
          </a:xfrm>
          <a:noFill/>
        </p:spPr>
        <p:txBody>
          <a:bodyPr vert="horz" wrap="none" lIns="63500" tIns="25400" rIns="63500" bIns="25400" numCol="1" anchor="t" anchorCtr="0" compatLnSpc="1">
            <a:prstTxWarp prst="textNoShape">
              <a:avLst/>
            </a:prstTxWarp>
            <a:spAutoFit/>
          </a:bodyPr>
          <a:lstStyle/>
          <a:p>
            <a:pPr eaLnBrk="1" hangingPunct="1"/>
            <a:r>
              <a:rPr lang="en-US" altLang="en-US" dirty="0"/>
              <a:t>Contents</a:t>
            </a:r>
          </a:p>
        </p:txBody>
      </p:sp>
      <p:sp>
        <p:nvSpPr>
          <p:cNvPr id="16386" name="Slide Number Placeholder 4">
            <a:extLst>
              <a:ext uri="{FF2B5EF4-FFF2-40B4-BE49-F238E27FC236}">
                <a16:creationId xmlns:a16="http://schemas.microsoft.com/office/drawing/2014/main" id="{A0CE6CB9-E2DB-45DD-8229-1897ACF3AFD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fld id="{6D7D3E02-B82E-4612-BFFC-2BC7C62DA2F6}" type="slidenum">
              <a:rPr lang="en-US" altLang="en-US" sz="1000">
                <a:solidFill>
                  <a:prstClr val="black"/>
                </a:solidFill>
                <a:latin typeface="Helvetica" panose="020B0604020202020204" pitchFamily="34" charset="0"/>
              </a:rPr>
              <a:pPr eaLnBrk="0" fontAlgn="base" hangingPunct="0">
                <a:spcBef>
                  <a:spcPct val="0"/>
                </a:spcBef>
                <a:spcAft>
                  <a:spcPct val="0"/>
                </a:spcAft>
              </a:pPr>
              <a:t>6</a:t>
            </a:fld>
            <a:endParaRPr lang="en-US" altLang="en-US" sz="1000">
              <a:solidFill>
                <a:prstClr val="black"/>
              </a:solidFill>
              <a:latin typeface="Helvetica" panose="020B0604020202020204" pitchFamily="34" charset="0"/>
            </a:endParaRPr>
          </a:p>
        </p:txBody>
      </p:sp>
      <p:sp>
        <p:nvSpPr>
          <p:cNvPr id="125983" name="Rectangle 31">
            <a:extLst>
              <a:ext uri="{FF2B5EF4-FFF2-40B4-BE49-F238E27FC236}">
                <a16:creationId xmlns:a16="http://schemas.microsoft.com/office/drawing/2014/main" id="{18B895AE-31B9-4003-9574-B044F1FE6FC0}"/>
              </a:ext>
            </a:extLst>
          </p:cNvPr>
          <p:cNvSpPr>
            <a:spLocks noChangeArrowheads="1"/>
          </p:cNvSpPr>
          <p:nvPr/>
        </p:nvSpPr>
        <p:spPr bwMode="auto">
          <a:xfrm>
            <a:off x="3740150" y="279717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4" name="Rectangle 32">
            <a:extLst>
              <a:ext uri="{FF2B5EF4-FFF2-40B4-BE49-F238E27FC236}">
                <a16:creationId xmlns:a16="http://schemas.microsoft.com/office/drawing/2014/main" id="{C9E62FCA-433F-4AE9-B8B8-5D6EDD95F61C}"/>
              </a:ext>
            </a:extLst>
          </p:cNvPr>
          <p:cNvSpPr>
            <a:spLocks noChangeArrowheads="1"/>
          </p:cNvSpPr>
          <p:nvPr/>
        </p:nvSpPr>
        <p:spPr bwMode="auto">
          <a:xfrm>
            <a:off x="3740150" y="351155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5" name="Rectangle 33">
            <a:extLst>
              <a:ext uri="{FF2B5EF4-FFF2-40B4-BE49-F238E27FC236}">
                <a16:creationId xmlns:a16="http://schemas.microsoft.com/office/drawing/2014/main" id="{BCCC1395-466F-43C4-B365-3DF91C84B9ED}"/>
              </a:ext>
            </a:extLst>
          </p:cNvPr>
          <p:cNvSpPr>
            <a:spLocks noChangeArrowheads="1"/>
          </p:cNvSpPr>
          <p:nvPr/>
        </p:nvSpPr>
        <p:spPr bwMode="auto">
          <a:xfrm>
            <a:off x="3740150" y="422592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6" name="Rectangle 34">
            <a:extLst>
              <a:ext uri="{FF2B5EF4-FFF2-40B4-BE49-F238E27FC236}">
                <a16:creationId xmlns:a16="http://schemas.microsoft.com/office/drawing/2014/main" id="{FBFA070B-1EC7-485D-998D-C21AD2BA338C}"/>
              </a:ext>
            </a:extLst>
          </p:cNvPr>
          <p:cNvSpPr>
            <a:spLocks noChangeArrowheads="1"/>
          </p:cNvSpPr>
          <p:nvPr/>
        </p:nvSpPr>
        <p:spPr bwMode="auto">
          <a:xfrm>
            <a:off x="3740150" y="494030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0" name="Rectangle 3">
            <a:extLst>
              <a:ext uri="{FF2B5EF4-FFF2-40B4-BE49-F238E27FC236}">
                <a16:creationId xmlns:a16="http://schemas.microsoft.com/office/drawing/2014/main" id="{4358703C-9F05-4B8C-97C6-CA54D56DA779}"/>
              </a:ext>
            </a:extLst>
          </p:cNvPr>
          <p:cNvSpPr>
            <a:spLocks noGrp="1"/>
          </p:cNvSpPr>
          <p:nvPr>
            <p:ph idx="1"/>
          </p:nvPr>
        </p:nvSpPr>
        <p:spPr>
          <a:xfrm>
            <a:off x="1066800" y="2097350"/>
            <a:ext cx="10058400" cy="3886200"/>
          </a:xfrm>
        </p:spPr>
        <p:txBody>
          <a:bodyPr/>
          <a:lstStyle/>
          <a:p>
            <a:pPr eaLnBrk="1" hangingPunct="1"/>
            <a:r>
              <a:rPr lang="en-US" altLang="en-US" dirty="0">
                <a:solidFill>
                  <a:schemeClr val="bg1">
                    <a:lumMod val="75000"/>
                  </a:schemeClr>
                </a:solidFill>
              </a:rPr>
              <a:t>Requirements Analysis Models</a:t>
            </a:r>
          </a:p>
          <a:p>
            <a:pPr eaLnBrk="1" hangingPunct="1"/>
            <a:r>
              <a:rPr lang="en-US" altLang="en-US" dirty="0">
                <a:solidFill>
                  <a:schemeClr val="tx1"/>
                </a:solidFill>
              </a:rPr>
              <a:t>Scenario Based Models</a:t>
            </a:r>
          </a:p>
          <a:p>
            <a:pPr lvl="1" eaLnBrk="1" hangingPunct="1"/>
            <a:r>
              <a:rPr lang="en-US" altLang="en-US" dirty="0">
                <a:solidFill>
                  <a:schemeClr val="tx1"/>
                </a:solidFill>
              </a:rPr>
              <a:t>Usage Scenario</a:t>
            </a:r>
          </a:p>
          <a:p>
            <a:pPr lvl="1" eaLnBrk="1" hangingPunct="1"/>
            <a:r>
              <a:rPr lang="en-US" altLang="en-US" dirty="0">
                <a:solidFill>
                  <a:schemeClr val="bg1">
                    <a:lumMod val="75000"/>
                  </a:schemeClr>
                </a:solidFill>
              </a:rPr>
              <a:t>Use Case Diagrams</a:t>
            </a:r>
          </a:p>
          <a:p>
            <a:pPr lvl="1" eaLnBrk="1" hangingPunct="1"/>
            <a:r>
              <a:rPr lang="en-US" altLang="en-US" dirty="0">
                <a:solidFill>
                  <a:schemeClr val="bg1">
                    <a:lumMod val="75000"/>
                  </a:schemeClr>
                </a:solidFill>
              </a:rPr>
              <a:t>Activity Diagrams</a:t>
            </a:r>
          </a:p>
        </p:txBody>
      </p:sp>
    </p:spTree>
    <p:extLst>
      <p:ext uri="{BB962C8B-B14F-4D97-AF65-F5344CB8AC3E}">
        <p14:creationId xmlns:p14="http://schemas.microsoft.com/office/powerpoint/2010/main" val="128340354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9F67AE42-86AC-4089-9CA6-B38F6CC9C34A}"/>
              </a:ext>
            </a:extLst>
          </p:cNvPr>
          <p:cNvSpPr>
            <a:spLocks noGrp="1" noChangeArrowheads="1"/>
          </p:cNvSpPr>
          <p:nvPr>
            <p:ph type="title"/>
          </p:nvPr>
        </p:nvSpPr>
        <p:spPr>
          <a:xfrm>
            <a:off x="3808515" y="416723"/>
            <a:ext cx="4574970" cy="882293"/>
          </a:xfrm>
          <a:noFill/>
        </p:spPr>
        <p:txBody>
          <a:bodyPr vert="horz" wrap="none" lIns="63500" tIns="25400" rIns="63500" bIns="25400" numCol="1" anchor="t" anchorCtr="0" compatLnSpc="1">
            <a:prstTxWarp prst="textNoShape">
              <a:avLst/>
            </a:prstTxWarp>
            <a:spAutoFit/>
          </a:bodyPr>
          <a:lstStyle/>
          <a:p>
            <a:pPr eaLnBrk="1" hangingPunct="1"/>
            <a:r>
              <a:rPr lang="en-US" altLang="en-US" dirty="0"/>
              <a:t>Usage Scenario</a:t>
            </a:r>
          </a:p>
        </p:txBody>
      </p:sp>
      <p:sp>
        <p:nvSpPr>
          <p:cNvPr id="16386" name="Slide Number Placeholder 4">
            <a:extLst>
              <a:ext uri="{FF2B5EF4-FFF2-40B4-BE49-F238E27FC236}">
                <a16:creationId xmlns:a16="http://schemas.microsoft.com/office/drawing/2014/main" id="{A0CE6CB9-E2DB-45DD-8229-1897ACF3AFD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fld id="{6D7D3E02-B82E-4612-BFFC-2BC7C62DA2F6}" type="slidenum">
              <a:rPr lang="en-US" altLang="en-US" sz="1000">
                <a:solidFill>
                  <a:prstClr val="black"/>
                </a:solidFill>
                <a:latin typeface="Helvetica" panose="020B0604020202020204" pitchFamily="34" charset="0"/>
              </a:rPr>
              <a:pPr eaLnBrk="0" fontAlgn="base" hangingPunct="0">
                <a:spcBef>
                  <a:spcPct val="0"/>
                </a:spcBef>
                <a:spcAft>
                  <a:spcPct val="0"/>
                </a:spcAft>
              </a:pPr>
              <a:t>7</a:t>
            </a:fld>
            <a:endParaRPr lang="en-US" altLang="en-US" sz="1000">
              <a:solidFill>
                <a:prstClr val="black"/>
              </a:solidFill>
              <a:latin typeface="Helvetica" panose="020B0604020202020204" pitchFamily="34" charset="0"/>
            </a:endParaRPr>
          </a:p>
        </p:txBody>
      </p:sp>
      <p:sp>
        <p:nvSpPr>
          <p:cNvPr id="125983" name="Rectangle 31">
            <a:extLst>
              <a:ext uri="{FF2B5EF4-FFF2-40B4-BE49-F238E27FC236}">
                <a16:creationId xmlns:a16="http://schemas.microsoft.com/office/drawing/2014/main" id="{18B895AE-31B9-4003-9574-B044F1FE6FC0}"/>
              </a:ext>
            </a:extLst>
          </p:cNvPr>
          <p:cNvSpPr>
            <a:spLocks noChangeArrowheads="1"/>
          </p:cNvSpPr>
          <p:nvPr/>
        </p:nvSpPr>
        <p:spPr bwMode="auto">
          <a:xfrm>
            <a:off x="3740150" y="279717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4" name="Rectangle 32">
            <a:extLst>
              <a:ext uri="{FF2B5EF4-FFF2-40B4-BE49-F238E27FC236}">
                <a16:creationId xmlns:a16="http://schemas.microsoft.com/office/drawing/2014/main" id="{C9E62FCA-433F-4AE9-B8B8-5D6EDD95F61C}"/>
              </a:ext>
            </a:extLst>
          </p:cNvPr>
          <p:cNvSpPr>
            <a:spLocks noChangeArrowheads="1"/>
          </p:cNvSpPr>
          <p:nvPr/>
        </p:nvSpPr>
        <p:spPr bwMode="auto">
          <a:xfrm>
            <a:off x="3740150" y="351155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5" name="Rectangle 33">
            <a:extLst>
              <a:ext uri="{FF2B5EF4-FFF2-40B4-BE49-F238E27FC236}">
                <a16:creationId xmlns:a16="http://schemas.microsoft.com/office/drawing/2014/main" id="{BCCC1395-466F-43C4-B365-3DF91C84B9ED}"/>
              </a:ext>
            </a:extLst>
          </p:cNvPr>
          <p:cNvSpPr>
            <a:spLocks noChangeArrowheads="1"/>
          </p:cNvSpPr>
          <p:nvPr/>
        </p:nvSpPr>
        <p:spPr bwMode="auto">
          <a:xfrm>
            <a:off x="3740150" y="422592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6" name="Rectangle 34">
            <a:extLst>
              <a:ext uri="{FF2B5EF4-FFF2-40B4-BE49-F238E27FC236}">
                <a16:creationId xmlns:a16="http://schemas.microsoft.com/office/drawing/2014/main" id="{FBFA070B-1EC7-485D-998D-C21AD2BA338C}"/>
              </a:ext>
            </a:extLst>
          </p:cNvPr>
          <p:cNvSpPr>
            <a:spLocks noChangeArrowheads="1"/>
          </p:cNvSpPr>
          <p:nvPr/>
        </p:nvSpPr>
        <p:spPr bwMode="auto">
          <a:xfrm>
            <a:off x="3740150" y="494030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0" name="Rectangle 3">
            <a:extLst>
              <a:ext uri="{FF2B5EF4-FFF2-40B4-BE49-F238E27FC236}">
                <a16:creationId xmlns:a16="http://schemas.microsoft.com/office/drawing/2014/main" id="{4358703C-9F05-4B8C-97C6-CA54D56DA779}"/>
              </a:ext>
            </a:extLst>
          </p:cNvPr>
          <p:cNvSpPr>
            <a:spLocks noGrp="1"/>
          </p:cNvSpPr>
          <p:nvPr>
            <p:ph idx="1"/>
          </p:nvPr>
        </p:nvSpPr>
        <p:spPr>
          <a:xfrm>
            <a:off x="1066800" y="2097350"/>
            <a:ext cx="10058400" cy="3886200"/>
          </a:xfrm>
        </p:spPr>
        <p:txBody>
          <a:bodyPr/>
          <a:lstStyle/>
          <a:p>
            <a:pPr eaLnBrk="1" hangingPunct="1"/>
            <a:r>
              <a:rPr lang="en-US" altLang="en-US" dirty="0">
                <a:solidFill>
                  <a:schemeClr val="tx1"/>
                </a:solidFill>
              </a:rPr>
              <a:t>Provide a detailed description of the system</a:t>
            </a:r>
          </a:p>
          <a:p>
            <a:pPr eaLnBrk="1" hangingPunct="1"/>
            <a:r>
              <a:rPr lang="en-US" altLang="en-US" dirty="0">
                <a:solidFill>
                  <a:schemeClr val="tx1"/>
                </a:solidFill>
              </a:rPr>
              <a:t>Must be in paragraphs</a:t>
            </a:r>
          </a:p>
          <a:p>
            <a:pPr eaLnBrk="1" hangingPunct="1"/>
            <a:r>
              <a:rPr lang="en-US" altLang="en-US" dirty="0">
                <a:solidFill>
                  <a:schemeClr val="tx1"/>
                </a:solidFill>
              </a:rPr>
              <a:t>Must be comprehensive</a:t>
            </a:r>
          </a:p>
          <a:p>
            <a:pPr eaLnBrk="1" hangingPunct="1"/>
            <a:r>
              <a:rPr lang="en-US" altLang="en-US" dirty="0">
                <a:solidFill>
                  <a:schemeClr val="tx1"/>
                </a:solidFill>
              </a:rPr>
              <a:t>Must avoid ambiguity</a:t>
            </a:r>
          </a:p>
        </p:txBody>
      </p:sp>
    </p:spTree>
    <p:extLst>
      <p:ext uri="{BB962C8B-B14F-4D97-AF65-F5344CB8AC3E}">
        <p14:creationId xmlns:p14="http://schemas.microsoft.com/office/powerpoint/2010/main" val="137149229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9F67AE42-86AC-4089-9CA6-B38F6CC9C34A}"/>
              </a:ext>
            </a:extLst>
          </p:cNvPr>
          <p:cNvSpPr>
            <a:spLocks noGrp="1" noChangeArrowheads="1"/>
          </p:cNvSpPr>
          <p:nvPr>
            <p:ph type="title"/>
          </p:nvPr>
        </p:nvSpPr>
        <p:spPr>
          <a:xfrm>
            <a:off x="2344171" y="416723"/>
            <a:ext cx="7503657" cy="882293"/>
          </a:xfrm>
          <a:noFill/>
        </p:spPr>
        <p:txBody>
          <a:bodyPr vert="horz" wrap="none" lIns="63500" tIns="25400" rIns="63500" bIns="25400" numCol="1" anchor="t" anchorCtr="0" compatLnSpc="1">
            <a:prstTxWarp prst="textNoShape">
              <a:avLst/>
            </a:prstTxWarp>
            <a:spAutoFit/>
          </a:bodyPr>
          <a:lstStyle/>
          <a:p>
            <a:pPr eaLnBrk="1" hangingPunct="1"/>
            <a:r>
              <a:rPr lang="en-US" altLang="en-US" dirty="0"/>
              <a:t>Usage Scenario (Example)</a:t>
            </a:r>
          </a:p>
        </p:txBody>
      </p:sp>
      <p:sp>
        <p:nvSpPr>
          <p:cNvPr id="16386" name="Slide Number Placeholder 4">
            <a:extLst>
              <a:ext uri="{FF2B5EF4-FFF2-40B4-BE49-F238E27FC236}">
                <a16:creationId xmlns:a16="http://schemas.microsoft.com/office/drawing/2014/main" id="{A0CE6CB9-E2DB-45DD-8229-1897ACF3AFD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fld id="{6D7D3E02-B82E-4612-BFFC-2BC7C62DA2F6}" type="slidenum">
              <a:rPr lang="en-US" altLang="en-US" sz="1000">
                <a:solidFill>
                  <a:prstClr val="black"/>
                </a:solidFill>
                <a:latin typeface="Helvetica" panose="020B0604020202020204" pitchFamily="34" charset="0"/>
              </a:rPr>
              <a:pPr eaLnBrk="0" fontAlgn="base" hangingPunct="0">
                <a:spcBef>
                  <a:spcPct val="0"/>
                </a:spcBef>
                <a:spcAft>
                  <a:spcPct val="0"/>
                </a:spcAft>
              </a:pPr>
              <a:t>8</a:t>
            </a:fld>
            <a:endParaRPr lang="en-US" altLang="en-US" sz="1000">
              <a:solidFill>
                <a:prstClr val="black"/>
              </a:solidFill>
              <a:latin typeface="Helvetica" panose="020B0604020202020204" pitchFamily="34" charset="0"/>
            </a:endParaRPr>
          </a:p>
        </p:txBody>
      </p:sp>
      <p:sp>
        <p:nvSpPr>
          <p:cNvPr id="125983" name="Rectangle 31">
            <a:extLst>
              <a:ext uri="{FF2B5EF4-FFF2-40B4-BE49-F238E27FC236}">
                <a16:creationId xmlns:a16="http://schemas.microsoft.com/office/drawing/2014/main" id="{18B895AE-31B9-4003-9574-B044F1FE6FC0}"/>
              </a:ext>
            </a:extLst>
          </p:cNvPr>
          <p:cNvSpPr>
            <a:spLocks noChangeArrowheads="1"/>
          </p:cNvSpPr>
          <p:nvPr/>
        </p:nvSpPr>
        <p:spPr bwMode="auto">
          <a:xfrm>
            <a:off x="3740150" y="279717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4" name="Rectangle 32">
            <a:extLst>
              <a:ext uri="{FF2B5EF4-FFF2-40B4-BE49-F238E27FC236}">
                <a16:creationId xmlns:a16="http://schemas.microsoft.com/office/drawing/2014/main" id="{C9E62FCA-433F-4AE9-B8B8-5D6EDD95F61C}"/>
              </a:ext>
            </a:extLst>
          </p:cNvPr>
          <p:cNvSpPr>
            <a:spLocks noChangeArrowheads="1"/>
          </p:cNvSpPr>
          <p:nvPr/>
        </p:nvSpPr>
        <p:spPr bwMode="auto">
          <a:xfrm>
            <a:off x="3740150" y="351155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5" name="Rectangle 33">
            <a:extLst>
              <a:ext uri="{FF2B5EF4-FFF2-40B4-BE49-F238E27FC236}">
                <a16:creationId xmlns:a16="http://schemas.microsoft.com/office/drawing/2014/main" id="{BCCC1395-466F-43C4-B365-3DF91C84B9ED}"/>
              </a:ext>
            </a:extLst>
          </p:cNvPr>
          <p:cNvSpPr>
            <a:spLocks noChangeArrowheads="1"/>
          </p:cNvSpPr>
          <p:nvPr/>
        </p:nvSpPr>
        <p:spPr bwMode="auto">
          <a:xfrm>
            <a:off x="3740150" y="422592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6" name="Rectangle 34">
            <a:extLst>
              <a:ext uri="{FF2B5EF4-FFF2-40B4-BE49-F238E27FC236}">
                <a16:creationId xmlns:a16="http://schemas.microsoft.com/office/drawing/2014/main" id="{FBFA070B-1EC7-485D-998D-C21AD2BA338C}"/>
              </a:ext>
            </a:extLst>
          </p:cNvPr>
          <p:cNvSpPr>
            <a:spLocks noChangeArrowheads="1"/>
          </p:cNvSpPr>
          <p:nvPr/>
        </p:nvSpPr>
        <p:spPr bwMode="auto">
          <a:xfrm>
            <a:off x="3740150" y="494030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0" name="Rectangle 3">
            <a:extLst>
              <a:ext uri="{FF2B5EF4-FFF2-40B4-BE49-F238E27FC236}">
                <a16:creationId xmlns:a16="http://schemas.microsoft.com/office/drawing/2014/main" id="{4358703C-9F05-4B8C-97C6-CA54D56DA779}"/>
              </a:ext>
            </a:extLst>
          </p:cNvPr>
          <p:cNvSpPr>
            <a:spLocks noGrp="1"/>
          </p:cNvSpPr>
          <p:nvPr>
            <p:ph idx="1"/>
          </p:nvPr>
        </p:nvSpPr>
        <p:spPr>
          <a:xfrm>
            <a:off x="1066799" y="1447060"/>
            <a:ext cx="10058400" cy="4536490"/>
          </a:xfrm>
        </p:spPr>
        <p:txBody>
          <a:bodyPr/>
          <a:lstStyle/>
          <a:p>
            <a:pPr eaLnBrk="1" hangingPunct="1"/>
            <a:r>
              <a:rPr lang="en-US" altLang="en-US" dirty="0">
                <a:solidFill>
                  <a:schemeClr val="tx1"/>
                </a:solidFill>
              </a:rPr>
              <a:t>The ATM system has two types of users. Admin and customer. The admin can add money to the ATM machine from the bank and if he wishes, he can also withdraw money like a customer. A customer can only withdraw money from the ATM. To withdraw money, the user must first enter his ATM card into the machine. Upon entering the ATM card, the machine will show the user some preset values to withdraw (500 BDT, 1000 BDT, 5000 BDT, 10000 BDT, 20000 BDT). The user will then choose which value he wants to withdraw. The system will then check if the user has enough money in his account to make the withdrawal. If so, it will deduct the amount from the user’s bank account and  disburse it in cash. Otherwise, the </a:t>
            </a:r>
            <a:r>
              <a:rPr lang="en-US" altLang="en-US">
                <a:solidFill>
                  <a:schemeClr val="tx1"/>
                </a:solidFill>
              </a:rPr>
              <a:t>machine will </a:t>
            </a:r>
            <a:r>
              <a:rPr lang="en-US" altLang="en-US" dirty="0">
                <a:solidFill>
                  <a:schemeClr val="tx1"/>
                </a:solidFill>
              </a:rPr>
              <a:t>provide an error message saying “YOU DON’T SUFFICIENT BALANCE TO MAKE THAT TRANSACTION. PLEASE TRY A SMALLER AMMOUNT.”</a:t>
            </a:r>
          </a:p>
        </p:txBody>
      </p:sp>
    </p:spTree>
    <p:extLst>
      <p:ext uri="{BB962C8B-B14F-4D97-AF65-F5344CB8AC3E}">
        <p14:creationId xmlns:p14="http://schemas.microsoft.com/office/powerpoint/2010/main" val="37718892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9F67AE42-86AC-4089-9CA6-B38F6CC9C34A}"/>
              </a:ext>
            </a:extLst>
          </p:cNvPr>
          <p:cNvSpPr>
            <a:spLocks noGrp="1" noChangeArrowheads="1"/>
          </p:cNvSpPr>
          <p:nvPr>
            <p:ph type="title"/>
          </p:nvPr>
        </p:nvSpPr>
        <p:spPr>
          <a:xfrm>
            <a:off x="5008362" y="433303"/>
            <a:ext cx="2693045" cy="882293"/>
          </a:xfrm>
          <a:noFill/>
        </p:spPr>
        <p:txBody>
          <a:bodyPr vert="horz" wrap="none" lIns="63500" tIns="25400" rIns="63500" bIns="25400" numCol="1" anchor="t" anchorCtr="0" compatLnSpc="1">
            <a:prstTxWarp prst="textNoShape">
              <a:avLst/>
            </a:prstTxWarp>
            <a:spAutoFit/>
          </a:bodyPr>
          <a:lstStyle/>
          <a:p>
            <a:pPr eaLnBrk="1" hangingPunct="1"/>
            <a:r>
              <a:rPr lang="en-US" altLang="en-US" dirty="0"/>
              <a:t>Contents</a:t>
            </a:r>
          </a:p>
        </p:txBody>
      </p:sp>
      <p:sp>
        <p:nvSpPr>
          <p:cNvPr id="16386" name="Slide Number Placeholder 4">
            <a:extLst>
              <a:ext uri="{FF2B5EF4-FFF2-40B4-BE49-F238E27FC236}">
                <a16:creationId xmlns:a16="http://schemas.microsoft.com/office/drawing/2014/main" id="{A0CE6CB9-E2DB-45DD-8229-1897ACF3AFD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spcBef>
                <a:spcPct val="0"/>
              </a:spcBef>
              <a:spcAft>
                <a:spcPct val="0"/>
              </a:spcAft>
            </a:pPr>
            <a:fld id="{6D7D3E02-B82E-4612-BFFC-2BC7C62DA2F6}" type="slidenum">
              <a:rPr lang="en-US" altLang="en-US" sz="1000">
                <a:solidFill>
                  <a:prstClr val="black"/>
                </a:solidFill>
                <a:latin typeface="Helvetica" panose="020B0604020202020204" pitchFamily="34" charset="0"/>
              </a:rPr>
              <a:pPr eaLnBrk="0" fontAlgn="base" hangingPunct="0">
                <a:spcBef>
                  <a:spcPct val="0"/>
                </a:spcBef>
                <a:spcAft>
                  <a:spcPct val="0"/>
                </a:spcAft>
              </a:pPr>
              <a:t>9</a:t>
            </a:fld>
            <a:endParaRPr lang="en-US" altLang="en-US" sz="1000">
              <a:solidFill>
                <a:prstClr val="black"/>
              </a:solidFill>
              <a:latin typeface="Helvetica" panose="020B0604020202020204" pitchFamily="34" charset="0"/>
            </a:endParaRPr>
          </a:p>
        </p:txBody>
      </p:sp>
      <p:sp>
        <p:nvSpPr>
          <p:cNvPr id="125983" name="Rectangle 31">
            <a:extLst>
              <a:ext uri="{FF2B5EF4-FFF2-40B4-BE49-F238E27FC236}">
                <a16:creationId xmlns:a16="http://schemas.microsoft.com/office/drawing/2014/main" id="{18B895AE-31B9-4003-9574-B044F1FE6FC0}"/>
              </a:ext>
            </a:extLst>
          </p:cNvPr>
          <p:cNvSpPr>
            <a:spLocks noChangeArrowheads="1"/>
          </p:cNvSpPr>
          <p:nvPr/>
        </p:nvSpPr>
        <p:spPr bwMode="auto">
          <a:xfrm>
            <a:off x="3740150" y="279717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4" name="Rectangle 32">
            <a:extLst>
              <a:ext uri="{FF2B5EF4-FFF2-40B4-BE49-F238E27FC236}">
                <a16:creationId xmlns:a16="http://schemas.microsoft.com/office/drawing/2014/main" id="{C9E62FCA-433F-4AE9-B8B8-5D6EDD95F61C}"/>
              </a:ext>
            </a:extLst>
          </p:cNvPr>
          <p:cNvSpPr>
            <a:spLocks noChangeArrowheads="1"/>
          </p:cNvSpPr>
          <p:nvPr/>
        </p:nvSpPr>
        <p:spPr bwMode="auto">
          <a:xfrm>
            <a:off x="3740150" y="351155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5" name="Rectangle 33">
            <a:extLst>
              <a:ext uri="{FF2B5EF4-FFF2-40B4-BE49-F238E27FC236}">
                <a16:creationId xmlns:a16="http://schemas.microsoft.com/office/drawing/2014/main" id="{BCCC1395-466F-43C4-B365-3DF91C84B9ED}"/>
              </a:ext>
            </a:extLst>
          </p:cNvPr>
          <p:cNvSpPr>
            <a:spLocks noChangeArrowheads="1"/>
          </p:cNvSpPr>
          <p:nvPr/>
        </p:nvSpPr>
        <p:spPr bwMode="auto">
          <a:xfrm>
            <a:off x="3740150" y="4225926"/>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25986" name="Rectangle 34">
            <a:extLst>
              <a:ext uri="{FF2B5EF4-FFF2-40B4-BE49-F238E27FC236}">
                <a16:creationId xmlns:a16="http://schemas.microsoft.com/office/drawing/2014/main" id="{FBFA070B-1EC7-485D-998D-C21AD2BA338C}"/>
              </a:ext>
            </a:extLst>
          </p:cNvPr>
          <p:cNvSpPr>
            <a:spLocks noChangeArrowheads="1"/>
          </p:cNvSpPr>
          <p:nvPr/>
        </p:nvSpPr>
        <p:spPr bwMode="auto">
          <a:xfrm>
            <a:off x="3740150" y="4940301"/>
            <a:ext cx="182806" cy="791499"/>
          </a:xfrm>
          <a:prstGeom prst="rect">
            <a:avLst/>
          </a:prstGeom>
          <a:noFill/>
          <a:ln w="12700">
            <a:noFill/>
            <a:miter lim="800000"/>
            <a:headEnd/>
            <a:tailEnd/>
          </a:ln>
          <a:effectLst/>
        </p:spPr>
        <p:txBody>
          <a:bodyPr wrap="none" lIns="90487" tIns="44450" rIns="90487" bIns="44450">
            <a:spAutoFit/>
          </a:bodyPr>
          <a:lstStyle/>
          <a:p>
            <a:pPr eaLnBrk="0" fontAlgn="base" hangingPunct="0">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a:p>
            <a:pPr eaLnBrk="0" fontAlgn="base" hangingPunct="0">
              <a:lnSpc>
                <a:spcPct val="90000"/>
              </a:lnSpc>
              <a:spcBef>
                <a:spcPct val="0"/>
              </a:spcBef>
              <a:spcAft>
                <a:spcPct val="0"/>
              </a:spcAft>
              <a:defRPr/>
            </a:pPr>
            <a:endParaRPr lang="en-US" sz="2400" b="1">
              <a:solidFill>
                <a:prstClr val="black"/>
              </a:solidFill>
              <a:effectLst>
                <a:outerShdw blurRad="38100" dist="38100" dir="2700000" algn="tl">
                  <a:srgbClr val="DDDDDD"/>
                </a:outerShdw>
              </a:effectLst>
              <a:latin typeface="Palatino" charset="0"/>
              <a:ea typeface="ＭＳ Ｐゴシック" charset="0"/>
              <a:cs typeface="ＭＳ Ｐゴシック" charset="0"/>
            </a:endParaRPr>
          </a:p>
        </p:txBody>
      </p:sp>
      <p:sp>
        <p:nvSpPr>
          <p:cNvPr id="10" name="Rectangle 3">
            <a:extLst>
              <a:ext uri="{FF2B5EF4-FFF2-40B4-BE49-F238E27FC236}">
                <a16:creationId xmlns:a16="http://schemas.microsoft.com/office/drawing/2014/main" id="{4358703C-9F05-4B8C-97C6-CA54D56DA779}"/>
              </a:ext>
            </a:extLst>
          </p:cNvPr>
          <p:cNvSpPr>
            <a:spLocks noGrp="1"/>
          </p:cNvSpPr>
          <p:nvPr>
            <p:ph idx="1"/>
          </p:nvPr>
        </p:nvSpPr>
        <p:spPr>
          <a:xfrm>
            <a:off x="1066800" y="2097350"/>
            <a:ext cx="10058400" cy="3886200"/>
          </a:xfrm>
        </p:spPr>
        <p:txBody>
          <a:bodyPr/>
          <a:lstStyle/>
          <a:p>
            <a:pPr eaLnBrk="1" hangingPunct="1"/>
            <a:r>
              <a:rPr lang="en-US" altLang="en-US" dirty="0">
                <a:solidFill>
                  <a:schemeClr val="bg1">
                    <a:lumMod val="75000"/>
                  </a:schemeClr>
                </a:solidFill>
              </a:rPr>
              <a:t>Requirements Analysis Models</a:t>
            </a:r>
          </a:p>
          <a:p>
            <a:pPr eaLnBrk="1" hangingPunct="1"/>
            <a:r>
              <a:rPr lang="en-US" altLang="en-US" dirty="0">
                <a:solidFill>
                  <a:schemeClr val="tx1"/>
                </a:solidFill>
              </a:rPr>
              <a:t>Scenario Based Models</a:t>
            </a:r>
          </a:p>
          <a:p>
            <a:pPr lvl="1" eaLnBrk="1" hangingPunct="1"/>
            <a:r>
              <a:rPr lang="en-US" altLang="en-US" dirty="0">
                <a:solidFill>
                  <a:schemeClr val="bg1">
                    <a:lumMod val="75000"/>
                  </a:schemeClr>
                </a:solidFill>
              </a:rPr>
              <a:t>Usage Scenario</a:t>
            </a:r>
          </a:p>
          <a:p>
            <a:pPr lvl="1" eaLnBrk="1" hangingPunct="1"/>
            <a:r>
              <a:rPr lang="en-US" altLang="en-US" dirty="0">
                <a:solidFill>
                  <a:schemeClr val="tx1"/>
                </a:solidFill>
              </a:rPr>
              <a:t>Use Case Diagrams</a:t>
            </a:r>
          </a:p>
          <a:p>
            <a:pPr lvl="1" eaLnBrk="1" hangingPunct="1"/>
            <a:r>
              <a:rPr lang="en-US" altLang="en-US" dirty="0">
                <a:solidFill>
                  <a:schemeClr val="bg1">
                    <a:lumMod val="75000"/>
                  </a:schemeClr>
                </a:solidFill>
              </a:rPr>
              <a:t>Activity Diagrams</a:t>
            </a:r>
          </a:p>
        </p:txBody>
      </p:sp>
    </p:spTree>
    <p:extLst>
      <p:ext uri="{BB962C8B-B14F-4D97-AF65-F5344CB8AC3E}">
        <p14:creationId xmlns:p14="http://schemas.microsoft.com/office/powerpoint/2010/main" val="2616430935"/>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398</TotalTime>
  <Words>532</Words>
  <Application>Microsoft Office PowerPoint</Application>
  <PresentationFormat>Widescreen</PresentationFormat>
  <Paragraphs>112</Paragraphs>
  <Slides>14</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Helvetica</vt:lpstr>
      <vt:lpstr>Impact</vt:lpstr>
      <vt:lpstr>Palatino</vt:lpstr>
      <vt:lpstr>Times New Roman</vt:lpstr>
      <vt:lpstr>NewsPrint</vt:lpstr>
      <vt:lpstr>Lecture 6</vt:lpstr>
      <vt:lpstr>Contents</vt:lpstr>
      <vt:lpstr>Requirements Analysis Models</vt:lpstr>
      <vt:lpstr>Contents</vt:lpstr>
      <vt:lpstr>Scenario Based Models</vt:lpstr>
      <vt:lpstr>Contents</vt:lpstr>
      <vt:lpstr>Usage Scenario</vt:lpstr>
      <vt:lpstr>Usage Scenario (Example)</vt:lpstr>
      <vt:lpstr>Contents</vt:lpstr>
      <vt:lpstr>Use Case Diagrams</vt:lpstr>
      <vt:lpstr>Use Case Diagrams (Example)</vt:lpstr>
      <vt:lpstr>Contents</vt:lpstr>
      <vt:lpstr>Activity Diagrams</vt:lpstr>
      <vt:lpstr>End of lecture 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HP</dc:creator>
  <cp:lastModifiedBy>HP</cp:lastModifiedBy>
  <cp:revision>141</cp:revision>
  <dcterms:created xsi:type="dcterms:W3CDTF">2020-07-12T08:07:44Z</dcterms:created>
  <dcterms:modified xsi:type="dcterms:W3CDTF">2020-11-24T09:25:08Z</dcterms:modified>
</cp:coreProperties>
</file>