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1"/>
  </p:notesMasterIdLst>
  <p:sldIdLst>
    <p:sldId id="256" r:id="rId2"/>
    <p:sldId id="261" r:id="rId3"/>
    <p:sldId id="277" r:id="rId4"/>
    <p:sldId id="270" r:id="rId5"/>
    <p:sldId id="264" r:id="rId6"/>
    <p:sldId id="265" r:id="rId7"/>
    <p:sldId id="275" r:id="rId8"/>
    <p:sldId id="276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0"/>
    <a:srgbClr val="FF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8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283C5-C346-4454-B58C-E383B7338B51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864E2-BD79-4C01-ADA9-D4ADEE919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4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7E8513-E2EC-445A-A1BF-4EA9CDE213A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CSC2105-Data Structure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A983969-37C5-4618-A16D-59AABA52C7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5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CSC2105-Data Structure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983969-37C5-4618-A16D-59AABA52C7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7642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CSC2105-Data Structure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983969-37C5-4618-A16D-59AABA52C7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741096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CSC2105-Data Structure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983969-37C5-4618-A16D-59AABA52C7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2929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CSC2105-Data Structure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983969-37C5-4618-A16D-59AABA52C7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110560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CSC2105-Data Structure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983969-37C5-4618-A16D-59AABA52C7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7896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CSC2105-Data Structure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3969-37C5-4618-A16D-59AABA52C7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89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CSC2105-Data Structure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3969-37C5-4618-A16D-59AABA52C7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9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CSC2105-Data Structure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Lecture02-Array Concept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9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CSC2105-Data Structure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983969-37C5-4618-A16D-59AABA52C7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8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CSC2105-Data Structure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A983969-37C5-4618-A16D-59AABA52C7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7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CSC2105-Data Structure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A983969-37C5-4618-A16D-59AABA52C7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5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CSC2105-Data Structure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3969-37C5-4618-A16D-59AABA52C7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8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CSC2105-Data Structure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3969-37C5-4618-A16D-59AABA52C7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5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CSC2105-Data Structure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3969-37C5-4618-A16D-59AABA52C7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5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CSC2105-Data Structure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983969-37C5-4618-A16D-59AABA52C7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6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CSC2105-Data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A983969-37C5-4618-A16D-59AABA52C7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0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49" y="1185758"/>
            <a:ext cx="10739761" cy="120948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b="1" cap="small" dirty="0">
                <a:latin typeface="Book Antiqua" panose="02040602050305030304" pitchFamily="18" charset="0"/>
              </a:rPr>
              <a:t>Introductory presentation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05800" y="4589463"/>
            <a:ext cx="3041649" cy="1040869"/>
          </a:xfrm>
        </p:spPr>
        <p:txBody>
          <a:bodyPr>
            <a:normAutofit fontScale="62500" lnSpcReduction="20000"/>
          </a:bodyPr>
          <a:lstStyle/>
          <a:p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Satyaki Das</a:t>
            </a:r>
          </a:p>
          <a:p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Lecturer</a:t>
            </a:r>
          </a:p>
          <a:p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CSE, ULAB</a:t>
            </a:r>
          </a:p>
        </p:txBody>
      </p:sp>
    </p:spTree>
    <p:extLst>
      <p:ext uri="{BB962C8B-B14F-4D97-AF65-F5344CB8AC3E}">
        <p14:creationId xmlns:p14="http://schemas.microsoft.com/office/powerpoint/2010/main" val="234042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Student satisfaction and challenges</a:t>
            </a:r>
          </a:p>
          <a:p>
            <a:pPr algn="l">
              <a:buFont typeface="Wingdings" pitchFamily="2" charset="2"/>
              <a:buChar char="q"/>
            </a:pPr>
            <a:r>
              <a:rPr lang="en-US" dirty="0"/>
              <a:t>Enhancing student leadership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Teaching and Research 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Expectations 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Challenges</a:t>
            </a:r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80648" y="6356350"/>
            <a:ext cx="2743200" cy="365125"/>
          </a:xfrm>
        </p:spPr>
        <p:txBody>
          <a:bodyPr/>
          <a:lstStyle/>
          <a:p>
            <a:fld id="{4A983969-37C5-4618-A16D-59AABA52C74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8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235" y="7937"/>
            <a:ext cx="10770501" cy="1368361"/>
          </a:xfrm>
        </p:spPr>
        <p:txBody>
          <a:bodyPr>
            <a:noAutofit/>
          </a:bodyPr>
          <a:lstStyle/>
          <a:p>
            <a:r>
              <a:rPr lang="en-US" sz="4800" dirty="0"/>
              <a:t>Student satisfaction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Students regularly attend online classes and ask questions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Only a few students come for counselling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Low CGPA leading to no scholarship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Recent Unfortunate Events Involving Waiver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25602" name="AutoShape 2" descr="What are challenges of Microservices architecture? | by Rasheed Amir | 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4" name="AutoShape 4" descr="What are challenges of Microservices architecture? | by Rasheed Amir | 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6" name="AutoShape 6" descr="What are challenges of Microservices architecture? | by Rasheed Amir | 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8" name="AutoShape 8" descr="What are challenges of Microservices architecture? | by Rasheed Amir | 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7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315" y="7937"/>
            <a:ext cx="10851421" cy="1368361"/>
          </a:xfrm>
        </p:spPr>
        <p:txBody>
          <a:bodyPr>
            <a:noAutofit/>
          </a:bodyPr>
          <a:lstStyle/>
          <a:p>
            <a:r>
              <a:rPr lang="en-US" sz="4800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Poor Internet Connection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Lack of enthusiasm for programming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Lack of students attending counselling hours</a:t>
            </a:r>
          </a:p>
        </p:txBody>
      </p:sp>
      <p:sp>
        <p:nvSpPr>
          <p:cNvPr id="25602" name="AutoShape 2" descr="What are challenges of Microservices architecture? | by Rasheed Amir | 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4" name="AutoShape 4" descr="What are challenges of Microservices architecture? | by Rasheed Amir | 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6" name="AutoShape 6" descr="What are challenges of Microservices architecture? | by Rasheed Amir | 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8" name="AutoShape 8" descr="What are challenges of Microservices architecture? | by Rasheed Amir | 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Enhancing student leadership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Competitive Programming Training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Project Showcasing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Workshops on SDLC topics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80648" y="6356350"/>
            <a:ext cx="2743200" cy="365125"/>
          </a:xfrm>
        </p:spPr>
        <p:txBody>
          <a:bodyPr/>
          <a:lstStyle/>
          <a:p>
            <a:fld id="{4A983969-37C5-4618-A16D-59AABA52C74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813" y="73851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Teaching and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499" y="1354741"/>
            <a:ext cx="10867813" cy="55922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b="1" dirty="0"/>
              <a:t>Theory Courses:</a:t>
            </a:r>
            <a:r>
              <a:rPr lang="en-US" dirty="0"/>
              <a:t> </a:t>
            </a:r>
            <a:r>
              <a:rPr lang="en-US" b="1" dirty="0"/>
              <a:t>CSE 201 </a:t>
            </a:r>
            <a:r>
              <a:rPr lang="en-US" dirty="0"/>
              <a:t>(Object Oriented Programming C++), </a:t>
            </a:r>
            <a:r>
              <a:rPr lang="en-US" b="1" dirty="0"/>
              <a:t>CSE 404 </a:t>
            </a:r>
            <a:r>
              <a:rPr lang="en-US" dirty="0"/>
              <a:t>(Software Engineering), </a:t>
            </a:r>
            <a:r>
              <a:rPr lang="en-US" b="1" dirty="0"/>
              <a:t>CSE 480 </a:t>
            </a:r>
            <a:r>
              <a:rPr lang="en-US" dirty="0"/>
              <a:t>(Web Technology)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b="1" dirty="0"/>
              <a:t>Lab Courses:</a:t>
            </a:r>
            <a:r>
              <a:rPr lang="en-US" dirty="0"/>
              <a:t> </a:t>
            </a:r>
            <a:r>
              <a:rPr lang="en-US" b="1" dirty="0"/>
              <a:t>CSE 208 </a:t>
            </a:r>
            <a:r>
              <a:rPr lang="en-US" dirty="0"/>
              <a:t>(Data Structure Lab), </a:t>
            </a:r>
            <a:r>
              <a:rPr lang="en-US" b="1" dirty="0"/>
              <a:t>CSE 304 </a:t>
            </a:r>
            <a:r>
              <a:rPr lang="en-US" dirty="0"/>
              <a:t>(Database Lab), </a:t>
            </a:r>
            <a:r>
              <a:rPr lang="en-US" b="1" dirty="0"/>
              <a:t>CSE 306 </a:t>
            </a:r>
            <a:r>
              <a:rPr lang="en-US" dirty="0"/>
              <a:t>(Algorithms Lab)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b="1" dirty="0"/>
              <a:t>RESEARCH INTEREST:</a:t>
            </a:r>
            <a:r>
              <a:rPr lang="en-US" dirty="0"/>
              <a:t> Software Engineering, Program Analysis, Web App Analysis, Presentation Failures</a:t>
            </a:r>
          </a:p>
        </p:txBody>
      </p:sp>
    </p:spTree>
    <p:extLst>
      <p:ext uri="{BB962C8B-B14F-4D97-AF65-F5344CB8AC3E}">
        <p14:creationId xmlns:p14="http://schemas.microsoft.com/office/powerpoint/2010/main" val="214634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EXPECTATIONS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Greater participation of Students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Growth of CSE Department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Online class facilitation (Organization Owned Zoom Account/Google Meet Education)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80648" y="6356350"/>
            <a:ext cx="2743200" cy="365125"/>
          </a:xfrm>
        </p:spPr>
        <p:txBody>
          <a:bodyPr/>
          <a:lstStyle/>
          <a:p>
            <a:fld id="{4A983969-37C5-4618-A16D-59AABA52C74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Lack of Lab Rooms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Lack of student interest in programming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Plagiarism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80648" y="6356350"/>
            <a:ext cx="2743200" cy="365125"/>
          </a:xfrm>
        </p:spPr>
        <p:txBody>
          <a:bodyPr/>
          <a:lstStyle/>
          <a:p>
            <a:fld id="{4A983969-37C5-4618-A16D-59AABA52C74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2983</TotalTime>
  <Words>180</Words>
  <Application>Microsoft Office PowerPoint</Application>
  <PresentationFormat>Widescreen</PresentationFormat>
  <Paragraphs>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Book Antiqua</vt:lpstr>
      <vt:lpstr>Calibri</vt:lpstr>
      <vt:lpstr>Century Gothic</vt:lpstr>
      <vt:lpstr>Wingdings</vt:lpstr>
      <vt:lpstr>Wingdings 3</vt:lpstr>
      <vt:lpstr>Wisp</vt:lpstr>
      <vt:lpstr>Introductory presentation</vt:lpstr>
      <vt:lpstr>TOPICS</vt:lpstr>
      <vt:lpstr>Student satisfaction and challenges</vt:lpstr>
      <vt:lpstr>Challenges</vt:lpstr>
      <vt:lpstr>Enhancing student leadership</vt:lpstr>
      <vt:lpstr>Teaching and Research</vt:lpstr>
      <vt:lpstr>EXPECTATIONS</vt:lpstr>
      <vt:lpstr>CHALLENGES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2105::Data Structure  Introduction</dc:title>
  <dc:creator>gmmashiour</dc:creator>
  <cp:lastModifiedBy>HP</cp:lastModifiedBy>
  <cp:revision>326</cp:revision>
  <dcterms:created xsi:type="dcterms:W3CDTF">2015-01-16T09:30:36Z</dcterms:created>
  <dcterms:modified xsi:type="dcterms:W3CDTF">2021-01-06T23:01:02Z</dcterms:modified>
</cp:coreProperties>
</file>