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648"/>
  </p:sldMasterIdLst>
  <p:sldIdLst>
    <p:sldId r:id="rId2" id="256"/>
    <p:sldId r:id="rId3" id="257"/>
    <p:sldId r:id="rId4" id="258"/>
    <p:sldId r:id="rId5" id="259"/>
  </p:sldIdLst>
  <p:sldSz cx="12192000" cy="6858000"/>
  <p:notesSz cx="6858000" cy="9144000"/>
  <p:defaultTextStyle>
    <a:defPPr>
      <a:defRPr lang="en-US"/>
    </a:defPPr>
    <a:lvl1pPr eaLnBrk="1" defTabSz="9144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roundtripDataSignature="AMtx7mi6XHh92KQgemaVpC7+OdjgaRgTvA==" r:id="rId11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5" name="Satyaki Das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theme" Target="theme/theme1.xml" Id="rId8"></Relationship><Relationship Type="http://schemas.openxmlformats.org/officeDocument/2006/relationships/slide" Target="slides/slide2.xml" Id="rId3"></Relationship><Relationship Type="http://schemas.openxmlformats.org/officeDocument/2006/relationships/viewProps" Target="viewProps.xml" Id="rId7"></Relationship><Relationship Type="http://schemas.openxmlformats.org/officeDocument/2006/relationships/slide" Target="slides/slide1.xml" Id="rId2"></Relationship><Relationship Type="http://schemas.openxmlformats.org/officeDocument/2006/relationships/slideMaster" Target="slideMasters/slideMaster1.xml" Id="rId1"></Relationship><Relationship Type="http://schemas.openxmlformats.org/officeDocument/2006/relationships/presProps" Target="presProps.xml" Id="rId6"></Relationship><Relationship Type="http://schemas.openxmlformats.org/officeDocument/2006/relationships/slide" Target="slides/slide4.xml" Id="rId5"></Relationship><Relationship Type="http://schemas.openxmlformats.org/officeDocument/2006/relationships/slide" Target="slides/slide3.xml" Id="rId4"></Relationship><Relationship Type="http://schemas.openxmlformats.org/officeDocument/2006/relationships/tableStyles" Target="tableStyles.xml" Id="rId9"></Relationship><Relationship Target="commentAuthors.xml" Type="http://schemas.openxmlformats.org/officeDocument/2006/relationships/commentAuthors" Id="rId10"></Relationship><Relationship Target="metadata" Type="http://customschemas.google.com/relationships/presentationmetadata" Id="rId11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09T12:10:23.363" authorId="0" idx="1">
    <p:pos x="3811" y="3091"/>
    <p:text>wrong answer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p2FSTM"/>
      </p:ext>
    </p:extLst>
  </p:cm>
  <p:cm dt="2020-06-09T12:10:15.026" authorId="0" idx="2">
    <p:pos x="2755" y="2016"/>
    <p:text>wrong answer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p2FST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09T12:11:01.056" authorId="0" idx="3">
    <p:pos x="4426" y="538"/>
    <p:text>where is pseudocode?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p2FSTU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09T12:11:32.710" authorId="0" idx="4">
    <p:pos x="1546" y="1402"/>
    <p:text>this is not the answer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p2FSTg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09T12:12:06.481" authorId="0" idx="5">
    <p:pos x="2189" y="1238"/>
    <p:text>where are the answers?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p2FSTk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3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7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183C-2D0A-4148-94DF-CD77DBB5A2F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5961-8330-4640-8D06-22B331C6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Type="http://schemas.openxmlformats.org/officeDocument/2006/relationships/image" Target="../media/image1.jpeg" Id="rId2"></Relationship><Relationship Type="http://schemas.openxmlformats.org/officeDocument/2006/relationships/slideLayout" Target="../slideLayouts/slideLayout7.xml" Id="rId1"></Relationship><Relationship Target="../comments/comment1.xml" Type="http://schemas.openxmlformats.org/officeDocument/2006/relationships/comments" Id="rId3"></Relationship></Relationships>
</file>

<file path=ppt/slides/_rels/slide2.xml.rels><?xml version="1.0" encoding="UTF-8" standalone="yes"?>
<Relationships xmlns="http://schemas.openxmlformats.org/package/2006/relationships"><Relationship Type="http://schemas.openxmlformats.org/officeDocument/2006/relationships/image" Target="../media/image2.jpeg" Id="rId2"></Relationship><Relationship Type="http://schemas.openxmlformats.org/officeDocument/2006/relationships/slideLayout" Target="../slideLayouts/slideLayout7.xml" Id="rId1"></Relationship><Relationship Target="../comments/comment2.xml" Type="http://schemas.openxmlformats.org/officeDocument/2006/relationships/comments" Id="rId3"></Relationship></Relationships>
</file>

<file path=ppt/slides/_rels/slide3.xml.rels><?xml version="1.0" encoding="UTF-8" standalone="yes"?>
<Relationships xmlns="http://schemas.openxmlformats.org/package/2006/relationships"><Relationship Type="http://schemas.openxmlformats.org/officeDocument/2006/relationships/image" Target="../media/image3.jpeg" Id="rId2"></Relationship><Relationship Type="http://schemas.openxmlformats.org/officeDocument/2006/relationships/slideLayout" Target="../slideLayouts/slideLayout7.xml" Id="rId1"></Relationship><Relationship Target="../comments/comment3.xml" Type="http://schemas.openxmlformats.org/officeDocument/2006/relationships/comments" Id="rId3"></Relationship></Relationships>
</file>

<file path=ppt/slides/_rels/slide4.xml.rels><?xml version="1.0" encoding="UTF-8" standalone="yes"?>
<Relationships xmlns="http://schemas.openxmlformats.org/package/2006/relationships"><Relationship Type="http://schemas.openxmlformats.org/officeDocument/2006/relationships/image" Target="../media/image4.jpeg" Id="rId2"></Relationship><Relationship Type="http://schemas.openxmlformats.org/officeDocument/2006/relationships/slideLayout" Target="../slideLayouts/slideLayout7.xml" Id="rId1"></Relationship><Relationship Target="../comments/comment4.xml" Type="http://schemas.openxmlformats.org/officeDocument/2006/relationships/comments" Id="rId3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84603" y="489915"/>
            <a:ext cx="7622444" cy="66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4712" y="350970"/>
            <a:ext cx="7602491" cy="69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9691" y="77835"/>
            <a:ext cx="7519363" cy="73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3492" y="-300349"/>
            <a:ext cx="6858000" cy="74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2020-03-28T05:27:46Z</dcterms:created>
  <dcterms:modified xsi:type="dcterms:W3CDTF">2020-03-28T05:27:59Z</dcterms:modified>
</cp:coreProperties>
</file>