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80" r:id="rId8"/>
    <p:sldId id="281" r:id="rId9"/>
    <p:sldId id="272" r:id="rId10"/>
    <p:sldId id="273" r:id="rId11"/>
    <p:sldId id="274" r:id="rId12"/>
    <p:sldId id="275" r:id="rId13"/>
    <p:sldId id="276" r:id="rId14"/>
    <p:sldId id="277" r:id="rId15"/>
    <p:sldId id="264" r:id="rId16"/>
    <p:sldId id="263" r:id="rId17"/>
    <p:sldId id="266" r:id="rId18"/>
    <p:sldId id="268" r:id="rId19"/>
    <p:sldId id="269" r:id="rId20"/>
    <p:sldId id="270" r:id="rId21"/>
    <p:sldId id="271" r:id="rId22"/>
    <p:sldId id="278" r:id="rId23"/>
    <p:sldId id="279" r:id="rId24"/>
    <p:sldId id="282" r:id="rId25"/>
    <p:sldId id="283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679269"/>
            <a:ext cx="11194868" cy="1188720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Web development at “digital hub solutions ltd.”</a:t>
            </a:r>
            <a:endParaRPr lang="en-US" sz="3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96589" y="3929761"/>
            <a:ext cx="3879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 smtClean="0"/>
          </a:p>
          <a:p>
            <a:endParaRPr lang="en-US" sz="2400" dirty="0"/>
          </a:p>
          <a:p>
            <a:r>
              <a:rPr lang="en-US" sz="2800" dirty="0" smtClean="0"/>
              <a:t>Name: Jasmine Ara</a:t>
            </a:r>
          </a:p>
          <a:p>
            <a:r>
              <a:rPr lang="en-US" sz="2800" dirty="0" smtClean="0"/>
              <a:t>ID: 161014030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241" y="3929761"/>
            <a:ext cx="50814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Supervised </a:t>
            </a:r>
            <a:r>
              <a:rPr lang="en-US" sz="2800" b="1" u="sng" dirty="0" smtClean="0"/>
              <a:t>By</a:t>
            </a:r>
            <a:endParaRPr lang="en-US" sz="2800" b="1" u="sng" dirty="0"/>
          </a:p>
          <a:p>
            <a:endParaRPr lang="en-US" sz="2800" dirty="0"/>
          </a:p>
          <a:p>
            <a:r>
              <a:rPr lang="en-US" sz="2800" dirty="0"/>
              <a:t>Dr. </a:t>
            </a:r>
            <a:r>
              <a:rPr lang="en-US" sz="2800" dirty="0" err="1"/>
              <a:t>Abul</a:t>
            </a:r>
            <a:r>
              <a:rPr lang="en-US" sz="2800" dirty="0"/>
              <a:t> </a:t>
            </a:r>
            <a:r>
              <a:rPr lang="en-US" sz="2800" dirty="0" err="1"/>
              <a:t>Kalam</a:t>
            </a:r>
            <a:r>
              <a:rPr lang="en-US" sz="2800" dirty="0"/>
              <a:t> Al </a:t>
            </a:r>
            <a:r>
              <a:rPr lang="en-US" sz="2800" dirty="0" smtClean="0"/>
              <a:t>Azad</a:t>
            </a:r>
          </a:p>
          <a:p>
            <a:r>
              <a:rPr lang="en-US" sz="2800" dirty="0" smtClean="0"/>
              <a:t>Associate Professor</a:t>
            </a:r>
            <a:endParaRPr lang="en-US" sz="2800" dirty="0"/>
          </a:p>
          <a:p>
            <a:r>
              <a:rPr lang="en-US" sz="2800" dirty="0"/>
              <a:t>Computer Science &amp; Engineering</a:t>
            </a:r>
          </a:p>
          <a:p>
            <a:r>
              <a:rPr lang="en-US" sz="2800" dirty="0"/>
              <a:t>ULAB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82" y="2161572"/>
            <a:ext cx="4347732" cy="14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85" y="33334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Context level diagram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0" t="48942"/>
          <a:stretch/>
        </p:blipFill>
        <p:spPr>
          <a:xfrm>
            <a:off x="1046485" y="2053895"/>
            <a:ext cx="10288455" cy="44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474" y="9144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Level1 data flow diagram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9" y="1456267"/>
            <a:ext cx="10548256" cy="53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70" y="3788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Level2 data flow diagram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9048"/>
          <a:stretch/>
        </p:blipFill>
        <p:spPr>
          <a:xfrm>
            <a:off x="1323203" y="2018780"/>
            <a:ext cx="9744892" cy="47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56" y="33963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Use case diagram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1" t="10296"/>
          <a:stretch/>
        </p:blipFill>
        <p:spPr>
          <a:xfrm>
            <a:off x="1002948" y="1795902"/>
            <a:ext cx="10325439" cy="50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367" y="35269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Entity relationship diagram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47" y="1808964"/>
            <a:ext cx="9605464" cy="50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69" y="4572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Registration page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1" y="2318017"/>
            <a:ext cx="10058400" cy="42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757" y="43107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Login page</a:t>
            </a:r>
            <a:endParaRPr lang="en-US" sz="3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3" y="2246813"/>
            <a:ext cx="10637212" cy="40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594" y="4572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dashboard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06" y="2246840"/>
            <a:ext cx="10058400" cy="41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483" y="3788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Student Registration form 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1" y="1835090"/>
            <a:ext cx="10339448" cy="47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1" y="1280160"/>
            <a:ext cx="11203214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2" y="2854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COMPANY PROFILE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2" y="2873829"/>
            <a:ext cx="10476412" cy="451974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0400" dirty="0"/>
              <a:t>Digital Hub Solutions Ltd is an Ecommerce Website Development Company in Bangladesh </a:t>
            </a:r>
            <a:r>
              <a:rPr lang="en-US" sz="10400" dirty="0" smtClean="0"/>
              <a:t>. </a:t>
            </a:r>
          </a:p>
          <a:p>
            <a:pPr algn="just"/>
            <a:r>
              <a:rPr lang="en-US" sz="10400" dirty="0" smtClean="0"/>
              <a:t>Digital </a:t>
            </a:r>
            <a:r>
              <a:rPr lang="en-US" sz="10400" dirty="0"/>
              <a:t>Hub Solutions </a:t>
            </a:r>
            <a:r>
              <a:rPr lang="en-US" sz="10400" dirty="0" smtClean="0"/>
              <a:t>Ltd established in 2015.</a:t>
            </a:r>
          </a:p>
          <a:p>
            <a:pPr algn="just"/>
            <a:r>
              <a:rPr lang="en-US" sz="10400" dirty="0" smtClean="0"/>
              <a:t>It is </a:t>
            </a:r>
            <a:r>
              <a:rPr lang="en-US" sz="10400" dirty="0"/>
              <a:t>a private limited company in </a:t>
            </a:r>
            <a:r>
              <a:rPr lang="en-US" sz="10400" dirty="0" smtClean="0"/>
              <a:t>Bangladesh.</a:t>
            </a:r>
          </a:p>
          <a:p>
            <a:pPr algn="just"/>
            <a:endParaRPr lang="en-US" sz="11200" dirty="0"/>
          </a:p>
          <a:p>
            <a:pPr marL="0" indent="0">
              <a:buNone/>
            </a:pPr>
            <a:r>
              <a:rPr lang="en-US" sz="11200" dirty="0"/>
              <a:t>They provides the services of- </a:t>
            </a:r>
          </a:p>
          <a:p>
            <a:pPr marL="0" indent="0">
              <a:buNone/>
            </a:pPr>
            <a:endParaRPr lang="en-US" sz="10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0400" dirty="0"/>
              <a:t>Software Development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0400" dirty="0"/>
              <a:t>Website Design and Development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0400" dirty="0"/>
              <a:t>Graphic Design Services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1200" dirty="0"/>
              <a:t>Technology Consulting</a:t>
            </a:r>
          </a:p>
          <a:p>
            <a:pPr algn="just"/>
            <a:endParaRPr lang="en-US" sz="6000" dirty="0"/>
          </a:p>
          <a:p>
            <a:pPr marL="0" indent="0">
              <a:buNone/>
            </a:pPr>
            <a:endParaRPr lang="en-US" sz="38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93" y="4418257"/>
            <a:ext cx="3893916" cy="12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584" y="31350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User registration form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9" y="1881052"/>
            <a:ext cx="10804693" cy="45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09" y="374469"/>
            <a:ext cx="10131425" cy="120613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Student profile</a:t>
            </a:r>
            <a:endParaRPr lang="en-US" sz="3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36" y="1789611"/>
            <a:ext cx="10686369" cy="49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3" y="37140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Project benefits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19" y="1827676"/>
            <a:ext cx="6387737" cy="4585304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/>
              <a:t>This system will save their working </a:t>
            </a:r>
            <a:r>
              <a:rPr lang="en-US" sz="2600" dirty="0" smtClean="0"/>
              <a:t>time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Working sector will be more digitalized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Employees will be more smart to use the system in their work place</a:t>
            </a:r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It has edit, update and report generation option</a:t>
            </a:r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It will maintain systematic record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59" y="2349308"/>
            <a:ext cx="5152058" cy="3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435" y="46397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troubleshooting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972" y="2129246"/>
            <a:ext cx="7001692" cy="46373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I am not expert in Laravel. I learned Laravel during my internship period to build this project. So it may have some lacking's.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 smtClean="0"/>
          </a:p>
          <a:p>
            <a:r>
              <a:rPr lang="en-US" sz="2600" dirty="0" smtClean="0"/>
              <a:t>Design is constrained employees satisfaction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47" y="2612571"/>
            <a:ext cx="3221626" cy="36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302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Project 2</a:t>
            </a:r>
            <a:endParaRPr lang="en-US" sz="3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854924"/>
            <a:ext cx="6035040" cy="484632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54923"/>
            <a:ext cx="6018867" cy="48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3029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Project 3</a:t>
            </a:r>
            <a:endParaRPr lang="en-US" sz="3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0" y="1614067"/>
            <a:ext cx="5518428" cy="26768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8" y="1614067"/>
            <a:ext cx="5548175" cy="2676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4" y="4290927"/>
            <a:ext cx="5529624" cy="2477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8" y="4274787"/>
            <a:ext cx="5548175" cy="25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2492" y="2873829"/>
            <a:ext cx="7171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Baskerville Old Face" panose="020206020805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US" sz="9600" dirty="0">
              <a:latin typeface="Baskerville Old Face" panose="020206020805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870" y="48332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My jobs and responsibilities</a:t>
            </a:r>
            <a:endParaRPr lang="en-US" sz="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7724" y="2272937"/>
            <a:ext cx="977101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Learning Laravel for the back end development.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onverting some PSD into HTML for front end practice.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Giving deadline for every work and bound to complete the given task within the deadline.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Free to ask my IT team members for any kind of technological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23" y="51816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TRAINING MANAGEMENT SYSTEM</a:t>
            </a:r>
            <a:endParaRPr lang="en-US" sz="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23853" y="2468880"/>
            <a:ext cx="99408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Training Management System is a web based system in which a training center can keep all the records of their students and teachers.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It’s a web based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Training Management System can help them to save their time.</a:t>
            </a:r>
          </a:p>
          <a:p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cs typeface="Times New Roman" panose="02020603050405020304" pitchFamily="18" charset="0"/>
              </a:rPr>
              <a:t>This is a system that will help them to work more faster.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4" y="40059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My project requirements</a:t>
            </a:r>
            <a:endParaRPr lang="en-US" sz="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8090" y="2069749"/>
            <a:ext cx="1011065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I was told to make a web based application for a training center in which an admin can-</a:t>
            </a:r>
          </a:p>
          <a:p>
            <a:pPr lvl="1"/>
            <a:endParaRPr lang="en-US" sz="26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600" dirty="0" smtClean="0"/>
              <a:t> register an account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 smtClean="0"/>
              <a:t>login the account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 smtClean="0"/>
              <a:t>register a students account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600" dirty="0"/>
              <a:t>m</a:t>
            </a:r>
            <a:r>
              <a:rPr lang="en-US" sz="2600" dirty="0" smtClean="0"/>
              <a:t>anage students account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600" dirty="0"/>
              <a:t>a</a:t>
            </a:r>
            <a:r>
              <a:rPr lang="en-US" sz="2600" dirty="0" smtClean="0"/>
              <a:t>llocate courses and times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600" dirty="0"/>
              <a:t>a</a:t>
            </a:r>
            <a:r>
              <a:rPr lang="en-US" sz="2600" dirty="0" smtClean="0"/>
              <a:t>dd users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600" dirty="0" smtClean="0"/>
              <a:t>Logout the account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2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870" y="4790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Tools &amp; technologies</a:t>
            </a:r>
            <a:endParaRPr lang="en-US" sz="3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2719010"/>
            <a:ext cx="9927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Technology tools: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IDE – Sublime Text3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Languages - HTML5, CSS3, PHP,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Frameworks – Laravel,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Database – Microsoft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Server –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11" y="4452984"/>
            <a:ext cx="2857899" cy="1468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51" y="2439955"/>
            <a:ext cx="3661417" cy="19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41" y="43107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INTRODUCING LARAVEL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3" y="2142067"/>
            <a:ext cx="9524003" cy="397134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An </a:t>
            </a:r>
            <a:r>
              <a:rPr lang="en-US" sz="2600" dirty="0"/>
              <a:t>open-source PHP framework designed to make developing web apps easier and faster through built-in </a:t>
            </a:r>
            <a:r>
              <a:rPr lang="en-US" sz="2600" dirty="0" smtClean="0"/>
              <a:t>features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F</a:t>
            </a:r>
            <a:r>
              <a:rPr lang="en-US" sz="2600" dirty="0" smtClean="0"/>
              <a:t>ollows </a:t>
            </a:r>
            <a:r>
              <a:rPr lang="en-US" sz="2600" dirty="0"/>
              <a:t>a model-view-controller design </a:t>
            </a:r>
            <a:r>
              <a:rPr lang="en-US" sz="2600" dirty="0" smtClean="0"/>
              <a:t>pattern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Automatic testing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527" y="3562178"/>
            <a:ext cx="2673839" cy="20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9841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Why use laravel</a:t>
            </a:r>
            <a:r>
              <a:rPr lang="en-US" sz="38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7112725" cy="421954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Makes </a:t>
            </a:r>
            <a:r>
              <a:rPr lang="en-US" sz="2600" dirty="0"/>
              <a:t>the app development process easy and </a:t>
            </a:r>
            <a:r>
              <a:rPr lang="en-US" sz="2600" dirty="0" smtClean="0"/>
              <a:t>quick</a:t>
            </a:r>
          </a:p>
          <a:p>
            <a:r>
              <a:rPr lang="en-US" sz="2600" dirty="0" smtClean="0"/>
              <a:t>Takes care of the security within its framework</a:t>
            </a:r>
          </a:p>
          <a:p>
            <a:r>
              <a:rPr lang="en-US" sz="2600" dirty="0" smtClean="0"/>
              <a:t>Routing </a:t>
            </a:r>
            <a:r>
              <a:rPr lang="en-US" sz="2600" dirty="0"/>
              <a:t>process remains </a:t>
            </a:r>
            <a:r>
              <a:rPr lang="en-US" sz="2600" dirty="0" smtClean="0"/>
              <a:t>simple</a:t>
            </a:r>
          </a:p>
          <a:p>
            <a:r>
              <a:rPr lang="en-US" sz="2600" dirty="0"/>
              <a:t>C</a:t>
            </a:r>
            <a:r>
              <a:rPr lang="en-US" sz="2600" dirty="0" smtClean="0"/>
              <a:t>reates </a:t>
            </a:r>
            <a:r>
              <a:rPr lang="en-US" sz="2600" dirty="0"/>
              <a:t>a simple integration process with the third-entity </a:t>
            </a:r>
            <a:r>
              <a:rPr lang="en-US" sz="2600" dirty="0" smtClean="0"/>
              <a:t>libraries</a:t>
            </a:r>
          </a:p>
          <a:p>
            <a:r>
              <a:rPr lang="en-US" sz="2600" dirty="0" smtClean="0"/>
              <a:t>Cost effective</a:t>
            </a:r>
          </a:p>
          <a:p>
            <a:r>
              <a:rPr lang="en-US" sz="2600" dirty="0" smtClean="0"/>
              <a:t>Fast development time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25" y="2429448"/>
            <a:ext cx="4133305" cy="36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059" y="38559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Functions of my project</a:t>
            </a:r>
            <a:endParaRPr lang="en-US" sz="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50869" y="1841863"/>
            <a:ext cx="8412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Register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Students Registration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Users Registration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Students Profile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Logout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314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437</TotalTime>
  <Words>407</Words>
  <Application>Microsoft Office PowerPoint</Application>
  <PresentationFormat>Widescreen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Baskerville Old Face</vt:lpstr>
      <vt:lpstr>Calibri</vt:lpstr>
      <vt:lpstr>Calibri Light</vt:lpstr>
      <vt:lpstr>Times New Roman</vt:lpstr>
      <vt:lpstr>Verdana</vt:lpstr>
      <vt:lpstr>Wingdings</vt:lpstr>
      <vt:lpstr>Celestial</vt:lpstr>
      <vt:lpstr>Web development at “digital hub solutions ltd.”</vt:lpstr>
      <vt:lpstr>COMPANY PROFILE</vt:lpstr>
      <vt:lpstr>My jobs and responsibilities</vt:lpstr>
      <vt:lpstr>TRAINING MANAGEMENT SYSTEM</vt:lpstr>
      <vt:lpstr>My project requirements</vt:lpstr>
      <vt:lpstr>Tools &amp; technologies</vt:lpstr>
      <vt:lpstr>INTRODUCING LARAVEL</vt:lpstr>
      <vt:lpstr>Why use laravel?</vt:lpstr>
      <vt:lpstr>Functions of my project</vt:lpstr>
      <vt:lpstr>Context level diagram</vt:lpstr>
      <vt:lpstr>Level1 data flow diagram</vt:lpstr>
      <vt:lpstr>Level2 data flow diagram</vt:lpstr>
      <vt:lpstr>Use case diagram</vt:lpstr>
      <vt:lpstr>Entity relationship diagram</vt:lpstr>
      <vt:lpstr>Registration page</vt:lpstr>
      <vt:lpstr>Login page</vt:lpstr>
      <vt:lpstr>dashboard</vt:lpstr>
      <vt:lpstr>Student Registration form </vt:lpstr>
      <vt:lpstr>PowerPoint Presentation</vt:lpstr>
      <vt:lpstr>User registration form</vt:lpstr>
      <vt:lpstr>Student profile</vt:lpstr>
      <vt:lpstr>Project benefits</vt:lpstr>
      <vt:lpstr>troubleshooting</vt:lpstr>
      <vt:lpstr>Project 2</vt:lpstr>
      <vt:lpstr>Project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“digital hub solutions ltd.”</dc:title>
  <dc:creator>Windows User</dc:creator>
  <cp:lastModifiedBy>Windows User</cp:lastModifiedBy>
  <cp:revision>65</cp:revision>
  <dcterms:created xsi:type="dcterms:W3CDTF">2020-03-24T12:54:23Z</dcterms:created>
  <dcterms:modified xsi:type="dcterms:W3CDTF">2020-06-02T06:42:22Z</dcterms:modified>
</cp:coreProperties>
</file>