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3" r:id="rId7"/>
    <p:sldId id="261" r:id="rId8"/>
    <p:sldId id="262" r:id="rId9"/>
    <p:sldId id="270" r:id="rId10"/>
    <p:sldId id="265" r:id="rId11"/>
    <p:sldId id="264" r:id="rId12"/>
    <p:sldId id="266" r:id="rId13"/>
    <p:sldId id="271" r:id="rId14"/>
    <p:sldId id="276" r:id="rId15"/>
    <p:sldId id="277" r:id="rId16"/>
    <p:sldId id="274" r:id="rId17"/>
    <p:sldId id="275" r:id="rId18"/>
    <p:sldId id="279" r:id="rId19"/>
    <p:sldId id="267" r:id="rId20"/>
    <p:sldId id="269" r:id="rId21"/>
    <p:sldId id="272" r:id="rId22"/>
    <p:sldId id="278" r:id="rId23"/>
    <p:sldId id="280" r:id="rId24"/>
    <p:sldId id="281" r:id="rId25"/>
    <p:sldId id="283" r:id="rId26"/>
    <p:sldId id="282" r:id="rId27"/>
    <p:sldId id="284" r:id="rId28"/>
    <p:sldId id="26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6/2/2020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1508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8545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4885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7769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5251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1893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9322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11993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100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681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1321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908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2018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8534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6578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8035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696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6/2/2020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1177073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 Id="rId4" Type="http://schemas.openxmlformats.org/officeDocument/2006/relationships/image" Target="../media/image19.jp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7.xml"/><Relationship Id="rId4" Type="http://schemas.openxmlformats.org/officeDocument/2006/relationships/image" Target="../media/image31.jpg"/></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8111" y="86264"/>
            <a:ext cx="10770155" cy="1190446"/>
          </a:xfrm>
        </p:spPr>
        <p:txBody>
          <a:bodyPr/>
          <a:lstStyle/>
          <a:p>
            <a:r>
              <a:rPr lang="en-US" cap="none" dirty="0" smtClean="0"/>
              <a:t>Software Testing at CMED Health Ltd.</a:t>
            </a:r>
            <a:endParaRPr lang="en-US" cap="none" dirty="0"/>
          </a:p>
        </p:txBody>
      </p:sp>
      <p:sp>
        <p:nvSpPr>
          <p:cNvPr id="3" name="Subtitle 2"/>
          <p:cNvSpPr>
            <a:spLocks noGrp="1"/>
          </p:cNvSpPr>
          <p:nvPr>
            <p:ph type="subTitle" idx="1"/>
          </p:nvPr>
        </p:nvSpPr>
        <p:spPr>
          <a:xfrm>
            <a:off x="2130725" y="1509623"/>
            <a:ext cx="7944928" cy="4201064"/>
          </a:xfrm>
        </p:spPr>
        <p:txBody>
          <a:bodyPr>
            <a:noAutofit/>
          </a:bodyPr>
          <a:lstStyle/>
          <a:p>
            <a:r>
              <a:rPr lang="en-US" sz="1800" b="1" cap="none" dirty="0" smtClean="0">
                <a:solidFill>
                  <a:schemeClr val="tx1"/>
                </a:solidFill>
              </a:rPr>
              <a:t>Supervised By:</a:t>
            </a:r>
          </a:p>
          <a:p>
            <a:r>
              <a:rPr lang="en-US" sz="1800" b="1" cap="none" dirty="0" smtClean="0">
                <a:solidFill>
                  <a:schemeClr val="tx1"/>
                </a:solidFill>
              </a:rPr>
              <a:t>Dr. </a:t>
            </a:r>
            <a:r>
              <a:rPr lang="en-US" sz="1800" b="1" cap="none" dirty="0" err="1" smtClean="0">
                <a:solidFill>
                  <a:schemeClr val="tx1"/>
                </a:solidFill>
              </a:rPr>
              <a:t>Farhana</a:t>
            </a:r>
            <a:r>
              <a:rPr lang="en-US" sz="1800" b="1" cap="none" dirty="0" smtClean="0">
                <a:solidFill>
                  <a:schemeClr val="tx1"/>
                </a:solidFill>
              </a:rPr>
              <a:t> </a:t>
            </a:r>
            <a:r>
              <a:rPr lang="en-US" sz="1800" b="1" cap="none" dirty="0" err="1" smtClean="0">
                <a:solidFill>
                  <a:schemeClr val="tx1"/>
                </a:solidFill>
              </a:rPr>
              <a:t>Sarker</a:t>
            </a:r>
            <a:endParaRPr lang="en-US" sz="1800" b="1" cap="none" dirty="0" smtClean="0">
              <a:solidFill>
                <a:schemeClr val="tx1"/>
              </a:solidFill>
            </a:endParaRPr>
          </a:p>
          <a:p>
            <a:r>
              <a:rPr lang="en-US" sz="1800" b="1" cap="none" dirty="0" smtClean="0">
                <a:solidFill>
                  <a:schemeClr val="tx1"/>
                </a:solidFill>
              </a:rPr>
              <a:t>Assistant Professor and Course </a:t>
            </a:r>
            <a:r>
              <a:rPr lang="en-US" sz="1800" b="1" cap="none" dirty="0">
                <a:solidFill>
                  <a:schemeClr val="tx1"/>
                </a:solidFill>
              </a:rPr>
              <a:t>C</a:t>
            </a:r>
            <a:r>
              <a:rPr lang="en-US" sz="1800" b="1" cap="none" dirty="0" smtClean="0">
                <a:solidFill>
                  <a:schemeClr val="tx1"/>
                </a:solidFill>
              </a:rPr>
              <a:t>oordinator</a:t>
            </a:r>
          </a:p>
          <a:p>
            <a:r>
              <a:rPr lang="en-US" sz="1800" b="1" cap="none" dirty="0" smtClean="0">
                <a:solidFill>
                  <a:schemeClr val="tx1"/>
                </a:solidFill>
              </a:rPr>
              <a:t>Department of Computer </a:t>
            </a:r>
            <a:r>
              <a:rPr lang="en-US" sz="1800" b="1" cap="none" dirty="0">
                <a:solidFill>
                  <a:schemeClr val="tx1"/>
                </a:solidFill>
              </a:rPr>
              <a:t>S</a:t>
            </a:r>
            <a:r>
              <a:rPr lang="en-US" sz="1800" b="1" cap="none" dirty="0" smtClean="0">
                <a:solidFill>
                  <a:schemeClr val="tx1"/>
                </a:solidFill>
              </a:rPr>
              <a:t>cience and Engineering (CSE)</a:t>
            </a:r>
          </a:p>
          <a:p>
            <a:r>
              <a:rPr lang="en-US" sz="1800" b="1" cap="none" dirty="0" smtClean="0">
                <a:solidFill>
                  <a:schemeClr val="tx1"/>
                </a:solidFill>
              </a:rPr>
              <a:t>University of Liberal </a:t>
            </a:r>
            <a:r>
              <a:rPr lang="en-US" sz="1800" b="1" cap="none" dirty="0">
                <a:solidFill>
                  <a:schemeClr val="tx1"/>
                </a:solidFill>
              </a:rPr>
              <a:t>A</a:t>
            </a:r>
            <a:r>
              <a:rPr lang="en-US" sz="1800" b="1" cap="none" dirty="0" smtClean="0">
                <a:solidFill>
                  <a:schemeClr val="tx1"/>
                </a:solidFill>
              </a:rPr>
              <a:t>rts </a:t>
            </a:r>
            <a:r>
              <a:rPr lang="en-US" sz="1800" b="1" cap="none" dirty="0">
                <a:solidFill>
                  <a:schemeClr val="tx1"/>
                </a:solidFill>
              </a:rPr>
              <a:t>B</a:t>
            </a:r>
            <a:r>
              <a:rPr lang="en-US" sz="1800" b="1" cap="none" dirty="0" smtClean="0">
                <a:solidFill>
                  <a:schemeClr val="tx1"/>
                </a:solidFill>
              </a:rPr>
              <a:t>angladesh (ULAB)</a:t>
            </a:r>
          </a:p>
          <a:p>
            <a:r>
              <a:rPr lang="en-US" sz="2000" b="1" cap="none" dirty="0" smtClean="0">
                <a:solidFill>
                  <a:schemeClr val="tx1"/>
                </a:solidFill>
              </a:rPr>
              <a:t>Presented By:</a:t>
            </a:r>
          </a:p>
          <a:p>
            <a:r>
              <a:rPr lang="en-US" sz="2000" cap="none" dirty="0" smtClean="0">
                <a:solidFill>
                  <a:schemeClr val="tx1"/>
                </a:solidFill>
              </a:rPr>
              <a:t>Ahanab </a:t>
            </a:r>
            <a:r>
              <a:rPr lang="en-US" sz="2000" cap="none" dirty="0">
                <a:solidFill>
                  <a:schemeClr val="tx1"/>
                </a:solidFill>
              </a:rPr>
              <a:t>H</a:t>
            </a:r>
            <a:r>
              <a:rPr lang="en-US" sz="2000" cap="none" dirty="0" smtClean="0">
                <a:solidFill>
                  <a:schemeClr val="tx1"/>
                </a:solidFill>
              </a:rPr>
              <a:t>aque </a:t>
            </a:r>
            <a:r>
              <a:rPr lang="en-US" sz="2000" cap="none" dirty="0">
                <a:solidFill>
                  <a:schemeClr val="tx1"/>
                </a:solidFill>
              </a:rPr>
              <a:t>A</a:t>
            </a:r>
            <a:r>
              <a:rPr lang="en-US" sz="2000" cap="none" dirty="0" smtClean="0">
                <a:solidFill>
                  <a:schemeClr val="tx1"/>
                </a:solidFill>
              </a:rPr>
              <a:t>kib</a:t>
            </a:r>
          </a:p>
          <a:p>
            <a:r>
              <a:rPr lang="en-US" sz="2000" cap="none" dirty="0" smtClean="0">
                <a:solidFill>
                  <a:schemeClr val="tx1"/>
                </a:solidFill>
              </a:rPr>
              <a:t>ID:161014037</a:t>
            </a:r>
          </a:p>
          <a:p>
            <a:r>
              <a:rPr lang="en-US" sz="2000" cap="none" dirty="0" smtClean="0">
                <a:solidFill>
                  <a:schemeClr val="tx1"/>
                </a:solidFill>
              </a:rPr>
              <a:t>Department of Computer </a:t>
            </a:r>
            <a:r>
              <a:rPr lang="en-US" sz="2000" cap="none" dirty="0">
                <a:solidFill>
                  <a:schemeClr val="tx1"/>
                </a:solidFill>
              </a:rPr>
              <a:t>S</a:t>
            </a:r>
            <a:r>
              <a:rPr lang="en-US" sz="2000" cap="none" dirty="0" smtClean="0">
                <a:solidFill>
                  <a:schemeClr val="tx1"/>
                </a:solidFill>
              </a:rPr>
              <a:t>cience and Engineering(CSE)</a:t>
            </a:r>
            <a:endParaRPr lang="en-US" sz="2000" cap="none" dirty="0">
              <a:solidFill>
                <a:schemeClr val="tx1"/>
              </a:solidFill>
            </a:endParaRPr>
          </a:p>
        </p:txBody>
      </p:sp>
    </p:spTree>
    <p:extLst>
      <p:ext uri="{BB962C8B-B14F-4D97-AF65-F5344CB8AC3E}">
        <p14:creationId xmlns:p14="http://schemas.microsoft.com/office/powerpoint/2010/main" val="483128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267" y="1539551"/>
            <a:ext cx="10368951" cy="4576577"/>
          </a:xfrm>
          <a:prstGeom prst="rect">
            <a:avLst/>
          </a:prstGeom>
        </p:spPr>
      </p:pic>
      <p:sp>
        <p:nvSpPr>
          <p:cNvPr id="5" name="TextBox 4"/>
          <p:cNvSpPr txBox="1"/>
          <p:nvPr/>
        </p:nvSpPr>
        <p:spPr>
          <a:xfrm>
            <a:off x="871266" y="1040823"/>
            <a:ext cx="10368951" cy="369332"/>
          </a:xfrm>
          <a:prstGeom prst="rect">
            <a:avLst/>
          </a:prstGeom>
          <a:noFill/>
        </p:spPr>
        <p:txBody>
          <a:bodyPr wrap="square" rtlCol="0">
            <a:spAutoFit/>
          </a:bodyPr>
          <a:lstStyle/>
          <a:p>
            <a:pPr algn="ctr"/>
            <a:r>
              <a:rPr lang="en-US" b="1" dirty="0" smtClean="0"/>
              <a:t>Test cases written for “ENRICHed </a:t>
            </a:r>
            <a:r>
              <a:rPr lang="en-US" b="1" dirty="0"/>
              <a:t>SASTHO</a:t>
            </a:r>
            <a:r>
              <a:rPr lang="en-US" b="1" dirty="0" smtClean="0"/>
              <a:t>” measurement testing </a:t>
            </a:r>
            <a:endParaRPr lang="en-US" b="1" dirty="0"/>
          </a:p>
        </p:txBody>
      </p:sp>
    </p:spTree>
    <p:extLst>
      <p:ext uri="{BB962C8B-B14F-4D97-AF65-F5344CB8AC3E}">
        <p14:creationId xmlns:p14="http://schemas.microsoft.com/office/powerpoint/2010/main" val="2349423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1009290" y="1570007"/>
            <a:ext cx="10248181" cy="4615131"/>
          </a:xfrm>
        </p:spPr>
      </p:pic>
      <p:sp>
        <p:nvSpPr>
          <p:cNvPr id="13" name="TextBox 12"/>
          <p:cNvSpPr txBox="1"/>
          <p:nvPr/>
        </p:nvSpPr>
        <p:spPr>
          <a:xfrm>
            <a:off x="1009290" y="1052423"/>
            <a:ext cx="10248181" cy="369332"/>
          </a:xfrm>
          <a:prstGeom prst="rect">
            <a:avLst/>
          </a:prstGeom>
          <a:noFill/>
        </p:spPr>
        <p:txBody>
          <a:bodyPr wrap="square" rtlCol="0">
            <a:spAutoFit/>
          </a:bodyPr>
          <a:lstStyle/>
          <a:p>
            <a:pPr algn="ctr"/>
            <a:r>
              <a:rPr lang="en-US" b="1" dirty="0"/>
              <a:t>“ENRICHed SASTHO</a:t>
            </a:r>
            <a:r>
              <a:rPr lang="en-US" b="1" dirty="0" smtClean="0"/>
              <a:t>”  Web dashboard</a:t>
            </a:r>
            <a:endParaRPr lang="en-US" b="1" dirty="0"/>
          </a:p>
        </p:txBody>
      </p:sp>
    </p:spTree>
    <p:extLst>
      <p:ext uri="{BB962C8B-B14F-4D97-AF65-F5344CB8AC3E}">
        <p14:creationId xmlns:p14="http://schemas.microsoft.com/office/powerpoint/2010/main" val="3523874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0804" y="612476"/>
            <a:ext cx="3165231" cy="544326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7467" y="612476"/>
            <a:ext cx="3165231" cy="5641675"/>
          </a:xfrm>
          <a:prstGeom prst="rect">
            <a:avLst/>
          </a:prstGeom>
        </p:spPr>
      </p:pic>
      <p:sp>
        <p:nvSpPr>
          <p:cNvPr id="5" name="TextBox 4"/>
          <p:cNvSpPr txBox="1"/>
          <p:nvPr/>
        </p:nvSpPr>
        <p:spPr>
          <a:xfrm>
            <a:off x="698409" y="1160795"/>
            <a:ext cx="4021679" cy="1569660"/>
          </a:xfrm>
          <a:prstGeom prst="rect">
            <a:avLst/>
          </a:prstGeom>
          <a:noFill/>
        </p:spPr>
        <p:txBody>
          <a:bodyPr wrap="square" rtlCol="0">
            <a:spAutoFit/>
          </a:bodyPr>
          <a:lstStyle/>
          <a:p>
            <a:r>
              <a:rPr lang="en-US" sz="3200" b="1" dirty="0"/>
              <a:t>“ENRICHed SASTHO</a:t>
            </a:r>
            <a:r>
              <a:rPr lang="en-US" sz="3200" b="1" dirty="0" smtClean="0"/>
              <a:t>” </a:t>
            </a:r>
          </a:p>
          <a:p>
            <a:r>
              <a:rPr lang="en-US" sz="3200" b="1" dirty="0" smtClean="0"/>
              <a:t>Mobile</a:t>
            </a:r>
            <a:r>
              <a:rPr lang="en-US" sz="3200" b="1" dirty="0"/>
              <a:t> </a:t>
            </a:r>
            <a:r>
              <a:rPr lang="en-US" sz="3200" b="1" dirty="0" smtClean="0"/>
              <a:t> Application</a:t>
            </a:r>
            <a:endParaRPr lang="en-US" sz="3200" b="1"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7685" y="3433313"/>
            <a:ext cx="2143125" cy="2143125"/>
          </a:xfrm>
          <a:prstGeom prst="rect">
            <a:avLst/>
          </a:prstGeom>
        </p:spPr>
      </p:pic>
    </p:spTree>
    <p:extLst>
      <p:ext uri="{BB962C8B-B14F-4D97-AF65-F5344CB8AC3E}">
        <p14:creationId xmlns:p14="http://schemas.microsoft.com/office/powerpoint/2010/main" val="2011829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Corona Module</a:t>
            </a:r>
            <a:endParaRPr lang="en-US" b="1" dirty="0"/>
          </a:p>
        </p:txBody>
      </p:sp>
      <p:sp>
        <p:nvSpPr>
          <p:cNvPr id="3" name="Content Placeholder 2"/>
          <p:cNvSpPr>
            <a:spLocks noGrp="1"/>
          </p:cNvSpPr>
          <p:nvPr>
            <p:ph idx="1"/>
          </p:nvPr>
        </p:nvSpPr>
        <p:spPr/>
        <p:txBody>
          <a:bodyPr>
            <a:normAutofit fontScale="85000" lnSpcReduction="20000"/>
          </a:bodyPr>
          <a:lstStyle/>
          <a:p>
            <a:r>
              <a:rPr lang="en-US" dirty="0"/>
              <a:t>Currently the world is suffering from corona epidemic. </a:t>
            </a:r>
            <a:r>
              <a:rPr lang="en-US" b="1" dirty="0"/>
              <a:t>Coronaviruses</a:t>
            </a:r>
            <a:r>
              <a:rPr lang="en-US" dirty="0"/>
              <a:t> are a family of viruses known for containing strains that cause potentially deadly diseases in mammals and birds. In humans they're typically spread via airborne droplets of fluid produced by infected individuals</a:t>
            </a:r>
            <a:r>
              <a:rPr lang="en-US" dirty="0" smtClean="0"/>
              <a:t>.</a:t>
            </a:r>
            <a:endParaRPr lang="en-US" dirty="0"/>
          </a:p>
          <a:p>
            <a:r>
              <a:rPr lang="en-US" dirty="0"/>
              <a:t>Just when the corona virus started spreading in Bangladesh, with the support of the Bangladesh Government and IEDCR, CMED started working on a module to add on their existing applications. CMED currently has 132263 registered user for their health applications. This corona module could help these user a lot. This module includes an informative part for the users and an for the health officers, an online screening part where the user can answer a few questions and the app will let them know if they are in risk or not, an emergency contact section and a </a:t>
            </a:r>
            <a:r>
              <a:rPr lang="en-US" dirty="0" smtClean="0"/>
              <a:t>unique web </a:t>
            </a:r>
            <a:r>
              <a:rPr lang="en-US" dirty="0"/>
              <a:t>dashboard to monitor over the situation.</a:t>
            </a:r>
          </a:p>
          <a:p>
            <a:endParaRPr lang="en-US" dirty="0"/>
          </a:p>
        </p:txBody>
      </p:sp>
    </p:spTree>
    <p:extLst>
      <p:ext uri="{BB962C8B-B14F-4D97-AF65-F5344CB8AC3E}">
        <p14:creationId xmlns:p14="http://schemas.microsoft.com/office/powerpoint/2010/main" val="1522600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3384" y="1197735"/>
            <a:ext cx="3165231" cy="50485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9316" y="1197735"/>
            <a:ext cx="3165231" cy="504851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452" y="1197735"/>
            <a:ext cx="3165231" cy="5048518"/>
          </a:xfrm>
          <a:prstGeom prst="rect">
            <a:avLst/>
          </a:prstGeom>
        </p:spPr>
      </p:pic>
      <p:sp>
        <p:nvSpPr>
          <p:cNvPr id="7" name="TextBox 6"/>
          <p:cNvSpPr txBox="1"/>
          <p:nvPr/>
        </p:nvSpPr>
        <p:spPr>
          <a:xfrm>
            <a:off x="4063713" y="660977"/>
            <a:ext cx="4064574" cy="369332"/>
          </a:xfrm>
          <a:prstGeom prst="rect">
            <a:avLst/>
          </a:prstGeom>
          <a:noFill/>
        </p:spPr>
        <p:txBody>
          <a:bodyPr wrap="none" rtlCol="0">
            <a:spAutoFit/>
          </a:bodyPr>
          <a:lstStyle/>
          <a:p>
            <a:r>
              <a:rPr lang="en-US" b="1" dirty="0" smtClean="0"/>
              <a:t>Corona Module in different Application</a:t>
            </a:r>
            <a:endParaRPr lang="en-US" b="1" dirty="0"/>
          </a:p>
        </p:txBody>
      </p:sp>
    </p:spTree>
    <p:extLst>
      <p:ext uri="{BB962C8B-B14F-4D97-AF65-F5344CB8AC3E}">
        <p14:creationId xmlns:p14="http://schemas.microsoft.com/office/powerpoint/2010/main" val="4099681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9194" y="1622737"/>
            <a:ext cx="3165231" cy="462351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332" y="1622737"/>
            <a:ext cx="3165231" cy="462351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6763" y="1622737"/>
            <a:ext cx="3165231" cy="4623516"/>
          </a:xfrm>
          <a:prstGeom prst="rect">
            <a:avLst/>
          </a:prstGeom>
        </p:spPr>
      </p:pic>
      <p:sp>
        <p:nvSpPr>
          <p:cNvPr id="5" name="TextBox 4"/>
          <p:cNvSpPr txBox="1"/>
          <p:nvPr/>
        </p:nvSpPr>
        <p:spPr>
          <a:xfrm>
            <a:off x="3658687" y="811369"/>
            <a:ext cx="4581382" cy="369332"/>
          </a:xfrm>
          <a:prstGeom prst="rect">
            <a:avLst/>
          </a:prstGeom>
          <a:noFill/>
        </p:spPr>
        <p:txBody>
          <a:bodyPr wrap="none" rtlCol="0">
            <a:spAutoFit/>
          </a:bodyPr>
          <a:lstStyle/>
          <a:p>
            <a:r>
              <a:rPr lang="en-US" b="1" dirty="0" smtClean="0"/>
              <a:t>Online Screening sample question and result</a:t>
            </a:r>
            <a:endParaRPr lang="en-US" b="1" dirty="0"/>
          </a:p>
        </p:txBody>
      </p:sp>
    </p:spTree>
    <p:extLst>
      <p:ext uri="{BB962C8B-B14F-4D97-AF65-F5344CB8AC3E}">
        <p14:creationId xmlns:p14="http://schemas.microsoft.com/office/powerpoint/2010/main" val="4123747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779779" y="1372534"/>
            <a:ext cx="10656659" cy="4809325"/>
          </a:xfrm>
          <a:prstGeom prst="rect">
            <a:avLst/>
          </a:prstGeom>
        </p:spPr>
      </p:pic>
      <p:sp>
        <p:nvSpPr>
          <p:cNvPr id="5" name="TextBox 4"/>
          <p:cNvSpPr txBox="1"/>
          <p:nvPr/>
        </p:nvSpPr>
        <p:spPr>
          <a:xfrm>
            <a:off x="3972060" y="772733"/>
            <a:ext cx="3781022" cy="369332"/>
          </a:xfrm>
          <a:prstGeom prst="rect">
            <a:avLst/>
          </a:prstGeom>
          <a:noFill/>
        </p:spPr>
        <p:txBody>
          <a:bodyPr wrap="square" rtlCol="0">
            <a:spAutoFit/>
          </a:bodyPr>
          <a:lstStyle/>
          <a:p>
            <a:pPr algn="ctr"/>
            <a:r>
              <a:rPr lang="en-US" b="1" dirty="0" smtClean="0"/>
              <a:t>Corona module web dashboard</a:t>
            </a:r>
            <a:endParaRPr lang="en-US" b="1" dirty="0"/>
          </a:p>
        </p:txBody>
      </p:sp>
    </p:spTree>
    <p:extLst>
      <p:ext uri="{BB962C8B-B14F-4D97-AF65-F5344CB8AC3E}">
        <p14:creationId xmlns:p14="http://schemas.microsoft.com/office/powerpoint/2010/main" val="4260695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798491" y="656823"/>
            <a:ext cx="10612192" cy="5537915"/>
          </a:xfrm>
          <a:prstGeom prst="rect">
            <a:avLst/>
          </a:prstGeom>
        </p:spPr>
      </p:pic>
    </p:spTree>
    <p:extLst>
      <p:ext uri="{BB962C8B-B14F-4D97-AF65-F5344CB8AC3E}">
        <p14:creationId xmlns:p14="http://schemas.microsoft.com/office/powerpoint/2010/main" val="481056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28068" y="994421"/>
            <a:ext cx="5937161" cy="523895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831" y="994421"/>
            <a:ext cx="4848237" cy="5238953"/>
          </a:xfrm>
          <a:prstGeom prst="rect">
            <a:avLst/>
          </a:prstGeom>
        </p:spPr>
      </p:pic>
      <p:sp>
        <p:nvSpPr>
          <p:cNvPr id="4" name="TextBox 3"/>
          <p:cNvSpPr txBox="1"/>
          <p:nvPr/>
        </p:nvSpPr>
        <p:spPr>
          <a:xfrm>
            <a:off x="3588226" y="625089"/>
            <a:ext cx="5008422" cy="369332"/>
          </a:xfrm>
          <a:prstGeom prst="rect">
            <a:avLst/>
          </a:prstGeom>
          <a:noFill/>
        </p:spPr>
        <p:txBody>
          <a:bodyPr wrap="none" rtlCol="0">
            <a:spAutoFit/>
          </a:bodyPr>
          <a:lstStyle/>
          <a:p>
            <a:r>
              <a:rPr lang="en-US" b="1" dirty="0" smtClean="0"/>
              <a:t>Expected response sample from online screening</a:t>
            </a:r>
            <a:endParaRPr lang="en-US" b="1" dirty="0"/>
          </a:p>
        </p:txBody>
      </p:sp>
    </p:spTree>
    <p:extLst>
      <p:ext uri="{BB962C8B-B14F-4D97-AF65-F5344CB8AC3E}">
        <p14:creationId xmlns:p14="http://schemas.microsoft.com/office/powerpoint/2010/main" val="949815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Tools Used</a:t>
            </a:r>
            <a:endParaRPr lang="en-US" b="1" dirty="0"/>
          </a:p>
        </p:txBody>
      </p:sp>
      <p:sp>
        <p:nvSpPr>
          <p:cNvPr id="3" name="Content Placeholder 2"/>
          <p:cNvSpPr>
            <a:spLocks noGrp="1"/>
          </p:cNvSpPr>
          <p:nvPr>
            <p:ph idx="1"/>
          </p:nvPr>
        </p:nvSpPr>
        <p:spPr/>
        <p:txBody>
          <a:bodyPr>
            <a:normAutofit fontScale="77500" lnSpcReduction="20000"/>
          </a:bodyPr>
          <a:lstStyle/>
          <a:p>
            <a:pPr marL="457200" indent="-457200">
              <a:buAutoNum type="arabicPeriod"/>
            </a:pPr>
            <a:r>
              <a:rPr lang="en-US" dirty="0" smtClean="0"/>
              <a:t>CMED Measurement devices: CMED has multiple smart devices for health check up. Had to learn how to use those as major part of our testing depends on those measurement devices.</a:t>
            </a:r>
          </a:p>
          <a:p>
            <a:pPr marL="457200" indent="-457200">
              <a:buAutoNum type="arabicPeriod"/>
            </a:pPr>
            <a:r>
              <a:rPr lang="en-US" dirty="0" smtClean="0"/>
              <a:t>Slack: Used slack for Communication, Daily target announcement, Check in/Check out messages.</a:t>
            </a:r>
          </a:p>
          <a:p>
            <a:pPr marL="457200" indent="-457200">
              <a:buAutoNum type="arabicPeriod"/>
            </a:pPr>
            <a:r>
              <a:rPr lang="en-US" dirty="0" smtClean="0"/>
              <a:t> </a:t>
            </a:r>
            <a:r>
              <a:rPr lang="en-US" dirty="0" err="1" smtClean="0"/>
              <a:t>Redmine</a:t>
            </a:r>
            <a:r>
              <a:rPr lang="en-US" dirty="0" smtClean="0"/>
              <a:t>: </a:t>
            </a:r>
            <a:r>
              <a:rPr lang="en-US" dirty="0" err="1" smtClean="0"/>
              <a:t>Redmine</a:t>
            </a:r>
            <a:r>
              <a:rPr lang="en-US" dirty="0" smtClean="0"/>
              <a:t> is the management software used in CMED. We can assign a issue to developer team after finding and developer team can assign the issue to testing team after it’s solved. Used </a:t>
            </a:r>
            <a:r>
              <a:rPr lang="en-US" dirty="0" err="1" smtClean="0"/>
              <a:t>redmine</a:t>
            </a:r>
            <a:r>
              <a:rPr lang="en-US" dirty="0" smtClean="0"/>
              <a:t> to inform about the issues found, tracked the currently in progress features, tested the already fixed issues. </a:t>
            </a:r>
          </a:p>
          <a:p>
            <a:pPr marL="457200" indent="-457200">
              <a:buAutoNum type="arabicPeriod"/>
            </a:pPr>
            <a:r>
              <a:rPr lang="en-US" dirty="0" smtClean="0"/>
              <a:t>Trello: Uploaded issues found in application to </a:t>
            </a:r>
            <a:r>
              <a:rPr lang="en-US" dirty="0" err="1" smtClean="0"/>
              <a:t>trello</a:t>
            </a:r>
            <a:r>
              <a:rPr lang="en-US" dirty="0" smtClean="0"/>
              <a:t>.</a:t>
            </a:r>
          </a:p>
          <a:p>
            <a:pPr marL="457200" indent="-457200">
              <a:buAutoNum type="arabicPeriod"/>
            </a:pPr>
            <a:r>
              <a:rPr lang="en-US" dirty="0" smtClean="0"/>
              <a:t>Swagger : CMED uses swagger framework to design API’s. Had to learn how to test data and call a certain API in swagger.</a:t>
            </a:r>
          </a:p>
        </p:txBody>
      </p:sp>
    </p:spTree>
    <p:extLst>
      <p:ext uri="{BB962C8B-B14F-4D97-AF65-F5344CB8AC3E}">
        <p14:creationId xmlns:p14="http://schemas.microsoft.com/office/powerpoint/2010/main" val="768006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OUTLINE</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20000"/>
          </a:bodyPr>
          <a:lstStyle/>
          <a:p>
            <a:r>
              <a:rPr lang="en-US" dirty="0" smtClean="0"/>
              <a:t>Company profile.</a:t>
            </a:r>
          </a:p>
          <a:p>
            <a:r>
              <a:rPr lang="en-US" dirty="0" smtClean="0"/>
              <a:t>Duties and Responsibilities.</a:t>
            </a:r>
          </a:p>
          <a:p>
            <a:r>
              <a:rPr lang="en-US" dirty="0" smtClean="0"/>
              <a:t>Internship Activities</a:t>
            </a:r>
          </a:p>
          <a:p>
            <a:r>
              <a:rPr lang="en-US" dirty="0" smtClean="0"/>
              <a:t>Software testing.</a:t>
            </a:r>
          </a:p>
          <a:p>
            <a:r>
              <a:rPr lang="en-US" dirty="0" smtClean="0"/>
              <a:t>ENRICHed SASTHO.</a:t>
            </a:r>
          </a:p>
          <a:p>
            <a:r>
              <a:rPr lang="en-US" dirty="0" smtClean="0"/>
              <a:t>Corona Module.</a:t>
            </a:r>
          </a:p>
          <a:p>
            <a:r>
              <a:rPr lang="en-US" dirty="0" smtClean="0"/>
              <a:t>Tools used. </a:t>
            </a:r>
          </a:p>
          <a:p>
            <a:r>
              <a:rPr lang="en-US" dirty="0" smtClean="0"/>
              <a:t>Current work &amp; Conclusion.</a:t>
            </a:r>
          </a:p>
          <a:p>
            <a:endParaRPr lang="en-US" dirty="0"/>
          </a:p>
        </p:txBody>
      </p:sp>
    </p:spTree>
    <p:extLst>
      <p:ext uri="{BB962C8B-B14F-4D97-AF65-F5344CB8AC3E}">
        <p14:creationId xmlns:p14="http://schemas.microsoft.com/office/powerpoint/2010/main" val="23408126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255" y="1358256"/>
            <a:ext cx="10662249" cy="4766499"/>
          </a:xfrm>
          <a:prstGeom prst="rect">
            <a:avLst/>
          </a:prstGeom>
        </p:spPr>
      </p:pic>
      <p:sp>
        <p:nvSpPr>
          <p:cNvPr id="5" name="TextBox 4"/>
          <p:cNvSpPr txBox="1"/>
          <p:nvPr/>
        </p:nvSpPr>
        <p:spPr>
          <a:xfrm>
            <a:off x="802256" y="588815"/>
            <a:ext cx="10662248" cy="646331"/>
          </a:xfrm>
          <a:prstGeom prst="rect">
            <a:avLst/>
          </a:prstGeom>
          <a:noFill/>
        </p:spPr>
        <p:txBody>
          <a:bodyPr wrap="square" rtlCol="0">
            <a:spAutoFit/>
          </a:bodyPr>
          <a:lstStyle/>
          <a:p>
            <a:pPr algn="ctr"/>
            <a:r>
              <a:rPr lang="en-US" sz="3600" b="1" dirty="0" err="1" smtClean="0"/>
              <a:t>Redmine</a:t>
            </a:r>
            <a:r>
              <a:rPr lang="en-US" sz="3600" b="1" dirty="0" smtClean="0"/>
              <a:t> Management Software</a:t>
            </a:r>
            <a:endParaRPr lang="en-US" sz="3600" b="1" dirty="0"/>
          </a:p>
        </p:txBody>
      </p:sp>
    </p:spTree>
    <p:extLst>
      <p:ext uri="{BB962C8B-B14F-4D97-AF65-F5344CB8AC3E}">
        <p14:creationId xmlns:p14="http://schemas.microsoft.com/office/powerpoint/2010/main" val="42415372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41830" y="566670"/>
            <a:ext cx="4708340" cy="369332"/>
          </a:xfrm>
          <a:prstGeom prst="rect">
            <a:avLst/>
          </a:prstGeom>
          <a:noFill/>
        </p:spPr>
        <p:txBody>
          <a:bodyPr wrap="none" rtlCol="0">
            <a:spAutoFit/>
          </a:bodyPr>
          <a:lstStyle/>
          <a:p>
            <a:r>
              <a:rPr lang="en-US" b="1" dirty="0" smtClean="0"/>
              <a:t>Swagger Authorization page and API example</a:t>
            </a:r>
            <a:endParaRPr lang="en-US" b="1"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78032" y="936001"/>
            <a:ext cx="4373518" cy="5297373"/>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5151549" y="936000"/>
            <a:ext cx="6056357" cy="5297374"/>
          </a:xfrm>
          <a:prstGeom prst="rect">
            <a:avLst/>
          </a:prstGeom>
        </p:spPr>
      </p:pic>
    </p:spTree>
    <p:extLst>
      <p:ext uri="{BB962C8B-B14F-4D97-AF65-F5344CB8AC3E}">
        <p14:creationId xmlns:p14="http://schemas.microsoft.com/office/powerpoint/2010/main" val="20210737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757734" y="1231680"/>
            <a:ext cx="5564308" cy="5001695"/>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6322042" y="1231679"/>
            <a:ext cx="5214620" cy="5001695"/>
          </a:xfrm>
          <a:prstGeom prst="rect">
            <a:avLst/>
          </a:prstGeom>
        </p:spPr>
      </p:pic>
      <p:sp>
        <p:nvSpPr>
          <p:cNvPr id="4" name="TextBox 3"/>
          <p:cNvSpPr txBox="1"/>
          <p:nvPr/>
        </p:nvSpPr>
        <p:spPr>
          <a:xfrm>
            <a:off x="2975019" y="862346"/>
            <a:ext cx="6343083" cy="369332"/>
          </a:xfrm>
          <a:prstGeom prst="rect">
            <a:avLst/>
          </a:prstGeom>
          <a:noFill/>
        </p:spPr>
        <p:txBody>
          <a:bodyPr wrap="none" rtlCol="0">
            <a:spAutoFit/>
          </a:bodyPr>
          <a:lstStyle/>
          <a:p>
            <a:r>
              <a:rPr lang="en-US" b="1" dirty="0" smtClean="0"/>
              <a:t>Swagger API parameters to execute and API response example</a:t>
            </a:r>
            <a:endParaRPr lang="en-US" b="1" dirty="0"/>
          </a:p>
        </p:txBody>
      </p:sp>
    </p:spTree>
    <p:extLst>
      <p:ext uri="{BB962C8B-B14F-4D97-AF65-F5344CB8AC3E}">
        <p14:creationId xmlns:p14="http://schemas.microsoft.com/office/powerpoint/2010/main" val="32058374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Current Work</a:t>
            </a:r>
            <a:endParaRPr lang="en-US" b="1" dirty="0"/>
          </a:p>
        </p:txBody>
      </p:sp>
      <p:sp>
        <p:nvSpPr>
          <p:cNvPr id="3" name="Content Placeholder 2"/>
          <p:cNvSpPr>
            <a:spLocks noGrp="1"/>
          </p:cNvSpPr>
          <p:nvPr>
            <p:ph idx="1"/>
          </p:nvPr>
        </p:nvSpPr>
        <p:spPr/>
        <p:txBody>
          <a:bodyPr>
            <a:normAutofit/>
          </a:bodyPr>
          <a:lstStyle/>
          <a:p>
            <a:r>
              <a:rPr lang="en-US" dirty="0" smtClean="0"/>
              <a:t>Currently Directorate </a:t>
            </a:r>
            <a:r>
              <a:rPr lang="en-US" dirty="0"/>
              <a:t>General of Health </a:t>
            </a:r>
            <a:r>
              <a:rPr lang="en-US" dirty="0" smtClean="0"/>
              <a:t>Services (DGHS)  and BRAC are working together on a project that would help them to work as a center point of helpline in this Corona pandemic situation. </a:t>
            </a:r>
          </a:p>
          <a:p>
            <a:r>
              <a:rPr lang="en-US" dirty="0" smtClean="0"/>
              <a:t>CMED </a:t>
            </a:r>
            <a:r>
              <a:rPr lang="en-US" dirty="0"/>
              <a:t>Health Ltd is helping them by creating the mobile application and a web dashboard for this project</a:t>
            </a:r>
            <a:r>
              <a:rPr lang="en-US" dirty="0" smtClean="0"/>
              <a: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9800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Current 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project includes: </a:t>
            </a:r>
          </a:p>
          <a:p>
            <a:pPr lvl="1"/>
            <a:r>
              <a:rPr lang="en-US" dirty="0" smtClean="0"/>
              <a:t>An </a:t>
            </a:r>
            <a:r>
              <a:rPr lang="en-US" dirty="0"/>
              <a:t>online screening system to determine the risk of corona, </a:t>
            </a:r>
          </a:p>
          <a:p>
            <a:pPr lvl="1"/>
            <a:r>
              <a:rPr lang="en-US" dirty="0" smtClean="0"/>
              <a:t>Allows Area </a:t>
            </a:r>
            <a:r>
              <a:rPr lang="en-US" dirty="0"/>
              <a:t>Manager and Health workers to call and collect sample from the patients with high risk of </a:t>
            </a:r>
            <a:r>
              <a:rPr lang="en-US" dirty="0" smtClean="0"/>
              <a:t>Corona.</a:t>
            </a:r>
          </a:p>
          <a:p>
            <a:pPr lvl="1"/>
            <a:r>
              <a:rPr lang="en-US" dirty="0" smtClean="0"/>
              <a:t>Collecting  Different types of sample to determine corona and sending them to specific laboratory for testing.</a:t>
            </a:r>
          </a:p>
          <a:p>
            <a:pPr lvl="1"/>
            <a:r>
              <a:rPr lang="en-US" dirty="0" smtClean="0"/>
              <a:t>Receiving and sending the test result to the client/patient.</a:t>
            </a:r>
          </a:p>
          <a:p>
            <a:pPr lvl="1"/>
            <a:r>
              <a:rPr lang="en-US" dirty="0" smtClean="0"/>
              <a:t>A web dashboard for Area Managers to track their Health officers progress and a view of overall status.</a:t>
            </a:r>
            <a:endParaRPr lang="en-US" dirty="0"/>
          </a:p>
          <a:p>
            <a:endParaRPr lang="en-US" dirty="0"/>
          </a:p>
        </p:txBody>
      </p:sp>
    </p:spTree>
    <p:extLst>
      <p:ext uri="{BB962C8B-B14F-4D97-AF65-F5344CB8AC3E}">
        <p14:creationId xmlns:p14="http://schemas.microsoft.com/office/powerpoint/2010/main" val="2492558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310" y="1275009"/>
            <a:ext cx="3165231" cy="496158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604" y="1275009"/>
            <a:ext cx="3165231" cy="496158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4016" y="1275009"/>
            <a:ext cx="3165231" cy="4961586"/>
          </a:xfrm>
          <a:prstGeom prst="rect">
            <a:avLst/>
          </a:prstGeom>
        </p:spPr>
      </p:pic>
      <p:sp>
        <p:nvSpPr>
          <p:cNvPr id="5" name="TextBox 4"/>
          <p:cNvSpPr txBox="1"/>
          <p:nvPr/>
        </p:nvSpPr>
        <p:spPr>
          <a:xfrm>
            <a:off x="5340318" y="708338"/>
            <a:ext cx="1527213" cy="369332"/>
          </a:xfrm>
          <a:prstGeom prst="rect">
            <a:avLst/>
          </a:prstGeom>
          <a:noFill/>
        </p:spPr>
        <p:txBody>
          <a:bodyPr wrap="none" rtlCol="0">
            <a:spAutoFit/>
          </a:bodyPr>
          <a:lstStyle/>
          <a:p>
            <a:r>
              <a:rPr lang="en-US" b="1" dirty="0"/>
              <a:t>Current Work</a:t>
            </a:r>
            <a:endParaRPr lang="en-US" dirty="0"/>
          </a:p>
        </p:txBody>
      </p:sp>
    </p:spTree>
    <p:extLst>
      <p:ext uri="{BB962C8B-B14F-4D97-AF65-F5344CB8AC3E}">
        <p14:creationId xmlns:p14="http://schemas.microsoft.com/office/powerpoint/2010/main" val="3767418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11" y="1120462"/>
            <a:ext cx="10650828" cy="5096378"/>
          </a:xfrm>
          <a:prstGeom prst="rect">
            <a:avLst/>
          </a:prstGeom>
        </p:spPr>
      </p:pic>
      <p:sp>
        <p:nvSpPr>
          <p:cNvPr id="2" name="TextBox 1"/>
          <p:cNvSpPr txBox="1"/>
          <p:nvPr/>
        </p:nvSpPr>
        <p:spPr>
          <a:xfrm>
            <a:off x="5347418" y="751130"/>
            <a:ext cx="1527213" cy="369332"/>
          </a:xfrm>
          <a:prstGeom prst="rect">
            <a:avLst/>
          </a:prstGeom>
          <a:noFill/>
        </p:spPr>
        <p:txBody>
          <a:bodyPr wrap="none" rtlCol="0">
            <a:spAutoFit/>
          </a:bodyPr>
          <a:lstStyle/>
          <a:p>
            <a:r>
              <a:rPr lang="en-US" b="1" dirty="0"/>
              <a:t>Current Work</a:t>
            </a:r>
            <a:endParaRPr lang="en-US" dirty="0"/>
          </a:p>
        </p:txBody>
      </p:sp>
    </p:spTree>
    <p:extLst>
      <p:ext uri="{BB962C8B-B14F-4D97-AF65-F5344CB8AC3E}">
        <p14:creationId xmlns:p14="http://schemas.microsoft.com/office/powerpoint/2010/main" val="63337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54" y="1333207"/>
            <a:ext cx="10676585" cy="4913047"/>
          </a:xfrm>
          <a:prstGeom prst="rect">
            <a:avLst/>
          </a:prstGeom>
        </p:spPr>
      </p:pic>
      <p:sp>
        <p:nvSpPr>
          <p:cNvPr id="3" name="TextBox 2"/>
          <p:cNvSpPr txBox="1"/>
          <p:nvPr/>
        </p:nvSpPr>
        <p:spPr>
          <a:xfrm>
            <a:off x="5334539" y="842615"/>
            <a:ext cx="1527213" cy="646331"/>
          </a:xfrm>
          <a:prstGeom prst="rect">
            <a:avLst/>
          </a:prstGeom>
          <a:noFill/>
        </p:spPr>
        <p:txBody>
          <a:bodyPr wrap="none" rtlCol="0">
            <a:spAutoFit/>
          </a:bodyPr>
          <a:lstStyle/>
          <a:p>
            <a:r>
              <a:rPr lang="en-US" b="1" dirty="0"/>
              <a:t>Current Work</a:t>
            </a:r>
            <a:endParaRPr lang="en-US" dirty="0"/>
          </a:p>
          <a:p>
            <a:endParaRPr lang="en-US" dirty="0"/>
          </a:p>
        </p:txBody>
      </p:sp>
    </p:spTree>
    <p:extLst>
      <p:ext uri="{BB962C8B-B14F-4D97-AF65-F5344CB8AC3E}">
        <p14:creationId xmlns:p14="http://schemas.microsoft.com/office/powerpoint/2010/main" val="2621816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7751" y="2820837"/>
            <a:ext cx="10670875" cy="1107996"/>
          </a:xfrm>
          <a:prstGeom prst="rect">
            <a:avLst/>
          </a:prstGeom>
          <a:noFill/>
        </p:spPr>
        <p:txBody>
          <a:bodyPr wrap="square" rtlCol="0">
            <a:spAutoFit/>
          </a:bodyPr>
          <a:lstStyle/>
          <a:p>
            <a:pPr algn="ctr"/>
            <a:r>
              <a:rPr lang="en-US" sz="6600" b="1" dirty="0" smtClean="0"/>
              <a:t>Thank You </a:t>
            </a:r>
            <a:endParaRPr lang="en-US" sz="6600" b="1" dirty="0"/>
          </a:p>
        </p:txBody>
      </p:sp>
    </p:spTree>
    <p:extLst>
      <p:ext uri="{BB962C8B-B14F-4D97-AF65-F5344CB8AC3E}">
        <p14:creationId xmlns:p14="http://schemas.microsoft.com/office/powerpoint/2010/main" val="500211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33246"/>
            <a:ext cx="9601196" cy="1552754"/>
          </a:xfrm>
        </p:spPr>
        <p:txBody>
          <a:bodyPr/>
          <a:lstStyle/>
          <a:p>
            <a:r>
              <a:rPr lang="en-US" b="1" dirty="0" smtClean="0"/>
              <a:t>Company Profile</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CMED Health Limited is a startup Health-tech company focusing on preventive healthcare</a:t>
            </a:r>
            <a:r>
              <a:rPr lang="en-US" dirty="0" smtClean="0"/>
              <a:t>. It was established on 2016. </a:t>
            </a:r>
            <a:r>
              <a:rPr lang="en-US" dirty="0"/>
              <a:t>CMED </a:t>
            </a:r>
            <a:r>
              <a:rPr lang="en-US" dirty="0" smtClean="0"/>
              <a:t>has </a:t>
            </a:r>
            <a:r>
              <a:rPr lang="en-US" dirty="0"/>
              <a:t>a smart health monitoring system for regular health monitoring. </a:t>
            </a:r>
            <a:r>
              <a:rPr lang="en-US" dirty="0" smtClean="0"/>
              <a:t>They </a:t>
            </a:r>
            <a:r>
              <a:rPr lang="en-US" dirty="0"/>
              <a:t>uses smart medical sensors connected to a smartphone for measurement of vital signs and store data to its secured cloud server. </a:t>
            </a:r>
            <a:endParaRPr lang="en-US" dirty="0" smtClean="0"/>
          </a:p>
          <a:p>
            <a:r>
              <a:rPr lang="en-US" dirty="0"/>
              <a:t>The Company </a:t>
            </a:r>
            <a:r>
              <a:rPr lang="en-US" dirty="0" smtClean="0"/>
              <a:t>has 132263 registered user, 12 client organizations and won 7 major awards.</a:t>
            </a:r>
          </a:p>
          <a:p>
            <a:r>
              <a:rPr lang="en-US" dirty="0" smtClean="0"/>
              <a:t>The vision of CMED is  “</a:t>
            </a:r>
            <a:r>
              <a:rPr lang="en-US" b="1" dirty="0"/>
              <a:t>To create a world where everyone has access to preventive </a:t>
            </a:r>
            <a:r>
              <a:rPr lang="en-US" b="1" dirty="0" smtClean="0"/>
              <a:t>healthcare</a:t>
            </a:r>
            <a:r>
              <a:rPr lang="en-US" dirty="0" smtClean="0"/>
              <a: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1" y="733246"/>
            <a:ext cx="2189671" cy="1552754"/>
          </a:xfrm>
          <a:prstGeom prst="rect">
            <a:avLst/>
          </a:prstGeom>
        </p:spPr>
      </p:pic>
      <p:pic>
        <p:nvPicPr>
          <p:cNvPr id="2049" name="Picture 33" descr="cmed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1147763" cy="39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560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275431"/>
            <a:ext cx="9601196" cy="855294"/>
          </a:xfrm>
        </p:spPr>
        <p:txBody>
          <a:bodyPr/>
          <a:lstStyle/>
          <a:p>
            <a:r>
              <a:rPr lang="en-US" b="1" dirty="0"/>
              <a:t>Company </a:t>
            </a:r>
            <a:r>
              <a:rPr lang="en-US" b="1" dirty="0" smtClean="0"/>
              <a:t>Profile</a:t>
            </a:r>
            <a:endParaRPr lang="en-US" b="1" dirty="0"/>
          </a:p>
        </p:txBody>
      </p:sp>
      <p:sp>
        <p:nvSpPr>
          <p:cNvPr id="3" name="Content Placeholder 2"/>
          <p:cNvSpPr>
            <a:spLocks noGrp="1"/>
          </p:cNvSpPr>
          <p:nvPr>
            <p:ph idx="1"/>
          </p:nvPr>
        </p:nvSpPr>
        <p:spPr>
          <a:xfrm>
            <a:off x="1295402" y="2436162"/>
            <a:ext cx="9601196" cy="3318936"/>
          </a:xfrm>
        </p:spPr>
        <p:txBody>
          <a:bodyPr>
            <a:normAutofit fontScale="85000" lnSpcReduction="20000"/>
          </a:bodyPr>
          <a:lstStyle/>
          <a:p>
            <a:r>
              <a:rPr lang="en-US" dirty="0" smtClean="0"/>
              <a:t>Company services:</a:t>
            </a:r>
          </a:p>
          <a:p>
            <a:pPr lvl="4"/>
            <a:r>
              <a:rPr lang="en-US" sz="1600" b="1" dirty="0" smtClean="0"/>
              <a:t>Primary health monitoring</a:t>
            </a:r>
          </a:p>
          <a:p>
            <a:pPr lvl="4"/>
            <a:r>
              <a:rPr lang="en-US" sz="1600" b="1" dirty="0" smtClean="0"/>
              <a:t>Workforce wellness program (WWP)</a:t>
            </a:r>
          </a:p>
          <a:p>
            <a:pPr lvl="4"/>
            <a:r>
              <a:rPr lang="en-US" sz="1600" b="1" dirty="0" smtClean="0"/>
              <a:t>Student health &amp; wellness program (SHWP)</a:t>
            </a:r>
          </a:p>
          <a:p>
            <a:pPr lvl="4"/>
            <a:r>
              <a:rPr lang="en-US" sz="1600" b="1" dirty="0" smtClean="0"/>
              <a:t>Family health &amp; wellness program (FHWP)</a:t>
            </a:r>
          </a:p>
          <a:p>
            <a:pPr lvl="4"/>
            <a:r>
              <a:rPr lang="en-US" sz="1600" b="1" dirty="0" smtClean="0"/>
              <a:t>Color coded intelligent health status</a:t>
            </a:r>
          </a:p>
          <a:p>
            <a:pPr lvl="4"/>
            <a:r>
              <a:rPr lang="en-US" sz="1600" b="1" dirty="0" smtClean="0"/>
              <a:t>Cloud based record system</a:t>
            </a:r>
          </a:p>
          <a:p>
            <a:pPr lvl="4"/>
            <a:r>
              <a:rPr lang="en-US" sz="1600" b="1" dirty="0" smtClean="0"/>
              <a:t>Initial health consultation</a:t>
            </a:r>
          </a:p>
          <a:p>
            <a:pPr lvl="4"/>
            <a:r>
              <a:rPr lang="en-US" sz="1600" b="1" dirty="0" smtClean="0"/>
              <a:t>Result based suggestion</a:t>
            </a:r>
          </a:p>
          <a:p>
            <a:pPr lvl="4"/>
            <a:r>
              <a:rPr lang="en-US" sz="1600" b="1" dirty="0" smtClean="0"/>
              <a:t>CMED app customization service</a:t>
            </a:r>
          </a:p>
          <a:p>
            <a:pPr lvl="4"/>
            <a:r>
              <a:rPr lang="en-US" sz="1600" b="1" dirty="0" smtClean="0"/>
              <a:t>CMED e-prescription</a:t>
            </a:r>
          </a:p>
          <a:p>
            <a:pPr lvl="4"/>
            <a:endParaRPr lang="en-US" b="1" dirty="0" smtClean="0"/>
          </a:p>
          <a:p>
            <a:pPr lvl="4"/>
            <a:endParaRPr lang="en-US" b="1" dirty="0" smtClean="0"/>
          </a:p>
          <a:p>
            <a:pPr lvl="4"/>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9988" y="2436162"/>
            <a:ext cx="3726609" cy="3318936"/>
          </a:xfrm>
          <a:prstGeom prst="rect">
            <a:avLst/>
          </a:prstGeom>
        </p:spPr>
      </p:pic>
    </p:spTree>
    <p:extLst>
      <p:ext uri="{BB962C8B-B14F-4D97-AF65-F5344CB8AC3E}">
        <p14:creationId xmlns:p14="http://schemas.microsoft.com/office/powerpoint/2010/main" val="2430147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253065"/>
            <a:ext cx="9601196" cy="1303867"/>
          </a:xfrm>
        </p:spPr>
        <p:txBody>
          <a:bodyPr>
            <a:normAutofit fontScale="90000"/>
          </a:bodyPr>
          <a:lstStyle/>
          <a:p>
            <a:r>
              <a:rPr lang="en-US" b="1" dirty="0"/>
              <a:t>Duties and Responsibilities.</a:t>
            </a:r>
            <a:br>
              <a:rPr lang="en-US" b="1" dirty="0"/>
            </a:br>
            <a:endParaRPr lang="en-US" b="1" dirty="0"/>
          </a:p>
        </p:txBody>
      </p:sp>
      <p:sp>
        <p:nvSpPr>
          <p:cNvPr id="3" name="Content Placeholder 2"/>
          <p:cNvSpPr>
            <a:spLocks noGrp="1"/>
          </p:cNvSpPr>
          <p:nvPr>
            <p:ph idx="1"/>
          </p:nvPr>
        </p:nvSpPr>
        <p:spPr/>
        <p:txBody>
          <a:bodyPr/>
          <a:lstStyle/>
          <a:p>
            <a:r>
              <a:rPr lang="en-US" dirty="0" smtClean="0"/>
              <a:t>Software testing of “ENRICHed SASTHO”  mobile/web application. </a:t>
            </a:r>
            <a:r>
              <a:rPr lang="en-US" dirty="0"/>
              <a:t>It is a project of Palli Karma-</a:t>
            </a:r>
            <a:r>
              <a:rPr lang="en-US" dirty="0" err="1"/>
              <a:t>Sahayak</a:t>
            </a:r>
            <a:r>
              <a:rPr lang="en-US" dirty="0"/>
              <a:t> </a:t>
            </a:r>
            <a:r>
              <a:rPr lang="en-US" dirty="0" smtClean="0"/>
              <a:t>Foundation (</a:t>
            </a:r>
            <a:r>
              <a:rPr lang="en-US" dirty="0"/>
              <a:t>PKSF), </a:t>
            </a:r>
            <a:r>
              <a:rPr lang="en-US" dirty="0" smtClean="0"/>
              <a:t>Bangladesh.</a:t>
            </a:r>
            <a:endParaRPr lang="en-US" dirty="0"/>
          </a:p>
          <a:p>
            <a:r>
              <a:rPr lang="en-US" dirty="0" smtClean="0"/>
              <a:t>Software </a:t>
            </a:r>
            <a:r>
              <a:rPr lang="en-US" dirty="0"/>
              <a:t>testing of </a:t>
            </a:r>
            <a:r>
              <a:rPr lang="en-US" dirty="0" smtClean="0"/>
              <a:t>“Corona Module” mobile and web application.</a:t>
            </a:r>
          </a:p>
          <a:p>
            <a:r>
              <a:rPr lang="en-US" dirty="0" smtClean="0"/>
              <a:t>Testing For data mismatch between swagger API, mobile and web applications.</a:t>
            </a:r>
          </a:p>
          <a:p>
            <a:r>
              <a:rPr lang="en-US" dirty="0" smtClean="0"/>
              <a:t>Providing necessary IT support.</a:t>
            </a:r>
          </a:p>
        </p:txBody>
      </p:sp>
    </p:spTree>
    <p:extLst>
      <p:ext uri="{BB962C8B-B14F-4D97-AF65-F5344CB8AC3E}">
        <p14:creationId xmlns:p14="http://schemas.microsoft.com/office/powerpoint/2010/main" val="4151356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Internship </a:t>
            </a:r>
            <a:r>
              <a:rPr lang="en-US" b="1" dirty="0" smtClean="0"/>
              <a:t>Activities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Wrote basic test cases for testing and tested basic functionalities according to test cases.</a:t>
            </a:r>
          </a:p>
          <a:p>
            <a:r>
              <a:rPr lang="en-US" dirty="0" smtClean="0"/>
              <a:t>Tested mobile and web application of </a:t>
            </a:r>
            <a:r>
              <a:rPr lang="en-US" dirty="0"/>
              <a:t>“ENRICHed SASTHO</a:t>
            </a:r>
            <a:r>
              <a:rPr lang="en-US" dirty="0" smtClean="0"/>
              <a:t>”  in depth for system bug.</a:t>
            </a:r>
          </a:p>
          <a:p>
            <a:r>
              <a:rPr lang="en-US" dirty="0"/>
              <a:t>Tested “Corona Module” </a:t>
            </a:r>
            <a:r>
              <a:rPr lang="en-US" dirty="0" smtClean="0"/>
              <a:t> in multiple mobile </a:t>
            </a:r>
            <a:r>
              <a:rPr lang="en-US" dirty="0"/>
              <a:t>and web </a:t>
            </a:r>
            <a:r>
              <a:rPr lang="en-US" dirty="0" smtClean="0"/>
              <a:t>application.</a:t>
            </a:r>
          </a:p>
          <a:p>
            <a:r>
              <a:rPr lang="en-US" dirty="0" smtClean="0"/>
              <a:t>Tested for design mismatch and worked closely with Design and Front-end developer team.</a:t>
            </a:r>
          </a:p>
          <a:p>
            <a:r>
              <a:rPr lang="en-US" dirty="0" smtClean="0"/>
              <a:t>Tested for data mismatch between Mobile application ,Web dashboard and Swagger API’s. Worked with Backend developer team for this.</a:t>
            </a:r>
          </a:p>
          <a:p>
            <a:r>
              <a:rPr lang="en-US" dirty="0" smtClean="0"/>
              <a:t>Provided support in testing for multiple projects including CMED Corporate, Tottho Apa  , Help Age, CMED user app and web dashboard.</a:t>
            </a:r>
            <a:endParaRPr lang="en-US" dirty="0"/>
          </a:p>
        </p:txBody>
      </p:sp>
    </p:spTree>
    <p:extLst>
      <p:ext uri="{BB962C8B-B14F-4D97-AF65-F5344CB8AC3E}">
        <p14:creationId xmlns:p14="http://schemas.microsoft.com/office/powerpoint/2010/main" val="1417642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Software testing</a:t>
            </a:r>
            <a:endParaRPr lang="en-US" b="1" dirty="0"/>
          </a:p>
        </p:txBody>
      </p:sp>
      <p:sp>
        <p:nvSpPr>
          <p:cNvPr id="3" name="Content Placeholder 2"/>
          <p:cNvSpPr>
            <a:spLocks noGrp="1"/>
          </p:cNvSpPr>
          <p:nvPr>
            <p:ph idx="1"/>
          </p:nvPr>
        </p:nvSpPr>
        <p:spPr/>
        <p:txBody>
          <a:bodyPr>
            <a:normAutofit fontScale="92500"/>
          </a:bodyPr>
          <a:lstStyle/>
          <a:p>
            <a:r>
              <a:rPr lang="en-US" dirty="0"/>
              <a:t>Software testing is the process of evaluation a software item to detect differences between given input and expected output. There are two basics of software testing: </a:t>
            </a:r>
            <a:r>
              <a:rPr lang="en-US" dirty="0" smtClean="0"/>
              <a:t>Black box </a:t>
            </a:r>
            <a:r>
              <a:rPr lang="en-US" dirty="0"/>
              <a:t>testing and </a:t>
            </a:r>
            <a:r>
              <a:rPr lang="en-US" dirty="0" smtClean="0"/>
              <a:t>White box </a:t>
            </a:r>
            <a:r>
              <a:rPr lang="en-US" dirty="0"/>
              <a:t>testing.</a:t>
            </a:r>
          </a:p>
          <a:p>
            <a:r>
              <a:rPr lang="en-US" dirty="0"/>
              <a:t>Black box testing is a testing technique that ignores the internal mechanism of the system and focuses on the output generated against any input and execution of the system. It is also called functional testing.</a:t>
            </a:r>
          </a:p>
          <a:p>
            <a:r>
              <a:rPr lang="en-US" dirty="0"/>
              <a:t>White box testing is a testing technique that takes into account the internal mechanism of a system. It is also called structural testing and glass box testing.</a:t>
            </a:r>
          </a:p>
          <a:p>
            <a:pPr marL="0" indent="0">
              <a:buNone/>
            </a:pPr>
            <a:endParaRPr lang="en-US" dirty="0"/>
          </a:p>
        </p:txBody>
      </p:sp>
    </p:spTree>
    <p:extLst>
      <p:ext uri="{BB962C8B-B14F-4D97-AF65-F5344CB8AC3E}">
        <p14:creationId xmlns:p14="http://schemas.microsoft.com/office/powerpoint/2010/main" val="19548024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testing</a:t>
            </a:r>
          </a:p>
        </p:txBody>
      </p:sp>
      <p:sp>
        <p:nvSpPr>
          <p:cNvPr id="3" name="Content Placeholder 2"/>
          <p:cNvSpPr>
            <a:spLocks noGrp="1"/>
          </p:cNvSpPr>
          <p:nvPr>
            <p:ph idx="1"/>
          </p:nvPr>
        </p:nvSpPr>
        <p:spPr/>
        <p:txBody>
          <a:bodyPr>
            <a:normAutofit lnSpcReduction="10000"/>
          </a:bodyPr>
          <a:lstStyle/>
          <a:p>
            <a:r>
              <a:rPr lang="en-US" dirty="0"/>
              <a:t>There are many types of testing </a:t>
            </a:r>
            <a:r>
              <a:rPr lang="en-US" dirty="0" smtClean="0"/>
              <a:t>like : Unit Testing , Integration Testing, Functional Testing , System Testing , Stress Testing, Performance Testing,  Usability Testing,  Acceptance Testing, Regression Testing, Beta Testing.</a:t>
            </a:r>
          </a:p>
          <a:p>
            <a:r>
              <a:rPr lang="en-US" dirty="0"/>
              <a:t>In my assigned projects, I have been using </a:t>
            </a:r>
            <a:r>
              <a:rPr lang="en-US" b="1" dirty="0"/>
              <a:t>User Acceptance testing</a:t>
            </a:r>
            <a:r>
              <a:rPr lang="en-US" dirty="0"/>
              <a:t> mostly</a:t>
            </a:r>
            <a:r>
              <a:rPr lang="en-US" dirty="0" smtClean="0"/>
              <a:t>.</a:t>
            </a:r>
          </a:p>
          <a:p>
            <a:r>
              <a:rPr lang="en-US" dirty="0" smtClean="0"/>
              <a:t>User Acceptance </a:t>
            </a:r>
            <a:r>
              <a:rPr lang="en-US" dirty="0"/>
              <a:t>testing is often done by the customer to ensure that the delivered product meets the requirements and works as the customer expected. It falls under the class of black box testing.</a:t>
            </a:r>
          </a:p>
          <a:p>
            <a:pPr marL="0" indent="0">
              <a:buNone/>
            </a:pPr>
            <a:r>
              <a:rPr lang="en-US" dirty="0" smtClean="0"/>
              <a:t> </a:t>
            </a:r>
            <a:endParaRPr lang="en-US" dirty="0"/>
          </a:p>
        </p:txBody>
      </p:sp>
    </p:spTree>
    <p:extLst>
      <p:ext uri="{BB962C8B-B14F-4D97-AF65-F5344CB8AC3E}">
        <p14:creationId xmlns:p14="http://schemas.microsoft.com/office/powerpoint/2010/main" val="772362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ENRICHed SASTHO</a:t>
            </a:r>
            <a:endParaRPr lang="en-US" b="1" dirty="0"/>
          </a:p>
        </p:txBody>
      </p:sp>
      <p:sp>
        <p:nvSpPr>
          <p:cNvPr id="3" name="Content Placeholder 2"/>
          <p:cNvSpPr>
            <a:spLocks noGrp="1"/>
          </p:cNvSpPr>
          <p:nvPr>
            <p:ph idx="1"/>
          </p:nvPr>
        </p:nvSpPr>
        <p:spPr/>
        <p:txBody>
          <a:bodyPr>
            <a:normAutofit fontScale="85000" lnSpcReduction="20000"/>
          </a:bodyPr>
          <a:lstStyle/>
          <a:p>
            <a:r>
              <a:rPr lang="en-US" dirty="0"/>
              <a:t>The </a:t>
            </a:r>
            <a:r>
              <a:rPr lang="en-US" dirty="0" err="1"/>
              <a:t>Palli</a:t>
            </a:r>
            <a:r>
              <a:rPr lang="en-US" dirty="0"/>
              <a:t> Karma </a:t>
            </a:r>
            <a:r>
              <a:rPr lang="en-US" dirty="0" err="1"/>
              <a:t>Sahayak</a:t>
            </a:r>
            <a:r>
              <a:rPr lang="en-US" dirty="0"/>
              <a:t> Foundation(PKSF) , It’s 52 partner organization, 51 coordinator, 94 health officers and 633 health visitors came together to take part in </a:t>
            </a:r>
            <a:r>
              <a:rPr lang="en-US" b="1" dirty="0"/>
              <a:t>ENRICHed SASTHO</a:t>
            </a:r>
            <a:r>
              <a:rPr lang="en-US" dirty="0"/>
              <a:t> project. This project is going to help take the necessary health measurements and collect survey in the rural areas of Bangladesh. Total 1086 villages in Bangladesh will be served under this project. </a:t>
            </a:r>
          </a:p>
          <a:p>
            <a:r>
              <a:rPr lang="en-US" b="1" dirty="0"/>
              <a:t>ENRICHed SASTHO </a:t>
            </a:r>
            <a:r>
              <a:rPr lang="en-US" dirty="0" smtClean="0"/>
              <a:t>project</a:t>
            </a:r>
            <a:r>
              <a:rPr lang="en-US" b="1" dirty="0" smtClean="0"/>
              <a:t> </a:t>
            </a:r>
            <a:r>
              <a:rPr lang="en-US" dirty="0" smtClean="0"/>
              <a:t>helps </a:t>
            </a:r>
            <a:r>
              <a:rPr lang="en-US" dirty="0"/>
              <a:t>taking necessary health measurements of blood pressure, glucose, temperature, oxygen saturation, BMI from each household member. Also the project will collect survey data on some necessary elements like if the household has access to safe water, sanitary latrine, electricity etc. With the collective data on the number of sick people of an area, this project can help the government focus on what type of medicine and healthcare is necessary in which area.</a:t>
            </a:r>
          </a:p>
          <a:p>
            <a:endParaRPr lang="en-US" dirty="0"/>
          </a:p>
        </p:txBody>
      </p:sp>
    </p:spTree>
    <p:extLst>
      <p:ext uri="{BB962C8B-B14F-4D97-AF65-F5344CB8AC3E}">
        <p14:creationId xmlns:p14="http://schemas.microsoft.com/office/powerpoint/2010/main" val="18394486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1470</TotalTime>
  <Words>1237</Words>
  <Application>Microsoft Office PowerPoint</Application>
  <PresentationFormat>Widescreen</PresentationFormat>
  <Paragraphs>94</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Garamond</vt:lpstr>
      <vt:lpstr>Organic</vt:lpstr>
      <vt:lpstr>Software Testing at CMED Health Ltd.</vt:lpstr>
      <vt:lpstr>OUTLINE</vt:lpstr>
      <vt:lpstr>Company Profile</vt:lpstr>
      <vt:lpstr>Company Profile</vt:lpstr>
      <vt:lpstr>Duties and Responsibilities. </vt:lpstr>
      <vt:lpstr>Internship Activities</vt:lpstr>
      <vt:lpstr>Software testing</vt:lpstr>
      <vt:lpstr>Software testing</vt:lpstr>
      <vt:lpstr>ENRICHed SASTHO</vt:lpstr>
      <vt:lpstr>PowerPoint Presentation</vt:lpstr>
      <vt:lpstr>PowerPoint Presentation</vt:lpstr>
      <vt:lpstr>PowerPoint Presentation</vt:lpstr>
      <vt:lpstr>Corona Module</vt:lpstr>
      <vt:lpstr>PowerPoint Presentation</vt:lpstr>
      <vt:lpstr>PowerPoint Presentation</vt:lpstr>
      <vt:lpstr>PowerPoint Presentation</vt:lpstr>
      <vt:lpstr>PowerPoint Presentation</vt:lpstr>
      <vt:lpstr>PowerPoint Presentation</vt:lpstr>
      <vt:lpstr>Tools Used</vt:lpstr>
      <vt:lpstr>PowerPoint Presentation</vt:lpstr>
      <vt:lpstr>PowerPoint Presentation</vt:lpstr>
      <vt:lpstr>PowerPoint Presentation</vt:lpstr>
      <vt:lpstr>Current Work</vt:lpstr>
      <vt:lpstr>Current Work</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at CMED health ltd.</dc:title>
  <dc:creator>Akib</dc:creator>
  <cp:lastModifiedBy>Ahanab Haque Akib</cp:lastModifiedBy>
  <cp:revision>56</cp:revision>
  <dcterms:created xsi:type="dcterms:W3CDTF">2020-03-11T05:08:09Z</dcterms:created>
  <dcterms:modified xsi:type="dcterms:W3CDTF">2020-06-02T13:20:39Z</dcterms:modified>
</cp:coreProperties>
</file>