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2" r:id="rId2"/>
    <p:sldId id="260" r:id="rId3"/>
    <p:sldId id="290" r:id="rId4"/>
    <p:sldId id="288" r:id="rId5"/>
    <p:sldId id="289" r:id="rId6"/>
    <p:sldId id="268" r:id="rId7"/>
    <p:sldId id="262" r:id="rId8"/>
    <p:sldId id="291" r:id="rId9"/>
    <p:sldId id="294" r:id="rId10"/>
    <p:sldId id="292" r:id="rId11"/>
    <p:sldId id="293" r:id="rId12"/>
    <p:sldId id="279" r:id="rId13"/>
    <p:sldId id="29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DD6C5-268D-4A31-B4A0-65F041FAA536}" type="datetimeFigureOut">
              <a:rPr lang="en-SG" smtClean="0"/>
              <a:t>12/7/2020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5046C-264A-4F6D-8163-AC9E5366A6A2}" type="slidenum">
              <a:rPr lang="en-SG" smtClean="0"/>
              <a:t>‹#›</a:t>
            </a:fld>
            <a:endParaRPr lang="en-SG"/>
          </a:p>
        </p:txBody>
      </p:sp>
    </p:spTree>
    <p:extLst>
      <p:ext uri="{BB962C8B-B14F-4D97-AF65-F5344CB8AC3E}">
        <p14:creationId xmlns:p14="http://schemas.microsoft.com/office/powerpoint/2010/main" val="778015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6AC208E6-C539-45F0-A21D-BB24A121CA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C0CA143-698C-4328-98FB-AFA2AA3CACD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5362" name="Rectangle 2">
            <a:extLst>
              <a:ext uri="{FF2B5EF4-FFF2-40B4-BE49-F238E27FC236}">
                <a16:creationId xmlns:a16="http://schemas.microsoft.com/office/drawing/2014/main" id="{8F7D70FE-948C-43A3-9024-F83BE24CDEC2}"/>
              </a:ext>
            </a:extLst>
          </p:cNvPr>
          <p:cNvSpPr>
            <a:spLocks noChangeArrowheads="1" noTextEdit="1"/>
          </p:cNvSpPr>
          <p:nvPr>
            <p:ph type="sldImg"/>
          </p:nvPr>
        </p:nvSpPr>
        <p:spPr>
          <a:ln/>
        </p:spPr>
      </p:sp>
      <p:sp>
        <p:nvSpPr>
          <p:cNvPr id="15363" name="Rectangle 3">
            <a:extLst>
              <a:ext uri="{FF2B5EF4-FFF2-40B4-BE49-F238E27FC236}">
                <a16:creationId xmlns:a16="http://schemas.microsoft.com/office/drawing/2014/main" id="{ABB9A355-B72A-4305-87D6-AA7A7ECB64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7AF52BC3-005E-455E-903F-42AEED1A99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3038DAF-0E30-44BB-9F05-F6F15F78007B}"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23554" name="Rectangle 2">
            <a:extLst>
              <a:ext uri="{FF2B5EF4-FFF2-40B4-BE49-F238E27FC236}">
                <a16:creationId xmlns:a16="http://schemas.microsoft.com/office/drawing/2014/main" id="{FD02BC07-7B9B-4F09-AEF2-BF6A1C300BAE}"/>
              </a:ext>
            </a:extLst>
          </p:cNvPr>
          <p:cNvSpPr>
            <a:spLocks noChangeArrowheads="1" noTextEdit="1"/>
          </p:cNvSpPr>
          <p:nvPr>
            <p:ph type="sldImg"/>
          </p:nvPr>
        </p:nvSpPr>
        <p:spPr>
          <a:ln/>
        </p:spPr>
      </p:sp>
      <p:sp>
        <p:nvSpPr>
          <p:cNvPr id="23555" name="Rectangle 3">
            <a:extLst>
              <a:ext uri="{FF2B5EF4-FFF2-40B4-BE49-F238E27FC236}">
                <a16:creationId xmlns:a16="http://schemas.microsoft.com/office/drawing/2014/main" id="{2AD95EEE-D7E2-4687-86EE-4C84152394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CA8B66-9792-433F-9BC4-F5F01CD31535}"/>
              </a:ext>
            </a:extLst>
          </p:cNvPr>
          <p:cNvSpPr/>
          <p:nvPr/>
        </p:nvSpPr>
        <p:spPr>
          <a:xfrm>
            <a:off x="1037167"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18D1A57A-9112-4C2E-8786-21BE896B4B5C}"/>
              </a:ext>
            </a:extLst>
          </p:cNvPr>
          <p:cNvSpPr/>
          <p:nvPr/>
        </p:nvSpPr>
        <p:spPr>
          <a:xfrm>
            <a:off x="1037167" y="6172200"/>
            <a:ext cx="100584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1016000" y="4724400"/>
            <a:ext cx="9144000" cy="990600"/>
          </a:xfrm>
        </p:spPr>
        <p:txBody>
          <a:bodyPr anchor="t">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0E8FD20A-4C64-4AD1-81ED-F33658980450}"/>
              </a:ext>
            </a:extLst>
          </p:cNvPr>
          <p:cNvSpPr>
            <a:spLocks noGrp="1"/>
          </p:cNvSpPr>
          <p:nvPr>
            <p:ph type="dt" sz="half" idx="10"/>
          </p:nvPr>
        </p:nvSpPr>
        <p:spPr/>
        <p:txBody>
          <a:bodyPr/>
          <a:lstStyle>
            <a:lvl1pPr>
              <a:defRPr>
                <a:latin typeface="Times New Roman" charset="0"/>
                <a:ea typeface="ＭＳ Ｐゴシック" charset="0"/>
                <a:cs typeface="ＭＳ Ｐゴシック" charset="0"/>
              </a:defRPr>
            </a:lvl1pPr>
          </a:lstStyle>
          <a:p>
            <a:pPr>
              <a:defRPr/>
            </a:pPr>
            <a:endParaRPr lang="en-US"/>
          </a:p>
        </p:txBody>
      </p:sp>
      <p:sp>
        <p:nvSpPr>
          <p:cNvPr id="7" name="Footer Placeholder 4">
            <a:extLst>
              <a:ext uri="{FF2B5EF4-FFF2-40B4-BE49-F238E27FC236}">
                <a16:creationId xmlns:a16="http://schemas.microsoft.com/office/drawing/2014/main" id="{06E04660-507F-4F41-8641-05984BB35A4F}"/>
              </a:ext>
            </a:extLst>
          </p:cNvPr>
          <p:cNvSpPr>
            <a:spLocks noGrp="1"/>
          </p:cNvSpPr>
          <p:nvPr>
            <p:ph type="ftr" sz="quarter" idx="11"/>
          </p:nvPr>
        </p:nvSpPr>
        <p:spPr/>
        <p:txBody>
          <a:bodyPr/>
          <a:lstStyle>
            <a:lvl1pPr>
              <a:defRPr>
                <a:latin typeface="Arial" charset="0"/>
                <a:ea typeface="ＭＳ Ｐゴシック" charset="0"/>
                <a:cs typeface="ＭＳ Ｐゴシック" charset="0"/>
              </a:defRPr>
            </a:lvl1pPr>
          </a:lstStyle>
          <a:p>
            <a:pPr>
              <a:defRPr/>
            </a:pPr>
            <a:endParaRPr lang="en-US"/>
          </a:p>
        </p:txBody>
      </p:sp>
      <p:sp>
        <p:nvSpPr>
          <p:cNvPr id="8" name="Slide Number Placeholder 5">
            <a:extLst>
              <a:ext uri="{FF2B5EF4-FFF2-40B4-BE49-F238E27FC236}">
                <a16:creationId xmlns:a16="http://schemas.microsoft.com/office/drawing/2014/main" id="{C86E4A02-D079-4047-8FBB-260D7DBF11AC}"/>
              </a:ext>
            </a:extLst>
          </p:cNvPr>
          <p:cNvSpPr>
            <a:spLocks noGrp="1"/>
          </p:cNvSpPr>
          <p:nvPr>
            <p:ph type="sldNum" sz="quarter" idx="12"/>
          </p:nvPr>
        </p:nvSpPr>
        <p:spPr/>
        <p:txBody>
          <a:bodyPr/>
          <a:lstStyle>
            <a:lvl1pPr>
              <a:defRPr/>
            </a:lvl1pPr>
          </a:lstStyle>
          <a:p>
            <a:fld id="{A0F0EC87-C43D-4129-AA49-AB1DE0345B89}" type="slidenum">
              <a:rPr lang="en-US" altLang="en-US"/>
              <a:pPr/>
              <a:t>‹#›</a:t>
            </a:fld>
            <a:endParaRPr lang="en-US" altLang="en-US"/>
          </a:p>
        </p:txBody>
      </p:sp>
    </p:spTree>
    <p:extLst>
      <p:ext uri="{BB962C8B-B14F-4D97-AF65-F5344CB8AC3E}">
        <p14:creationId xmlns:p14="http://schemas.microsoft.com/office/powerpoint/2010/main" val="2561926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CF192-6D24-4414-AA65-08D25DECFFF0}"/>
              </a:ext>
            </a:extLst>
          </p:cNvPr>
          <p:cNvSpPr>
            <a:spLocks noGrp="1"/>
          </p:cNvSpPr>
          <p:nvPr>
            <p:ph type="dt" sz="half" idx="10"/>
          </p:nvPr>
        </p:nvSpPr>
        <p:spPr/>
        <p:txBody>
          <a:bodyPr/>
          <a:lstStyle>
            <a:lvl1pPr>
              <a:defRPr/>
            </a:lvl1pPr>
          </a:lstStyle>
          <a:p>
            <a:fld id="{132D6668-7362-4A37-9514-C92209CD83E7}" type="datetimeFigureOut">
              <a:rPr lang="en-US" altLang="en-US"/>
              <a:pPr/>
              <a:t>7/12/2020</a:t>
            </a:fld>
            <a:endParaRPr lang="en-US" altLang="en-US"/>
          </a:p>
        </p:txBody>
      </p:sp>
      <p:sp>
        <p:nvSpPr>
          <p:cNvPr id="5" name="Footer Placeholder 4">
            <a:extLst>
              <a:ext uri="{FF2B5EF4-FFF2-40B4-BE49-F238E27FC236}">
                <a16:creationId xmlns:a16="http://schemas.microsoft.com/office/drawing/2014/main" id="{1B310080-A4CF-444B-BC69-A28B7371C43B}"/>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6" name="Slide Number Placeholder 5">
            <a:extLst>
              <a:ext uri="{FF2B5EF4-FFF2-40B4-BE49-F238E27FC236}">
                <a16:creationId xmlns:a16="http://schemas.microsoft.com/office/drawing/2014/main" id="{EFA986A6-AE05-4B91-9E9E-D33D0BA77FA6}"/>
              </a:ext>
            </a:extLst>
          </p:cNvPr>
          <p:cNvSpPr>
            <a:spLocks noGrp="1"/>
          </p:cNvSpPr>
          <p:nvPr>
            <p:ph type="sldNum" sz="quarter" idx="12"/>
          </p:nvPr>
        </p:nvSpPr>
        <p:spPr/>
        <p:txBody>
          <a:bodyPr/>
          <a:lstStyle>
            <a:lvl1pPr>
              <a:defRPr/>
            </a:lvl1pPr>
          </a:lstStyle>
          <a:p>
            <a:fld id="{F99A0D7A-71BD-455F-90CF-DA902E256A33}" type="slidenum">
              <a:rPr lang="en-US" altLang="en-US"/>
              <a:pPr/>
              <a:t>‹#›</a:t>
            </a:fld>
            <a:endParaRPr lang="en-US" altLang="en-US"/>
          </a:p>
        </p:txBody>
      </p:sp>
    </p:spTree>
    <p:extLst>
      <p:ext uri="{BB962C8B-B14F-4D97-AF65-F5344CB8AC3E}">
        <p14:creationId xmlns:p14="http://schemas.microsoft.com/office/powerpoint/2010/main" val="11536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A7C63-EE7B-478F-B8D3-B485767B90BC}"/>
              </a:ext>
            </a:extLst>
          </p:cNvPr>
          <p:cNvSpPr>
            <a:spLocks noGrp="1"/>
          </p:cNvSpPr>
          <p:nvPr>
            <p:ph type="dt" sz="half" idx="10"/>
          </p:nvPr>
        </p:nvSpPr>
        <p:spPr/>
        <p:txBody>
          <a:bodyPr/>
          <a:lstStyle>
            <a:lvl1pPr>
              <a:defRPr/>
            </a:lvl1pPr>
          </a:lstStyle>
          <a:p>
            <a:fld id="{4B8B0443-CA18-4967-976E-FD5A68A293F1}" type="datetimeFigureOut">
              <a:rPr lang="en-US" altLang="en-US"/>
              <a:pPr/>
              <a:t>7/12/2020</a:t>
            </a:fld>
            <a:endParaRPr lang="en-US" altLang="en-US"/>
          </a:p>
        </p:txBody>
      </p:sp>
      <p:sp>
        <p:nvSpPr>
          <p:cNvPr id="5" name="Footer Placeholder 4">
            <a:extLst>
              <a:ext uri="{FF2B5EF4-FFF2-40B4-BE49-F238E27FC236}">
                <a16:creationId xmlns:a16="http://schemas.microsoft.com/office/drawing/2014/main" id="{A19BBB25-35CC-4A8E-98D9-10772757531B}"/>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6" name="Slide Number Placeholder 5">
            <a:extLst>
              <a:ext uri="{FF2B5EF4-FFF2-40B4-BE49-F238E27FC236}">
                <a16:creationId xmlns:a16="http://schemas.microsoft.com/office/drawing/2014/main" id="{9ACFAB29-7479-4966-A339-2F2AD9334E03}"/>
              </a:ext>
            </a:extLst>
          </p:cNvPr>
          <p:cNvSpPr>
            <a:spLocks noGrp="1"/>
          </p:cNvSpPr>
          <p:nvPr>
            <p:ph type="sldNum" sz="quarter" idx="12"/>
          </p:nvPr>
        </p:nvSpPr>
        <p:spPr/>
        <p:txBody>
          <a:bodyPr/>
          <a:lstStyle>
            <a:lvl1pPr>
              <a:defRPr/>
            </a:lvl1pPr>
          </a:lstStyle>
          <a:p>
            <a:fld id="{0316CE16-3BBE-44F0-9BBE-A73A011BFB05}" type="slidenum">
              <a:rPr lang="en-US" altLang="en-US"/>
              <a:pPr/>
              <a:t>‹#›</a:t>
            </a:fld>
            <a:endParaRPr lang="en-US" altLang="en-US"/>
          </a:p>
        </p:txBody>
      </p:sp>
    </p:spTree>
    <p:extLst>
      <p:ext uri="{BB962C8B-B14F-4D97-AF65-F5344CB8AC3E}">
        <p14:creationId xmlns:p14="http://schemas.microsoft.com/office/powerpoint/2010/main" val="54618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28E38-F54A-4BAA-86FB-3B8F7CB4C95E}"/>
              </a:ext>
            </a:extLst>
          </p:cNvPr>
          <p:cNvSpPr>
            <a:spLocks noGrp="1"/>
          </p:cNvSpPr>
          <p:nvPr>
            <p:ph type="dt" sz="half" idx="10"/>
          </p:nvPr>
        </p:nvSpPr>
        <p:spPr/>
        <p:txBody>
          <a:bodyPr/>
          <a:lstStyle>
            <a:lvl1pPr>
              <a:defRPr/>
            </a:lvl1pPr>
          </a:lstStyle>
          <a:p>
            <a:fld id="{B7942752-C5B3-4762-8CDB-793B776EB771}" type="datetimeFigureOut">
              <a:rPr lang="en-US" altLang="en-US"/>
              <a:pPr/>
              <a:t>7/12/2020</a:t>
            </a:fld>
            <a:endParaRPr lang="en-US" altLang="en-US"/>
          </a:p>
        </p:txBody>
      </p:sp>
      <p:sp>
        <p:nvSpPr>
          <p:cNvPr id="5" name="Footer Placeholder 4">
            <a:extLst>
              <a:ext uri="{FF2B5EF4-FFF2-40B4-BE49-F238E27FC236}">
                <a16:creationId xmlns:a16="http://schemas.microsoft.com/office/drawing/2014/main" id="{4CC910BF-74BE-435A-BE30-BF38A5354C74}"/>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6" name="Slide Number Placeholder 5">
            <a:extLst>
              <a:ext uri="{FF2B5EF4-FFF2-40B4-BE49-F238E27FC236}">
                <a16:creationId xmlns:a16="http://schemas.microsoft.com/office/drawing/2014/main" id="{0954213A-F2A5-4406-8800-4AB907521E9F}"/>
              </a:ext>
            </a:extLst>
          </p:cNvPr>
          <p:cNvSpPr>
            <a:spLocks noGrp="1"/>
          </p:cNvSpPr>
          <p:nvPr>
            <p:ph type="sldNum" sz="quarter" idx="12"/>
          </p:nvPr>
        </p:nvSpPr>
        <p:spPr/>
        <p:txBody>
          <a:bodyPr/>
          <a:lstStyle>
            <a:lvl1pPr>
              <a:defRPr/>
            </a:lvl1pPr>
          </a:lstStyle>
          <a:p>
            <a:fld id="{49D8A343-F180-4AB4-B916-3CD62707506A}" type="slidenum">
              <a:rPr lang="en-US" altLang="en-US"/>
              <a:pPr/>
              <a:t>‹#›</a:t>
            </a:fld>
            <a:endParaRPr lang="en-US" altLang="en-US"/>
          </a:p>
        </p:txBody>
      </p:sp>
    </p:spTree>
    <p:extLst>
      <p:ext uri="{BB962C8B-B14F-4D97-AF65-F5344CB8AC3E}">
        <p14:creationId xmlns:p14="http://schemas.microsoft.com/office/powerpoint/2010/main" val="178124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0A9DDD-E8CF-49AD-8AB2-5FF884C40983}"/>
              </a:ext>
            </a:extLst>
          </p:cNvPr>
          <p:cNvSpPr/>
          <p:nvPr/>
        </p:nvSpPr>
        <p:spPr>
          <a:xfrm>
            <a:off x="1037167"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EA9A3847-E875-4E58-ABEE-C2775B0A2582}"/>
              </a:ext>
            </a:extLst>
          </p:cNvPr>
          <p:cNvSpPr/>
          <p:nvPr/>
        </p:nvSpPr>
        <p:spPr>
          <a:xfrm>
            <a:off x="1037167" y="6172200"/>
            <a:ext cx="100584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2" name="Title 1"/>
          <p:cNvSpPr>
            <a:spLocks noGrp="1"/>
          </p:cNvSpPr>
          <p:nvPr>
            <p:ph type="title"/>
          </p:nvPr>
        </p:nvSpPr>
        <p:spPr>
          <a:xfrm>
            <a:off x="1016000" y="3276600"/>
            <a:ext cx="10058400" cy="1676400"/>
          </a:xfrm>
        </p:spPr>
        <p:txBody>
          <a:bodyPr/>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16000" y="4953000"/>
            <a:ext cx="9144000" cy="914400"/>
          </a:xfrm>
        </p:spPr>
        <p:txBody>
          <a:bodyPr anchor="t">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E1DA82A5-4767-4F0B-8EB9-6CEC3CC5EE27}"/>
              </a:ext>
            </a:extLst>
          </p:cNvPr>
          <p:cNvSpPr>
            <a:spLocks noGrp="1"/>
          </p:cNvSpPr>
          <p:nvPr>
            <p:ph type="dt" sz="half" idx="10"/>
          </p:nvPr>
        </p:nvSpPr>
        <p:spPr/>
        <p:txBody>
          <a:bodyPr/>
          <a:lstStyle>
            <a:lvl1pPr>
              <a:defRPr/>
            </a:lvl1pPr>
          </a:lstStyle>
          <a:p>
            <a:fld id="{3407C682-C5D8-4CE7-B87A-B4EC3F459F20}" type="datetimeFigureOut">
              <a:rPr lang="en-US" altLang="en-US"/>
              <a:pPr/>
              <a:t>7/12/2020</a:t>
            </a:fld>
            <a:endParaRPr lang="en-US" altLang="en-US"/>
          </a:p>
        </p:txBody>
      </p:sp>
      <p:sp>
        <p:nvSpPr>
          <p:cNvPr id="7" name="Footer Placeholder 4">
            <a:extLst>
              <a:ext uri="{FF2B5EF4-FFF2-40B4-BE49-F238E27FC236}">
                <a16:creationId xmlns:a16="http://schemas.microsoft.com/office/drawing/2014/main" id="{778C509D-DC3B-457B-935A-BB6157F7E5FB}"/>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8" name="Slide Number Placeholder 5">
            <a:extLst>
              <a:ext uri="{FF2B5EF4-FFF2-40B4-BE49-F238E27FC236}">
                <a16:creationId xmlns:a16="http://schemas.microsoft.com/office/drawing/2014/main" id="{05C2ABEF-6DDE-4D32-AA70-2DC35FA8D210}"/>
              </a:ext>
            </a:extLst>
          </p:cNvPr>
          <p:cNvSpPr>
            <a:spLocks noGrp="1"/>
          </p:cNvSpPr>
          <p:nvPr>
            <p:ph type="sldNum" sz="quarter" idx="12"/>
          </p:nvPr>
        </p:nvSpPr>
        <p:spPr/>
        <p:txBody>
          <a:bodyPr/>
          <a:lstStyle>
            <a:lvl1pPr>
              <a:defRPr/>
            </a:lvl1pPr>
          </a:lstStyle>
          <a:p>
            <a:fld id="{B7A02336-38E8-459B-94FA-8E7187D538C2}" type="slidenum">
              <a:rPr lang="en-US" altLang="en-US"/>
              <a:pPr/>
              <a:t>‹#›</a:t>
            </a:fld>
            <a:endParaRPr lang="en-US" altLang="en-US"/>
          </a:p>
        </p:txBody>
      </p:sp>
    </p:spTree>
    <p:extLst>
      <p:ext uri="{BB962C8B-B14F-4D97-AF65-F5344CB8AC3E}">
        <p14:creationId xmlns:p14="http://schemas.microsoft.com/office/powerpoint/2010/main" val="424130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F9E257D-667B-4FBC-A5DE-C7DCCA836F90}"/>
              </a:ext>
            </a:extLst>
          </p:cNvPr>
          <p:cNvSpPr>
            <a:spLocks noGrp="1"/>
          </p:cNvSpPr>
          <p:nvPr>
            <p:ph type="dt" sz="half" idx="10"/>
          </p:nvPr>
        </p:nvSpPr>
        <p:spPr/>
        <p:txBody>
          <a:bodyPr/>
          <a:lstStyle>
            <a:lvl1pPr>
              <a:defRPr/>
            </a:lvl1pPr>
          </a:lstStyle>
          <a:p>
            <a:fld id="{DF17CD25-852E-4D5E-B6D1-96FA5AB56353}" type="datetimeFigureOut">
              <a:rPr lang="en-US" altLang="en-US"/>
              <a:pPr/>
              <a:t>7/12/2020</a:t>
            </a:fld>
            <a:endParaRPr lang="en-US" altLang="en-US"/>
          </a:p>
        </p:txBody>
      </p:sp>
      <p:sp>
        <p:nvSpPr>
          <p:cNvPr id="6" name="Footer Placeholder 4">
            <a:extLst>
              <a:ext uri="{FF2B5EF4-FFF2-40B4-BE49-F238E27FC236}">
                <a16:creationId xmlns:a16="http://schemas.microsoft.com/office/drawing/2014/main" id="{1AB40B41-4278-4B97-988E-2400048AFA34}"/>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7" name="Slide Number Placeholder 5">
            <a:extLst>
              <a:ext uri="{FF2B5EF4-FFF2-40B4-BE49-F238E27FC236}">
                <a16:creationId xmlns:a16="http://schemas.microsoft.com/office/drawing/2014/main" id="{0AA2CD5F-3A26-4897-8009-D59BA0446EE4}"/>
              </a:ext>
            </a:extLst>
          </p:cNvPr>
          <p:cNvSpPr>
            <a:spLocks noGrp="1"/>
          </p:cNvSpPr>
          <p:nvPr>
            <p:ph type="sldNum" sz="quarter" idx="12"/>
          </p:nvPr>
        </p:nvSpPr>
        <p:spPr/>
        <p:txBody>
          <a:bodyPr/>
          <a:lstStyle>
            <a:lvl1pPr>
              <a:defRPr/>
            </a:lvl1pPr>
          </a:lstStyle>
          <a:p>
            <a:fld id="{B9C248FE-FBA4-4D6D-B12D-FE865CB8FCB5}" type="slidenum">
              <a:rPr lang="en-US" altLang="en-US"/>
              <a:pPr/>
              <a:t>‹#›</a:t>
            </a:fld>
            <a:endParaRPr lang="en-US" altLang="en-US"/>
          </a:p>
        </p:txBody>
      </p:sp>
    </p:spTree>
    <p:extLst>
      <p:ext uri="{BB962C8B-B14F-4D97-AF65-F5344CB8AC3E}">
        <p14:creationId xmlns:p14="http://schemas.microsoft.com/office/powerpoint/2010/main" val="1134508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30CD682-D616-474E-A24F-E9A8915F9BDE}"/>
              </a:ext>
            </a:extLst>
          </p:cNvPr>
          <p:cNvCxnSpPr/>
          <p:nvPr/>
        </p:nvCxnSpPr>
        <p:spPr>
          <a:xfrm>
            <a:off x="1011767" y="1249364"/>
            <a:ext cx="48768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7ECCD28-33A9-4FA5-8A53-C9D995FFA9DC}"/>
              </a:ext>
            </a:extLst>
          </p:cNvPr>
          <p:cNvCxnSpPr/>
          <p:nvPr/>
        </p:nvCxnSpPr>
        <p:spPr>
          <a:xfrm>
            <a:off x="6193367" y="1249364"/>
            <a:ext cx="48768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11936" y="1329264"/>
            <a:ext cx="48768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536" y="1329264"/>
            <a:ext cx="48768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a:extLst>
              <a:ext uri="{FF2B5EF4-FFF2-40B4-BE49-F238E27FC236}">
                <a16:creationId xmlns:a16="http://schemas.microsoft.com/office/drawing/2014/main" id="{D9A6BCB8-F4CC-4B63-9E85-804C5F7E108F}"/>
              </a:ext>
            </a:extLst>
          </p:cNvPr>
          <p:cNvSpPr>
            <a:spLocks noGrp="1"/>
          </p:cNvSpPr>
          <p:nvPr>
            <p:ph type="dt" sz="half" idx="10"/>
          </p:nvPr>
        </p:nvSpPr>
        <p:spPr/>
        <p:txBody>
          <a:bodyPr/>
          <a:lstStyle>
            <a:lvl1pPr>
              <a:defRPr/>
            </a:lvl1pPr>
          </a:lstStyle>
          <a:p>
            <a:fld id="{2C12F12F-C4E6-413F-9CE8-357602247854}" type="datetimeFigureOut">
              <a:rPr lang="en-US" altLang="en-US"/>
              <a:pPr/>
              <a:t>7/12/2020</a:t>
            </a:fld>
            <a:endParaRPr lang="en-US" altLang="en-US"/>
          </a:p>
        </p:txBody>
      </p:sp>
      <p:sp>
        <p:nvSpPr>
          <p:cNvPr id="10" name="Footer Placeholder 7">
            <a:extLst>
              <a:ext uri="{FF2B5EF4-FFF2-40B4-BE49-F238E27FC236}">
                <a16:creationId xmlns:a16="http://schemas.microsoft.com/office/drawing/2014/main" id="{D71DC6E0-2E5A-48FB-83F1-E02DF2DE8171}"/>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11" name="Slide Number Placeholder 8">
            <a:extLst>
              <a:ext uri="{FF2B5EF4-FFF2-40B4-BE49-F238E27FC236}">
                <a16:creationId xmlns:a16="http://schemas.microsoft.com/office/drawing/2014/main" id="{71B99059-1907-4061-AF2A-5C504A53CAE9}"/>
              </a:ext>
            </a:extLst>
          </p:cNvPr>
          <p:cNvSpPr>
            <a:spLocks noGrp="1"/>
          </p:cNvSpPr>
          <p:nvPr>
            <p:ph type="sldNum" sz="quarter" idx="12"/>
          </p:nvPr>
        </p:nvSpPr>
        <p:spPr/>
        <p:txBody>
          <a:bodyPr/>
          <a:lstStyle>
            <a:lvl1pPr>
              <a:defRPr/>
            </a:lvl1pPr>
          </a:lstStyle>
          <a:p>
            <a:fld id="{496BC689-DADA-4A03-941D-98649C6BE78D}" type="slidenum">
              <a:rPr lang="en-US" altLang="en-US"/>
              <a:pPr/>
              <a:t>‹#›</a:t>
            </a:fld>
            <a:endParaRPr lang="en-US" altLang="en-US"/>
          </a:p>
        </p:txBody>
      </p:sp>
    </p:spTree>
    <p:extLst>
      <p:ext uri="{BB962C8B-B14F-4D97-AF65-F5344CB8AC3E}">
        <p14:creationId xmlns:p14="http://schemas.microsoft.com/office/powerpoint/2010/main" val="344140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DFF67AE6-9EFA-4EE7-AB11-9263F2B6C07F}"/>
              </a:ext>
            </a:extLst>
          </p:cNvPr>
          <p:cNvSpPr>
            <a:spLocks noGrp="1"/>
          </p:cNvSpPr>
          <p:nvPr>
            <p:ph type="dt" sz="half" idx="10"/>
          </p:nvPr>
        </p:nvSpPr>
        <p:spPr/>
        <p:txBody>
          <a:bodyPr/>
          <a:lstStyle>
            <a:lvl1pPr>
              <a:defRPr/>
            </a:lvl1pPr>
          </a:lstStyle>
          <a:p>
            <a:fld id="{75447C7A-CA14-4041-A0C6-9D8F80946052}" type="datetimeFigureOut">
              <a:rPr lang="en-US" altLang="en-US"/>
              <a:pPr/>
              <a:t>7/12/2020</a:t>
            </a:fld>
            <a:endParaRPr lang="en-US" altLang="en-US"/>
          </a:p>
        </p:txBody>
      </p:sp>
      <p:sp>
        <p:nvSpPr>
          <p:cNvPr id="4" name="Footer Placeholder 4">
            <a:extLst>
              <a:ext uri="{FF2B5EF4-FFF2-40B4-BE49-F238E27FC236}">
                <a16:creationId xmlns:a16="http://schemas.microsoft.com/office/drawing/2014/main" id="{31212498-95E8-4B9B-871D-3EFA7194BB04}"/>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5" name="Slide Number Placeholder 5">
            <a:extLst>
              <a:ext uri="{FF2B5EF4-FFF2-40B4-BE49-F238E27FC236}">
                <a16:creationId xmlns:a16="http://schemas.microsoft.com/office/drawing/2014/main" id="{74FF5E72-37C5-43D8-9003-9823AAADD4CF}"/>
              </a:ext>
            </a:extLst>
          </p:cNvPr>
          <p:cNvSpPr>
            <a:spLocks noGrp="1"/>
          </p:cNvSpPr>
          <p:nvPr>
            <p:ph type="sldNum" sz="quarter" idx="12"/>
          </p:nvPr>
        </p:nvSpPr>
        <p:spPr/>
        <p:txBody>
          <a:bodyPr/>
          <a:lstStyle>
            <a:lvl1pPr>
              <a:defRPr/>
            </a:lvl1pPr>
          </a:lstStyle>
          <a:p>
            <a:fld id="{6777F3A9-3C40-4302-883A-8D5F981D8B9D}" type="slidenum">
              <a:rPr lang="en-US" altLang="en-US"/>
              <a:pPr/>
              <a:t>‹#›</a:t>
            </a:fld>
            <a:endParaRPr lang="en-US" altLang="en-US"/>
          </a:p>
        </p:txBody>
      </p:sp>
    </p:spTree>
    <p:extLst>
      <p:ext uri="{BB962C8B-B14F-4D97-AF65-F5344CB8AC3E}">
        <p14:creationId xmlns:p14="http://schemas.microsoft.com/office/powerpoint/2010/main" val="220769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00DCB7A-F8FF-48FA-8538-2A26E6BBBC81}"/>
              </a:ext>
            </a:extLst>
          </p:cNvPr>
          <p:cNvSpPr>
            <a:spLocks noGrp="1"/>
          </p:cNvSpPr>
          <p:nvPr>
            <p:ph type="dt" sz="half" idx="10"/>
          </p:nvPr>
        </p:nvSpPr>
        <p:spPr/>
        <p:txBody>
          <a:bodyPr/>
          <a:lstStyle>
            <a:lvl1pPr>
              <a:defRPr/>
            </a:lvl1pPr>
          </a:lstStyle>
          <a:p>
            <a:fld id="{9DD4A1FD-A11C-4438-BA81-DB72884F63FE}" type="datetimeFigureOut">
              <a:rPr lang="en-US" altLang="en-US"/>
              <a:pPr/>
              <a:t>7/12/2020</a:t>
            </a:fld>
            <a:endParaRPr lang="en-US" altLang="en-US"/>
          </a:p>
        </p:txBody>
      </p:sp>
      <p:sp>
        <p:nvSpPr>
          <p:cNvPr id="3" name="Footer Placeholder 4">
            <a:extLst>
              <a:ext uri="{FF2B5EF4-FFF2-40B4-BE49-F238E27FC236}">
                <a16:creationId xmlns:a16="http://schemas.microsoft.com/office/drawing/2014/main" id="{240558C3-125C-45B5-BB0F-54D30357D26A}"/>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4" name="Slide Number Placeholder 5">
            <a:extLst>
              <a:ext uri="{FF2B5EF4-FFF2-40B4-BE49-F238E27FC236}">
                <a16:creationId xmlns:a16="http://schemas.microsoft.com/office/drawing/2014/main" id="{FE7BA22E-E5A3-4945-9851-46D203A05FDE}"/>
              </a:ext>
            </a:extLst>
          </p:cNvPr>
          <p:cNvSpPr>
            <a:spLocks noGrp="1"/>
          </p:cNvSpPr>
          <p:nvPr>
            <p:ph type="sldNum" sz="quarter" idx="12"/>
          </p:nvPr>
        </p:nvSpPr>
        <p:spPr/>
        <p:txBody>
          <a:bodyPr/>
          <a:lstStyle>
            <a:lvl1pPr>
              <a:defRPr/>
            </a:lvl1pPr>
          </a:lstStyle>
          <a:p>
            <a:fld id="{890654EA-668F-4CBE-AB60-AF0FD8B5E6DB}" type="slidenum">
              <a:rPr lang="en-US" altLang="en-US"/>
              <a:pPr/>
              <a:t>‹#›</a:t>
            </a:fld>
            <a:endParaRPr lang="en-US" altLang="en-US"/>
          </a:p>
        </p:txBody>
      </p:sp>
    </p:spTree>
    <p:extLst>
      <p:ext uri="{BB962C8B-B14F-4D97-AF65-F5344CB8AC3E}">
        <p14:creationId xmlns:p14="http://schemas.microsoft.com/office/powerpoint/2010/main" val="4049952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8742D43-9896-49E2-AC92-6E0382805AA5}"/>
              </a:ext>
            </a:extLst>
          </p:cNvPr>
          <p:cNvCxnSpPr/>
          <p:nvPr/>
        </p:nvCxnSpPr>
        <p:spPr>
          <a:xfrm rot="5400000">
            <a:off x="2871259" y="2515130"/>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16000" y="4572000"/>
            <a:ext cx="9046464" cy="1600200"/>
          </a:xfrm>
        </p:spPr>
        <p:txBody>
          <a:bodyPr>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794AFC75-4B3A-453D-AEDD-A0550188BE12}"/>
              </a:ext>
            </a:extLst>
          </p:cNvPr>
          <p:cNvSpPr>
            <a:spLocks noGrp="1"/>
          </p:cNvSpPr>
          <p:nvPr>
            <p:ph type="dt" sz="half" idx="10"/>
          </p:nvPr>
        </p:nvSpPr>
        <p:spPr/>
        <p:txBody>
          <a:bodyPr/>
          <a:lstStyle>
            <a:lvl1pPr>
              <a:defRPr/>
            </a:lvl1pPr>
          </a:lstStyle>
          <a:p>
            <a:fld id="{EB633E2C-8828-434B-A7E7-1145D5851C3F}" type="datetimeFigureOut">
              <a:rPr lang="en-US" altLang="en-US"/>
              <a:pPr/>
              <a:t>7/12/2020</a:t>
            </a:fld>
            <a:endParaRPr lang="en-US" altLang="en-US"/>
          </a:p>
        </p:txBody>
      </p:sp>
      <p:sp>
        <p:nvSpPr>
          <p:cNvPr id="7" name="Footer Placeholder 5">
            <a:extLst>
              <a:ext uri="{FF2B5EF4-FFF2-40B4-BE49-F238E27FC236}">
                <a16:creationId xmlns:a16="http://schemas.microsoft.com/office/drawing/2014/main" id="{2B1C47B5-445D-493B-A711-9878D4F98860}"/>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8" name="Slide Number Placeholder 6">
            <a:extLst>
              <a:ext uri="{FF2B5EF4-FFF2-40B4-BE49-F238E27FC236}">
                <a16:creationId xmlns:a16="http://schemas.microsoft.com/office/drawing/2014/main" id="{D8E65211-2E74-49AF-BE33-221B24AEC51D}"/>
              </a:ext>
            </a:extLst>
          </p:cNvPr>
          <p:cNvSpPr>
            <a:spLocks noGrp="1"/>
          </p:cNvSpPr>
          <p:nvPr>
            <p:ph type="sldNum" sz="quarter" idx="12"/>
          </p:nvPr>
        </p:nvSpPr>
        <p:spPr/>
        <p:txBody>
          <a:bodyPr/>
          <a:lstStyle>
            <a:lvl1pPr>
              <a:defRPr/>
            </a:lvl1pPr>
          </a:lstStyle>
          <a:p>
            <a:fld id="{676B4699-6FC5-44DE-B2FE-890ACBF72BD3}" type="slidenum">
              <a:rPr lang="en-US" altLang="en-US"/>
              <a:pPr/>
              <a:t>‹#›</a:t>
            </a:fld>
            <a:endParaRPr lang="en-US" altLang="en-US"/>
          </a:p>
        </p:txBody>
      </p:sp>
    </p:spTree>
    <p:extLst>
      <p:ext uri="{BB962C8B-B14F-4D97-AF65-F5344CB8AC3E}">
        <p14:creationId xmlns:p14="http://schemas.microsoft.com/office/powerpoint/2010/main" val="299394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133856" y="3505200"/>
            <a:ext cx="9855200" cy="804862"/>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CAF5FB4-CC8C-4D4F-9DC1-8ED864797E47}"/>
              </a:ext>
            </a:extLst>
          </p:cNvPr>
          <p:cNvSpPr>
            <a:spLocks noGrp="1"/>
          </p:cNvSpPr>
          <p:nvPr>
            <p:ph type="dt" sz="half" idx="10"/>
          </p:nvPr>
        </p:nvSpPr>
        <p:spPr/>
        <p:txBody>
          <a:bodyPr/>
          <a:lstStyle>
            <a:lvl1pPr>
              <a:defRPr/>
            </a:lvl1pPr>
          </a:lstStyle>
          <a:p>
            <a:fld id="{D727EC3D-9A31-43F3-AF1F-E13D3D32BA3B}" type="datetimeFigureOut">
              <a:rPr lang="en-US" altLang="en-US"/>
              <a:pPr/>
              <a:t>7/12/2020</a:t>
            </a:fld>
            <a:endParaRPr lang="en-US" altLang="en-US"/>
          </a:p>
        </p:txBody>
      </p:sp>
      <p:sp>
        <p:nvSpPr>
          <p:cNvPr id="6" name="Footer Placeholder 4">
            <a:extLst>
              <a:ext uri="{FF2B5EF4-FFF2-40B4-BE49-F238E27FC236}">
                <a16:creationId xmlns:a16="http://schemas.microsoft.com/office/drawing/2014/main" id="{2871C88E-F021-4C8C-B7B4-7A41B4994A4C}"/>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7" name="Slide Number Placeholder 5">
            <a:extLst>
              <a:ext uri="{FF2B5EF4-FFF2-40B4-BE49-F238E27FC236}">
                <a16:creationId xmlns:a16="http://schemas.microsoft.com/office/drawing/2014/main" id="{327B2FE5-4AC1-43E7-969F-9DE397E5C40F}"/>
              </a:ext>
            </a:extLst>
          </p:cNvPr>
          <p:cNvSpPr>
            <a:spLocks noGrp="1"/>
          </p:cNvSpPr>
          <p:nvPr>
            <p:ph type="sldNum" sz="quarter" idx="12"/>
          </p:nvPr>
        </p:nvSpPr>
        <p:spPr/>
        <p:txBody>
          <a:bodyPr/>
          <a:lstStyle>
            <a:lvl1pPr>
              <a:defRPr/>
            </a:lvl1pPr>
          </a:lstStyle>
          <a:p>
            <a:fld id="{2F3C09B8-AF75-4A6C-8C99-448D624C5759}" type="slidenum">
              <a:rPr lang="en-US" altLang="en-US"/>
              <a:pPr/>
              <a:t>‹#›</a:t>
            </a:fld>
            <a:endParaRPr lang="en-US" altLang="en-US"/>
          </a:p>
        </p:txBody>
      </p:sp>
    </p:spTree>
    <p:extLst>
      <p:ext uri="{BB962C8B-B14F-4D97-AF65-F5344CB8AC3E}">
        <p14:creationId xmlns:p14="http://schemas.microsoft.com/office/powerpoint/2010/main" val="354459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F6A924F-F905-4C03-AF7F-86A734D8A632}"/>
              </a:ext>
            </a:extLst>
          </p:cNvPr>
          <p:cNvSpPr>
            <a:spLocks noGrp="1"/>
          </p:cNvSpPr>
          <p:nvPr>
            <p:ph type="title"/>
          </p:nvPr>
        </p:nvSpPr>
        <p:spPr bwMode="auto">
          <a:xfrm>
            <a:off x="1016000" y="4572000"/>
            <a:ext cx="9042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9F6C0DD-AAAE-4BB0-884B-B81511C60B69}"/>
              </a:ext>
            </a:extLst>
          </p:cNvPr>
          <p:cNvSpPr>
            <a:spLocks noGrp="1"/>
          </p:cNvSpPr>
          <p:nvPr>
            <p:ph type="body" idx="1"/>
          </p:nvPr>
        </p:nvSpPr>
        <p:spPr bwMode="auto">
          <a:xfrm>
            <a:off x="1016000" y="685800"/>
            <a:ext cx="10058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B8E807A-A79B-4E4C-8E9F-767657FEE9DF}"/>
              </a:ext>
            </a:extLst>
          </p:cNvPr>
          <p:cNvSpPr>
            <a:spLocks noGrp="1"/>
          </p:cNvSpPr>
          <p:nvPr>
            <p:ph type="dt" sz="half" idx="2"/>
          </p:nvPr>
        </p:nvSpPr>
        <p:spPr>
          <a:xfrm>
            <a:off x="8331200" y="6208714"/>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454545"/>
                </a:solidFill>
                <a:latin typeface="Times New Roman" panose="02020603050405020304" pitchFamily="18" charset="0"/>
              </a:defRPr>
            </a:lvl1pPr>
          </a:lstStyle>
          <a:p>
            <a:fld id="{07995345-BFC7-4377-983B-4AA57C384277}" type="datetimeFigureOut">
              <a:rPr lang="en-US" altLang="en-US"/>
              <a:pPr/>
              <a:t>7/12/2020</a:t>
            </a:fld>
            <a:endParaRPr lang="en-US" altLang="en-US"/>
          </a:p>
        </p:txBody>
      </p:sp>
      <p:sp>
        <p:nvSpPr>
          <p:cNvPr id="5" name="Footer Placeholder 4">
            <a:extLst>
              <a:ext uri="{FF2B5EF4-FFF2-40B4-BE49-F238E27FC236}">
                <a16:creationId xmlns:a16="http://schemas.microsoft.com/office/drawing/2014/main" id="{ED3067C6-8128-4604-BCAB-65EFF521F0F3}"/>
              </a:ext>
            </a:extLst>
          </p:cNvPr>
          <p:cNvSpPr>
            <a:spLocks noGrp="1"/>
          </p:cNvSpPr>
          <p:nvPr>
            <p:ph type="ftr" sz="quarter" idx="3"/>
          </p:nvPr>
        </p:nvSpPr>
        <p:spPr>
          <a:xfrm>
            <a:off x="1016001" y="6208714"/>
            <a:ext cx="6498167"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454545"/>
                </a:solidFill>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6" name="Slide Number Placeholder 5">
            <a:extLst>
              <a:ext uri="{FF2B5EF4-FFF2-40B4-BE49-F238E27FC236}">
                <a16:creationId xmlns:a16="http://schemas.microsoft.com/office/drawing/2014/main" id="{12EA1F3E-991C-449A-BB5B-D2E1AB38A544}"/>
              </a:ext>
            </a:extLst>
          </p:cNvPr>
          <p:cNvSpPr>
            <a:spLocks noGrp="1"/>
          </p:cNvSpPr>
          <p:nvPr>
            <p:ph type="sldNum" sz="quarter" idx="4"/>
          </p:nvPr>
        </p:nvSpPr>
        <p:spPr>
          <a:xfrm>
            <a:off x="10160000" y="5688014"/>
            <a:ext cx="1016000" cy="365125"/>
          </a:xfrm>
          <a:prstGeom prst="rect">
            <a:avLst/>
          </a:prstGeom>
        </p:spPr>
        <p:txBody>
          <a:bodyPr vert="horz" wrap="square" lIns="91440" tIns="45720" rIns="91440" bIns="45720" numCol="1" anchor="ctr" anchorCtr="0" compatLnSpc="1">
            <a:prstTxWarp prst="textNoShape">
              <a:avLst/>
            </a:prstTxWarp>
          </a:bodyPr>
          <a:lstStyle>
            <a:lvl1pPr algn="r">
              <a:defRPr>
                <a:solidFill>
                  <a:srgbClr val="262626"/>
                </a:solidFill>
                <a:latin typeface="Impact" panose="020B0806030902050204" pitchFamily="34" charset="0"/>
              </a:defRPr>
            </a:lvl1pPr>
          </a:lstStyle>
          <a:p>
            <a:fld id="{D1A20A21-974C-4DB9-8D65-0018C285529A}" type="slidenum">
              <a:rPr lang="en-US" altLang="en-US"/>
              <a:pPr/>
              <a:t>‹#›</a:t>
            </a:fld>
            <a:endParaRPr lang="en-US" altLang="en-US"/>
          </a:p>
        </p:txBody>
      </p:sp>
      <p:sp>
        <p:nvSpPr>
          <p:cNvPr id="8" name="Rectangle 7">
            <a:extLst>
              <a:ext uri="{FF2B5EF4-FFF2-40B4-BE49-F238E27FC236}">
                <a16:creationId xmlns:a16="http://schemas.microsoft.com/office/drawing/2014/main" id="{7F021C88-0759-40E6-B1B8-1C5BEDEADC65}"/>
              </a:ext>
            </a:extLst>
          </p:cNvPr>
          <p:cNvSpPr/>
          <p:nvPr/>
        </p:nvSpPr>
        <p:spPr>
          <a:xfrm>
            <a:off x="1037167"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9" name="Rectangle 8">
            <a:extLst>
              <a:ext uri="{FF2B5EF4-FFF2-40B4-BE49-F238E27FC236}">
                <a16:creationId xmlns:a16="http://schemas.microsoft.com/office/drawing/2014/main" id="{718FC44C-05F2-45DA-B74C-D1B340740887}"/>
              </a:ext>
            </a:extLst>
          </p:cNvPr>
          <p:cNvSpPr/>
          <p:nvPr/>
        </p:nvSpPr>
        <p:spPr>
          <a:xfrm>
            <a:off x="1037167" y="6172200"/>
            <a:ext cx="100584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Tree>
    <p:extLst>
      <p:ext uri="{BB962C8B-B14F-4D97-AF65-F5344CB8AC3E}">
        <p14:creationId xmlns:p14="http://schemas.microsoft.com/office/powerpoint/2010/main" val="2806822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5400" kern="1200">
          <a:solidFill>
            <a:srgbClr val="262626"/>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Font typeface="Arial" panose="020B0604020202020204" pitchFamily="34" charset="0"/>
        <a:buChar char="•"/>
        <a:defRPr sz="2400" kern="1200">
          <a:solidFill>
            <a:schemeClr val="tx2"/>
          </a:solidFill>
          <a:latin typeface="+mn-lt"/>
          <a:ea typeface="MS PGothic" panose="020B0600070205080204" pitchFamily="34" charset="-128"/>
          <a:cs typeface="ＭＳ Ｐゴシック" charset="0"/>
        </a:defRPr>
      </a:lvl1pPr>
      <a:lvl2pPr marL="593725" indent="-273050" algn="l" rtl="0" eaLnBrk="0" fontAlgn="base" hangingPunct="0">
        <a:spcBef>
          <a:spcPct val="20000"/>
        </a:spcBef>
        <a:spcAft>
          <a:spcPct val="0"/>
        </a:spcAft>
        <a:buClr>
          <a:schemeClr val="accent1"/>
        </a:buClr>
        <a:buFont typeface="Arial" panose="020B0604020202020204" pitchFamily="34" charset="0"/>
        <a:buChar char="•"/>
        <a:defRPr sz="2200" kern="1200">
          <a:solidFill>
            <a:schemeClr val="tx2"/>
          </a:solidFill>
          <a:latin typeface="+mn-lt"/>
          <a:ea typeface="MS PGothic" panose="020B0600070205080204" pitchFamily="34" charset="-128"/>
          <a:cs typeface="+mn-cs"/>
        </a:defRPr>
      </a:lvl2pPr>
      <a:lvl3pPr marL="868363" indent="-228600" algn="l" rtl="0" eaLnBrk="0" fontAlgn="base" hangingPunct="0">
        <a:spcBef>
          <a:spcPct val="20000"/>
        </a:spcBef>
        <a:spcAft>
          <a:spcPct val="0"/>
        </a:spcAft>
        <a:buClr>
          <a:schemeClr val="accent1"/>
        </a:buClr>
        <a:buFont typeface="Arial" panose="020B0604020202020204" pitchFamily="34" charset="0"/>
        <a:buChar char="•"/>
        <a:defRPr sz="2000" kern="1200">
          <a:solidFill>
            <a:schemeClr val="tx2"/>
          </a:solidFill>
          <a:latin typeface="+mn-lt"/>
          <a:ea typeface="MS PGothic" panose="020B0600070205080204" pitchFamily="34" charset="-128"/>
          <a:cs typeface="+mn-cs"/>
        </a:defRPr>
      </a:lvl3pPr>
      <a:lvl4pPr marL="1143000" indent="-228600" algn="l" rtl="0" eaLnBrk="0" fontAlgn="base" hangingPunct="0">
        <a:spcBef>
          <a:spcPct val="20000"/>
        </a:spcBef>
        <a:spcAft>
          <a:spcPct val="0"/>
        </a:spcAft>
        <a:buClr>
          <a:schemeClr val="accent1"/>
        </a:buClr>
        <a:buFont typeface="Arial" panose="020B0604020202020204" pitchFamily="34" charset="0"/>
        <a:buChar char="•"/>
        <a:defRPr kern="1200">
          <a:solidFill>
            <a:schemeClr val="tx2"/>
          </a:solidFill>
          <a:latin typeface="+mn-lt"/>
          <a:ea typeface="MS PGothic" panose="020B0600070205080204" pitchFamily="34" charset="-128"/>
          <a:cs typeface="+mn-cs"/>
        </a:defRPr>
      </a:lvl4pPr>
      <a:lvl5pPr marL="1371600" indent="-228600" algn="l" rtl="0" eaLnBrk="0" fontAlgn="base" hangingPunct="0">
        <a:spcBef>
          <a:spcPct val="20000"/>
        </a:spcBef>
        <a:spcAft>
          <a:spcPct val="0"/>
        </a:spcAft>
        <a:buClr>
          <a:schemeClr val="accent1"/>
        </a:buClr>
        <a:buFont typeface="Arial" panose="020B0604020202020204" pitchFamily="34" charset="0"/>
        <a:buChar char="•"/>
        <a:defRPr kern="1200">
          <a:solidFill>
            <a:schemeClr val="tx2"/>
          </a:solidFill>
          <a:latin typeface="+mn-lt"/>
          <a:ea typeface="MS PGothic" panose="020B0600070205080204" pitchFamily="34" charset="-128"/>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E43B0E28-1461-4218-B5EE-E3BFF54F17AB}"/>
              </a:ext>
            </a:extLst>
          </p:cNvPr>
          <p:cNvSpPr>
            <a:spLocks noGrp="1" noChangeArrowheads="1"/>
          </p:cNvSpPr>
          <p:nvPr>
            <p:ph type="title"/>
          </p:nvPr>
        </p:nvSpPr>
        <p:spPr/>
        <p:txBody>
          <a:bodyPr/>
          <a:lstStyle/>
          <a:p>
            <a:pPr eaLnBrk="1" hangingPunct="1"/>
            <a:r>
              <a:rPr lang="en-US" altLang="en-US" dirty="0"/>
              <a:t>Lecture 1</a:t>
            </a:r>
          </a:p>
        </p:txBody>
      </p:sp>
      <p:sp>
        <p:nvSpPr>
          <p:cNvPr id="14338" name="Rectangle 3">
            <a:extLst>
              <a:ext uri="{FF2B5EF4-FFF2-40B4-BE49-F238E27FC236}">
                <a16:creationId xmlns:a16="http://schemas.microsoft.com/office/drawing/2014/main" id="{5FEE1615-0750-41BB-84B7-4EE66D52C729}"/>
              </a:ext>
            </a:extLst>
          </p:cNvPr>
          <p:cNvSpPr>
            <a:spLocks noGrp="1" noChangeArrowheads="1"/>
          </p:cNvSpPr>
          <p:nvPr>
            <p:ph idx="1"/>
          </p:nvPr>
        </p:nvSpPr>
        <p:spPr>
          <a:xfrm>
            <a:off x="2362200" y="2033588"/>
            <a:ext cx="7543800" cy="2133600"/>
          </a:xfrm>
        </p:spPr>
        <p:txBody>
          <a:bodyPr/>
          <a:lstStyle/>
          <a:p>
            <a:pPr eaLnBrk="1" hangingPunct="1"/>
            <a:r>
              <a:rPr lang="en-US" altLang="en-US" b="1">
                <a:solidFill>
                  <a:schemeClr val="folHlink"/>
                </a:solidFill>
              </a:rPr>
              <a:t>Software &amp; Software Engineering</a:t>
            </a:r>
          </a:p>
        </p:txBody>
      </p:sp>
      <p:sp>
        <p:nvSpPr>
          <p:cNvPr id="14339" name="Footer Placeholder 3">
            <a:extLst>
              <a:ext uri="{FF2B5EF4-FFF2-40B4-BE49-F238E27FC236}">
                <a16:creationId xmlns:a16="http://schemas.microsoft.com/office/drawing/2014/main" id="{EB83AD73-6558-492E-A1CD-CE16CC988CED}"/>
              </a:ext>
            </a:extLst>
          </p:cNvPr>
          <p:cNvSpPr>
            <a:spLocks noGrp="1"/>
          </p:cNvSpPr>
          <p:nvPr>
            <p:ph type="ftr" sz="quarter" idx="11"/>
          </p:nvPr>
        </p:nvSpPr>
        <p:spPr bwMode="auto">
          <a:xfrm>
            <a:off x="2438400" y="6303964"/>
            <a:ext cx="7696200" cy="554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r>
              <a:rPr lang="en-US" altLang="en-US" sz="1000">
                <a:solidFill>
                  <a:prstClr val="black"/>
                </a:solidFill>
                <a:latin typeface="Helvetica" panose="020B0604020202020204" pitchFamily="34" charset="0"/>
              </a:rPr>
              <a:t>These slides are designed and adapted from slides provided by </a:t>
            </a:r>
            <a:r>
              <a:rPr lang="en-US" altLang="en-US" sz="1000" i="1">
                <a:solidFill>
                  <a:prstClr val="black"/>
                </a:solidFill>
                <a:latin typeface="Helvetica" panose="020B0604020202020204" pitchFamily="34" charset="0"/>
              </a:rPr>
              <a:t>Software Engineering: A Practitioner</a:t>
            </a:r>
            <a:r>
              <a:rPr lang="ja-JP" altLang="en-US" sz="1000" i="1">
                <a:solidFill>
                  <a:prstClr val="black"/>
                </a:solidFill>
                <a:latin typeface="Helvetica" panose="020B0604020202020204" pitchFamily="34" charset="0"/>
              </a:rPr>
              <a:t>’</a:t>
            </a:r>
            <a:r>
              <a:rPr lang="en-US" altLang="ja-JP" sz="1000" i="1">
                <a:solidFill>
                  <a:prstClr val="black"/>
                </a:solidFill>
                <a:latin typeface="Helvetica" panose="020B0604020202020204" pitchFamily="34" charset="0"/>
              </a:rPr>
              <a:t>s Approach, 7/e </a:t>
            </a:r>
            <a:r>
              <a:rPr lang="en-US" altLang="ja-JP" sz="1000">
                <a:solidFill>
                  <a:prstClr val="black"/>
                </a:solidFill>
                <a:latin typeface="Helvetica" panose="020B0604020202020204" pitchFamily="34" charset="0"/>
              </a:rPr>
              <a:t>(McGraw-Hill 2009) by Roger Pressman and </a:t>
            </a:r>
            <a:r>
              <a:rPr lang="en-US" altLang="ja-JP" sz="1000" i="1">
                <a:solidFill>
                  <a:prstClr val="black"/>
                </a:solidFill>
                <a:latin typeface="Helvetica" panose="020B0604020202020204" pitchFamily="34" charset="0"/>
              </a:rPr>
              <a:t>Software Engineering 9</a:t>
            </a:r>
            <a:r>
              <a:rPr lang="en-US" altLang="ja-JP" sz="1000" i="1" baseline="30000">
                <a:solidFill>
                  <a:prstClr val="black"/>
                </a:solidFill>
                <a:latin typeface="Helvetica" panose="020B0604020202020204" pitchFamily="34" charset="0"/>
              </a:rPr>
              <a:t>/e</a:t>
            </a:r>
            <a:r>
              <a:rPr lang="en-US" altLang="ja-JP" sz="1000" i="1">
                <a:solidFill>
                  <a:prstClr val="black"/>
                </a:solidFill>
                <a:latin typeface="Helvetica" panose="020B0604020202020204" pitchFamily="34" charset="0"/>
              </a:rPr>
              <a:t> </a:t>
            </a:r>
            <a:r>
              <a:rPr lang="en-US" altLang="ja-JP" sz="1000">
                <a:solidFill>
                  <a:prstClr val="black"/>
                </a:solidFill>
                <a:latin typeface="Helvetica" panose="020B0604020202020204" pitchFamily="34" charset="0"/>
              </a:rPr>
              <a:t>Addison Wesley 2011 by Ian Sommerville</a:t>
            </a:r>
            <a:endParaRPr lang="en-US" altLang="en-US" sz="1000">
              <a:solidFill>
                <a:prstClr val="black"/>
              </a:solidFill>
              <a:latin typeface="Helvetica" panose="020B0604020202020204" pitchFamily="34" charset="0"/>
            </a:endParaRPr>
          </a:p>
        </p:txBody>
      </p:sp>
      <p:sp>
        <p:nvSpPr>
          <p:cNvPr id="14340" name="Slide Number Placeholder 4">
            <a:extLst>
              <a:ext uri="{FF2B5EF4-FFF2-40B4-BE49-F238E27FC236}">
                <a16:creationId xmlns:a16="http://schemas.microsoft.com/office/drawing/2014/main" id="{0F7C0C15-A6EA-4880-93D7-ED956B110B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3171F39B-197A-49EC-8D11-4563A3ECF45B}" type="slidenum">
              <a:rPr lang="en-US" altLang="en-US" sz="1000">
                <a:solidFill>
                  <a:prstClr val="black"/>
                </a:solidFill>
                <a:latin typeface="Helvetica" panose="020B0604020202020204" pitchFamily="34" charset="0"/>
              </a:rPr>
              <a:pPr eaLnBrk="0" fontAlgn="base" hangingPunct="0">
                <a:spcBef>
                  <a:spcPct val="0"/>
                </a:spcBef>
                <a:spcAft>
                  <a:spcPct val="0"/>
                </a:spcAft>
              </a:pPr>
              <a:t>1</a:t>
            </a:fld>
            <a:endParaRPr lang="en-US" altLang="en-US" sz="1000">
              <a:solidFill>
                <a:prstClr val="black"/>
              </a:solidFill>
              <a:latin typeface="Helvetica" panose="020B0604020202020204" pitchFamily="34" charset="0"/>
            </a:endParaRPr>
          </a:p>
        </p:txBody>
      </p:sp>
      <p:sp>
        <p:nvSpPr>
          <p:cNvPr id="14341" name="Text Box 7">
            <a:extLst>
              <a:ext uri="{FF2B5EF4-FFF2-40B4-BE49-F238E27FC236}">
                <a16:creationId xmlns:a16="http://schemas.microsoft.com/office/drawing/2014/main" id="{AFD9C58F-BD73-45ED-A972-0E1F4994832B}"/>
              </a:ext>
            </a:extLst>
          </p:cNvPr>
          <p:cNvSpPr txBox="1">
            <a:spLocks noChangeArrowheads="1"/>
          </p:cNvSpPr>
          <p:nvPr/>
        </p:nvSpPr>
        <p:spPr bwMode="auto">
          <a:xfrm>
            <a:off x="2447925" y="2971800"/>
            <a:ext cx="746760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br>
              <a:rPr lang="en-US" altLang="en-US" sz="3200" i="1" dirty="0">
                <a:solidFill>
                  <a:srgbClr val="303030"/>
                </a:solidFill>
                <a:latin typeface="Helvetica" panose="020B0604020202020204" pitchFamily="34" charset="0"/>
              </a:rPr>
            </a:br>
            <a:r>
              <a:rPr lang="en-US" altLang="en-US" sz="1400" i="1" dirty="0">
                <a:solidFill>
                  <a:srgbClr val="303030"/>
                </a:solidFill>
                <a:latin typeface="Helvetica" panose="020B0604020202020204" pitchFamily="34" charset="0"/>
              </a:rPr>
              <a:t>Software Engineering: A Practitioner</a:t>
            </a:r>
            <a:r>
              <a:rPr lang="ja-JP" altLang="en-US" sz="1400" i="1" dirty="0">
                <a:solidFill>
                  <a:srgbClr val="303030"/>
                </a:solidFill>
                <a:latin typeface="Helvetica" panose="020B0604020202020204" pitchFamily="34" charset="0"/>
              </a:rPr>
              <a:t>’</a:t>
            </a:r>
            <a:r>
              <a:rPr lang="en-US" altLang="ja-JP" sz="1400" i="1" dirty="0">
                <a:solidFill>
                  <a:srgbClr val="303030"/>
                </a:solidFill>
                <a:latin typeface="Helvetica" panose="020B0604020202020204" pitchFamily="34" charset="0"/>
              </a:rPr>
              <a:t>s Approach, 7/e </a:t>
            </a:r>
          </a:p>
          <a:p>
            <a:pPr eaLnBrk="0" fontAlgn="base" hangingPunct="0">
              <a:spcBef>
                <a:spcPct val="0"/>
              </a:spcBef>
              <a:spcAft>
                <a:spcPct val="0"/>
              </a:spcAft>
            </a:pPr>
            <a:r>
              <a:rPr lang="en-US" altLang="en-US" sz="1400" b="1" dirty="0">
                <a:solidFill>
                  <a:prstClr val="black"/>
                </a:solidFill>
              </a:rPr>
              <a:t>by Roger S. Pressman</a:t>
            </a:r>
          </a:p>
          <a:p>
            <a:pPr eaLnBrk="0" fontAlgn="base" hangingPunct="0">
              <a:spcBef>
                <a:spcPct val="0"/>
              </a:spcBef>
              <a:spcAft>
                <a:spcPct val="0"/>
              </a:spcAft>
            </a:pPr>
            <a:endParaRPr lang="en-US" altLang="en-US" sz="1400" b="1" dirty="0">
              <a:solidFill>
                <a:prstClr val="black"/>
              </a:solidFill>
            </a:endParaRPr>
          </a:p>
          <a:p>
            <a:pPr eaLnBrk="0" fontAlgn="base" hangingPunct="0">
              <a:spcBef>
                <a:spcPct val="0"/>
              </a:spcBef>
              <a:spcAft>
                <a:spcPct val="0"/>
              </a:spcAft>
            </a:pPr>
            <a:r>
              <a:rPr lang="en-US" altLang="en-US" sz="1400" b="1" dirty="0">
                <a:solidFill>
                  <a:prstClr val="black"/>
                </a:solidFill>
              </a:rPr>
              <a:t>Slides copyright © 1996, 2001, 2005, 2009</a:t>
            </a:r>
            <a:r>
              <a:rPr lang="en-US" altLang="en-US" sz="1400" dirty="0">
                <a:solidFill>
                  <a:prstClr val="black"/>
                </a:solidFill>
              </a:rPr>
              <a:t> </a:t>
            </a:r>
            <a:r>
              <a:rPr lang="en-US" altLang="en-US" sz="1400" b="1" dirty="0">
                <a:solidFill>
                  <a:prstClr val="black"/>
                </a:solidFill>
              </a:rPr>
              <a:t>by Roger S. Pressman</a:t>
            </a:r>
          </a:p>
          <a:p>
            <a:pPr eaLnBrk="0" fontAlgn="base" hangingPunct="0">
              <a:spcBef>
                <a:spcPct val="0"/>
              </a:spcBef>
              <a:spcAft>
                <a:spcPct val="0"/>
              </a:spcAft>
            </a:pPr>
            <a:endParaRPr lang="en-US" altLang="en-US" sz="1400" b="1" dirty="0">
              <a:solidFill>
                <a:prstClr val="black"/>
              </a:solidFill>
            </a:endParaRPr>
          </a:p>
          <a:p>
            <a:pPr eaLnBrk="0" fontAlgn="base" hangingPunct="0">
              <a:spcBef>
                <a:spcPct val="0"/>
              </a:spcBef>
              <a:spcAft>
                <a:spcPct val="0"/>
              </a:spcAft>
            </a:pPr>
            <a:r>
              <a:rPr lang="en-US" altLang="en-US" sz="1400" i="1" dirty="0">
                <a:solidFill>
                  <a:srgbClr val="303030"/>
                </a:solidFill>
                <a:latin typeface="Helvetica" panose="020B0604020202020204" pitchFamily="34" charset="0"/>
              </a:rPr>
              <a:t>Software Engineering  9/e</a:t>
            </a:r>
          </a:p>
          <a:p>
            <a:pPr eaLnBrk="0" fontAlgn="base" hangingPunct="0">
              <a:spcBef>
                <a:spcPct val="0"/>
              </a:spcBef>
              <a:spcAft>
                <a:spcPct val="0"/>
              </a:spcAft>
            </a:pPr>
            <a:r>
              <a:rPr lang="en-US" altLang="en-US" sz="1400" b="1" dirty="0">
                <a:solidFill>
                  <a:prstClr val="black"/>
                </a:solidFill>
              </a:rPr>
              <a:t>By Ian Sommerville </a:t>
            </a:r>
          </a:p>
          <a:p>
            <a:pPr eaLnBrk="0" fontAlgn="base" hangingPunct="0">
              <a:spcBef>
                <a:spcPct val="0"/>
              </a:spcBef>
              <a:spcAft>
                <a:spcPct val="0"/>
              </a:spcAft>
            </a:pPr>
            <a:endParaRPr lang="en-US" altLang="en-US" sz="1800" b="1" i="1" dirty="0">
              <a:solidFill>
                <a:srgbClr val="303030"/>
              </a:solidFill>
            </a:endParaRPr>
          </a:p>
          <a:p>
            <a:pPr eaLnBrk="0" fontAlgn="base" hangingPunct="0">
              <a:spcBef>
                <a:spcPct val="0"/>
              </a:spcBef>
              <a:spcAft>
                <a:spcPct val="0"/>
              </a:spcAft>
            </a:pPr>
            <a:endParaRPr lang="en-US" altLang="en-US" sz="1400" dirty="0">
              <a:solidFill>
                <a:prstClr val="black"/>
              </a:solidFill>
            </a:endParaRPr>
          </a:p>
          <a:p>
            <a:pPr eaLnBrk="0" fontAlgn="base" hangingPunct="0">
              <a:spcBef>
                <a:spcPct val="0"/>
              </a:spcBef>
              <a:spcAft>
                <a:spcPct val="0"/>
              </a:spcAft>
            </a:pPr>
            <a:endParaRPr lang="en-US" altLang="en-US" sz="1200" dirty="0">
              <a:solidFill>
                <a:prstClr val="black"/>
              </a:solidFill>
            </a:endParaRPr>
          </a:p>
        </p:txBody>
      </p:sp>
      <p:sp>
        <p:nvSpPr>
          <p:cNvPr id="14342" name="Text Box 7">
            <a:extLst>
              <a:ext uri="{FF2B5EF4-FFF2-40B4-BE49-F238E27FC236}">
                <a16:creationId xmlns:a16="http://schemas.microsoft.com/office/drawing/2014/main" id="{9BD85DC3-701C-46D2-B5BC-28D1462EDF84}"/>
              </a:ext>
            </a:extLst>
          </p:cNvPr>
          <p:cNvSpPr txBox="1">
            <a:spLocks noChangeArrowheads="1"/>
          </p:cNvSpPr>
          <p:nvPr/>
        </p:nvSpPr>
        <p:spPr bwMode="auto">
          <a:xfrm>
            <a:off x="2028825" y="1296988"/>
            <a:ext cx="8305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r>
              <a:rPr lang="en-US" altLang="en-US" sz="3000" b="1" i="1" dirty="0">
                <a:solidFill>
                  <a:srgbClr val="303030"/>
                </a:solidFill>
                <a:latin typeface="Helvetica" panose="020B0604020202020204" pitchFamily="34" charset="0"/>
              </a:rPr>
              <a:t>CS404: 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51C1BEC0-8890-443D-BB95-AB9E5DED2D75}"/>
              </a:ext>
            </a:extLst>
          </p:cNvPr>
          <p:cNvSpPr>
            <a:spLocks noGrp="1"/>
          </p:cNvSpPr>
          <p:nvPr>
            <p:ph type="title"/>
          </p:nvPr>
        </p:nvSpPr>
        <p:spPr>
          <a:xfrm>
            <a:off x="1981200" y="457201"/>
            <a:ext cx="8305800" cy="995363"/>
          </a:xfrm>
        </p:spPr>
        <p:txBody>
          <a:bodyPr/>
          <a:lstStyle/>
          <a:p>
            <a:pPr eaLnBrk="1" hangingPunct="1"/>
            <a:r>
              <a:rPr lang="en-GB" altLang="en-US" sz="3200"/>
              <a:t>FAQ about software engineering</a:t>
            </a:r>
            <a:br>
              <a:rPr lang="en-GB" altLang="en-US" sz="3200"/>
            </a:br>
            <a:endParaRPr lang="en-US" altLang="en-US" sz="3200"/>
          </a:p>
        </p:txBody>
      </p:sp>
      <p:sp>
        <p:nvSpPr>
          <p:cNvPr id="30722" name="Slide Number Placeholder 3">
            <a:extLst>
              <a:ext uri="{FF2B5EF4-FFF2-40B4-BE49-F238E27FC236}">
                <a16:creationId xmlns:a16="http://schemas.microsoft.com/office/drawing/2014/main" id="{F8750CA9-B458-4B30-B688-F541D1048211}"/>
              </a:ext>
            </a:extLst>
          </p:cNvPr>
          <p:cNvSpPr>
            <a:spLocks noGrp="1"/>
          </p:cNvSpPr>
          <p:nvPr>
            <p:ph type="sldNum" sz="quarter" idx="12"/>
          </p:nvPr>
        </p:nvSpPr>
        <p:spPr bwMode="auto">
          <a:xfrm>
            <a:off x="8077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8966626C-BD33-44AE-B38E-C54488088570}" type="slidenum">
              <a:rPr lang="en-US" altLang="en-US">
                <a:solidFill>
                  <a:srgbClr val="262626"/>
                </a:solidFill>
                <a:latin typeface="Impact" panose="020B0806030902050204" pitchFamily="34" charset="0"/>
              </a:rPr>
              <a:pPr eaLnBrk="0" fontAlgn="base" hangingPunct="0">
                <a:spcBef>
                  <a:spcPct val="0"/>
                </a:spcBef>
                <a:spcAft>
                  <a:spcPct val="0"/>
                </a:spcAft>
              </a:pPr>
              <a:t>10</a:t>
            </a:fld>
            <a:endParaRPr lang="en-US" altLang="en-US">
              <a:solidFill>
                <a:srgbClr val="262626"/>
              </a:solidFill>
              <a:latin typeface="Impact" panose="020B0806030902050204" pitchFamily="34" charset="0"/>
            </a:endParaRPr>
          </a:p>
        </p:txBody>
      </p:sp>
      <p:graphicFrame>
        <p:nvGraphicFramePr>
          <p:cNvPr id="9" name="Table 8">
            <a:extLst>
              <a:ext uri="{FF2B5EF4-FFF2-40B4-BE49-F238E27FC236}">
                <a16:creationId xmlns:a16="http://schemas.microsoft.com/office/drawing/2014/main" id="{8E5AEC63-6A46-4FD1-9BBD-966A303F40D5}"/>
              </a:ext>
            </a:extLst>
          </p:cNvPr>
          <p:cNvGraphicFramePr>
            <a:graphicFrameLocks noGrp="1"/>
          </p:cNvGraphicFramePr>
          <p:nvPr>
            <p:extLst>
              <p:ext uri="{D42A27DB-BD31-4B8C-83A1-F6EECF244321}">
                <p14:modId xmlns:p14="http://schemas.microsoft.com/office/powerpoint/2010/main" val="1894367001"/>
              </p:ext>
            </p:extLst>
          </p:nvPr>
        </p:nvGraphicFramePr>
        <p:xfrm>
          <a:off x="1981200" y="1636713"/>
          <a:ext cx="8089900" cy="4232274"/>
        </p:xfrm>
        <a:graphic>
          <a:graphicData uri="http://schemas.openxmlformats.org/drawingml/2006/table">
            <a:tbl>
              <a:tblPr/>
              <a:tblGrid>
                <a:gridCol w="3463925">
                  <a:extLst>
                    <a:ext uri="{9D8B030D-6E8A-4147-A177-3AD203B41FA5}">
                      <a16:colId xmlns:a16="http://schemas.microsoft.com/office/drawing/2014/main" val="20000"/>
                    </a:ext>
                  </a:extLst>
                </a:gridCol>
                <a:gridCol w="4625975">
                  <a:extLst>
                    <a:ext uri="{9D8B030D-6E8A-4147-A177-3AD203B41FA5}">
                      <a16:colId xmlns:a16="http://schemas.microsoft.com/office/drawing/2014/main" val="20001"/>
                    </a:ext>
                  </a:extLst>
                </a:gridCol>
              </a:tblGrid>
              <a:tr h="47469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FFFFFF"/>
                          </a:solidFill>
                          <a:effectLst/>
                          <a:latin typeface="Arial" charset="0"/>
                          <a:ea typeface="ＭＳ Ｐゴシック" charset="0"/>
                          <a:cs typeface="Arial" charset="0"/>
                        </a:rPr>
                        <a:t>Question</a:t>
                      </a:r>
                      <a:endParaRPr kumimoji="0" lang="en-GB" sz="1400" b="1" i="0" u="none" strike="noStrike" cap="none" normalizeH="0" baseline="0" dirty="0">
                        <a:ln>
                          <a:noFill/>
                        </a:ln>
                        <a:solidFill>
                          <a:srgbClr val="000000"/>
                        </a:solidFill>
                        <a:effectLst/>
                        <a:latin typeface="Arial" charset="0"/>
                        <a:ea typeface="Times New Roman" charset="0"/>
                        <a:cs typeface="Arial" charset="0"/>
                      </a:endParaRPr>
                    </a:p>
                  </a:txBody>
                  <a:tcPr marL="73024" marR="73024" marT="73033" marB="7303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FFFFFF"/>
                          </a:solidFill>
                          <a:effectLst/>
                          <a:latin typeface="Arial" charset="0"/>
                          <a:ea typeface="ＭＳ Ｐゴシック" charset="0"/>
                          <a:cs typeface="Arial" charset="0"/>
                        </a:rPr>
                        <a:t>Answer</a:t>
                      </a:r>
                      <a:endParaRPr kumimoji="0" lang="en-GB" sz="1400" b="1" i="0" u="none" strike="noStrike" cap="none" normalizeH="0" baseline="0">
                        <a:ln>
                          <a:noFill/>
                        </a:ln>
                        <a:solidFill>
                          <a:srgbClr val="000000"/>
                        </a:solidFill>
                        <a:effectLst/>
                        <a:latin typeface="Arial" charset="0"/>
                        <a:ea typeface="Times New Roman" charset="0"/>
                        <a:cs typeface="Arial" charset="0"/>
                      </a:endParaRPr>
                    </a:p>
                  </a:txBody>
                  <a:tcPr marL="73024" marR="73024" marT="73033" marB="7303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2240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What is software?</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Computer programs, data structures and associated documentation. Software products may be developed for a particular customer or may be developed for a general market.</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1"/>
                  </a:ext>
                </a:extLst>
              </a:tr>
              <a:tr h="70871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What are the attributes of good software?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Good software should deliver the required functionality and performance to the user and should be </a:t>
                      </a:r>
                      <a:r>
                        <a:rPr kumimoji="0" lang="en-GB" sz="1400" b="1" i="0" u="none" strike="noStrike" cap="none" normalizeH="0" baseline="0" dirty="0">
                          <a:ln>
                            <a:noFill/>
                          </a:ln>
                          <a:solidFill>
                            <a:srgbClr val="000000"/>
                          </a:solidFill>
                          <a:effectLst/>
                          <a:latin typeface="Arial" charset="0"/>
                          <a:ea typeface="ＭＳ Ｐゴシック" charset="0"/>
                          <a:cs typeface="Arial" charset="0"/>
                        </a:rPr>
                        <a:t>maintainable</a:t>
                      </a:r>
                      <a:r>
                        <a:rPr kumimoji="0" lang="en-GB" sz="1400" b="0" i="0" u="none" strike="noStrike" cap="none" normalizeH="0" baseline="0" dirty="0">
                          <a:ln>
                            <a:noFill/>
                          </a:ln>
                          <a:solidFill>
                            <a:srgbClr val="000000"/>
                          </a:solidFill>
                          <a:effectLst/>
                          <a:latin typeface="Arial" charset="0"/>
                          <a:ea typeface="ＭＳ Ｐゴシック" charset="0"/>
                          <a:cs typeface="Arial" charset="0"/>
                        </a:rPr>
                        <a:t>, </a:t>
                      </a:r>
                      <a:r>
                        <a:rPr kumimoji="0" lang="en-GB" sz="1400" b="1" i="0" u="none" strike="noStrike" cap="none" normalizeH="0" baseline="0" dirty="0">
                          <a:ln>
                            <a:noFill/>
                          </a:ln>
                          <a:solidFill>
                            <a:srgbClr val="000000"/>
                          </a:solidFill>
                          <a:effectLst/>
                          <a:latin typeface="Arial" charset="0"/>
                          <a:ea typeface="ＭＳ Ｐゴシック" charset="0"/>
                          <a:cs typeface="Arial" charset="0"/>
                        </a:rPr>
                        <a:t>dependable</a:t>
                      </a:r>
                      <a:r>
                        <a:rPr kumimoji="0" lang="en-GB" sz="1400" b="0" i="0" u="none" strike="noStrike" cap="none" normalizeH="0" baseline="0" dirty="0">
                          <a:ln>
                            <a:noFill/>
                          </a:ln>
                          <a:solidFill>
                            <a:srgbClr val="000000"/>
                          </a:solidFill>
                          <a:effectLst/>
                          <a:latin typeface="Arial" charset="0"/>
                          <a:ea typeface="ＭＳ Ｐゴシック" charset="0"/>
                          <a:cs typeface="Arial" charset="0"/>
                        </a:rPr>
                        <a:t> and </a:t>
                      </a:r>
                      <a:r>
                        <a:rPr kumimoji="0" lang="en-GB" sz="1400" b="1" i="0" u="none" strike="noStrike" cap="none" normalizeH="0" baseline="0" dirty="0">
                          <a:ln>
                            <a:noFill/>
                          </a:ln>
                          <a:solidFill>
                            <a:srgbClr val="000000"/>
                          </a:solidFill>
                          <a:effectLst/>
                          <a:latin typeface="Arial" charset="0"/>
                          <a:ea typeface="ＭＳ Ｐゴシック" charset="0"/>
                          <a:cs typeface="Arial" charset="0"/>
                        </a:rPr>
                        <a:t>usable</a:t>
                      </a:r>
                      <a:r>
                        <a:rPr kumimoji="0" lang="en-GB" sz="1400" b="0" i="0" u="none" strike="noStrike" cap="none" normalizeH="0" baseline="0" dirty="0">
                          <a:ln>
                            <a:noFill/>
                          </a:ln>
                          <a:solidFill>
                            <a:srgbClr val="000000"/>
                          </a:solidFill>
                          <a:effectLst/>
                          <a:latin typeface="Arial" charset="0"/>
                          <a:ea typeface="ＭＳ Ｐゴシック" charset="0"/>
                          <a:cs typeface="Arial" charset="0"/>
                        </a:rPr>
                        <a:t>.</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9533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What is software engineering?</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Software engineering is an engineering discipline that is concerned with all aspects of software production.</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3"/>
                  </a:ext>
                </a:extLst>
              </a:tr>
              <a:tr h="70871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What is the </a:t>
                      </a:r>
                      <a:r>
                        <a:rPr kumimoji="0" lang="en-GB" sz="1400" b="0" i="0" u="none" strike="noStrike" cap="none" normalizeH="0" baseline="0" dirty="0">
                          <a:ln>
                            <a:noFill/>
                          </a:ln>
                          <a:solidFill>
                            <a:srgbClr val="AD0101"/>
                          </a:solidFill>
                          <a:effectLst/>
                          <a:latin typeface="Arial" charset="0"/>
                          <a:ea typeface="ＭＳ Ｐゴシック" charset="0"/>
                          <a:cs typeface="Arial" charset="0"/>
                        </a:rPr>
                        <a:t>difference</a:t>
                      </a:r>
                      <a:r>
                        <a:rPr kumimoji="0" lang="en-GB" sz="1400" b="0" i="0" u="none" strike="noStrike" cap="none" normalizeH="0" baseline="0" dirty="0">
                          <a:ln>
                            <a:noFill/>
                          </a:ln>
                          <a:solidFill>
                            <a:srgbClr val="000000"/>
                          </a:solidFill>
                          <a:effectLst/>
                          <a:latin typeface="Arial" charset="0"/>
                          <a:ea typeface="ＭＳ Ｐゴシック" charset="0"/>
                          <a:cs typeface="Arial" charset="0"/>
                        </a:rPr>
                        <a:t> between software engineering and computer science?</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Computer science focuses on theory and fundamentals; software engineering is concerned with the practicalities of developing and delivering useful software.</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92240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What is the </a:t>
                      </a:r>
                      <a:r>
                        <a:rPr kumimoji="0" lang="en-GB" sz="1400" b="0" i="0" u="none" strike="noStrike" cap="none" normalizeH="0" baseline="0" dirty="0">
                          <a:ln>
                            <a:noFill/>
                          </a:ln>
                          <a:solidFill>
                            <a:srgbClr val="AD0101"/>
                          </a:solidFill>
                          <a:effectLst/>
                          <a:latin typeface="Arial" charset="0"/>
                          <a:ea typeface="ＭＳ Ｐゴシック" charset="0"/>
                          <a:cs typeface="Arial" charset="0"/>
                        </a:rPr>
                        <a:t>difference</a:t>
                      </a:r>
                      <a:r>
                        <a:rPr kumimoji="0" lang="en-GB" sz="1400" b="0" i="0" u="none" strike="noStrike" cap="none" normalizeH="0" baseline="0" dirty="0">
                          <a:ln>
                            <a:noFill/>
                          </a:ln>
                          <a:solidFill>
                            <a:srgbClr val="000000"/>
                          </a:solidFill>
                          <a:effectLst/>
                          <a:latin typeface="Arial" charset="0"/>
                          <a:ea typeface="ＭＳ Ｐゴシック" charset="0"/>
                          <a:cs typeface="Arial" charset="0"/>
                        </a:rPr>
                        <a:t> between software engineering and system engineering?</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System engineering is concerned with all aspects of computer-based systems development including hardware, software and process engineering. Software engineering is part of this more general process.</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D9DE4AFF-A1AF-4857-AA09-C7CFAA3153AE}"/>
              </a:ext>
            </a:extLst>
          </p:cNvPr>
          <p:cNvSpPr>
            <a:spLocks noGrp="1"/>
          </p:cNvSpPr>
          <p:nvPr>
            <p:ph type="title"/>
          </p:nvPr>
        </p:nvSpPr>
        <p:spPr>
          <a:xfrm>
            <a:off x="1981200" y="274638"/>
            <a:ext cx="8001000" cy="1143000"/>
          </a:xfrm>
        </p:spPr>
        <p:txBody>
          <a:bodyPr/>
          <a:lstStyle/>
          <a:p>
            <a:pPr eaLnBrk="1" hangingPunct="1"/>
            <a:r>
              <a:rPr lang="en-GB" altLang="en-US" sz="4000"/>
              <a:t>Essential attributes of good software</a:t>
            </a:r>
            <a:endParaRPr lang="en-US" altLang="en-US" sz="4000"/>
          </a:p>
        </p:txBody>
      </p:sp>
      <p:sp>
        <p:nvSpPr>
          <p:cNvPr id="31746" name="Slide Number Placeholder 4">
            <a:extLst>
              <a:ext uri="{FF2B5EF4-FFF2-40B4-BE49-F238E27FC236}">
                <a16:creationId xmlns:a16="http://schemas.microsoft.com/office/drawing/2014/main" id="{9438F181-8574-49FB-8107-F9C352D66D3C}"/>
              </a:ext>
            </a:extLst>
          </p:cNvPr>
          <p:cNvSpPr>
            <a:spLocks noGrp="1"/>
          </p:cNvSpPr>
          <p:nvPr>
            <p:ph type="sldNum" sz="quarter" idx="12"/>
          </p:nvPr>
        </p:nvSpPr>
        <p:spPr bwMode="auto">
          <a:xfrm>
            <a:off x="8077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9AD43CC5-F7C8-4A21-A072-FAB720CEB58C}" type="slidenum">
              <a:rPr lang="en-US" altLang="en-US">
                <a:solidFill>
                  <a:srgbClr val="262626"/>
                </a:solidFill>
                <a:latin typeface="Impact" panose="020B0806030902050204" pitchFamily="34" charset="0"/>
              </a:rPr>
              <a:pPr eaLnBrk="0" fontAlgn="base" hangingPunct="0">
                <a:spcBef>
                  <a:spcPct val="0"/>
                </a:spcBef>
                <a:spcAft>
                  <a:spcPct val="0"/>
                </a:spcAft>
              </a:pPr>
              <a:t>11</a:t>
            </a:fld>
            <a:endParaRPr lang="en-US" altLang="en-US">
              <a:solidFill>
                <a:srgbClr val="262626"/>
              </a:solidFill>
              <a:latin typeface="Impact" panose="020B0806030902050204" pitchFamily="34" charset="0"/>
            </a:endParaRPr>
          </a:p>
        </p:txBody>
      </p:sp>
      <p:graphicFrame>
        <p:nvGraphicFramePr>
          <p:cNvPr id="9" name="Table 8">
            <a:extLst>
              <a:ext uri="{FF2B5EF4-FFF2-40B4-BE49-F238E27FC236}">
                <a16:creationId xmlns:a16="http://schemas.microsoft.com/office/drawing/2014/main" id="{13B5B5B9-BB32-48B9-A82C-1EE7B46FA604}"/>
              </a:ext>
            </a:extLst>
          </p:cNvPr>
          <p:cNvGraphicFramePr>
            <a:graphicFrameLocks noGrp="1"/>
          </p:cNvGraphicFramePr>
          <p:nvPr/>
        </p:nvGraphicFramePr>
        <p:xfrm>
          <a:off x="2416176" y="1782763"/>
          <a:ext cx="7485063" cy="4191322"/>
        </p:xfrm>
        <a:graphic>
          <a:graphicData uri="http://schemas.openxmlformats.org/drawingml/2006/table">
            <a:tbl>
              <a:tblPr/>
              <a:tblGrid>
                <a:gridCol w="2132013">
                  <a:extLst>
                    <a:ext uri="{9D8B030D-6E8A-4147-A177-3AD203B41FA5}">
                      <a16:colId xmlns:a16="http://schemas.microsoft.com/office/drawing/2014/main" val="2995325467"/>
                    </a:ext>
                  </a:extLst>
                </a:gridCol>
                <a:gridCol w="5353050">
                  <a:extLst>
                    <a:ext uri="{9D8B030D-6E8A-4147-A177-3AD203B41FA5}">
                      <a16:colId xmlns:a16="http://schemas.microsoft.com/office/drawing/2014/main" val="3833831825"/>
                    </a:ext>
                  </a:extLst>
                </a:gridCol>
              </a:tblGrid>
              <a:tr h="496888">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MS PGothic"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a:ln>
                            <a:noFill/>
                          </a:ln>
                          <a:solidFill>
                            <a:srgbClr val="FFFFFF"/>
                          </a:solidFill>
                          <a:effectLst/>
                          <a:latin typeface="Arial" panose="020B0604020202020204" pitchFamily="34" charset="0"/>
                          <a:ea typeface="MS PGothic" panose="020B0600070205080204" pitchFamily="34" charset="-128"/>
                          <a:cs typeface="Arial" panose="020B0604020202020204" pitchFamily="34" charset="0"/>
                        </a:rPr>
                        <a:t>Product characteristic</a:t>
                      </a:r>
                      <a:endParaRPr kumimoji="0" lang="en-GB" altLang="en-US" sz="1400" b="1"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54610" marR="54610" marT="91443"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MS PGothic"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a:ln>
                            <a:noFill/>
                          </a:ln>
                          <a:solidFill>
                            <a:srgbClr val="FFFFFF"/>
                          </a:solidFill>
                          <a:effectLst/>
                          <a:latin typeface="Arial" panose="020B0604020202020204" pitchFamily="34" charset="0"/>
                          <a:ea typeface="MS PGothic" panose="020B0600070205080204" pitchFamily="34" charset="-128"/>
                          <a:cs typeface="Arial" panose="020B0604020202020204" pitchFamily="34" charset="0"/>
                        </a:rPr>
                        <a:t>Description</a:t>
                      </a:r>
                      <a:endParaRPr kumimoji="0" lang="en-GB" altLang="en-US" sz="1400" b="1"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54610" marR="54610" marT="91443"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113960723"/>
                  </a:ext>
                </a:extLst>
              </a:tr>
              <a:tr h="944563">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MS PGothic"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Maintainability</a:t>
                      </a:r>
                      <a:endParaRPr kumimoji="0" lang="en-GB"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MS PGothic"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Software should be written in such a way so that it can evolve to meet the changing needs of customers. This is a critical attribute because software change is an inevitable requirement of a changing business environment.</a:t>
                      </a:r>
                      <a:endParaRPr kumimoji="0" lang="en-GB"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516256717"/>
                  </a:ext>
                </a:extLst>
              </a:tr>
              <a:tr h="1158875">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MS PGothic"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Dependability and security</a:t>
                      </a:r>
                      <a:endParaRPr kumimoji="0" lang="en-GB"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MS PGothic"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kumimoji="0" lang="en-GB" altLang="en-US"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61196784"/>
                  </a:ext>
                </a:extLst>
              </a:tr>
              <a:tr h="858838">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MS PGothic"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Efficiency</a:t>
                      </a:r>
                      <a:endParaRPr kumimoji="0" lang="en-GB"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MS PGothic"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Software should not make wasteful use of system resources such as memory and processor cycles. Efficiency therefore includes responsiveness, processing time, memory utilisation, etc.</a:t>
                      </a:r>
                      <a:endParaRPr kumimoji="0" lang="en-GB"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4224173627"/>
                  </a:ext>
                </a:extLst>
              </a:tr>
              <a:tr h="731838">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MS PGothic"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Acceptability</a:t>
                      </a:r>
                      <a:endParaRPr kumimoji="0" lang="en-GB"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MS PGothic"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Software must be acceptable to the type of users for which it is designed. This means that it must be understandable, usable and compatible with other systems that they use. </a:t>
                      </a:r>
                      <a:endParaRPr kumimoji="0" lang="en-GB" altLang="en-US"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7244633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66A32C38-3CC5-47C4-98E0-A0397070B141}"/>
              </a:ext>
            </a:extLst>
          </p:cNvPr>
          <p:cNvSpPr>
            <a:spLocks noGrp="1" noChangeArrowheads="1"/>
          </p:cNvSpPr>
          <p:nvPr>
            <p:ph type="title"/>
          </p:nvPr>
        </p:nvSpPr>
        <p:spPr>
          <a:xfrm>
            <a:off x="2636839" y="990601"/>
            <a:ext cx="7405687" cy="620713"/>
          </a:xfrm>
          <a:noFill/>
        </p:spPr>
        <p:txBody>
          <a:bodyPr vert="horz" wrap="square" lIns="63500" tIns="25400" rIns="63500" bIns="25400" numCol="1" anchor="t" anchorCtr="0" compatLnSpc="1">
            <a:prstTxWarp prst="textNoShape">
              <a:avLst/>
            </a:prstTxWarp>
            <a:spAutoFit/>
          </a:bodyPr>
          <a:lstStyle/>
          <a:p>
            <a:pPr eaLnBrk="1" hangingPunct="1"/>
            <a:r>
              <a:rPr lang="en-US" altLang="en-US" sz="3700" dirty="0"/>
              <a:t>A Layered Technology</a:t>
            </a:r>
          </a:p>
        </p:txBody>
      </p:sp>
      <p:sp>
        <p:nvSpPr>
          <p:cNvPr id="32770" name="Slide Number Placeholder 4">
            <a:extLst>
              <a:ext uri="{FF2B5EF4-FFF2-40B4-BE49-F238E27FC236}">
                <a16:creationId xmlns:a16="http://schemas.microsoft.com/office/drawing/2014/main" id="{4298D661-138A-4B12-9B06-889120F83BE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CD5E32F5-D6BE-4873-B8CB-5FCBDA9C9ABB}" type="slidenum">
              <a:rPr lang="en-US" altLang="en-US" sz="1000">
                <a:solidFill>
                  <a:prstClr val="black"/>
                </a:solidFill>
                <a:latin typeface="Helvetica" panose="020B0604020202020204" pitchFamily="34" charset="0"/>
              </a:rPr>
              <a:pPr eaLnBrk="0" fontAlgn="base" hangingPunct="0">
                <a:spcBef>
                  <a:spcPct val="0"/>
                </a:spcBef>
                <a:spcAft>
                  <a:spcPct val="0"/>
                </a:spcAft>
              </a:pPr>
              <a:t>12</a:t>
            </a:fld>
            <a:endParaRPr lang="en-US" altLang="en-US" sz="1000">
              <a:solidFill>
                <a:prstClr val="black"/>
              </a:solidFill>
              <a:latin typeface="Helvetica" panose="020B0604020202020204" pitchFamily="34" charset="0"/>
            </a:endParaRPr>
          </a:p>
        </p:txBody>
      </p:sp>
      <p:sp>
        <p:nvSpPr>
          <p:cNvPr id="32771" name="Rectangle 3">
            <a:extLst>
              <a:ext uri="{FF2B5EF4-FFF2-40B4-BE49-F238E27FC236}">
                <a16:creationId xmlns:a16="http://schemas.microsoft.com/office/drawing/2014/main" id="{A56C0811-1FFE-489D-93A1-31AA58190814}"/>
              </a:ext>
            </a:extLst>
          </p:cNvPr>
          <p:cNvSpPr>
            <a:spLocks noChangeArrowheads="1"/>
          </p:cNvSpPr>
          <p:nvPr/>
        </p:nvSpPr>
        <p:spPr bwMode="auto">
          <a:xfrm>
            <a:off x="1676400" y="609601"/>
            <a:ext cx="3117840"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lnSpc>
                <a:spcPct val="90000"/>
              </a:lnSpc>
              <a:spcBef>
                <a:spcPct val="0"/>
              </a:spcBef>
              <a:spcAft>
                <a:spcPct val="0"/>
              </a:spcAft>
            </a:pPr>
            <a:r>
              <a:rPr lang="en-US" altLang="en-US" b="1" i="1" dirty="0">
                <a:solidFill>
                  <a:srgbClr val="D89243"/>
                </a:solidFill>
                <a:latin typeface="Palatino" charset="0"/>
              </a:rPr>
              <a:t>Software Engineering</a:t>
            </a:r>
            <a:endParaRPr lang="en-US" altLang="en-US" b="1" dirty="0">
              <a:solidFill>
                <a:prstClr val="black"/>
              </a:solidFill>
              <a:latin typeface="Palatino" charset="0"/>
            </a:endParaRPr>
          </a:p>
        </p:txBody>
      </p:sp>
      <p:sp>
        <p:nvSpPr>
          <p:cNvPr id="156676" name="Oval 4">
            <a:extLst>
              <a:ext uri="{FF2B5EF4-FFF2-40B4-BE49-F238E27FC236}">
                <a16:creationId xmlns:a16="http://schemas.microsoft.com/office/drawing/2014/main" id="{01B917B2-C93F-4ECE-8D83-4542E32BAC95}"/>
              </a:ext>
            </a:extLst>
          </p:cNvPr>
          <p:cNvSpPr>
            <a:spLocks noChangeArrowheads="1"/>
          </p:cNvSpPr>
          <p:nvPr/>
        </p:nvSpPr>
        <p:spPr bwMode="auto">
          <a:xfrm>
            <a:off x="2528888" y="2714626"/>
            <a:ext cx="7620000" cy="1285875"/>
          </a:xfrm>
          <a:prstGeom prst="ellipse">
            <a:avLst/>
          </a:prstGeom>
          <a:solidFill>
            <a:srgbClr val="01EA89"/>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eaLnBrk="0" fontAlgn="base" hangingPunct="0">
              <a:spcBef>
                <a:spcPct val="0"/>
              </a:spcBef>
              <a:spcAft>
                <a:spcPct val="0"/>
              </a:spcAft>
              <a:defRPr/>
            </a:pPr>
            <a:endParaRPr lang="en-US" sz="2400">
              <a:solidFill>
                <a:prstClr val="black"/>
              </a:solidFill>
              <a:latin typeface="Arial" charset="0"/>
              <a:ea typeface="ＭＳ Ｐゴシック" charset="0"/>
              <a:cs typeface="ＭＳ Ｐゴシック" charset="0"/>
            </a:endParaRPr>
          </a:p>
        </p:txBody>
      </p:sp>
      <p:sp>
        <p:nvSpPr>
          <p:cNvPr id="156677" name="Oval 5">
            <a:extLst>
              <a:ext uri="{FF2B5EF4-FFF2-40B4-BE49-F238E27FC236}">
                <a16:creationId xmlns:a16="http://schemas.microsoft.com/office/drawing/2014/main" id="{9F1E476F-C372-44C6-88D2-1FD35C138A80}"/>
              </a:ext>
            </a:extLst>
          </p:cNvPr>
          <p:cNvSpPr>
            <a:spLocks noChangeArrowheads="1"/>
          </p:cNvSpPr>
          <p:nvPr/>
        </p:nvSpPr>
        <p:spPr bwMode="auto">
          <a:xfrm>
            <a:off x="2986088" y="2286000"/>
            <a:ext cx="6629400" cy="1200150"/>
          </a:xfrm>
          <a:prstGeom prst="ellipse">
            <a:avLst/>
          </a:prstGeom>
          <a:solidFill>
            <a:srgbClr val="BC3700"/>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eaLnBrk="0" fontAlgn="base" hangingPunct="0">
              <a:spcBef>
                <a:spcPct val="0"/>
              </a:spcBef>
              <a:spcAft>
                <a:spcPct val="0"/>
              </a:spcAft>
              <a:defRPr/>
            </a:pPr>
            <a:endParaRPr lang="en-US" sz="2400">
              <a:solidFill>
                <a:prstClr val="black"/>
              </a:solidFill>
              <a:latin typeface="Arial" charset="0"/>
              <a:ea typeface="ＭＳ Ｐゴシック" charset="0"/>
              <a:cs typeface="ＭＳ Ｐゴシック" charset="0"/>
            </a:endParaRPr>
          </a:p>
        </p:txBody>
      </p:sp>
      <p:sp>
        <p:nvSpPr>
          <p:cNvPr id="156678" name="Oval 6">
            <a:extLst>
              <a:ext uri="{FF2B5EF4-FFF2-40B4-BE49-F238E27FC236}">
                <a16:creationId xmlns:a16="http://schemas.microsoft.com/office/drawing/2014/main" id="{3E228C40-D7F0-4664-B4CE-0ED714941B01}"/>
              </a:ext>
            </a:extLst>
          </p:cNvPr>
          <p:cNvSpPr>
            <a:spLocks noChangeArrowheads="1"/>
          </p:cNvSpPr>
          <p:nvPr/>
        </p:nvSpPr>
        <p:spPr bwMode="auto">
          <a:xfrm>
            <a:off x="3519488" y="1828800"/>
            <a:ext cx="5486400" cy="1028700"/>
          </a:xfrm>
          <a:prstGeom prst="ellipse">
            <a:avLst/>
          </a:prstGeom>
          <a:solidFill>
            <a:schemeClr val="tx2"/>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eaLnBrk="0" fontAlgn="base" hangingPunct="0">
              <a:spcBef>
                <a:spcPct val="0"/>
              </a:spcBef>
              <a:spcAft>
                <a:spcPct val="0"/>
              </a:spcAft>
              <a:defRPr/>
            </a:pPr>
            <a:endParaRPr lang="en-US" sz="2400">
              <a:solidFill>
                <a:prstClr val="black"/>
              </a:solidFill>
              <a:latin typeface="Arial" charset="0"/>
              <a:ea typeface="ＭＳ Ｐゴシック" charset="0"/>
              <a:cs typeface="ＭＳ Ｐゴシック" charset="0"/>
            </a:endParaRPr>
          </a:p>
        </p:txBody>
      </p:sp>
      <p:sp>
        <p:nvSpPr>
          <p:cNvPr id="156679" name="Oval 7">
            <a:extLst>
              <a:ext uri="{FF2B5EF4-FFF2-40B4-BE49-F238E27FC236}">
                <a16:creationId xmlns:a16="http://schemas.microsoft.com/office/drawing/2014/main" id="{4CC0878C-5514-4EFA-8892-8218069FB4DD}"/>
              </a:ext>
            </a:extLst>
          </p:cNvPr>
          <p:cNvSpPr>
            <a:spLocks noChangeArrowheads="1"/>
          </p:cNvSpPr>
          <p:nvPr/>
        </p:nvSpPr>
        <p:spPr bwMode="auto">
          <a:xfrm>
            <a:off x="3900488" y="1600200"/>
            <a:ext cx="4724400" cy="685800"/>
          </a:xfrm>
          <a:prstGeom prst="ellipse">
            <a:avLst/>
          </a:prstGeom>
          <a:solidFill>
            <a:srgbClr val="790015"/>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eaLnBrk="0" fontAlgn="base" hangingPunct="0">
              <a:spcBef>
                <a:spcPct val="0"/>
              </a:spcBef>
              <a:spcAft>
                <a:spcPct val="0"/>
              </a:spcAft>
              <a:defRPr/>
            </a:pPr>
            <a:endParaRPr lang="en-US" sz="2400">
              <a:solidFill>
                <a:prstClr val="black"/>
              </a:solidFill>
              <a:latin typeface="Arial" charset="0"/>
              <a:ea typeface="ＭＳ Ｐゴシック" charset="0"/>
              <a:cs typeface="ＭＳ Ｐゴシック" charset="0"/>
            </a:endParaRPr>
          </a:p>
        </p:txBody>
      </p:sp>
      <p:sp>
        <p:nvSpPr>
          <p:cNvPr id="156680" name="Rectangle 8">
            <a:extLst>
              <a:ext uri="{FF2B5EF4-FFF2-40B4-BE49-F238E27FC236}">
                <a16:creationId xmlns:a16="http://schemas.microsoft.com/office/drawing/2014/main" id="{7B81E2EC-2EA8-49DF-BAAC-771BBB4BE9F7}"/>
              </a:ext>
            </a:extLst>
          </p:cNvPr>
          <p:cNvSpPr>
            <a:spLocks noChangeArrowheads="1"/>
          </p:cNvSpPr>
          <p:nvPr/>
        </p:nvSpPr>
        <p:spPr bwMode="auto">
          <a:xfrm>
            <a:off x="5181600" y="3556001"/>
            <a:ext cx="2165656" cy="397545"/>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r>
              <a:rPr lang="en-US" altLang="en-US" sz="2000" b="1">
                <a:solidFill>
                  <a:prstClr val="black"/>
                </a:solidFill>
                <a:effectLst>
                  <a:outerShdw blurRad="38100" dist="38100" dir="2700000" algn="tl">
                    <a:srgbClr val="C0C0C0"/>
                  </a:outerShdw>
                </a:effectLst>
                <a:latin typeface="Palatino" charset="0"/>
              </a:rPr>
              <a:t>a </a:t>
            </a:r>
            <a:r>
              <a:rPr lang="ja-JP" altLang="en-US" sz="2000" b="1">
                <a:solidFill>
                  <a:prstClr val="black"/>
                </a:solidFill>
                <a:effectLst>
                  <a:outerShdw blurRad="38100" dist="38100" dir="2700000" algn="tl">
                    <a:srgbClr val="C0C0C0"/>
                  </a:outerShdw>
                </a:effectLst>
                <a:latin typeface="Palatino" charset="0"/>
              </a:rPr>
              <a:t>“</a:t>
            </a:r>
            <a:r>
              <a:rPr lang="en-US" altLang="ja-JP" sz="2000" b="1">
                <a:solidFill>
                  <a:prstClr val="black"/>
                </a:solidFill>
                <a:effectLst>
                  <a:outerShdw blurRad="38100" dist="38100" dir="2700000" algn="tl">
                    <a:srgbClr val="C0C0C0"/>
                  </a:outerShdw>
                </a:effectLst>
                <a:latin typeface="Palatino" charset="0"/>
              </a:rPr>
              <a:t>quality</a:t>
            </a:r>
            <a:r>
              <a:rPr lang="ja-JP" altLang="en-US" sz="2000" b="1">
                <a:solidFill>
                  <a:prstClr val="black"/>
                </a:solidFill>
                <a:effectLst>
                  <a:outerShdw blurRad="38100" dist="38100" dir="2700000" algn="tl">
                    <a:srgbClr val="C0C0C0"/>
                  </a:outerShdw>
                </a:effectLst>
                <a:latin typeface="Palatino" charset="0"/>
              </a:rPr>
              <a:t>”</a:t>
            </a:r>
            <a:r>
              <a:rPr lang="en-US" altLang="ja-JP" sz="2000" b="1">
                <a:solidFill>
                  <a:prstClr val="black"/>
                </a:solidFill>
                <a:effectLst>
                  <a:outerShdw blurRad="38100" dist="38100" dir="2700000" algn="tl">
                    <a:srgbClr val="C0C0C0"/>
                  </a:outerShdw>
                </a:effectLst>
                <a:latin typeface="Palatino" charset="0"/>
              </a:rPr>
              <a:t> focus</a:t>
            </a:r>
            <a:endParaRPr lang="en-US" altLang="en-US" sz="2000" b="1">
              <a:solidFill>
                <a:prstClr val="black"/>
              </a:solidFill>
              <a:effectLst>
                <a:outerShdw blurRad="38100" dist="38100" dir="2700000" algn="tl">
                  <a:srgbClr val="C0C0C0"/>
                </a:outerShdw>
              </a:effectLst>
              <a:latin typeface="Palatino" charset="0"/>
            </a:endParaRPr>
          </a:p>
        </p:txBody>
      </p:sp>
      <p:sp>
        <p:nvSpPr>
          <p:cNvPr id="156681" name="Rectangle 9">
            <a:extLst>
              <a:ext uri="{FF2B5EF4-FFF2-40B4-BE49-F238E27FC236}">
                <a16:creationId xmlns:a16="http://schemas.microsoft.com/office/drawing/2014/main" id="{750430C5-6FAD-4AD9-ACC4-9E8FDFBE9778}"/>
              </a:ext>
            </a:extLst>
          </p:cNvPr>
          <p:cNvSpPr>
            <a:spLocks noChangeArrowheads="1"/>
          </p:cNvSpPr>
          <p:nvPr/>
        </p:nvSpPr>
        <p:spPr bwMode="auto">
          <a:xfrm>
            <a:off x="5283201" y="2955925"/>
            <a:ext cx="1838325" cy="393700"/>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r>
              <a:rPr lang="en-US" altLang="en-US" sz="2000" b="1">
                <a:solidFill>
                  <a:srgbClr val="DADADA"/>
                </a:solidFill>
                <a:effectLst>
                  <a:outerShdw blurRad="38100" dist="38100" dir="2700000" algn="tl">
                    <a:srgbClr val="C0C0C0"/>
                  </a:outerShdw>
                </a:effectLst>
                <a:latin typeface="Palatino" charset="0"/>
              </a:rPr>
              <a:t>process model</a:t>
            </a:r>
          </a:p>
        </p:txBody>
      </p:sp>
      <p:sp>
        <p:nvSpPr>
          <p:cNvPr id="156682" name="Rectangle 10">
            <a:extLst>
              <a:ext uri="{FF2B5EF4-FFF2-40B4-BE49-F238E27FC236}">
                <a16:creationId xmlns:a16="http://schemas.microsoft.com/office/drawing/2014/main" id="{38C1DA0F-5B80-4DCF-900B-5BA104AA7EAC}"/>
              </a:ext>
            </a:extLst>
          </p:cNvPr>
          <p:cNvSpPr>
            <a:spLocks noChangeArrowheads="1"/>
          </p:cNvSpPr>
          <p:nvPr/>
        </p:nvSpPr>
        <p:spPr bwMode="auto">
          <a:xfrm>
            <a:off x="5638800" y="2355850"/>
            <a:ext cx="1182688" cy="393700"/>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r>
              <a:rPr lang="en-US" altLang="en-US" sz="2000" b="1" dirty="0">
                <a:solidFill>
                  <a:srgbClr val="DADADA"/>
                </a:solidFill>
                <a:effectLst>
                  <a:outerShdw blurRad="38100" dist="38100" dir="2700000" algn="tl">
                    <a:srgbClr val="C0C0C0"/>
                  </a:outerShdw>
                </a:effectLst>
                <a:latin typeface="Palatino" charset="0"/>
              </a:rPr>
              <a:t>methods</a:t>
            </a:r>
          </a:p>
        </p:txBody>
      </p:sp>
      <p:sp>
        <p:nvSpPr>
          <p:cNvPr id="156683" name="Rectangle 11">
            <a:extLst>
              <a:ext uri="{FF2B5EF4-FFF2-40B4-BE49-F238E27FC236}">
                <a16:creationId xmlns:a16="http://schemas.microsoft.com/office/drawing/2014/main" id="{8A3775E9-C392-4D3A-B4B6-0C67A24E38D1}"/>
              </a:ext>
            </a:extLst>
          </p:cNvPr>
          <p:cNvSpPr>
            <a:spLocks noChangeArrowheads="1"/>
          </p:cNvSpPr>
          <p:nvPr/>
        </p:nvSpPr>
        <p:spPr bwMode="auto">
          <a:xfrm>
            <a:off x="5943601" y="1755775"/>
            <a:ext cx="746125" cy="393700"/>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r>
              <a:rPr lang="en-US" altLang="en-US" sz="2000" b="1">
                <a:solidFill>
                  <a:srgbClr val="DADADA"/>
                </a:solidFill>
                <a:effectLst>
                  <a:outerShdw blurRad="38100" dist="38100" dir="2700000" algn="tl">
                    <a:srgbClr val="C0C0C0"/>
                  </a:outerShdw>
                </a:effectLst>
                <a:latin typeface="Palatino" charset="0"/>
              </a:rPr>
              <a:t>tools</a:t>
            </a:r>
          </a:p>
        </p:txBody>
      </p:sp>
      <p:sp>
        <p:nvSpPr>
          <p:cNvPr id="32780" name="Rectangle 3">
            <a:extLst>
              <a:ext uri="{FF2B5EF4-FFF2-40B4-BE49-F238E27FC236}">
                <a16:creationId xmlns:a16="http://schemas.microsoft.com/office/drawing/2014/main" id="{9A2A8304-F997-47EC-941B-5F728CCE2DB8}"/>
              </a:ext>
            </a:extLst>
          </p:cNvPr>
          <p:cNvSpPr txBox="1">
            <a:spLocks noChangeArrowheads="1"/>
          </p:cNvSpPr>
          <p:nvPr/>
        </p:nvSpPr>
        <p:spPr bwMode="auto">
          <a:xfrm>
            <a:off x="1592263" y="4048126"/>
            <a:ext cx="92202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fontAlgn="base">
              <a:spcBef>
                <a:spcPct val="20000"/>
              </a:spcBef>
              <a:spcAft>
                <a:spcPct val="0"/>
              </a:spcAft>
              <a:buClr>
                <a:srgbClr val="D89243"/>
              </a:buClr>
              <a:buSzPct val="75000"/>
              <a:buFont typeface="Wingdings" panose="05000000000000000000" pitchFamily="2" charset="2"/>
              <a:buChar char="n"/>
            </a:pPr>
            <a:r>
              <a:rPr lang="en-US" altLang="en-US" sz="1400" dirty="0">
                <a:solidFill>
                  <a:prstClr val="black"/>
                </a:solidFill>
                <a:latin typeface="Helvetica" panose="020B0604020202020204" pitchFamily="34" charset="0"/>
              </a:rPr>
              <a:t>Any engineering approach must rest on organizational commitment to </a:t>
            </a:r>
            <a:r>
              <a:rPr lang="en-US" altLang="en-US" sz="1400" b="1" dirty="0">
                <a:solidFill>
                  <a:srgbClr val="AD0101"/>
                </a:solidFill>
                <a:latin typeface="Helvetica" panose="020B0604020202020204" pitchFamily="34" charset="0"/>
              </a:rPr>
              <a:t>quality</a:t>
            </a:r>
            <a:r>
              <a:rPr lang="en-US" altLang="en-US" sz="1400" dirty="0">
                <a:solidFill>
                  <a:srgbClr val="AD0101"/>
                </a:solidFill>
                <a:latin typeface="Helvetica" panose="020B0604020202020204" pitchFamily="34" charset="0"/>
              </a:rPr>
              <a:t> </a:t>
            </a:r>
            <a:r>
              <a:rPr lang="en-US" altLang="en-US" sz="1400" dirty="0">
                <a:solidFill>
                  <a:prstClr val="black"/>
                </a:solidFill>
                <a:latin typeface="Helvetica" panose="020B0604020202020204" pitchFamily="34" charset="0"/>
              </a:rPr>
              <a:t>which fosters a continuous process improvement culture. </a:t>
            </a:r>
          </a:p>
          <a:p>
            <a:pPr fontAlgn="base">
              <a:spcBef>
                <a:spcPct val="20000"/>
              </a:spcBef>
              <a:spcAft>
                <a:spcPct val="0"/>
              </a:spcAft>
              <a:buClr>
                <a:srgbClr val="D89243"/>
              </a:buClr>
              <a:buSzPct val="75000"/>
              <a:buFont typeface="Wingdings" panose="05000000000000000000" pitchFamily="2" charset="2"/>
              <a:buChar char="n"/>
            </a:pPr>
            <a:r>
              <a:rPr lang="en-US" altLang="en-US" sz="1400" b="1" dirty="0">
                <a:solidFill>
                  <a:srgbClr val="AD0101"/>
                </a:solidFill>
                <a:latin typeface="Helvetica" panose="020B0604020202020204" pitchFamily="34" charset="0"/>
              </a:rPr>
              <a:t>Process</a:t>
            </a:r>
            <a:r>
              <a:rPr lang="en-US" altLang="en-US" sz="1400" dirty="0">
                <a:solidFill>
                  <a:srgbClr val="AD0101"/>
                </a:solidFill>
                <a:latin typeface="Helvetica" panose="020B0604020202020204" pitchFamily="34" charset="0"/>
              </a:rPr>
              <a:t> </a:t>
            </a:r>
            <a:r>
              <a:rPr lang="en-US" altLang="en-US" sz="1400" dirty="0">
                <a:solidFill>
                  <a:prstClr val="black"/>
                </a:solidFill>
                <a:latin typeface="Helvetica" panose="020B0604020202020204" pitchFamily="34" charset="0"/>
              </a:rPr>
              <a:t>layer as the foundation defines a framework with activities for effective delivery of software engineering technology. Establish the context where products (model, data, report, and forms) are produced, milestone are established, quality is ensured and change is managed. </a:t>
            </a:r>
          </a:p>
          <a:p>
            <a:pPr fontAlgn="base">
              <a:spcBef>
                <a:spcPct val="20000"/>
              </a:spcBef>
              <a:spcAft>
                <a:spcPct val="0"/>
              </a:spcAft>
              <a:buClr>
                <a:srgbClr val="D89243"/>
              </a:buClr>
              <a:buSzPct val="75000"/>
              <a:buFont typeface="Wingdings" panose="05000000000000000000" pitchFamily="2" charset="2"/>
              <a:buChar char="n"/>
            </a:pPr>
            <a:r>
              <a:rPr lang="en-US" altLang="en-US" sz="1400" b="1" dirty="0">
                <a:solidFill>
                  <a:srgbClr val="AD0101"/>
                </a:solidFill>
                <a:latin typeface="Helvetica" panose="020B0604020202020204" pitchFamily="34" charset="0"/>
              </a:rPr>
              <a:t>Method</a:t>
            </a:r>
            <a:r>
              <a:rPr lang="en-US" altLang="en-US" sz="1400" dirty="0">
                <a:solidFill>
                  <a:srgbClr val="AD0101"/>
                </a:solidFill>
                <a:latin typeface="Helvetica" panose="020B0604020202020204" pitchFamily="34" charset="0"/>
              </a:rPr>
              <a:t> </a:t>
            </a:r>
            <a:r>
              <a:rPr lang="en-US" altLang="en-US" sz="1400" dirty="0">
                <a:solidFill>
                  <a:prstClr val="black"/>
                </a:solidFill>
                <a:latin typeface="Helvetica" panose="020B0604020202020204" pitchFamily="34" charset="0"/>
              </a:rPr>
              <a:t>provides technical how-to</a:t>
            </a:r>
            <a:r>
              <a:rPr lang="ja-JP" altLang="en-US" sz="1400" dirty="0">
                <a:solidFill>
                  <a:prstClr val="black"/>
                </a:solidFill>
                <a:latin typeface="Helvetica" panose="020B0604020202020204" pitchFamily="34" charset="0"/>
              </a:rPr>
              <a:t>’</a:t>
            </a:r>
            <a:r>
              <a:rPr lang="en-US" altLang="ja-JP" sz="1400" dirty="0">
                <a:solidFill>
                  <a:prstClr val="black"/>
                </a:solidFill>
                <a:latin typeface="Helvetica" panose="020B0604020202020204" pitchFamily="34" charset="0"/>
              </a:rPr>
              <a:t>s for building software. It encompasses many tasks including communication, requirement analysis, design modeling, program construction, testing and support. </a:t>
            </a:r>
          </a:p>
          <a:p>
            <a:pPr fontAlgn="base">
              <a:spcBef>
                <a:spcPct val="20000"/>
              </a:spcBef>
              <a:spcAft>
                <a:spcPct val="0"/>
              </a:spcAft>
              <a:buClr>
                <a:srgbClr val="D89243"/>
              </a:buClr>
              <a:buSzPct val="75000"/>
              <a:buFont typeface="Wingdings" panose="05000000000000000000" pitchFamily="2" charset="2"/>
              <a:buChar char="n"/>
            </a:pPr>
            <a:r>
              <a:rPr lang="en-US" altLang="en-US" sz="1400" b="1" dirty="0">
                <a:solidFill>
                  <a:srgbClr val="AD0101"/>
                </a:solidFill>
                <a:latin typeface="Helvetica" panose="020B0604020202020204" pitchFamily="34" charset="0"/>
              </a:rPr>
              <a:t>Tools</a:t>
            </a:r>
            <a:r>
              <a:rPr lang="en-US" altLang="en-US" sz="1400" dirty="0">
                <a:solidFill>
                  <a:srgbClr val="AD0101"/>
                </a:solidFill>
                <a:latin typeface="Helvetica" panose="020B0604020202020204" pitchFamily="34" charset="0"/>
              </a:rPr>
              <a:t> </a:t>
            </a:r>
            <a:r>
              <a:rPr lang="en-US" altLang="en-US" sz="1400" dirty="0">
                <a:solidFill>
                  <a:prstClr val="black"/>
                </a:solidFill>
                <a:latin typeface="Helvetica" panose="020B0604020202020204" pitchFamily="34" charset="0"/>
              </a:rPr>
              <a:t>provide automated or semi-automated support for the process and methods.  </a:t>
            </a:r>
            <a:endParaRPr lang="en-US" altLang="en-US" sz="1400" dirty="0">
              <a:solidFill>
                <a:prstClr val="black"/>
              </a:solidFill>
              <a:latin typeface="Palatino"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CF27DBB-0EC6-4220-8889-57FE112E0198}"/>
              </a:ext>
            </a:extLst>
          </p:cNvPr>
          <p:cNvSpPr>
            <a:spLocks noGrp="1"/>
          </p:cNvSpPr>
          <p:nvPr>
            <p:ph type="title"/>
          </p:nvPr>
        </p:nvSpPr>
        <p:spPr>
          <a:xfrm>
            <a:off x="1574800" y="2628900"/>
            <a:ext cx="9042400" cy="1600200"/>
          </a:xfrm>
        </p:spPr>
        <p:txBody>
          <a:bodyPr/>
          <a:lstStyle/>
          <a:p>
            <a:pPr algn="ctr"/>
            <a:r>
              <a:rPr lang="en-SG" dirty="0"/>
              <a:t>End of lecture 1</a:t>
            </a:r>
          </a:p>
        </p:txBody>
      </p:sp>
      <p:sp>
        <p:nvSpPr>
          <p:cNvPr id="2" name="Footer Placeholder 1">
            <a:extLst>
              <a:ext uri="{FF2B5EF4-FFF2-40B4-BE49-F238E27FC236}">
                <a16:creationId xmlns:a16="http://schemas.microsoft.com/office/drawing/2014/main" id="{5012D418-6382-45ED-AA4B-04336F05C03C}"/>
              </a:ext>
            </a:extLst>
          </p:cNvPr>
          <p:cNvSpPr>
            <a:spLocks noGrp="1"/>
          </p:cNvSpPr>
          <p:nvPr>
            <p:ph type="ftr" sz="quarter" idx="11"/>
          </p:nvPr>
        </p:nvSpPr>
        <p:spPr/>
        <p:txBody>
          <a:body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3" name="Slide Number Placeholder 2">
            <a:extLst>
              <a:ext uri="{FF2B5EF4-FFF2-40B4-BE49-F238E27FC236}">
                <a16:creationId xmlns:a16="http://schemas.microsoft.com/office/drawing/2014/main" id="{B4E98FA7-62E4-44A9-A9E8-B393FE2484CB}"/>
              </a:ext>
            </a:extLst>
          </p:cNvPr>
          <p:cNvSpPr>
            <a:spLocks noGrp="1"/>
          </p:cNvSpPr>
          <p:nvPr>
            <p:ph type="sldNum" sz="quarter" idx="12"/>
          </p:nvPr>
        </p:nvSpPr>
        <p:spPr/>
        <p:txBody>
          <a:bodyPr/>
          <a:lstStyle/>
          <a:p>
            <a:fld id="{890654EA-668F-4CBE-AB60-AF0FD8B5E6DB}" type="slidenum">
              <a:rPr lang="en-US" altLang="en-US" smtClean="0"/>
              <a:pPr/>
              <a:t>13</a:t>
            </a:fld>
            <a:endParaRPr lang="en-US" altLang="en-US"/>
          </a:p>
        </p:txBody>
      </p:sp>
    </p:spTree>
    <p:extLst>
      <p:ext uri="{BB962C8B-B14F-4D97-AF65-F5344CB8AC3E}">
        <p14:creationId xmlns:p14="http://schemas.microsoft.com/office/powerpoint/2010/main" val="660867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2819400" y="990600"/>
            <a:ext cx="5277086"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a:t>What is Software?</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2</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6393" name="Text Box 36">
            <a:extLst>
              <a:ext uri="{FF2B5EF4-FFF2-40B4-BE49-F238E27FC236}">
                <a16:creationId xmlns:a16="http://schemas.microsoft.com/office/drawing/2014/main" id="{F694B2E6-C6CA-4B1C-B017-678F3370AD58}"/>
              </a:ext>
            </a:extLst>
          </p:cNvPr>
          <p:cNvSpPr txBox="1">
            <a:spLocks noChangeArrowheads="1"/>
          </p:cNvSpPr>
          <p:nvPr/>
        </p:nvSpPr>
        <p:spPr bwMode="auto">
          <a:xfrm>
            <a:off x="1752600" y="2133600"/>
            <a:ext cx="8077200" cy="323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50000"/>
              </a:spcBef>
              <a:spcAft>
                <a:spcPct val="0"/>
              </a:spcAft>
              <a:defRPr/>
            </a:pPr>
            <a:r>
              <a:rPr lang="en-US" i="1" dirty="0">
                <a:solidFill>
                  <a:prstClr val="black"/>
                </a:solidFill>
                <a:latin typeface="Times New Roman"/>
              </a:rPr>
              <a:t>The product that software professionals </a:t>
            </a:r>
            <a:r>
              <a:rPr lang="en-US" i="1" dirty="0">
                <a:solidFill>
                  <a:srgbClr val="AD0101"/>
                </a:solidFill>
                <a:latin typeface="Times New Roman"/>
              </a:rPr>
              <a:t>build </a:t>
            </a:r>
            <a:r>
              <a:rPr lang="en-US" i="1" dirty="0">
                <a:solidFill>
                  <a:prstClr val="black"/>
                </a:solidFill>
                <a:latin typeface="Times New Roman"/>
              </a:rPr>
              <a:t>and then </a:t>
            </a:r>
            <a:r>
              <a:rPr lang="en-US" i="1" dirty="0">
                <a:solidFill>
                  <a:srgbClr val="AD0101"/>
                </a:solidFill>
                <a:latin typeface="Times New Roman"/>
              </a:rPr>
              <a:t>support </a:t>
            </a:r>
            <a:r>
              <a:rPr lang="en-US" i="1" dirty="0">
                <a:solidFill>
                  <a:prstClr val="black"/>
                </a:solidFill>
                <a:latin typeface="Times New Roman"/>
              </a:rPr>
              <a:t>over the long term.</a:t>
            </a:r>
          </a:p>
          <a:p>
            <a:pPr eaLnBrk="0" fontAlgn="base" hangingPunct="0">
              <a:spcBef>
                <a:spcPct val="50000"/>
              </a:spcBef>
              <a:spcAft>
                <a:spcPct val="0"/>
              </a:spcAft>
              <a:defRPr/>
            </a:pPr>
            <a:r>
              <a:rPr lang="en-US" i="1" dirty="0">
                <a:solidFill>
                  <a:prstClr val="black"/>
                </a:solidFill>
                <a:latin typeface="Times New Roman"/>
              </a:rPr>
              <a:t>Software encompasses: (1) </a:t>
            </a:r>
            <a:r>
              <a:rPr lang="en-US" i="1" dirty="0">
                <a:solidFill>
                  <a:srgbClr val="D89243"/>
                </a:solidFill>
                <a:latin typeface="Times New Roman"/>
              </a:rPr>
              <a:t>instructions</a:t>
            </a:r>
            <a:r>
              <a:rPr lang="en-US" i="1" dirty="0">
                <a:solidFill>
                  <a:prstClr val="black"/>
                </a:solidFill>
                <a:latin typeface="Times New Roman"/>
              </a:rPr>
              <a:t> (computer programs) that when executed provide desired features, function, and performance;  (2) </a:t>
            </a:r>
            <a:r>
              <a:rPr lang="en-US" i="1" dirty="0">
                <a:solidFill>
                  <a:srgbClr val="D89243"/>
                </a:solidFill>
                <a:latin typeface="Times New Roman"/>
              </a:rPr>
              <a:t>data structures</a:t>
            </a:r>
            <a:r>
              <a:rPr lang="en-US" i="1" dirty="0">
                <a:solidFill>
                  <a:prstClr val="black"/>
                </a:solidFill>
                <a:latin typeface="Times New Roman"/>
              </a:rPr>
              <a:t> that enable the programs to adequately store and manipulate information and (3) </a:t>
            </a:r>
            <a:r>
              <a:rPr lang="en-US" i="1" dirty="0">
                <a:solidFill>
                  <a:srgbClr val="D89243"/>
                </a:solidFill>
                <a:latin typeface="Times New Roman"/>
              </a:rPr>
              <a:t>documentation</a:t>
            </a:r>
            <a:r>
              <a:rPr lang="en-US" i="1" dirty="0">
                <a:solidFill>
                  <a:prstClr val="black"/>
                </a:solidFill>
                <a:latin typeface="Times New Roman"/>
              </a:rPr>
              <a:t> that describes the operation and use of the programs.</a:t>
            </a:r>
            <a:r>
              <a:rPr lang="en-US" dirty="0">
                <a:solidFill>
                  <a:prstClr val="black"/>
                </a:solidFill>
                <a:latin typeface="Times New Roman"/>
              </a:rPr>
              <a:t>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41858A88-D507-4DC4-8C4F-05C41C40E196}"/>
              </a:ext>
            </a:extLst>
          </p:cNvPr>
          <p:cNvSpPr>
            <a:spLocks noGrp="1"/>
          </p:cNvSpPr>
          <p:nvPr>
            <p:ph type="title"/>
          </p:nvPr>
        </p:nvSpPr>
        <p:spPr>
          <a:xfrm>
            <a:off x="1981201" y="274638"/>
            <a:ext cx="7292975" cy="1143000"/>
          </a:xfrm>
        </p:spPr>
        <p:txBody>
          <a:bodyPr/>
          <a:lstStyle/>
          <a:p>
            <a:pPr eaLnBrk="1" hangingPunct="1"/>
            <a:r>
              <a:rPr lang="en-US" altLang="en-US"/>
              <a:t>Software products</a:t>
            </a:r>
          </a:p>
        </p:txBody>
      </p:sp>
      <p:sp>
        <p:nvSpPr>
          <p:cNvPr id="18434" name="Content Placeholder 2">
            <a:extLst>
              <a:ext uri="{FF2B5EF4-FFF2-40B4-BE49-F238E27FC236}">
                <a16:creationId xmlns:a16="http://schemas.microsoft.com/office/drawing/2014/main" id="{2362F618-888B-4BC3-89CA-98476E762625}"/>
              </a:ext>
            </a:extLst>
          </p:cNvPr>
          <p:cNvSpPr>
            <a:spLocks noGrp="1"/>
          </p:cNvSpPr>
          <p:nvPr>
            <p:ph idx="1"/>
          </p:nvPr>
        </p:nvSpPr>
        <p:spPr>
          <a:xfrm>
            <a:off x="1981200" y="1600201"/>
            <a:ext cx="8229600" cy="4525963"/>
          </a:xfrm>
        </p:spPr>
        <p:txBody>
          <a:bodyPr/>
          <a:lstStyle/>
          <a:p>
            <a:pPr eaLnBrk="1" hangingPunct="1"/>
            <a:r>
              <a:rPr lang="en-US" altLang="en-US">
                <a:solidFill>
                  <a:srgbClr val="AD0101"/>
                </a:solidFill>
              </a:rPr>
              <a:t>Generic products</a:t>
            </a:r>
          </a:p>
          <a:p>
            <a:pPr lvl="1" eaLnBrk="1" hangingPunct="1"/>
            <a:r>
              <a:rPr lang="en-US" altLang="en-US"/>
              <a:t>Stand-alone systems that are marketed and sold to </a:t>
            </a:r>
            <a:r>
              <a:rPr lang="en-US" altLang="en-US" b="1"/>
              <a:t>any customer </a:t>
            </a:r>
            <a:r>
              <a:rPr lang="en-US" altLang="en-US"/>
              <a:t>who wishes to buy them.</a:t>
            </a:r>
          </a:p>
          <a:p>
            <a:pPr lvl="1" eaLnBrk="1" hangingPunct="1"/>
            <a:r>
              <a:rPr lang="en-US" altLang="en-US"/>
              <a:t>Examples – PC software such as editing, graphics programs, project management tools; CAD software; software for specific markets such as appointments systems for dentists.</a:t>
            </a:r>
          </a:p>
          <a:p>
            <a:pPr eaLnBrk="1" hangingPunct="1"/>
            <a:r>
              <a:rPr lang="en-US" altLang="en-US">
                <a:solidFill>
                  <a:srgbClr val="AD0101"/>
                </a:solidFill>
              </a:rPr>
              <a:t>Customized products</a:t>
            </a:r>
          </a:p>
          <a:p>
            <a:pPr lvl="1" eaLnBrk="1" hangingPunct="1"/>
            <a:r>
              <a:rPr lang="en-US" altLang="en-US"/>
              <a:t>Software that is commissioned by </a:t>
            </a:r>
            <a:r>
              <a:rPr lang="en-US" altLang="en-US" b="1"/>
              <a:t>a specific customer </a:t>
            </a:r>
            <a:r>
              <a:rPr lang="en-US" altLang="en-US"/>
              <a:t>to meet their own needs. </a:t>
            </a:r>
          </a:p>
          <a:p>
            <a:pPr lvl="1" eaLnBrk="1" hangingPunct="1"/>
            <a:r>
              <a:rPr lang="en-US" altLang="en-US"/>
              <a:t>Examples – embedded control systems, air traffic control software, traffic monitoring systems.</a:t>
            </a:r>
          </a:p>
        </p:txBody>
      </p:sp>
      <p:sp>
        <p:nvSpPr>
          <p:cNvPr id="18435" name="Slide Number Placeholder 4">
            <a:extLst>
              <a:ext uri="{FF2B5EF4-FFF2-40B4-BE49-F238E27FC236}">
                <a16:creationId xmlns:a16="http://schemas.microsoft.com/office/drawing/2014/main" id="{6C754178-F191-48F8-AA3F-18D9A3FC3224}"/>
              </a:ext>
            </a:extLst>
          </p:cNvPr>
          <p:cNvSpPr>
            <a:spLocks noGrp="1"/>
          </p:cNvSpPr>
          <p:nvPr>
            <p:ph type="sldNum" sz="quarter" idx="12"/>
          </p:nvPr>
        </p:nvSpPr>
        <p:spPr bwMode="auto">
          <a:xfrm>
            <a:off x="8077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81FCE45E-C391-45F8-A92B-9C2132678ED1}" type="slidenum">
              <a:rPr lang="en-US" altLang="en-US">
                <a:solidFill>
                  <a:srgbClr val="262626"/>
                </a:solidFill>
                <a:latin typeface="Impact" panose="020B0806030902050204" pitchFamily="34" charset="0"/>
              </a:rPr>
              <a:pPr eaLnBrk="0" fontAlgn="base" hangingPunct="0">
                <a:spcBef>
                  <a:spcPct val="0"/>
                </a:spcBef>
                <a:spcAft>
                  <a:spcPct val="0"/>
                </a:spcAft>
              </a:pPr>
              <a:t>3</a:t>
            </a:fld>
            <a:endParaRPr lang="en-US" altLang="en-US">
              <a:solidFill>
                <a:srgbClr val="262626"/>
              </a:solidFill>
              <a:latin typeface="Impact" panose="020B080603090205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ADC8398C-802B-452E-9FB9-A8E37D55A534}"/>
              </a:ext>
            </a:extLst>
          </p:cNvPr>
          <p:cNvSpPr>
            <a:spLocks noGrp="1" noChangeArrowheads="1"/>
          </p:cNvSpPr>
          <p:nvPr>
            <p:ph type="title"/>
          </p:nvPr>
        </p:nvSpPr>
        <p:spPr>
          <a:xfrm>
            <a:off x="1981201" y="274638"/>
            <a:ext cx="7292975" cy="1143000"/>
          </a:xfrm>
        </p:spPr>
        <p:txBody>
          <a:bodyPr rtlCol="0">
            <a:normAutofit fontScale="90000"/>
          </a:bodyPr>
          <a:lstStyle/>
          <a:p>
            <a:pPr eaLnBrk="1" fontAlgn="auto" hangingPunct="1">
              <a:spcAft>
                <a:spcPts val="0"/>
              </a:spcAft>
              <a:defRPr/>
            </a:pPr>
            <a:r>
              <a:rPr lang="en-GB" dirty="0">
                <a:solidFill>
                  <a:schemeClr val="tx1">
                    <a:lumMod val="85000"/>
                    <a:lumOff val="15000"/>
                  </a:schemeClr>
                </a:solidFill>
                <a:ea typeface="+mj-ea"/>
                <a:cs typeface="+mj-cs"/>
              </a:rPr>
              <a:t>Why Software is Important?</a:t>
            </a:r>
          </a:p>
        </p:txBody>
      </p:sp>
      <p:sp>
        <p:nvSpPr>
          <p:cNvPr id="19458" name="Rectangle 5">
            <a:extLst>
              <a:ext uri="{FF2B5EF4-FFF2-40B4-BE49-F238E27FC236}">
                <a16:creationId xmlns:a16="http://schemas.microsoft.com/office/drawing/2014/main" id="{77D4F552-934D-49FB-BE9D-5EB63D7231AE}"/>
              </a:ext>
            </a:extLst>
          </p:cNvPr>
          <p:cNvSpPr>
            <a:spLocks noGrp="1" noChangeArrowheads="1"/>
          </p:cNvSpPr>
          <p:nvPr>
            <p:ph idx="1"/>
          </p:nvPr>
        </p:nvSpPr>
        <p:spPr>
          <a:xfrm>
            <a:off x="1752600" y="1600201"/>
            <a:ext cx="8839200" cy="4525963"/>
          </a:xfrm>
        </p:spPr>
        <p:txBody>
          <a:bodyPr/>
          <a:lstStyle/>
          <a:p>
            <a:pPr eaLnBrk="1" hangingPunct="1"/>
            <a:r>
              <a:rPr lang="en-GB" altLang="en-US"/>
              <a:t>The economies of ALL developed nations are dependent on software.</a:t>
            </a:r>
          </a:p>
          <a:p>
            <a:pPr eaLnBrk="1" hangingPunct="1"/>
            <a:r>
              <a:rPr lang="en-GB" altLang="en-US"/>
              <a:t>More and more systems are software controlled ( transportation, medical, telecommunications, military, industrial, entertainment,)</a:t>
            </a:r>
          </a:p>
          <a:p>
            <a:pPr eaLnBrk="1" hangingPunct="1"/>
            <a:r>
              <a:rPr lang="en-GB" altLang="en-US"/>
              <a:t>Software engineering is concerned with theories, methods and tools for professional software development.</a:t>
            </a:r>
          </a:p>
          <a:p>
            <a:pPr eaLnBrk="1" hangingPunct="1"/>
            <a:r>
              <a:rPr lang="en-GB" altLang="en-US"/>
              <a:t>Expenditure on software represents a </a:t>
            </a:r>
            <a:br>
              <a:rPr lang="en-GB" altLang="en-US"/>
            </a:br>
            <a:r>
              <a:rPr lang="en-GB" altLang="en-US"/>
              <a:t>significant fraction of GNP in all developed countries.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a:extLst>
              <a:ext uri="{FF2B5EF4-FFF2-40B4-BE49-F238E27FC236}">
                <a16:creationId xmlns:a16="http://schemas.microsoft.com/office/drawing/2014/main" id="{141930CC-7380-4E54-88DF-A397E8E204CB}"/>
              </a:ext>
            </a:extLst>
          </p:cNvPr>
          <p:cNvSpPr>
            <a:spLocks noGrp="1" noChangeArrowheads="1"/>
          </p:cNvSpPr>
          <p:nvPr>
            <p:ph type="title"/>
          </p:nvPr>
        </p:nvSpPr>
        <p:spPr>
          <a:xfrm>
            <a:off x="1981201" y="274638"/>
            <a:ext cx="7292975" cy="1143000"/>
          </a:xfrm>
        </p:spPr>
        <p:txBody>
          <a:bodyPr/>
          <a:lstStyle/>
          <a:p>
            <a:pPr eaLnBrk="1" hangingPunct="1"/>
            <a:r>
              <a:rPr lang="en-GB" altLang="en-US"/>
              <a:t>Software costs</a:t>
            </a:r>
          </a:p>
        </p:txBody>
      </p:sp>
      <p:sp>
        <p:nvSpPr>
          <p:cNvPr id="20482" name="Rectangle 5">
            <a:extLst>
              <a:ext uri="{FF2B5EF4-FFF2-40B4-BE49-F238E27FC236}">
                <a16:creationId xmlns:a16="http://schemas.microsoft.com/office/drawing/2014/main" id="{88DCC2B9-7FAE-4BB4-BEAB-CE74620A39EB}"/>
              </a:ext>
            </a:extLst>
          </p:cNvPr>
          <p:cNvSpPr>
            <a:spLocks noGrp="1" noChangeArrowheads="1"/>
          </p:cNvSpPr>
          <p:nvPr>
            <p:ph idx="1"/>
          </p:nvPr>
        </p:nvSpPr>
        <p:spPr>
          <a:xfrm>
            <a:off x="1981200" y="1600201"/>
            <a:ext cx="8229600" cy="4525963"/>
          </a:xfrm>
        </p:spPr>
        <p:txBody>
          <a:bodyPr/>
          <a:lstStyle/>
          <a:p>
            <a:pPr eaLnBrk="1" hangingPunct="1"/>
            <a:r>
              <a:rPr lang="en-GB" altLang="en-US"/>
              <a:t>Software costs often dominate computer system costs. The costs of software on a PC are often greater than the hardware cost.</a:t>
            </a:r>
          </a:p>
          <a:p>
            <a:pPr eaLnBrk="1" hangingPunct="1"/>
            <a:r>
              <a:rPr lang="en-GB" altLang="en-US"/>
              <a:t>Software costs </a:t>
            </a:r>
            <a:r>
              <a:rPr lang="en-GB" altLang="en-US" b="1">
                <a:solidFill>
                  <a:srgbClr val="AD0101"/>
                </a:solidFill>
              </a:rPr>
              <a:t>more to maintain </a:t>
            </a:r>
            <a:r>
              <a:rPr lang="en-GB" altLang="en-US"/>
              <a:t>than it does to develop. For systems with a long life, maintenance costs may be several times development costs.</a:t>
            </a:r>
          </a:p>
          <a:p>
            <a:pPr eaLnBrk="1" hangingPunct="1"/>
            <a:r>
              <a:rPr lang="en-GB" altLang="en-US"/>
              <a:t>Software engineering is concerned with cost-effective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F106833C-DF83-40E7-A9EC-B89808ECB8DB}"/>
              </a:ext>
            </a:extLst>
          </p:cNvPr>
          <p:cNvSpPr>
            <a:spLocks noGrp="1" noChangeArrowheads="1"/>
          </p:cNvSpPr>
          <p:nvPr>
            <p:ph type="title"/>
          </p:nvPr>
        </p:nvSpPr>
        <p:spPr>
          <a:xfrm>
            <a:off x="2362200" y="685801"/>
            <a:ext cx="5867400" cy="709613"/>
          </a:xfrm>
        </p:spPr>
        <p:txBody>
          <a:bodyPr rtlCol="0">
            <a:normAutofit fontScale="90000"/>
          </a:bodyPr>
          <a:lstStyle/>
          <a:p>
            <a:pPr eaLnBrk="1" fontAlgn="auto" hangingPunct="1">
              <a:spcAft>
                <a:spcPts val="0"/>
              </a:spcAft>
              <a:defRPr/>
            </a:pPr>
            <a:r>
              <a:rPr lang="en-US" dirty="0">
                <a:solidFill>
                  <a:schemeClr val="tx1">
                    <a:lumMod val="85000"/>
                    <a:lumOff val="15000"/>
                  </a:schemeClr>
                </a:solidFill>
                <a:ea typeface="+mj-ea"/>
                <a:cs typeface="+mj-cs"/>
              </a:rPr>
              <a:t>Features of Software?</a:t>
            </a:r>
          </a:p>
        </p:txBody>
      </p:sp>
      <p:sp>
        <p:nvSpPr>
          <p:cNvPr id="21506" name="Rectangle 3">
            <a:extLst>
              <a:ext uri="{FF2B5EF4-FFF2-40B4-BE49-F238E27FC236}">
                <a16:creationId xmlns:a16="http://schemas.microsoft.com/office/drawing/2014/main" id="{66055E2A-C6A6-4FA1-BE4E-BEF3EF674110}"/>
              </a:ext>
            </a:extLst>
          </p:cNvPr>
          <p:cNvSpPr>
            <a:spLocks noGrp="1" noChangeArrowheads="1"/>
          </p:cNvSpPr>
          <p:nvPr>
            <p:ph idx="1"/>
          </p:nvPr>
        </p:nvSpPr>
        <p:spPr>
          <a:xfrm>
            <a:off x="1905000" y="1371600"/>
            <a:ext cx="8229600" cy="4572000"/>
          </a:xfrm>
        </p:spPr>
        <p:txBody>
          <a:bodyPr/>
          <a:lstStyle/>
          <a:p>
            <a:pPr eaLnBrk="1" hangingPunct="1">
              <a:lnSpc>
                <a:spcPct val="90000"/>
              </a:lnSpc>
            </a:pPr>
            <a:r>
              <a:rPr lang="en-US" altLang="en-US" sz="2100"/>
              <a:t>Its characteristics that make it different from other things human being build.</a:t>
            </a:r>
          </a:p>
          <a:p>
            <a:pPr eaLnBrk="1" hangingPunct="1">
              <a:lnSpc>
                <a:spcPct val="90000"/>
              </a:lnSpc>
              <a:buFont typeface="Wingdings" panose="05000000000000000000" pitchFamily="2" charset="2"/>
              <a:buNone/>
            </a:pPr>
            <a:r>
              <a:rPr lang="en-US" altLang="en-US" sz="2100"/>
              <a:t>Features of such logical system: </a:t>
            </a:r>
          </a:p>
          <a:p>
            <a:pPr eaLnBrk="1" hangingPunct="1">
              <a:lnSpc>
                <a:spcPct val="90000"/>
              </a:lnSpc>
            </a:pPr>
            <a:r>
              <a:rPr lang="en-US" altLang="en-US" sz="2100"/>
              <a:t>Software is developed or </a:t>
            </a:r>
            <a:r>
              <a:rPr lang="en-US" altLang="en-US" sz="2100">
                <a:solidFill>
                  <a:srgbClr val="AD0101"/>
                </a:solidFill>
              </a:rPr>
              <a:t>engineered</a:t>
            </a:r>
            <a:r>
              <a:rPr lang="en-US" altLang="en-US" sz="2100"/>
              <a:t>, it is not manufactured in the classical sense which has quality problem.</a:t>
            </a:r>
          </a:p>
          <a:p>
            <a:pPr eaLnBrk="1" hangingPunct="1">
              <a:lnSpc>
                <a:spcPct val="90000"/>
              </a:lnSpc>
            </a:pPr>
            <a:r>
              <a:rPr lang="en-US" altLang="en-US" sz="2100"/>
              <a:t>Software </a:t>
            </a:r>
            <a:r>
              <a:rPr lang="en-US" altLang="en-US" sz="2100">
                <a:solidFill>
                  <a:srgbClr val="AD0101"/>
                </a:solidFill>
              </a:rPr>
              <a:t>doesn't "wear out.</a:t>
            </a:r>
            <a:r>
              <a:rPr lang="ja-JP" altLang="en-US" sz="2100">
                <a:solidFill>
                  <a:srgbClr val="AD0101"/>
                </a:solidFill>
              </a:rPr>
              <a:t>”</a:t>
            </a:r>
            <a:r>
              <a:rPr lang="en-US" altLang="ja-JP" sz="2100">
                <a:solidFill>
                  <a:srgbClr val="AD0101"/>
                </a:solidFill>
              </a:rPr>
              <a:t> </a:t>
            </a:r>
            <a:r>
              <a:rPr lang="en-US" altLang="ja-JP" sz="2100"/>
              <a:t>but it deteriorates </a:t>
            </a:r>
            <a:r>
              <a:rPr lang="en-US" altLang="ja-JP" sz="1600"/>
              <a:t>(due to change). </a:t>
            </a:r>
            <a:r>
              <a:rPr lang="en-US" altLang="ja-JP" sz="2100"/>
              <a:t>Hardware has bathtub curve of failure rate </a:t>
            </a:r>
            <a:r>
              <a:rPr lang="en-US" altLang="ja-JP" sz="1600"/>
              <a:t>( high failure rate in the beginning, then drop to steady state, then cumulative effects of dust, vibration, abuse occurs). </a:t>
            </a:r>
          </a:p>
          <a:p>
            <a:pPr eaLnBrk="1" hangingPunct="1">
              <a:lnSpc>
                <a:spcPct val="90000"/>
              </a:lnSpc>
            </a:pPr>
            <a:r>
              <a:rPr lang="en-US" altLang="en-US" sz="2100"/>
              <a:t>Although the industry is moving toward component-based construction (e.g. standard screws and off-the-shelf integrated circuits), most software continues to be </a:t>
            </a:r>
            <a:r>
              <a:rPr lang="en-US" altLang="en-US" sz="2100">
                <a:solidFill>
                  <a:schemeClr val="accent1"/>
                </a:solidFill>
              </a:rPr>
              <a:t>custom-built. </a:t>
            </a:r>
            <a:r>
              <a:rPr lang="en-US" altLang="en-US" sz="2100"/>
              <a:t>Modern reusable components encapsulate data and processing into software parts to be reused by different programs. E.g. graphical user interface, window, pull-down menus in library etc.</a:t>
            </a:r>
            <a:r>
              <a:rPr lang="en-US" altLang="en-US" sz="2100" i="1"/>
              <a:t>  </a:t>
            </a:r>
          </a:p>
        </p:txBody>
      </p:sp>
      <p:sp>
        <p:nvSpPr>
          <p:cNvPr id="21507" name="Slide Number Placeholder 4">
            <a:extLst>
              <a:ext uri="{FF2B5EF4-FFF2-40B4-BE49-F238E27FC236}">
                <a16:creationId xmlns:a16="http://schemas.microsoft.com/office/drawing/2014/main" id="{02A32FED-212F-4F2F-AEA9-90BA6874345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0980A6DE-20F9-4DF1-B993-CD07FEBAF526}" type="slidenum">
              <a:rPr lang="en-US" altLang="en-US" sz="1000">
                <a:solidFill>
                  <a:prstClr val="black"/>
                </a:solidFill>
                <a:latin typeface="Helvetica" panose="020B0604020202020204" pitchFamily="34" charset="0"/>
              </a:rPr>
              <a:pPr eaLnBrk="0" fontAlgn="base" hangingPunct="0">
                <a:spcBef>
                  <a:spcPct val="0"/>
                </a:spcBef>
                <a:spcAft>
                  <a:spcPct val="0"/>
                </a:spcAft>
              </a:pPr>
              <a:t>6</a:t>
            </a:fld>
            <a:endParaRPr lang="en-US" altLang="en-US" sz="1000">
              <a:solidFill>
                <a:prstClr val="black"/>
              </a:solidFill>
              <a:latin typeface="Helvetica"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a:extLst>
              <a:ext uri="{FF2B5EF4-FFF2-40B4-BE49-F238E27FC236}">
                <a16:creationId xmlns:a16="http://schemas.microsoft.com/office/drawing/2014/main" id="{3FACD1E1-D37D-4D06-9D4F-A9FEC1996988}"/>
              </a:ext>
            </a:extLst>
          </p:cNvPr>
          <p:cNvSpPr>
            <a:spLocks noGrp="1" noChangeArrowheads="1"/>
          </p:cNvSpPr>
          <p:nvPr>
            <p:ph type="title"/>
          </p:nvPr>
        </p:nvSpPr>
        <p:spPr>
          <a:xfrm>
            <a:off x="2819401" y="1066800"/>
            <a:ext cx="6455293"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a:t>Wear vs. Deterioration</a:t>
            </a:r>
          </a:p>
        </p:txBody>
      </p:sp>
      <p:sp>
        <p:nvSpPr>
          <p:cNvPr id="22530" name="Slide Number Placeholder 4">
            <a:extLst>
              <a:ext uri="{FF2B5EF4-FFF2-40B4-BE49-F238E27FC236}">
                <a16:creationId xmlns:a16="http://schemas.microsoft.com/office/drawing/2014/main" id="{4AF6D272-36FB-49E0-BEC0-79B014EF42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29BA9A73-4038-4AC4-B9D4-9631FB9B2FAD}" type="slidenum">
              <a:rPr lang="en-US" altLang="en-US" sz="1000">
                <a:solidFill>
                  <a:prstClr val="black"/>
                </a:solidFill>
                <a:latin typeface="Helvetica" panose="020B0604020202020204" pitchFamily="34" charset="0"/>
              </a:rPr>
              <a:pPr eaLnBrk="0" fontAlgn="base" hangingPunct="0">
                <a:spcBef>
                  <a:spcPct val="0"/>
                </a:spcBef>
                <a:spcAft>
                  <a:spcPct val="0"/>
                </a:spcAft>
              </a:pPr>
              <a:t>7</a:t>
            </a:fld>
            <a:endParaRPr lang="en-US" altLang="en-US" sz="1000">
              <a:solidFill>
                <a:prstClr val="black"/>
              </a:solidFill>
              <a:latin typeface="Helvetica" panose="020B0604020202020204" pitchFamily="34" charset="0"/>
            </a:endParaRPr>
          </a:p>
        </p:txBody>
      </p:sp>
      <p:sp>
        <p:nvSpPr>
          <p:cNvPr id="128002" name="Rectangle 2">
            <a:extLst>
              <a:ext uri="{FF2B5EF4-FFF2-40B4-BE49-F238E27FC236}">
                <a16:creationId xmlns:a16="http://schemas.microsoft.com/office/drawing/2014/main" id="{87CB8D71-32FF-44E7-BEC5-6079E7AE8FFC}"/>
              </a:ext>
            </a:extLst>
          </p:cNvPr>
          <p:cNvSpPr>
            <a:spLocks noChangeArrowheads="1"/>
          </p:cNvSpPr>
          <p:nvPr/>
        </p:nvSpPr>
        <p:spPr bwMode="auto">
          <a:xfrm>
            <a:off x="2895600" y="1885950"/>
            <a:ext cx="6781800" cy="4438650"/>
          </a:xfrm>
          <a:prstGeom prst="rect">
            <a:avLst/>
          </a:prstGeom>
          <a:solidFill>
            <a:srgbClr val="96E3FE"/>
          </a:solidFill>
          <a:ln w="12700">
            <a:noFill/>
            <a:miter lim="800000"/>
            <a:headEnd/>
            <a:tailEnd/>
          </a:ln>
          <a:effectLst>
            <a:outerShdw blurRad="63500" dist="71842" dir="2700000" algn="ctr" rotWithShape="0">
              <a:schemeClr val="bg2">
                <a:alpha val="74998"/>
              </a:schemeClr>
            </a:outerShdw>
          </a:effectLst>
        </p:spPr>
        <p:txBody>
          <a:bodyPr wrap="none" anchor="ctr"/>
          <a:lstStyle/>
          <a:p>
            <a:pPr eaLnBrk="0" fontAlgn="base" hangingPunct="0">
              <a:spcBef>
                <a:spcPct val="0"/>
              </a:spcBef>
              <a:spcAft>
                <a:spcPct val="0"/>
              </a:spcAft>
              <a:defRPr/>
            </a:pPr>
            <a:endParaRPr lang="en-US" sz="2400">
              <a:solidFill>
                <a:prstClr val="black"/>
              </a:solidFill>
              <a:latin typeface="Arial" charset="0"/>
              <a:ea typeface="ＭＳ Ｐゴシック" charset="0"/>
              <a:cs typeface="ＭＳ Ｐゴシック" charset="0"/>
            </a:endParaRPr>
          </a:p>
        </p:txBody>
      </p:sp>
      <p:pic>
        <p:nvPicPr>
          <p:cNvPr id="22532" name="Picture 4">
            <a:extLst>
              <a:ext uri="{FF2B5EF4-FFF2-40B4-BE49-F238E27FC236}">
                <a16:creationId xmlns:a16="http://schemas.microsoft.com/office/drawing/2014/main" id="{12DF1D54-0F0C-47A3-9517-63DD3274D61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1" y="1971676"/>
            <a:ext cx="6600825" cy="420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F7FE98C-F6DE-45C9-A0F3-B89399DEF7AE}"/>
              </a:ext>
            </a:extLst>
          </p:cNvPr>
          <p:cNvSpPr/>
          <p:nvPr/>
        </p:nvSpPr>
        <p:spPr>
          <a:xfrm>
            <a:off x="2286000" y="3581401"/>
            <a:ext cx="7772400" cy="2346325"/>
          </a:xfrm>
          <a:prstGeom prst="rect">
            <a:avLst/>
          </a:prstGeom>
        </p:spPr>
        <p:txBody>
          <a:bodyPr>
            <a:spAutoFit/>
          </a:bodyPr>
          <a:lstStyle/>
          <a:p>
            <a:pPr fontAlgn="base">
              <a:spcBef>
                <a:spcPct val="0"/>
              </a:spcBef>
              <a:spcAft>
                <a:spcPct val="0"/>
              </a:spcAft>
              <a:defRPr/>
            </a:pPr>
            <a:r>
              <a:rPr lang="en-US" sz="2400" dirty="0">
                <a:solidFill>
                  <a:prstClr val="black"/>
                </a:solidFill>
                <a:latin typeface="Times New Roman"/>
                <a:ea typeface="ＭＳ Ｐゴシック" charset="-128"/>
              </a:rPr>
              <a:t>The IEEE definition:</a:t>
            </a:r>
          </a:p>
          <a:p>
            <a:pPr lvl="1" fontAlgn="base">
              <a:spcBef>
                <a:spcPts val="300"/>
              </a:spcBef>
              <a:spcAft>
                <a:spcPct val="0"/>
              </a:spcAft>
              <a:defRPr/>
            </a:pPr>
            <a:r>
              <a:rPr lang="en-US" sz="2400" i="1" dirty="0">
                <a:solidFill>
                  <a:prstClr val="black"/>
                </a:solidFill>
                <a:latin typeface="Times New Roman"/>
                <a:ea typeface="ＭＳ Ｐゴシック" charset="-128"/>
              </a:rPr>
              <a:t>Software Engineering: (1) The application of a </a:t>
            </a:r>
            <a:r>
              <a:rPr lang="en-US" sz="2400" i="1" dirty="0">
                <a:solidFill>
                  <a:srgbClr val="AD0101"/>
                </a:solidFill>
                <a:latin typeface="Times New Roman"/>
                <a:ea typeface="ＭＳ Ｐゴシック" charset="-128"/>
              </a:rPr>
              <a:t>systematic, disciplined, quantifiable approach </a:t>
            </a:r>
            <a:r>
              <a:rPr lang="en-US" sz="2400" i="1" dirty="0">
                <a:solidFill>
                  <a:prstClr val="black"/>
                </a:solidFill>
                <a:latin typeface="Times New Roman"/>
                <a:ea typeface="ＭＳ Ｐゴシック" charset="-128"/>
              </a:rPr>
              <a:t>to the </a:t>
            </a:r>
            <a:r>
              <a:rPr lang="en-US" sz="2400" i="1" dirty="0">
                <a:solidFill>
                  <a:srgbClr val="AD0101"/>
                </a:solidFill>
                <a:latin typeface="Times New Roman"/>
                <a:ea typeface="ＭＳ Ｐゴシック" charset="-128"/>
              </a:rPr>
              <a:t>development, operation, and maintenance </a:t>
            </a:r>
            <a:r>
              <a:rPr lang="en-US" sz="2400" i="1" dirty="0">
                <a:solidFill>
                  <a:prstClr val="black"/>
                </a:solidFill>
                <a:latin typeface="Times New Roman"/>
                <a:ea typeface="ＭＳ Ｐゴシック" charset="-128"/>
              </a:rPr>
              <a:t>of software; that is, the application of engineering to software.  (2) The study of approaches as in (1).</a:t>
            </a:r>
          </a:p>
        </p:txBody>
      </p:sp>
      <p:sp>
        <p:nvSpPr>
          <p:cNvPr id="28674" name="Rectangle 14">
            <a:extLst>
              <a:ext uri="{FF2B5EF4-FFF2-40B4-BE49-F238E27FC236}">
                <a16:creationId xmlns:a16="http://schemas.microsoft.com/office/drawing/2014/main" id="{B12D913D-BC36-40D0-9B37-1E95FAC3461B}"/>
              </a:ext>
            </a:extLst>
          </p:cNvPr>
          <p:cNvSpPr>
            <a:spLocks noChangeArrowheads="1"/>
          </p:cNvSpPr>
          <p:nvPr/>
        </p:nvSpPr>
        <p:spPr bwMode="auto">
          <a:xfrm>
            <a:off x="2209800" y="1447800"/>
            <a:ext cx="7543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r>
              <a:rPr lang="en-US" altLang="en-US">
                <a:solidFill>
                  <a:prstClr val="black"/>
                </a:solidFill>
                <a:latin typeface="Times New Roman" panose="02020603050405020304" pitchFamily="18" charset="0"/>
              </a:rPr>
              <a:t>The seminal definition:</a:t>
            </a:r>
            <a:endParaRPr lang="en-US" altLang="en-US" i="1">
              <a:solidFill>
                <a:prstClr val="black"/>
              </a:solidFill>
              <a:latin typeface="Times New Roman" panose="02020603050405020304" pitchFamily="18" charset="0"/>
            </a:endParaRPr>
          </a:p>
          <a:p>
            <a:pPr lvl="1" fontAlgn="base">
              <a:spcBef>
                <a:spcPct val="0"/>
              </a:spcBef>
              <a:spcAft>
                <a:spcPct val="0"/>
              </a:spcAft>
            </a:pPr>
            <a:r>
              <a:rPr lang="en-US" altLang="en-US" i="1">
                <a:solidFill>
                  <a:prstClr val="black"/>
                </a:solidFill>
                <a:latin typeface="Times New Roman" panose="02020603050405020304" pitchFamily="18" charset="0"/>
              </a:rPr>
              <a:t>[Software engineering is] the establishment and use of </a:t>
            </a:r>
            <a:r>
              <a:rPr lang="en-US" altLang="en-US" i="1">
                <a:solidFill>
                  <a:srgbClr val="AD0101"/>
                </a:solidFill>
                <a:latin typeface="Times New Roman" panose="02020603050405020304" pitchFamily="18" charset="0"/>
              </a:rPr>
              <a:t>sound engineering principles </a:t>
            </a:r>
            <a:r>
              <a:rPr lang="en-US" altLang="en-US" i="1">
                <a:solidFill>
                  <a:prstClr val="black"/>
                </a:solidFill>
                <a:latin typeface="Times New Roman" panose="02020603050405020304" pitchFamily="18" charset="0"/>
              </a:rPr>
              <a:t>in order to obtain </a:t>
            </a:r>
            <a:r>
              <a:rPr lang="en-US" altLang="en-US" i="1">
                <a:solidFill>
                  <a:srgbClr val="AD0101"/>
                </a:solidFill>
                <a:latin typeface="Times New Roman" panose="02020603050405020304" pitchFamily="18" charset="0"/>
              </a:rPr>
              <a:t>economically</a:t>
            </a:r>
            <a:r>
              <a:rPr lang="en-US" altLang="en-US" i="1">
                <a:solidFill>
                  <a:prstClr val="black"/>
                </a:solidFill>
                <a:latin typeface="Times New Roman" panose="02020603050405020304" pitchFamily="18" charset="0"/>
              </a:rPr>
              <a:t> software that is </a:t>
            </a:r>
            <a:r>
              <a:rPr lang="en-US" altLang="en-US" i="1">
                <a:solidFill>
                  <a:srgbClr val="AD0101"/>
                </a:solidFill>
                <a:latin typeface="Times New Roman" panose="02020603050405020304" pitchFamily="18" charset="0"/>
              </a:rPr>
              <a:t>reliable and works efficiently on real machines.</a:t>
            </a:r>
          </a:p>
        </p:txBody>
      </p:sp>
      <p:sp>
        <p:nvSpPr>
          <p:cNvPr id="16" name="Rectangle 2">
            <a:extLst>
              <a:ext uri="{FF2B5EF4-FFF2-40B4-BE49-F238E27FC236}">
                <a16:creationId xmlns:a16="http://schemas.microsoft.com/office/drawing/2014/main" id="{A36609C7-2CAB-4DB9-B02C-3C35B0AED905}"/>
              </a:ext>
            </a:extLst>
          </p:cNvPr>
          <p:cNvSpPr>
            <a:spLocks noGrp="1" noChangeArrowheads="1"/>
          </p:cNvSpPr>
          <p:nvPr>
            <p:ph type="title"/>
          </p:nvPr>
        </p:nvSpPr>
        <p:spPr>
          <a:xfrm>
            <a:off x="1676400" y="661988"/>
            <a:ext cx="8686800" cy="785812"/>
          </a:xfrm>
        </p:spPr>
        <p:txBody>
          <a:bodyPr rtlCol="0">
            <a:normAutofit fontScale="90000"/>
          </a:bodyPr>
          <a:lstStyle/>
          <a:p>
            <a:pPr eaLnBrk="1" fontAlgn="auto" hangingPunct="1">
              <a:spcAft>
                <a:spcPts val="0"/>
              </a:spcAft>
              <a:defRPr/>
            </a:pPr>
            <a:r>
              <a:rPr lang="en-US" dirty="0">
                <a:solidFill>
                  <a:schemeClr val="tx1">
                    <a:lumMod val="85000"/>
                    <a:lumOff val="15000"/>
                  </a:schemeClr>
                </a:solidFill>
                <a:ea typeface="+mj-ea"/>
                <a:cs typeface="+mj-cs"/>
              </a:rPr>
              <a:t>Software Engineering Definition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A1F96B8E-C6FE-4BE7-A007-8CC15A5C26A5}"/>
              </a:ext>
            </a:extLst>
          </p:cNvPr>
          <p:cNvSpPr>
            <a:spLocks noGrp="1"/>
          </p:cNvSpPr>
          <p:nvPr>
            <p:ph type="title"/>
          </p:nvPr>
        </p:nvSpPr>
        <p:spPr>
          <a:xfrm>
            <a:off x="1981200" y="274638"/>
            <a:ext cx="8077200" cy="1143000"/>
          </a:xfrm>
        </p:spPr>
        <p:txBody>
          <a:bodyPr/>
          <a:lstStyle/>
          <a:p>
            <a:pPr eaLnBrk="1" hangingPunct="1"/>
            <a:r>
              <a:rPr lang="en-US" altLang="en-US" sz="4000"/>
              <a:t>Importance of Software Engineering</a:t>
            </a:r>
          </a:p>
        </p:txBody>
      </p:sp>
      <p:sp>
        <p:nvSpPr>
          <p:cNvPr id="29698" name="Content Placeholder 2">
            <a:extLst>
              <a:ext uri="{FF2B5EF4-FFF2-40B4-BE49-F238E27FC236}">
                <a16:creationId xmlns:a16="http://schemas.microsoft.com/office/drawing/2014/main" id="{3159E655-DA43-4677-81EC-26658F501F91}"/>
              </a:ext>
            </a:extLst>
          </p:cNvPr>
          <p:cNvSpPr>
            <a:spLocks noGrp="1"/>
          </p:cNvSpPr>
          <p:nvPr>
            <p:ph idx="1"/>
          </p:nvPr>
        </p:nvSpPr>
        <p:spPr>
          <a:xfrm>
            <a:off x="1981200" y="1600201"/>
            <a:ext cx="8229600" cy="4525963"/>
          </a:xfrm>
        </p:spPr>
        <p:txBody>
          <a:bodyPr/>
          <a:lstStyle/>
          <a:p>
            <a:pPr eaLnBrk="1" hangingPunct="1"/>
            <a:r>
              <a:rPr lang="en-GB" altLang="en-US" dirty="0"/>
              <a:t>More and more, individuals and society rely on advanced software systems. We need to be able to produce </a:t>
            </a:r>
            <a:r>
              <a:rPr lang="en-GB" altLang="en-US" dirty="0">
                <a:solidFill>
                  <a:srgbClr val="AD0101"/>
                </a:solidFill>
              </a:rPr>
              <a:t>reliable and trustworthy systems economically and quickly.</a:t>
            </a:r>
          </a:p>
          <a:p>
            <a:pPr eaLnBrk="1" hangingPunct="1"/>
            <a:r>
              <a:rPr lang="en-GB" altLang="en-US" dirty="0"/>
              <a:t>It is usually </a:t>
            </a:r>
            <a:r>
              <a:rPr lang="en-GB" altLang="en-US" dirty="0">
                <a:solidFill>
                  <a:srgbClr val="AD0101"/>
                </a:solidFill>
              </a:rPr>
              <a:t>cheaper, in the long run</a:t>
            </a:r>
            <a:r>
              <a:rPr lang="en-GB" altLang="en-US" dirty="0"/>
              <a:t>, to use software engineering methods and techniques for software systems rather than just write the programs as if it was a personal programming project. For most types of system, the majority of costs are the </a:t>
            </a:r>
            <a:r>
              <a:rPr lang="en-GB" altLang="en-US" dirty="0">
                <a:solidFill>
                  <a:srgbClr val="AD0101"/>
                </a:solidFill>
              </a:rPr>
              <a:t>costs of changing </a:t>
            </a:r>
            <a:r>
              <a:rPr lang="en-GB" altLang="en-US" dirty="0"/>
              <a:t>the software after it has gone into use.</a:t>
            </a:r>
          </a:p>
          <a:p>
            <a:pPr eaLnBrk="1" hangingPunct="1"/>
            <a:endParaRPr lang="en-US" altLang="en-US" dirty="0"/>
          </a:p>
        </p:txBody>
      </p:sp>
      <p:sp>
        <p:nvSpPr>
          <p:cNvPr id="29699" name="Slide Number Placeholder 4">
            <a:extLst>
              <a:ext uri="{FF2B5EF4-FFF2-40B4-BE49-F238E27FC236}">
                <a16:creationId xmlns:a16="http://schemas.microsoft.com/office/drawing/2014/main" id="{6FD03FD4-A963-4A8B-9148-EA233E153147}"/>
              </a:ext>
            </a:extLst>
          </p:cNvPr>
          <p:cNvSpPr>
            <a:spLocks noGrp="1"/>
          </p:cNvSpPr>
          <p:nvPr>
            <p:ph type="sldNum" sz="quarter" idx="12"/>
          </p:nvPr>
        </p:nvSpPr>
        <p:spPr bwMode="auto">
          <a:xfrm>
            <a:off x="8077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4EE435BE-5EA3-4005-B4BD-E4D267568C98}" type="slidenum">
              <a:rPr lang="en-US" altLang="en-US">
                <a:solidFill>
                  <a:srgbClr val="262626"/>
                </a:solidFill>
                <a:latin typeface="Impact" panose="020B0806030902050204" pitchFamily="34" charset="0"/>
              </a:rPr>
              <a:pPr eaLnBrk="0" fontAlgn="base" hangingPunct="0">
                <a:spcBef>
                  <a:spcPct val="0"/>
                </a:spcBef>
                <a:spcAft>
                  <a:spcPct val="0"/>
                </a:spcAft>
              </a:pPr>
              <a:t>9</a:t>
            </a:fld>
            <a:endParaRPr lang="en-US" altLang="en-US">
              <a:solidFill>
                <a:srgbClr val="262626"/>
              </a:solidFill>
              <a:latin typeface="Impact" panose="020B080603090205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1191</Words>
  <Application>Microsoft Office PowerPoint</Application>
  <PresentationFormat>Widescreen</PresentationFormat>
  <Paragraphs>95</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MS PGothic</vt:lpstr>
      <vt:lpstr>Arial</vt:lpstr>
      <vt:lpstr>Calibri</vt:lpstr>
      <vt:lpstr>Helvetica</vt:lpstr>
      <vt:lpstr>Impact</vt:lpstr>
      <vt:lpstr>Palatino</vt:lpstr>
      <vt:lpstr>Times New Roman</vt:lpstr>
      <vt:lpstr>Wingdings</vt:lpstr>
      <vt:lpstr>NewsPrint</vt:lpstr>
      <vt:lpstr>Lecture 1</vt:lpstr>
      <vt:lpstr>What is Software?</vt:lpstr>
      <vt:lpstr>Software products</vt:lpstr>
      <vt:lpstr>Why Software is Important?</vt:lpstr>
      <vt:lpstr>Software costs</vt:lpstr>
      <vt:lpstr>Features of Software?</vt:lpstr>
      <vt:lpstr>Wear vs. Deterioration</vt:lpstr>
      <vt:lpstr>Software Engineering Definition</vt:lpstr>
      <vt:lpstr>Importance of Software Engineering</vt:lpstr>
      <vt:lpstr>FAQ about software engineering </vt:lpstr>
      <vt:lpstr>Essential attributes of good software</vt:lpstr>
      <vt:lpstr>A Layered Technology</vt:lpstr>
      <vt:lpstr>End of lecture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HP</dc:creator>
  <cp:lastModifiedBy>HP</cp:lastModifiedBy>
  <cp:revision>18</cp:revision>
  <dcterms:created xsi:type="dcterms:W3CDTF">2020-07-12T08:07:44Z</dcterms:created>
  <dcterms:modified xsi:type="dcterms:W3CDTF">2020-07-12T08:24:02Z</dcterms:modified>
</cp:coreProperties>
</file>