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34" r:id="rId3"/>
    <p:sldId id="399" r:id="rId4"/>
    <p:sldId id="398" r:id="rId5"/>
    <p:sldId id="355" r:id="rId6"/>
    <p:sldId id="335" r:id="rId7"/>
    <p:sldId id="336" r:id="rId8"/>
    <p:sldId id="359" r:id="rId9"/>
    <p:sldId id="337" r:id="rId10"/>
    <p:sldId id="396" r:id="rId11"/>
    <p:sldId id="338" r:id="rId12"/>
    <p:sldId id="400" r:id="rId13"/>
    <p:sldId id="339" r:id="rId14"/>
    <p:sldId id="401" r:id="rId15"/>
    <p:sldId id="340" r:id="rId16"/>
    <p:sldId id="341" r:id="rId17"/>
    <p:sldId id="342" r:id="rId18"/>
    <p:sldId id="371" r:id="rId19"/>
    <p:sldId id="343" r:id="rId20"/>
    <p:sldId id="378" r:id="rId21"/>
    <p:sldId id="388" r:id="rId22"/>
    <p:sldId id="374" r:id="rId23"/>
    <p:sldId id="345" r:id="rId24"/>
    <p:sldId id="380" r:id="rId25"/>
    <p:sldId id="347" r:id="rId26"/>
    <p:sldId id="381" r:id="rId27"/>
    <p:sldId id="348" r:id="rId28"/>
    <p:sldId id="382" r:id="rId29"/>
    <p:sldId id="349" r:id="rId30"/>
    <p:sldId id="372" r:id="rId31"/>
    <p:sldId id="350" r:id="rId32"/>
    <p:sldId id="383" r:id="rId33"/>
    <p:sldId id="351" r:id="rId34"/>
    <p:sldId id="352" r:id="rId35"/>
    <p:sldId id="368" r:id="rId36"/>
    <p:sldId id="369" r:id="rId37"/>
    <p:sldId id="384" r:id="rId38"/>
    <p:sldId id="375" r:id="rId39"/>
    <p:sldId id="385" r:id="rId40"/>
    <p:sldId id="35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8C56F-3049-463E-B0D2-08CB35D14CDC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B6F8C0-C90F-4B3F-A7D5-0269A7129B65}">
      <dgm:prSet custT="1"/>
      <dgm:spPr/>
      <dgm:t>
        <a:bodyPr/>
        <a:lstStyle/>
        <a:p>
          <a:pPr rtl="0"/>
          <a:r>
            <a: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Visual and aural systems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5B3AF6B-623C-4CF9-87A2-884691826F78}" type="parTrans" cxnId="{9EBBD3FD-650B-4D18-8535-0A4E9A2A0F71}">
      <dgm:prSet/>
      <dgm:spPr/>
      <dgm:t>
        <a:bodyPr/>
        <a:lstStyle/>
        <a:p>
          <a:endParaRPr lang="en-US"/>
        </a:p>
      </dgm:t>
    </dgm:pt>
    <dgm:pt modelId="{FD95DD1C-330D-4B85-BB1F-A3EB9191EB29}" type="sibTrans" cxnId="{9EBBD3FD-650B-4D18-8535-0A4E9A2A0F71}">
      <dgm:prSet/>
      <dgm:spPr/>
      <dgm:t>
        <a:bodyPr/>
        <a:lstStyle/>
        <a:p>
          <a:endParaRPr lang="en-US"/>
        </a:p>
      </dgm:t>
    </dgm:pt>
    <dgm:pt modelId="{B9981A5F-0E66-4C00-BF78-52433FFC3DE9}">
      <dgm:prSet custT="1"/>
      <dgm:spPr/>
      <dgm:t>
        <a:bodyPr/>
        <a:lstStyle/>
        <a:p>
          <a:pPr rtl="0"/>
          <a:r>
            <a: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Manual control for navigation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CF56AF-07D3-4107-8F27-94B8A95A1457}" type="parTrans" cxnId="{8D3EDF75-917B-418D-A79C-CEAEB458965C}">
      <dgm:prSet/>
      <dgm:spPr/>
      <dgm:t>
        <a:bodyPr/>
        <a:lstStyle/>
        <a:p>
          <a:endParaRPr lang="en-US"/>
        </a:p>
      </dgm:t>
    </dgm:pt>
    <dgm:pt modelId="{B4E2F8C4-ADCC-42C3-BF9B-2FBF64EAE37B}" type="sibTrans" cxnId="{8D3EDF75-917B-418D-A79C-CEAEB458965C}">
      <dgm:prSet/>
      <dgm:spPr/>
      <dgm:t>
        <a:bodyPr/>
        <a:lstStyle/>
        <a:p>
          <a:endParaRPr lang="en-US"/>
        </a:p>
      </dgm:t>
    </dgm:pt>
    <dgm:pt modelId="{7A42D4C0-715C-4296-95AB-2C522DE1594F}">
      <dgm:prSet custT="1"/>
      <dgm:spPr/>
      <dgm:t>
        <a:bodyPr/>
        <a:lstStyle/>
        <a:p>
          <a:pPr rtl="0"/>
          <a:r>
            <a: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Central coordinating processor and software system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9FF826D-45E3-4588-8752-EB6BF2C31C26}" type="parTrans" cxnId="{09FCC350-9D77-4E6E-A0A3-BC942F9630CA}">
      <dgm:prSet/>
      <dgm:spPr/>
      <dgm:t>
        <a:bodyPr/>
        <a:lstStyle/>
        <a:p>
          <a:endParaRPr lang="en-US"/>
        </a:p>
      </dgm:t>
    </dgm:pt>
    <dgm:pt modelId="{0DB3ECD4-E885-4436-BCB7-A922D301200D}" type="sibTrans" cxnId="{09FCC350-9D77-4E6E-A0A3-BC942F9630CA}">
      <dgm:prSet/>
      <dgm:spPr/>
      <dgm:t>
        <a:bodyPr/>
        <a:lstStyle/>
        <a:p>
          <a:endParaRPr lang="en-US"/>
        </a:p>
      </dgm:t>
    </dgm:pt>
    <dgm:pt modelId="{E7AD0FF0-3AF6-469C-89FD-B6A5984278CB}">
      <dgm:prSet custT="1"/>
      <dgm:spPr/>
      <dgm:t>
        <a:bodyPr/>
        <a:lstStyle/>
        <a:p>
          <a:pPr rtl="0"/>
          <a:r>
            <a: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Walker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D8DE1B-69D0-4D2A-8A82-763EBF138ECF}" type="parTrans" cxnId="{616B7206-0E57-48DF-953F-48558D8DBF48}">
      <dgm:prSet/>
      <dgm:spPr/>
      <dgm:t>
        <a:bodyPr/>
        <a:lstStyle/>
        <a:p>
          <a:endParaRPr lang="en-US"/>
        </a:p>
      </dgm:t>
    </dgm:pt>
    <dgm:pt modelId="{B4A8D94A-F914-4C79-8E77-8F64610C5D1A}" type="sibTrans" cxnId="{616B7206-0E57-48DF-953F-48558D8DBF48}">
      <dgm:prSet/>
      <dgm:spPr/>
      <dgm:t>
        <a:bodyPr/>
        <a:lstStyle/>
        <a:p>
          <a:endParaRPr lang="en-US"/>
        </a:p>
      </dgm:t>
    </dgm:pt>
    <dgm:pt modelId="{881D0F1B-1BE3-4C90-B189-303A39850878}">
      <dgm:prSet custT="1"/>
      <dgm:spPr/>
      <dgm:t>
        <a:bodyPr/>
        <a:lstStyle/>
        <a:p>
          <a:pPr rtl="0"/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Allows users to see and hear the virtual world</a:t>
          </a:r>
        </a:p>
      </dgm:t>
    </dgm:pt>
    <dgm:pt modelId="{DC68C5B7-CA23-40E8-9D79-D1F8DBC8F1E6}" type="parTrans" cxnId="{DA478D78-7639-4A79-B7D3-B05D6CAD29DC}">
      <dgm:prSet/>
      <dgm:spPr/>
      <dgm:t>
        <a:bodyPr/>
        <a:lstStyle/>
        <a:p>
          <a:endParaRPr lang="en-US"/>
        </a:p>
      </dgm:t>
    </dgm:pt>
    <dgm:pt modelId="{415CFB7E-C6F2-4EC4-B7C6-EE73FE4EE963}" type="sibTrans" cxnId="{DA478D78-7639-4A79-B7D3-B05D6CAD29DC}">
      <dgm:prSet/>
      <dgm:spPr/>
      <dgm:t>
        <a:bodyPr/>
        <a:lstStyle/>
        <a:p>
          <a:endParaRPr lang="en-US"/>
        </a:p>
      </dgm:t>
    </dgm:pt>
    <dgm:pt modelId="{07B58E66-33F1-4D0A-B113-A7804485A6B0}">
      <dgm:prSet custT="1"/>
      <dgm:spPr/>
      <dgm:t>
        <a:bodyPr/>
        <a:lstStyle/>
        <a:p>
          <a:pPr rtl="0"/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Allows the user to navigate in the VR environment and control various objects</a:t>
          </a:r>
        </a:p>
      </dgm:t>
    </dgm:pt>
    <dgm:pt modelId="{BB350589-C924-45F9-A194-5265824DF706}" type="parTrans" cxnId="{EB55D90C-F8FE-4D34-9BC9-ADEFA46CFD34}">
      <dgm:prSet/>
      <dgm:spPr/>
      <dgm:t>
        <a:bodyPr/>
        <a:lstStyle/>
        <a:p>
          <a:endParaRPr lang="en-US"/>
        </a:p>
      </dgm:t>
    </dgm:pt>
    <dgm:pt modelId="{0DE262E1-3262-41D2-98F3-A639E23E5343}" type="sibTrans" cxnId="{EB55D90C-F8FE-4D34-9BC9-ADEFA46CFD34}">
      <dgm:prSet/>
      <dgm:spPr/>
      <dgm:t>
        <a:bodyPr/>
        <a:lstStyle/>
        <a:p>
          <a:endParaRPr lang="en-US"/>
        </a:p>
      </dgm:t>
    </dgm:pt>
    <dgm:pt modelId="{9C6C509C-2FC1-4EEE-A00B-4982E63E0D73}">
      <dgm:prSet custT="1"/>
      <dgm:spPr/>
      <dgm:t>
        <a:bodyPr/>
        <a:lstStyle/>
        <a:p>
          <a:pPr rtl="0"/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Generates and manipulates high quality graphics in real time, needs a very fast processor</a:t>
          </a:r>
        </a:p>
      </dgm:t>
    </dgm:pt>
    <dgm:pt modelId="{4E7FFE2B-770C-4381-A86D-8CC66F7B8D8B}" type="parTrans" cxnId="{6D28C45C-4158-4D2B-9EF2-6210656CE262}">
      <dgm:prSet/>
      <dgm:spPr/>
      <dgm:t>
        <a:bodyPr/>
        <a:lstStyle/>
        <a:p>
          <a:endParaRPr lang="en-US"/>
        </a:p>
      </dgm:t>
    </dgm:pt>
    <dgm:pt modelId="{434A1336-E86C-4687-9228-939AA496AC68}" type="sibTrans" cxnId="{6D28C45C-4158-4D2B-9EF2-6210656CE262}">
      <dgm:prSet/>
      <dgm:spPr/>
      <dgm:t>
        <a:bodyPr/>
        <a:lstStyle/>
        <a:p>
          <a:endParaRPr lang="en-US"/>
        </a:p>
      </dgm:t>
    </dgm:pt>
    <dgm:pt modelId="{D503C198-2DD8-4F50-A941-6132BC1699F3}">
      <dgm:prSet custT="1"/>
      <dgm:spPr/>
      <dgm:t>
        <a:bodyPr/>
        <a:lstStyle/>
        <a:p>
          <a:pPr rtl="0"/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Input device captures and records movements of the user’s feet as the user walks or turns in different directions</a:t>
          </a:r>
        </a:p>
      </dgm:t>
    </dgm:pt>
    <dgm:pt modelId="{B64D788A-D55D-4AC5-ACEC-AD8A6110319A}" type="parTrans" cxnId="{B8BC8F8C-9565-4344-A151-4BADCAD762E0}">
      <dgm:prSet/>
      <dgm:spPr/>
      <dgm:t>
        <a:bodyPr/>
        <a:lstStyle/>
        <a:p>
          <a:endParaRPr lang="en-US"/>
        </a:p>
      </dgm:t>
    </dgm:pt>
    <dgm:pt modelId="{0DC0DA59-844E-4803-8B89-FA2013A1BAF0}" type="sibTrans" cxnId="{B8BC8F8C-9565-4344-A151-4BADCAD762E0}">
      <dgm:prSet/>
      <dgm:spPr/>
      <dgm:t>
        <a:bodyPr/>
        <a:lstStyle/>
        <a:p>
          <a:endParaRPr lang="en-US"/>
        </a:p>
      </dgm:t>
    </dgm:pt>
    <dgm:pt modelId="{072A49EC-4B71-4162-BF16-2CDB0DD8A2E8}" type="pres">
      <dgm:prSet presAssocID="{EC38C56F-3049-463E-B0D2-08CB35D14CDC}" presName="linear" presStyleCnt="0">
        <dgm:presLayoutVars>
          <dgm:dir/>
          <dgm:animLvl val="lvl"/>
          <dgm:resizeHandles val="exact"/>
        </dgm:presLayoutVars>
      </dgm:prSet>
      <dgm:spPr/>
    </dgm:pt>
    <dgm:pt modelId="{2DE32D6A-8DA7-4379-A06E-739C9BBB3843}" type="pres">
      <dgm:prSet presAssocID="{92B6F8C0-C90F-4B3F-A7D5-0269A7129B65}" presName="parentLin" presStyleCnt="0"/>
      <dgm:spPr/>
    </dgm:pt>
    <dgm:pt modelId="{B26031EE-4924-4071-A970-523A5E30A919}" type="pres">
      <dgm:prSet presAssocID="{92B6F8C0-C90F-4B3F-A7D5-0269A7129B65}" presName="parentLeftMargin" presStyleLbl="node1" presStyleIdx="0" presStyleCnt="4"/>
      <dgm:spPr/>
    </dgm:pt>
    <dgm:pt modelId="{7E48D4CF-E331-451C-B4B7-67C818145D49}" type="pres">
      <dgm:prSet presAssocID="{92B6F8C0-C90F-4B3F-A7D5-0269A7129B65}" presName="parentText" presStyleLbl="node1" presStyleIdx="0" presStyleCnt="4" custScaleX="121000">
        <dgm:presLayoutVars>
          <dgm:chMax val="0"/>
          <dgm:bulletEnabled val="1"/>
        </dgm:presLayoutVars>
      </dgm:prSet>
      <dgm:spPr/>
    </dgm:pt>
    <dgm:pt modelId="{152FCDE3-4B5D-4512-AA88-2AC73547E9E4}" type="pres">
      <dgm:prSet presAssocID="{92B6F8C0-C90F-4B3F-A7D5-0269A7129B65}" presName="negativeSpace" presStyleCnt="0"/>
      <dgm:spPr/>
    </dgm:pt>
    <dgm:pt modelId="{E1DC9BBD-8AD2-4257-82A7-6DCBA2B4AEE2}" type="pres">
      <dgm:prSet presAssocID="{92B6F8C0-C90F-4B3F-A7D5-0269A7129B65}" presName="childText" presStyleLbl="conFgAcc1" presStyleIdx="0" presStyleCnt="4">
        <dgm:presLayoutVars>
          <dgm:bulletEnabled val="1"/>
        </dgm:presLayoutVars>
      </dgm:prSet>
      <dgm:spPr/>
    </dgm:pt>
    <dgm:pt modelId="{E8FA6D2F-3245-4B4E-A01F-E17AF2086F96}" type="pres">
      <dgm:prSet presAssocID="{FD95DD1C-330D-4B85-BB1F-A3EB9191EB29}" presName="spaceBetweenRectangles" presStyleCnt="0"/>
      <dgm:spPr/>
    </dgm:pt>
    <dgm:pt modelId="{7F1D8199-A94A-44B5-8494-269B7FB86F72}" type="pres">
      <dgm:prSet presAssocID="{B9981A5F-0E66-4C00-BF78-52433FFC3DE9}" presName="parentLin" presStyleCnt="0"/>
      <dgm:spPr/>
    </dgm:pt>
    <dgm:pt modelId="{10331F97-8EBC-43F2-8481-3C5224DF30F0}" type="pres">
      <dgm:prSet presAssocID="{B9981A5F-0E66-4C00-BF78-52433FFC3DE9}" presName="parentLeftMargin" presStyleLbl="node1" presStyleIdx="0" presStyleCnt="4"/>
      <dgm:spPr/>
    </dgm:pt>
    <dgm:pt modelId="{A4943B1B-8F42-46C5-946E-CDEBC246653F}" type="pres">
      <dgm:prSet presAssocID="{B9981A5F-0E66-4C00-BF78-52433FFC3DE9}" presName="parentText" presStyleLbl="node1" presStyleIdx="1" presStyleCnt="4" custScaleX="121000">
        <dgm:presLayoutVars>
          <dgm:chMax val="0"/>
          <dgm:bulletEnabled val="1"/>
        </dgm:presLayoutVars>
      </dgm:prSet>
      <dgm:spPr/>
    </dgm:pt>
    <dgm:pt modelId="{19DAB0FD-5A87-4F72-929E-EE8EDBCCE074}" type="pres">
      <dgm:prSet presAssocID="{B9981A5F-0E66-4C00-BF78-52433FFC3DE9}" presName="negativeSpace" presStyleCnt="0"/>
      <dgm:spPr/>
    </dgm:pt>
    <dgm:pt modelId="{6359E5DE-2F7E-4A11-B140-E259CEFADE58}" type="pres">
      <dgm:prSet presAssocID="{B9981A5F-0E66-4C00-BF78-52433FFC3DE9}" presName="childText" presStyleLbl="conFgAcc1" presStyleIdx="1" presStyleCnt="4">
        <dgm:presLayoutVars>
          <dgm:bulletEnabled val="1"/>
        </dgm:presLayoutVars>
      </dgm:prSet>
      <dgm:spPr/>
    </dgm:pt>
    <dgm:pt modelId="{8B348DD3-CD48-4495-8A4C-3A69A01E6CE8}" type="pres">
      <dgm:prSet presAssocID="{B4E2F8C4-ADCC-42C3-BF9B-2FBF64EAE37B}" presName="spaceBetweenRectangles" presStyleCnt="0"/>
      <dgm:spPr/>
    </dgm:pt>
    <dgm:pt modelId="{3731DF3A-C076-4439-8B47-D3AE99C61E1F}" type="pres">
      <dgm:prSet presAssocID="{7A42D4C0-715C-4296-95AB-2C522DE1594F}" presName="parentLin" presStyleCnt="0"/>
      <dgm:spPr/>
    </dgm:pt>
    <dgm:pt modelId="{6B85D932-F213-4B1B-8649-2F3F0B80842F}" type="pres">
      <dgm:prSet presAssocID="{7A42D4C0-715C-4296-95AB-2C522DE1594F}" presName="parentLeftMargin" presStyleLbl="node1" presStyleIdx="1" presStyleCnt="4"/>
      <dgm:spPr/>
    </dgm:pt>
    <dgm:pt modelId="{523FCEF0-1D62-48A9-8F56-023483E45E7C}" type="pres">
      <dgm:prSet presAssocID="{7A42D4C0-715C-4296-95AB-2C522DE1594F}" presName="parentText" presStyleLbl="node1" presStyleIdx="2" presStyleCnt="4" custScaleX="121000">
        <dgm:presLayoutVars>
          <dgm:chMax val="0"/>
          <dgm:bulletEnabled val="1"/>
        </dgm:presLayoutVars>
      </dgm:prSet>
      <dgm:spPr/>
    </dgm:pt>
    <dgm:pt modelId="{9B38BB0A-B407-4F79-A2A4-8E5060853DAA}" type="pres">
      <dgm:prSet presAssocID="{7A42D4C0-715C-4296-95AB-2C522DE1594F}" presName="negativeSpace" presStyleCnt="0"/>
      <dgm:spPr/>
    </dgm:pt>
    <dgm:pt modelId="{FB94987C-AA18-4638-B1B5-E3B51C8059BE}" type="pres">
      <dgm:prSet presAssocID="{7A42D4C0-715C-4296-95AB-2C522DE1594F}" presName="childText" presStyleLbl="conFgAcc1" presStyleIdx="2" presStyleCnt="4">
        <dgm:presLayoutVars>
          <dgm:bulletEnabled val="1"/>
        </dgm:presLayoutVars>
      </dgm:prSet>
      <dgm:spPr/>
    </dgm:pt>
    <dgm:pt modelId="{5066FDF8-D649-425C-A91E-FB4307763ED1}" type="pres">
      <dgm:prSet presAssocID="{0DB3ECD4-E885-4436-BCB7-A922D301200D}" presName="spaceBetweenRectangles" presStyleCnt="0"/>
      <dgm:spPr/>
    </dgm:pt>
    <dgm:pt modelId="{2ABF127C-4163-412D-B293-376C55C7F9A9}" type="pres">
      <dgm:prSet presAssocID="{E7AD0FF0-3AF6-469C-89FD-B6A5984278CB}" presName="parentLin" presStyleCnt="0"/>
      <dgm:spPr/>
    </dgm:pt>
    <dgm:pt modelId="{3861326F-2FBE-40DE-8D3B-2CEFDF24B0B1}" type="pres">
      <dgm:prSet presAssocID="{E7AD0FF0-3AF6-469C-89FD-B6A5984278CB}" presName="parentLeftMargin" presStyleLbl="node1" presStyleIdx="2" presStyleCnt="4"/>
      <dgm:spPr/>
    </dgm:pt>
    <dgm:pt modelId="{02A2DBB6-33A6-4BB7-A74D-EC044C015CE6}" type="pres">
      <dgm:prSet presAssocID="{E7AD0FF0-3AF6-469C-89FD-B6A5984278CB}" presName="parentText" presStyleLbl="node1" presStyleIdx="3" presStyleCnt="4" custScaleX="121000">
        <dgm:presLayoutVars>
          <dgm:chMax val="0"/>
          <dgm:bulletEnabled val="1"/>
        </dgm:presLayoutVars>
      </dgm:prSet>
      <dgm:spPr/>
    </dgm:pt>
    <dgm:pt modelId="{89C121DC-A76E-4EB7-A42D-B6AE0FD868C1}" type="pres">
      <dgm:prSet presAssocID="{E7AD0FF0-3AF6-469C-89FD-B6A5984278CB}" presName="negativeSpace" presStyleCnt="0"/>
      <dgm:spPr/>
    </dgm:pt>
    <dgm:pt modelId="{40823E79-0EB9-4666-A961-320A6742BFDC}" type="pres">
      <dgm:prSet presAssocID="{E7AD0FF0-3AF6-469C-89FD-B6A5984278C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16AC003-2511-4BDC-AA5B-2F67B3776250}" type="presOf" srcId="{9C6C509C-2FC1-4EEE-A00B-4982E63E0D73}" destId="{FB94987C-AA18-4638-B1B5-E3B51C8059BE}" srcOrd="0" destOrd="0" presId="urn:microsoft.com/office/officeart/2005/8/layout/list1"/>
    <dgm:cxn modelId="{616B7206-0E57-48DF-953F-48558D8DBF48}" srcId="{EC38C56F-3049-463E-B0D2-08CB35D14CDC}" destId="{E7AD0FF0-3AF6-469C-89FD-B6A5984278CB}" srcOrd="3" destOrd="0" parTransId="{9FD8DE1B-69D0-4D2A-8A82-763EBF138ECF}" sibTransId="{B4A8D94A-F914-4C79-8E77-8F64610C5D1A}"/>
    <dgm:cxn modelId="{EB55D90C-F8FE-4D34-9BC9-ADEFA46CFD34}" srcId="{B9981A5F-0E66-4C00-BF78-52433FFC3DE9}" destId="{07B58E66-33F1-4D0A-B113-A7804485A6B0}" srcOrd="0" destOrd="0" parTransId="{BB350589-C924-45F9-A194-5265824DF706}" sibTransId="{0DE262E1-3262-41D2-98F3-A639E23E5343}"/>
    <dgm:cxn modelId="{B6DB1314-3808-4BBF-86C1-051A37B1EAED}" type="presOf" srcId="{E7AD0FF0-3AF6-469C-89FD-B6A5984278CB}" destId="{02A2DBB6-33A6-4BB7-A74D-EC044C015CE6}" srcOrd="1" destOrd="0" presId="urn:microsoft.com/office/officeart/2005/8/layout/list1"/>
    <dgm:cxn modelId="{F35E511B-3A19-4741-BEB9-2A7BFD4C8EF4}" type="presOf" srcId="{B9981A5F-0E66-4C00-BF78-52433FFC3DE9}" destId="{A4943B1B-8F42-46C5-946E-CDEBC246653F}" srcOrd="1" destOrd="0" presId="urn:microsoft.com/office/officeart/2005/8/layout/list1"/>
    <dgm:cxn modelId="{3AE5781C-47B0-499B-93B7-94A97717302D}" type="presOf" srcId="{7A42D4C0-715C-4296-95AB-2C522DE1594F}" destId="{6B85D932-F213-4B1B-8649-2F3F0B80842F}" srcOrd="0" destOrd="0" presId="urn:microsoft.com/office/officeart/2005/8/layout/list1"/>
    <dgm:cxn modelId="{6D28C45C-4158-4D2B-9EF2-6210656CE262}" srcId="{7A42D4C0-715C-4296-95AB-2C522DE1594F}" destId="{9C6C509C-2FC1-4EEE-A00B-4982E63E0D73}" srcOrd="0" destOrd="0" parTransId="{4E7FFE2B-770C-4381-A86D-8CC66F7B8D8B}" sibTransId="{434A1336-E86C-4687-9228-939AA496AC68}"/>
    <dgm:cxn modelId="{78F6EC5D-AEAB-412E-92C5-DB114ED35D74}" type="presOf" srcId="{92B6F8C0-C90F-4B3F-A7D5-0269A7129B65}" destId="{7E48D4CF-E331-451C-B4B7-67C818145D49}" srcOrd="1" destOrd="0" presId="urn:microsoft.com/office/officeart/2005/8/layout/list1"/>
    <dgm:cxn modelId="{09FCC350-9D77-4E6E-A0A3-BC942F9630CA}" srcId="{EC38C56F-3049-463E-B0D2-08CB35D14CDC}" destId="{7A42D4C0-715C-4296-95AB-2C522DE1594F}" srcOrd="2" destOrd="0" parTransId="{D9FF826D-45E3-4588-8752-EB6BF2C31C26}" sibTransId="{0DB3ECD4-E885-4436-BCB7-A922D301200D}"/>
    <dgm:cxn modelId="{BB8AB271-880D-4C57-83C5-990C97EE27AD}" type="presOf" srcId="{07B58E66-33F1-4D0A-B113-A7804485A6B0}" destId="{6359E5DE-2F7E-4A11-B140-E259CEFADE58}" srcOrd="0" destOrd="0" presId="urn:microsoft.com/office/officeart/2005/8/layout/list1"/>
    <dgm:cxn modelId="{8D3EDF75-917B-418D-A79C-CEAEB458965C}" srcId="{EC38C56F-3049-463E-B0D2-08CB35D14CDC}" destId="{B9981A5F-0E66-4C00-BF78-52433FFC3DE9}" srcOrd="1" destOrd="0" parTransId="{60CF56AF-07D3-4107-8F27-94B8A95A1457}" sibTransId="{B4E2F8C4-ADCC-42C3-BF9B-2FBF64EAE37B}"/>
    <dgm:cxn modelId="{DA478D78-7639-4A79-B7D3-B05D6CAD29DC}" srcId="{92B6F8C0-C90F-4B3F-A7D5-0269A7129B65}" destId="{881D0F1B-1BE3-4C90-B189-303A39850878}" srcOrd="0" destOrd="0" parTransId="{DC68C5B7-CA23-40E8-9D79-D1F8DBC8F1E6}" sibTransId="{415CFB7E-C6F2-4EC4-B7C6-EE73FE4EE963}"/>
    <dgm:cxn modelId="{B8BC8F8C-9565-4344-A151-4BADCAD762E0}" srcId="{E7AD0FF0-3AF6-469C-89FD-B6A5984278CB}" destId="{D503C198-2DD8-4F50-A941-6132BC1699F3}" srcOrd="0" destOrd="0" parTransId="{B64D788A-D55D-4AC5-ACEC-AD8A6110319A}" sibTransId="{0DC0DA59-844E-4803-8B89-FA2013A1BAF0}"/>
    <dgm:cxn modelId="{5B145696-D556-4A48-9C5B-A0EEFD74A6D7}" type="presOf" srcId="{D503C198-2DD8-4F50-A941-6132BC1699F3}" destId="{40823E79-0EB9-4666-A961-320A6742BFDC}" srcOrd="0" destOrd="0" presId="urn:microsoft.com/office/officeart/2005/8/layout/list1"/>
    <dgm:cxn modelId="{CAAB35A6-8D77-40A2-934E-240CBE06012C}" type="presOf" srcId="{B9981A5F-0E66-4C00-BF78-52433FFC3DE9}" destId="{10331F97-8EBC-43F2-8481-3C5224DF30F0}" srcOrd="0" destOrd="0" presId="urn:microsoft.com/office/officeart/2005/8/layout/list1"/>
    <dgm:cxn modelId="{78BF0EAC-5E03-4F56-BD46-92EF17BFEBF3}" type="presOf" srcId="{EC38C56F-3049-463E-B0D2-08CB35D14CDC}" destId="{072A49EC-4B71-4162-BF16-2CDB0DD8A2E8}" srcOrd="0" destOrd="0" presId="urn:microsoft.com/office/officeart/2005/8/layout/list1"/>
    <dgm:cxn modelId="{A5A3FFD7-917D-488A-BBD8-FA38DADB5EA4}" type="presOf" srcId="{881D0F1B-1BE3-4C90-B189-303A39850878}" destId="{E1DC9BBD-8AD2-4257-82A7-6DCBA2B4AEE2}" srcOrd="0" destOrd="0" presId="urn:microsoft.com/office/officeart/2005/8/layout/list1"/>
    <dgm:cxn modelId="{6D9B18E2-5891-4A01-8EC7-0D2A3AADD19C}" type="presOf" srcId="{E7AD0FF0-3AF6-469C-89FD-B6A5984278CB}" destId="{3861326F-2FBE-40DE-8D3B-2CEFDF24B0B1}" srcOrd="0" destOrd="0" presId="urn:microsoft.com/office/officeart/2005/8/layout/list1"/>
    <dgm:cxn modelId="{44CF6FE2-19B2-44E1-94ED-5F97C5948915}" type="presOf" srcId="{92B6F8C0-C90F-4B3F-A7D5-0269A7129B65}" destId="{B26031EE-4924-4071-A970-523A5E30A919}" srcOrd="0" destOrd="0" presId="urn:microsoft.com/office/officeart/2005/8/layout/list1"/>
    <dgm:cxn modelId="{25FCE7E7-12A3-4F1F-B5C8-83A99FE32987}" type="presOf" srcId="{7A42D4C0-715C-4296-95AB-2C522DE1594F}" destId="{523FCEF0-1D62-48A9-8F56-023483E45E7C}" srcOrd="1" destOrd="0" presId="urn:microsoft.com/office/officeart/2005/8/layout/list1"/>
    <dgm:cxn modelId="{9EBBD3FD-650B-4D18-8535-0A4E9A2A0F71}" srcId="{EC38C56F-3049-463E-B0D2-08CB35D14CDC}" destId="{92B6F8C0-C90F-4B3F-A7D5-0269A7129B65}" srcOrd="0" destOrd="0" parTransId="{D5B3AF6B-623C-4CF9-87A2-884691826F78}" sibTransId="{FD95DD1C-330D-4B85-BB1F-A3EB9191EB29}"/>
    <dgm:cxn modelId="{CFF2009F-C036-410F-BAC6-011BEF725BB6}" type="presParOf" srcId="{072A49EC-4B71-4162-BF16-2CDB0DD8A2E8}" destId="{2DE32D6A-8DA7-4379-A06E-739C9BBB3843}" srcOrd="0" destOrd="0" presId="urn:microsoft.com/office/officeart/2005/8/layout/list1"/>
    <dgm:cxn modelId="{516BF9BB-86AC-442D-B759-F92665212BA3}" type="presParOf" srcId="{2DE32D6A-8DA7-4379-A06E-739C9BBB3843}" destId="{B26031EE-4924-4071-A970-523A5E30A919}" srcOrd="0" destOrd="0" presId="urn:microsoft.com/office/officeart/2005/8/layout/list1"/>
    <dgm:cxn modelId="{0873909E-2B0E-4650-9252-4064A036457E}" type="presParOf" srcId="{2DE32D6A-8DA7-4379-A06E-739C9BBB3843}" destId="{7E48D4CF-E331-451C-B4B7-67C818145D49}" srcOrd="1" destOrd="0" presId="urn:microsoft.com/office/officeart/2005/8/layout/list1"/>
    <dgm:cxn modelId="{411DE052-C890-4C6F-8114-FAE1CC8D1DE6}" type="presParOf" srcId="{072A49EC-4B71-4162-BF16-2CDB0DD8A2E8}" destId="{152FCDE3-4B5D-4512-AA88-2AC73547E9E4}" srcOrd="1" destOrd="0" presId="urn:microsoft.com/office/officeart/2005/8/layout/list1"/>
    <dgm:cxn modelId="{485E110B-21CA-4C52-91B3-48B394D6C219}" type="presParOf" srcId="{072A49EC-4B71-4162-BF16-2CDB0DD8A2E8}" destId="{E1DC9BBD-8AD2-4257-82A7-6DCBA2B4AEE2}" srcOrd="2" destOrd="0" presId="urn:microsoft.com/office/officeart/2005/8/layout/list1"/>
    <dgm:cxn modelId="{0B220AA6-9796-4B92-B698-3DD9FA79F69B}" type="presParOf" srcId="{072A49EC-4B71-4162-BF16-2CDB0DD8A2E8}" destId="{E8FA6D2F-3245-4B4E-A01F-E17AF2086F96}" srcOrd="3" destOrd="0" presId="urn:microsoft.com/office/officeart/2005/8/layout/list1"/>
    <dgm:cxn modelId="{86BA8FB7-871D-4D4D-9763-D35FA99DCE7A}" type="presParOf" srcId="{072A49EC-4B71-4162-BF16-2CDB0DD8A2E8}" destId="{7F1D8199-A94A-44B5-8494-269B7FB86F72}" srcOrd="4" destOrd="0" presId="urn:microsoft.com/office/officeart/2005/8/layout/list1"/>
    <dgm:cxn modelId="{2BA91F52-3846-4B4C-95FF-5781350F9FA7}" type="presParOf" srcId="{7F1D8199-A94A-44B5-8494-269B7FB86F72}" destId="{10331F97-8EBC-43F2-8481-3C5224DF30F0}" srcOrd="0" destOrd="0" presId="urn:microsoft.com/office/officeart/2005/8/layout/list1"/>
    <dgm:cxn modelId="{020E9867-8011-40E2-92EA-23C0AA2AD970}" type="presParOf" srcId="{7F1D8199-A94A-44B5-8494-269B7FB86F72}" destId="{A4943B1B-8F42-46C5-946E-CDEBC246653F}" srcOrd="1" destOrd="0" presId="urn:microsoft.com/office/officeart/2005/8/layout/list1"/>
    <dgm:cxn modelId="{92174495-76A3-428F-942B-835AC57548AC}" type="presParOf" srcId="{072A49EC-4B71-4162-BF16-2CDB0DD8A2E8}" destId="{19DAB0FD-5A87-4F72-929E-EE8EDBCCE074}" srcOrd="5" destOrd="0" presId="urn:microsoft.com/office/officeart/2005/8/layout/list1"/>
    <dgm:cxn modelId="{44F9F569-E32D-40B2-BB5F-9E953B0F721D}" type="presParOf" srcId="{072A49EC-4B71-4162-BF16-2CDB0DD8A2E8}" destId="{6359E5DE-2F7E-4A11-B140-E259CEFADE58}" srcOrd="6" destOrd="0" presId="urn:microsoft.com/office/officeart/2005/8/layout/list1"/>
    <dgm:cxn modelId="{44630641-77B9-46AB-B146-5C29041B11A4}" type="presParOf" srcId="{072A49EC-4B71-4162-BF16-2CDB0DD8A2E8}" destId="{8B348DD3-CD48-4495-8A4C-3A69A01E6CE8}" srcOrd="7" destOrd="0" presId="urn:microsoft.com/office/officeart/2005/8/layout/list1"/>
    <dgm:cxn modelId="{793E9CE2-58CF-441E-A98A-75AD8495ADDF}" type="presParOf" srcId="{072A49EC-4B71-4162-BF16-2CDB0DD8A2E8}" destId="{3731DF3A-C076-4439-8B47-D3AE99C61E1F}" srcOrd="8" destOrd="0" presId="urn:microsoft.com/office/officeart/2005/8/layout/list1"/>
    <dgm:cxn modelId="{67C01772-A38C-4735-9A0B-BA6E28E889DF}" type="presParOf" srcId="{3731DF3A-C076-4439-8B47-D3AE99C61E1F}" destId="{6B85D932-F213-4B1B-8649-2F3F0B80842F}" srcOrd="0" destOrd="0" presId="urn:microsoft.com/office/officeart/2005/8/layout/list1"/>
    <dgm:cxn modelId="{1CADB791-EA16-440D-B6BA-FA9F576F0EE3}" type="presParOf" srcId="{3731DF3A-C076-4439-8B47-D3AE99C61E1F}" destId="{523FCEF0-1D62-48A9-8F56-023483E45E7C}" srcOrd="1" destOrd="0" presId="urn:microsoft.com/office/officeart/2005/8/layout/list1"/>
    <dgm:cxn modelId="{ACC9A7F0-0E6F-4EDF-8419-81AEA0D21B45}" type="presParOf" srcId="{072A49EC-4B71-4162-BF16-2CDB0DD8A2E8}" destId="{9B38BB0A-B407-4F79-A2A4-8E5060853DAA}" srcOrd="9" destOrd="0" presId="urn:microsoft.com/office/officeart/2005/8/layout/list1"/>
    <dgm:cxn modelId="{39ADAE84-5B68-4E99-AF98-3A8FBF36E01C}" type="presParOf" srcId="{072A49EC-4B71-4162-BF16-2CDB0DD8A2E8}" destId="{FB94987C-AA18-4638-B1B5-E3B51C8059BE}" srcOrd="10" destOrd="0" presId="urn:microsoft.com/office/officeart/2005/8/layout/list1"/>
    <dgm:cxn modelId="{F290AEF9-4AB1-40B5-B5A0-AFACCB6B2187}" type="presParOf" srcId="{072A49EC-4B71-4162-BF16-2CDB0DD8A2E8}" destId="{5066FDF8-D649-425C-A91E-FB4307763ED1}" srcOrd="11" destOrd="0" presId="urn:microsoft.com/office/officeart/2005/8/layout/list1"/>
    <dgm:cxn modelId="{443BF3EF-F2DD-405B-944C-019ACBD3C14D}" type="presParOf" srcId="{072A49EC-4B71-4162-BF16-2CDB0DD8A2E8}" destId="{2ABF127C-4163-412D-B293-376C55C7F9A9}" srcOrd="12" destOrd="0" presId="urn:microsoft.com/office/officeart/2005/8/layout/list1"/>
    <dgm:cxn modelId="{5E68F84F-11D1-4657-949D-0D85138495FF}" type="presParOf" srcId="{2ABF127C-4163-412D-B293-376C55C7F9A9}" destId="{3861326F-2FBE-40DE-8D3B-2CEFDF24B0B1}" srcOrd="0" destOrd="0" presId="urn:microsoft.com/office/officeart/2005/8/layout/list1"/>
    <dgm:cxn modelId="{BEE2C1E4-2D19-4BC2-AC67-FCB7F708E8CC}" type="presParOf" srcId="{2ABF127C-4163-412D-B293-376C55C7F9A9}" destId="{02A2DBB6-33A6-4BB7-A74D-EC044C015CE6}" srcOrd="1" destOrd="0" presId="urn:microsoft.com/office/officeart/2005/8/layout/list1"/>
    <dgm:cxn modelId="{22C8C218-546E-47E5-AC1E-A1589B20BC85}" type="presParOf" srcId="{072A49EC-4B71-4162-BF16-2CDB0DD8A2E8}" destId="{89C121DC-A76E-4EB7-A42D-B6AE0FD868C1}" srcOrd="13" destOrd="0" presId="urn:microsoft.com/office/officeart/2005/8/layout/list1"/>
    <dgm:cxn modelId="{F4F99C4C-8849-43F3-962E-B65A374DDDA4}" type="presParOf" srcId="{072A49EC-4B71-4162-BF16-2CDB0DD8A2E8}" destId="{40823E79-0EB9-4666-A961-320A6742BFD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85A6C5-6160-4B0B-BDA5-C7D4EC1BD5B2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771B05E-77FA-420D-BB34-1ACBEDE7B6FE}">
      <dgm:prSet custT="1"/>
      <dgm:spPr/>
      <dgm:t>
        <a:bodyPr/>
        <a:lstStyle/>
        <a:p>
          <a:pPr rtl="0"/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Active Worlds 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7E1B04-3AD7-41DF-AF4D-06BEF91B453F}" type="parTrans" cxnId="{EA15B9C1-5BE7-4104-85C0-21C5D9761C7B}">
      <dgm:prSet/>
      <dgm:spPr/>
      <dgm:t>
        <a:bodyPr/>
        <a:lstStyle/>
        <a:p>
          <a:endParaRPr lang="en-US"/>
        </a:p>
      </dgm:t>
    </dgm:pt>
    <dgm:pt modelId="{D5AA7757-07C4-47DE-AC4B-D58D5862E96D}" type="sibTrans" cxnId="{EA15B9C1-5BE7-4104-85C0-21C5D9761C7B}">
      <dgm:prSet/>
      <dgm:spPr/>
      <dgm:t>
        <a:bodyPr/>
        <a:lstStyle/>
        <a:p>
          <a:endParaRPr lang="en-US"/>
        </a:p>
      </dgm:t>
    </dgm:pt>
    <dgm:pt modelId="{F22F90B0-8241-4B1B-9FEB-7ED273BF2003}">
      <dgm:prSet custT="1"/>
      <dgm:spPr/>
      <dgm:t>
        <a:bodyPr/>
        <a:lstStyle/>
        <a:p>
          <a:pPr rtl="0"/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Club Penguin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F6776A-6798-4E6E-9873-58ABEAAAC68E}" type="parTrans" cxnId="{A4798DE1-7F5E-4ED1-ADE2-306D8B06F856}">
      <dgm:prSet/>
      <dgm:spPr/>
      <dgm:t>
        <a:bodyPr/>
        <a:lstStyle/>
        <a:p>
          <a:endParaRPr lang="en-US"/>
        </a:p>
      </dgm:t>
    </dgm:pt>
    <dgm:pt modelId="{1669BC06-D032-41FD-A3F8-CB6B691977B5}" type="sibTrans" cxnId="{A4798DE1-7F5E-4ED1-ADE2-306D8B06F856}">
      <dgm:prSet/>
      <dgm:spPr/>
      <dgm:t>
        <a:bodyPr/>
        <a:lstStyle/>
        <a:p>
          <a:endParaRPr lang="en-US"/>
        </a:p>
      </dgm:t>
    </dgm:pt>
    <dgm:pt modelId="{3FBA6CF6-44A3-4EA7-8E6A-CE2584F9AC47}">
      <dgm:prSet custT="1"/>
      <dgm:spPr/>
      <dgm:t>
        <a:bodyPr/>
        <a:lstStyle/>
        <a:p>
          <a:pPr rtl="0"/>
          <a:r>
            <a:rPr lang="en-US" sz="2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EGO </a:t>
          </a:r>
          <a:endParaRPr lang="en-US" sz="2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956818-76F1-4AB5-9259-BB45C1ED7FAF}" type="parTrans" cxnId="{C3846C80-0E94-4723-AF44-22D32104BC15}">
      <dgm:prSet/>
      <dgm:spPr/>
      <dgm:t>
        <a:bodyPr/>
        <a:lstStyle/>
        <a:p>
          <a:endParaRPr lang="en-US"/>
        </a:p>
      </dgm:t>
    </dgm:pt>
    <dgm:pt modelId="{05AA53E0-2849-4689-A556-6A1AE914986A}" type="sibTrans" cxnId="{C3846C80-0E94-4723-AF44-22D32104BC15}">
      <dgm:prSet/>
      <dgm:spPr/>
      <dgm:t>
        <a:bodyPr/>
        <a:lstStyle/>
        <a:p>
          <a:endParaRPr lang="en-US"/>
        </a:p>
      </dgm:t>
    </dgm:pt>
    <dgm:pt modelId="{53376E06-401E-4844-902E-7CED499E5B62}">
      <dgm:prSet custT="1"/>
      <dgm:spPr/>
      <dgm:t>
        <a:bodyPr/>
        <a:lstStyle/>
        <a:p>
          <a:pPr rtl="0"/>
          <a:r>
            <a:rPr lang="es-E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Entropia</a:t>
          </a:r>
          <a:r>
            <a:rPr lang="es-E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s-E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Universe</a:t>
          </a:r>
          <a:r>
            <a:rPr lang="es-E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648517-E790-46AA-8B59-FD861909A481}" type="parTrans" cxnId="{CB4E61A6-6783-4EC5-ABFF-F324A17AF99D}">
      <dgm:prSet/>
      <dgm:spPr/>
      <dgm:t>
        <a:bodyPr/>
        <a:lstStyle/>
        <a:p>
          <a:endParaRPr lang="en-US"/>
        </a:p>
      </dgm:t>
    </dgm:pt>
    <dgm:pt modelId="{2B854018-0193-4B42-981C-D8519C2E2AA5}" type="sibTrans" cxnId="{CB4E61A6-6783-4EC5-ABFF-F324A17AF99D}">
      <dgm:prSet/>
      <dgm:spPr/>
      <dgm:t>
        <a:bodyPr/>
        <a:lstStyle/>
        <a:p>
          <a:endParaRPr lang="en-US"/>
        </a:p>
      </dgm:t>
    </dgm:pt>
    <dgm:pt modelId="{55CA8335-4973-4D3F-9020-9BA72579B177}">
      <dgm:prSet custT="1"/>
      <dgm:spPr/>
      <dgm:t>
        <a:bodyPr/>
        <a:lstStyle/>
        <a:p>
          <a:pPr rtl="0"/>
          <a:r>
            <a:rPr lang="en-US" sz="2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Habbo</a:t>
          </a:r>
          <a:endParaRPr lang="en-US" sz="2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4F3267-C7C8-4414-9328-F8046629A0BD}" type="parTrans" cxnId="{61430FEE-C130-46A3-A342-88AA8968F603}">
      <dgm:prSet/>
      <dgm:spPr/>
      <dgm:t>
        <a:bodyPr/>
        <a:lstStyle/>
        <a:p>
          <a:endParaRPr lang="en-US"/>
        </a:p>
      </dgm:t>
    </dgm:pt>
    <dgm:pt modelId="{EACE4DB4-A6FA-4FBA-9708-6720235CB129}" type="sibTrans" cxnId="{61430FEE-C130-46A3-A342-88AA8968F603}">
      <dgm:prSet/>
      <dgm:spPr/>
      <dgm:t>
        <a:bodyPr/>
        <a:lstStyle/>
        <a:p>
          <a:endParaRPr lang="en-US"/>
        </a:p>
      </dgm:t>
    </dgm:pt>
    <dgm:pt modelId="{B6A10A25-6F25-4A7E-B14C-21F1560FE66E}">
      <dgm:prSet custT="1"/>
      <dgm:spPr/>
      <dgm:t>
        <a:bodyPr/>
        <a:lstStyle/>
        <a:p>
          <a:pPr rtl="0"/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Runescape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79EC89-F2A5-41CE-A3C0-88C1ED9D28EA}" type="parTrans" cxnId="{89B9AA40-4593-410E-B187-3CE139CECD97}">
      <dgm:prSet/>
      <dgm:spPr/>
      <dgm:t>
        <a:bodyPr/>
        <a:lstStyle/>
        <a:p>
          <a:endParaRPr lang="en-US"/>
        </a:p>
      </dgm:t>
    </dgm:pt>
    <dgm:pt modelId="{6FBCCF29-5034-4BC2-8CE5-F0783AB7D894}" type="sibTrans" cxnId="{89B9AA40-4593-410E-B187-3CE139CECD97}">
      <dgm:prSet/>
      <dgm:spPr/>
      <dgm:t>
        <a:bodyPr/>
        <a:lstStyle/>
        <a:p>
          <a:endParaRPr lang="en-US"/>
        </a:p>
      </dgm:t>
    </dgm:pt>
    <dgm:pt modelId="{BE7B0C1B-AABF-487B-BC05-BEA052C4AF99}">
      <dgm:prSet custT="1"/>
      <dgm:spPr/>
      <dgm:t>
        <a:bodyPr/>
        <a:lstStyle/>
        <a:p>
          <a:pPr rtl="0"/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Second Life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D55CAF-6714-477A-AF09-04B5351033AF}" type="parTrans" cxnId="{A5E4CCD5-9BDA-4DCF-BE6B-577D95B34786}">
      <dgm:prSet/>
      <dgm:spPr/>
      <dgm:t>
        <a:bodyPr/>
        <a:lstStyle/>
        <a:p>
          <a:endParaRPr lang="en-US"/>
        </a:p>
      </dgm:t>
    </dgm:pt>
    <dgm:pt modelId="{E38A8214-85E9-4DBC-97C4-96B76FB50E3E}" type="sibTrans" cxnId="{A5E4CCD5-9BDA-4DCF-BE6B-577D95B34786}">
      <dgm:prSet/>
      <dgm:spPr/>
      <dgm:t>
        <a:bodyPr/>
        <a:lstStyle/>
        <a:p>
          <a:endParaRPr lang="en-US"/>
        </a:p>
      </dgm:t>
    </dgm:pt>
    <dgm:pt modelId="{7231C1FC-5E23-4DCA-B050-BBFBE59B5C24}" type="pres">
      <dgm:prSet presAssocID="{2E85A6C5-6160-4B0B-BDA5-C7D4EC1BD5B2}" presName="diagram" presStyleCnt="0">
        <dgm:presLayoutVars>
          <dgm:dir/>
          <dgm:resizeHandles val="exact"/>
        </dgm:presLayoutVars>
      </dgm:prSet>
      <dgm:spPr/>
    </dgm:pt>
    <dgm:pt modelId="{E5183D66-BDC5-4E79-AC23-F2D0FDF43D2E}" type="pres">
      <dgm:prSet presAssocID="{F771B05E-77FA-420D-BB34-1ACBEDE7B6FE}" presName="node" presStyleLbl="node1" presStyleIdx="0" presStyleCnt="7">
        <dgm:presLayoutVars>
          <dgm:bulletEnabled val="1"/>
        </dgm:presLayoutVars>
      </dgm:prSet>
      <dgm:spPr/>
    </dgm:pt>
    <dgm:pt modelId="{F4C6C07E-FEE7-4442-9969-6536F54B0BEA}" type="pres">
      <dgm:prSet presAssocID="{D5AA7757-07C4-47DE-AC4B-D58D5862E96D}" presName="sibTrans" presStyleCnt="0"/>
      <dgm:spPr/>
    </dgm:pt>
    <dgm:pt modelId="{00EE72CF-EBA2-4AEE-A7D5-F15E25E729EC}" type="pres">
      <dgm:prSet presAssocID="{F22F90B0-8241-4B1B-9FEB-7ED273BF2003}" presName="node" presStyleLbl="node1" presStyleIdx="1" presStyleCnt="7">
        <dgm:presLayoutVars>
          <dgm:bulletEnabled val="1"/>
        </dgm:presLayoutVars>
      </dgm:prSet>
      <dgm:spPr/>
    </dgm:pt>
    <dgm:pt modelId="{472D728B-6C3F-40CF-911C-C708EE4187FA}" type="pres">
      <dgm:prSet presAssocID="{1669BC06-D032-41FD-A3F8-CB6B691977B5}" presName="sibTrans" presStyleCnt="0"/>
      <dgm:spPr/>
    </dgm:pt>
    <dgm:pt modelId="{A2B8EDD0-47DB-43EF-A8A2-BE25AC4FD088}" type="pres">
      <dgm:prSet presAssocID="{3FBA6CF6-44A3-4EA7-8E6A-CE2584F9AC47}" presName="node" presStyleLbl="node1" presStyleIdx="2" presStyleCnt="7">
        <dgm:presLayoutVars>
          <dgm:bulletEnabled val="1"/>
        </dgm:presLayoutVars>
      </dgm:prSet>
      <dgm:spPr/>
    </dgm:pt>
    <dgm:pt modelId="{184E14FD-FAF3-49E5-A594-EFAC9AD08D0B}" type="pres">
      <dgm:prSet presAssocID="{05AA53E0-2849-4689-A556-6A1AE914986A}" presName="sibTrans" presStyleCnt="0"/>
      <dgm:spPr/>
    </dgm:pt>
    <dgm:pt modelId="{9D2BE1AA-0523-4F85-863C-ABC81EBB0109}" type="pres">
      <dgm:prSet presAssocID="{53376E06-401E-4844-902E-7CED499E5B62}" presName="node" presStyleLbl="node1" presStyleIdx="3" presStyleCnt="7">
        <dgm:presLayoutVars>
          <dgm:bulletEnabled val="1"/>
        </dgm:presLayoutVars>
      </dgm:prSet>
      <dgm:spPr/>
    </dgm:pt>
    <dgm:pt modelId="{F45F6FF7-A55C-4260-94E0-47E227525AE5}" type="pres">
      <dgm:prSet presAssocID="{2B854018-0193-4B42-981C-D8519C2E2AA5}" presName="sibTrans" presStyleCnt="0"/>
      <dgm:spPr/>
    </dgm:pt>
    <dgm:pt modelId="{CCC9A439-ACA6-4640-A165-78A5CA7A39C5}" type="pres">
      <dgm:prSet presAssocID="{55CA8335-4973-4D3F-9020-9BA72579B177}" presName="node" presStyleLbl="node1" presStyleIdx="4" presStyleCnt="7" custLinFactNeighborX="-1810">
        <dgm:presLayoutVars>
          <dgm:bulletEnabled val="1"/>
        </dgm:presLayoutVars>
      </dgm:prSet>
      <dgm:spPr/>
    </dgm:pt>
    <dgm:pt modelId="{DFF26DEC-94C7-4AB8-84B2-F3C82CD946D6}" type="pres">
      <dgm:prSet presAssocID="{EACE4DB4-A6FA-4FBA-9708-6720235CB129}" presName="sibTrans" presStyleCnt="0"/>
      <dgm:spPr/>
    </dgm:pt>
    <dgm:pt modelId="{4AEAAF5E-8EB4-4B51-9BEB-8EBF03A3AC8F}" type="pres">
      <dgm:prSet presAssocID="{B6A10A25-6F25-4A7E-B14C-21F1560FE66E}" presName="node" presStyleLbl="node1" presStyleIdx="5" presStyleCnt="7">
        <dgm:presLayoutVars>
          <dgm:bulletEnabled val="1"/>
        </dgm:presLayoutVars>
      </dgm:prSet>
      <dgm:spPr/>
    </dgm:pt>
    <dgm:pt modelId="{8495A17B-5450-4191-9BF6-1DD96D0F4B41}" type="pres">
      <dgm:prSet presAssocID="{6FBCCF29-5034-4BC2-8CE5-F0783AB7D894}" presName="sibTrans" presStyleCnt="0"/>
      <dgm:spPr/>
    </dgm:pt>
    <dgm:pt modelId="{8272D3EA-13A8-420E-80FB-7B7343914C73}" type="pres">
      <dgm:prSet presAssocID="{BE7B0C1B-AABF-487B-BC05-BEA052C4AF99}" presName="node" presStyleLbl="node1" presStyleIdx="6" presStyleCnt="7">
        <dgm:presLayoutVars>
          <dgm:bulletEnabled val="1"/>
        </dgm:presLayoutVars>
      </dgm:prSet>
      <dgm:spPr/>
    </dgm:pt>
  </dgm:ptLst>
  <dgm:cxnLst>
    <dgm:cxn modelId="{EA8B6103-566B-4BA1-9311-B00E5AF2F561}" type="presOf" srcId="{3FBA6CF6-44A3-4EA7-8E6A-CE2584F9AC47}" destId="{A2B8EDD0-47DB-43EF-A8A2-BE25AC4FD088}" srcOrd="0" destOrd="0" presId="urn:microsoft.com/office/officeart/2005/8/layout/default"/>
    <dgm:cxn modelId="{94994611-AD6F-493E-8976-3D71C2737BAE}" type="presOf" srcId="{F771B05E-77FA-420D-BB34-1ACBEDE7B6FE}" destId="{E5183D66-BDC5-4E79-AC23-F2D0FDF43D2E}" srcOrd="0" destOrd="0" presId="urn:microsoft.com/office/officeart/2005/8/layout/default"/>
    <dgm:cxn modelId="{360F2513-DCFB-4234-8FC0-BF8E5B9B20FD}" type="presOf" srcId="{2E85A6C5-6160-4B0B-BDA5-C7D4EC1BD5B2}" destId="{7231C1FC-5E23-4DCA-B050-BBFBE59B5C24}" srcOrd="0" destOrd="0" presId="urn:microsoft.com/office/officeart/2005/8/layout/default"/>
    <dgm:cxn modelId="{969E3132-E34A-40EC-AAA8-69ABDCF97D5E}" type="presOf" srcId="{53376E06-401E-4844-902E-7CED499E5B62}" destId="{9D2BE1AA-0523-4F85-863C-ABC81EBB0109}" srcOrd="0" destOrd="0" presId="urn:microsoft.com/office/officeart/2005/8/layout/default"/>
    <dgm:cxn modelId="{89B9AA40-4593-410E-B187-3CE139CECD97}" srcId="{2E85A6C5-6160-4B0B-BDA5-C7D4EC1BD5B2}" destId="{B6A10A25-6F25-4A7E-B14C-21F1560FE66E}" srcOrd="5" destOrd="0" parTransId="{6A79EC89-F2A5-41CE-A3C0-88C1ED9D28EA}" sibTransId="{6FBCCF29-5034-4BC2-8CE5-F0783AB7D894}"/>
    <dgm:cxn modelId="{C3846C80-0E94-4723-AF44-22D32104BC15}" srcId="{2E85A6C5-6160-4B0B-BDA5-C7D4EC1BD5B2}" destId="{3FBA6CF6-44A3-4EA7-8E6A-CE2584F9AC47}" srcOrd="2" destOrd="0" parTransId="{A9956818-76F1-4AB5-9259-BB45C1ED7FAF}" sibTransId="{05AA53E0-2849-4689-A556-6A1AE914986A}"/>
    <dgm:cxn modelId="{6755A094-4BF3-415F-A4BC-00F889382B9A}" type="presOf" srcId="{F22F90B0-8241-4B1B-9FEB-7ED273BF2003}" destId="{00EE72CF-EBA2-4AEE-A7D5-F15E25E729EC}" srcOrd="0" destOrd="0" presId="urn:microsoft.com/office/officeart/2005/8/layout/default"/>
    <dgm:cxn modelId="{CB4E61A6-6783-4EC5-ABFF-F324A17AF99D}" srcId="{2E85A6C5-6160-4B0B-BDA5-C7D4EC1BD5B2}" destId="{53376E06-401E-4844-902E-7CED499E5B62}" srcOrd="3" destOrd="0" parTransId="{D2648517-E790-46AA-8B59-FD861909A481}" sibTransId="{2B854018-0193-4B42-981C-D8519C2E2AA5}"/>
    <dgm:cxn modelId="{8CB543BE-B811-4236-B545-585C922109C4}" type="presOf" srcId="{55CA8335-4973-4D3F-9020-9BA72579B177}" destId="{CCC9A439-ACA6-4640-A165-78A5CA7A39C5}" srcOrd="0" destOrd="0" presId="urn:microsoft.com/office/officeart/2005/8/layout/default"/>
    <dgm:cxn modelId="{EA15B9C1-5BE7-4104-85C0-21C5D9761C7B}" srcId="{2E85A6C5-6160-4B0B-BDA5-C7D4EC1BD5B2}" destId="{F771B05E-77FA-420D-BB34-1ACBEDE7B6FE}" srcOrd="0" destOrd="0" parTransId="{D07E1B04-3AD7-41DF-AF4D-06BEF91B453F}" sibTransId="{D5AA7757-07C4-47DE-AC4B-D58D5862E96D}"/>
    <dgm:cxn modelId="{A5E4CCD5-9BDA-4DCF-BE6B-577D95B34786}" srcId="{2E85A6C5-6160-4B0B-BDA5-C7D4EC1BD5B2}" destId="{BE7B0C1B-AABF-487B-BC05-BEA052C4AF99}" srcOrd="6" destOrd="0" parTransId="{87D55CAF-6714-477A-AF09-04B5351033AF}" sibTransId="{E38A8214-85E9-4DBC-97C4-96B76FB50E3E}"/>
    <dgm:cxn modelId="{FCAA17DB-FB08-4191-BA2D-8F5D3D13F08F}" type="presOf" srcId="{BE7B0C1B-AABF-487B-BC05-BEA052C4AF99}" destId="{8272D3EA-13A8-420E-80FB-7B7343914C73}" srcOrd="0" destOrd="0" presId="urn:microsoft.com/office/officeart/2005/8/layout/default"/>
    <dgm:cxn modelId="{A4798DE1-7F5E-4ED1-ADE2-306D8B06F856}" srcId="{2E85A6C5-6160-4B0B-BDA5-C7D4EC1BD5B2}" destId="{F22F90B0-8241-4B1B-9FEB-7ED273BF2003}" srcOrd="1" destOrd="0" parTransId="{A0F6776A-6798-4E6E-9873-58ABEAAAC68E}" sibTransId="{1669BC06-D032-41FD-A3F8-CB6B691977B5}"/>
    <dgm:cxn modelId="{61430FEE-C130-46A3-A342-88AA8968F603}" srcId="{2E85A6C5-6160-4B0B-BDA5-C7D4EC1BD5B2}" destId="{55CA8335-4973-4D3F-9020-9BA72579B177}" srcOrd="4" destOrd="0" parTransId="{394F3267-C7C8-4414-9328-F8046629A0BD}" sibTransId="{EACE4DB4-A6FA-4FBA-9708-6720235CB129}"/>
    <dgm:cxn modelId="{AF4A1DF9-11B5-4E70-9CA8-F6A19489C670}" type="presOf" srcId="{B6A10A25-6F25-4A7E-B14C-21F1560FE66E}" destId="{4AEAAF5E-8EB4-4B51-9BEB-8EBF03A3AC8F}" srcOrd="0" destOrd="0" presId="urn:microsoft.com/office/officeart/2005/8/layout/default"/>
    <dgm:cxn modelId="{210A45D8-42AB-4296-B3C0-289D97EBD3AF}" type="presParOf" srcId="{7231C1FC-5E23-4DCA-B050-BBFBE59B5C24}" destId="{E5183D66-BDC5-4E79-AC23-F2D0FDF43D2E}" srcOrd="0" destOrd="0" presId="urn:microsoft.com/office/officeart/2005/8/layout/default"/>
    <dgm:cxn modelId="{556DD4CB-DC52-46D8-8507-1D51129F4340}" type="presParOf" srcId="{7231C1FC-5E23-4DCA-B050-BBFBE59B5C24}" destId="{F4C6C07E-FEE7-4442-9969-6536F54B0BEA}" srcOrd="1" destOrd="0" presId="urn:microsoft.com/office/officeart/2005/8/layout/default"/>
    <dgm:cxn modelId="{971A97D1-4944-4289-B22A-7CBEF55BE350}" type="presParOf" srcId="{7231C1FC-5E23-4DCA-B050-BBFBE59B5C24}" destId="{00EE72CF-EBA2-4AEE-A7D5-F15E25E729EC}" srcOrd="2" destOrd="0" presId="urn:microsoft.com/office/officeart/2005/8/layout/default"/>
    <dgm:cxn modelId="{7D8FAD2A-23C4-4AB7-B2F5-0F4593B73561}" type="presParOf" srcId="{7231C1FC-5E23-4DCA-B050-BBFBE59B5C24}" destId="{472D728B-6C3F-40CF-911C-C708EE4187FA}" srcOrd="3" destOrd="0" presId="urn:microsoft.com/office/officeart/2005/8/layout/default"/>
    <dgm:cxn modelId="{3CCA99C8-3CC7-416D-8440-853C4FEC8AB3}" type="presParOf" srcId="{7231C1FC-5E23-4DCA-B050-BBFBE59B5C24}" destId="{A2B8EDD0-47DB-43EF-A8A2-BE25AC4FD088}" srcOrd="4" destOrd="0" presId="urn:microsoft.com/office/officeart/2005/8/layout/default"/>
    <dgm:cxn modelId="{99619161-1B31-4B78-A617-771BE5D348EB}" type="presParOf" srcId="{7231C1FC-5E23-4DCA-B050-BBFBE59B5C24}" destId="{184E14FD-FAF3-49E5-A594-EFAC9AD08D0B}" srcOrd="5" destOrd="0" presId="urn:microsoft.com/office/officeart/2005/8/layout/default"/>
    <dgm:cxn modelId="{20D457C4-6FE1-4B34-95FE-F0245223D1C0}" type="presParOf" srcId="{7231C1FC-5E23-4DCA-B050-BBFBE59B5C24}" destId="{9D2BE1AA-0523-4F85-863C-ABC81EBB0109}" srcOrd="6" destOrd="0" presId="urn:microsoft.com/office/officeart/2005/8/layout/default"/>
    <dgm:cxn modelId="{8B3CB731-4402-478F-8223-F2D879E4C897}" type="presParOf" srcId="{7231C1FC-5E23-4DCA-B050-BBFBE59B5C24}" destId="{F45F6FF7-A55C-4260-94E0-47E227525AE5}" srcOrd="7" destOrd="0" presId="urn:microsoft.com/office/officeart/2005/8/layout/default"/>
    <dgm:cxn modelId="{1E15845F-9075-45A8-981D-0073533A0F58}" type="presParOf" srcId="{7231C1FC-5E23-4DCA-B050-BBFBE59B5C24}" destId="{CCC9A439-ACA6-4640-A165-78A5CA7A39C5}" srcOrd="8" destOrd="0" presId="urn:microsoft.com/office/officeart/2005/8/layout/default"/>
    <dgm:cxn modelId="{58121179-BB5B-45A6-ACEA-834105703A94}" type="presParOf" srcId="{7231C1FC-5E23-4DCA-B050-BBFBE59B5C24}" destId="{DFF26DEC-94C7-4AB8-84B2-F3C82CD946D6}" srcOrd="9" destOrd="0" presId="urn:microsoft.com/office/officeart/2005/8/layout/default"/>
    <dgm:cxn modelId="{316690F5-9F2D-4E68-A830-763B4F616A34}" type="presParOf" srcId="{7231C1FC-5E23-4DCA-B050-BBFBE59B5C24}" destId="{4AEAAF5E-8EB4-4B51-9BEB-8EBF03A3AC8F}" srcOrd="10" destOrd="0" presId="urn:microsoft.com/office/officeart/2005/8/layout/default"/>
    <dgm:cxn modelId="{D68371C3-85A3-431B-8AE8-BF873D8DB9E4}" type="presParOf" srcId="{7231C1FC-5E23-4DCA-B050-BBFBE59B5C24}" destId="{8495A17B-5450-4191-9BF6-1DD96D0F4B41}" srcOrd="11" destOrd="0" presId="urn:microsoft.com/office/officeart/2005/8/layout/default"/>
    <dgm:cxn modelId="{900C4318-30F9-4758-A34B-878AA4AA7FA8}" type="presParOf" srcId="{7231C1FC-5E23-4DCA-B050-BBFBE59B5C24}" destId="{8272D3EA-13A8-420E-80FB-7B7343914C7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CA59D0-1DB0-4480-9EAA-2DF8DD6696B5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B6A33417-0C5F-4E60-A7D1-E01F28746670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ATM, credit, and debit cards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05F8B4-20F6-44A7-9237-B09BFAC8F37E}" type="parTrans" cxnId="{15CFDFB2-E5D9-4D5B-9FF9-5AE1DFFD0C0D}">
      <dgm:prSet/>
      <dgm:spPr/>
      <dgm:t>
        <a:bodyPr/>
        <a:lstStyle/>
        <a:p>
          <a:endParaRPr lang="en-US"/>
        </a:p>
      </dgm:t>
    </dgm:pt>
    <dgm:pt modelId="{1446A28A-FA6D-4CC3-9DF4-E9D233364091}" type="sibTrans" cxnId="{15CFDFB2-E5D9-4D5B-9FF9-5AE1DFFD0C0D}">
      <dgm:prSet/>
      <dgm:spPr/>
      <dgm:t>
        <a:bodyPr/>
        <a:lstStyle/>
        <a:p>
          <a:endParaRPr lang="en-US"/>
        </a:p>
      </dgm:t>
    </dgm:pt>
    <dgm:pt modelId="{D29AEAFE-420C-448E-B839-B179D942D367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Network and computer login security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3A8723-4B55-474F-AA66-589D0B0B2FB6}" type="parTrans" cxnId="{73AB5E60-42F4-4C97-BEC4-DE82E1A11B9D}">
      <dgm:prSet/>
      <dgm:spPr/>
      <dgm:t>
        <a:bodyPr/>
        <a:lstStyle/>
        <a:p>
          <a:endParaRPr lang="en-US"/>
        </a:p>
      </dgm:t>
    </dgm:pt>
    <dgm:pt modelId="{5871945E-02A6-4949-A8C2-28D146D56101}" type="sibTrans" cxnId="{73AB5E60-42F4-4C97-BEC4-DE82E1A11B9D}">
      <dgm:prSet/>
      <dgm:spPr/>
      <dgm:t>
        <a:bodyPr/>
        <a:lstStyle/>
        <a:p>
          <a:endParaRPr lang="en-US"/>
        </a:p>
      </dgm:t>
    </dgm:pt>
    <dgm:pt modelId="{9DBA3BAC-01EC-4836-8743-854BF327483B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 page security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67DF421-07BB-44E6-8B31-15DD49E6EAFF}" type="parTrans" cxnId="{17D32ED1-CBE5-4401-A201-EE4BDD83043D}">
      <dgm:prSet/>
      <dgm:spPr/>
      <dgm:t>
        <a:bodyPr/>
        <a:lstStyle/>
        <a:p>
          <a:endParaRPr lang="en-US"/>
        </a:p>
      </dgm:t>
    </dgm:pt>
    <dgm:pt modelId="{B852973A-7FF6-4C80-A30B-3872741E9037}" type="sibTrans" cxnId="{17D32ED1-CBE5-4401-A201-EE4BDD83043D}">
      <dgm:prSet/>
      <dgm:spPr/>
      <dgm:t>
        <a:bodyPr/>
        <a:lstStyle/>
        <a:p>
          <a:endParaRPr lang="en-US"/>
        </a:p>
      </dgm:t>
    </dgm:pt>
    <dgm:pt modelId="{51967061-4483-4B6D-B44B-35B8B9FAEEFE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Voting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20B8B3-7FB6-49FE-BC80-DB1D261B65FE}" type="parTrans" cxnId="{29EC5CBE-6059-4384-B5F3-738B8776B742}">
      <dgm:prSet/>
      <dgm:spPr/>
      <dgm:t>
        <a:bodyPr/>
        <a:lstStyle/>
        <a:p>
          <a:endParaRPr lang="en-US"/>
        </a:p>
      </dgm:t>
    </dgm:pt>
    <dgm:pt modelId="{067D8749-A5D3-4202-B8AA-B86BBBB8E7A7}" type="sibTrans" cxnId="{29EC5CBE-6059-4384-B5F3-738B8776B742}">
      <dgm:prSet/>
      <dgm:spPr/>
      <dgm:t>
        <a:bodyPr/>
        <a:lstStyle/>
        <a:p>
          <a:endParaRPr lang="en-US"/>
        </a:p>
      </dgm:t>
    </dgm:pt>
    <dgm:pt modelId="{D6F0C9ED-B271-4198-8DB9-67E2263D47C5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time clocks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5CDB56-7015-4756-BAD8-020A3AC2FAF7}" type="parTrans" cxnId="{79BC882E-D725-4B93-8BCC-26DA1F73797E}">
      <dgm:prSet/>
      <dgm:spPr/>
      <dgm:t>
        <a:bodyPr/>
        <a:lstStyle/>
        <a:p>
          <a:endParaRPr lang="en-US"/>
        </a:p>
      </dgm:t>
    </dgm:pt>
    <dgm:pt modelId="{545F9ED2-40AE-4403-9C98-DBB6706F4036}" type="sibTrans" cxnId="{79BC882E-D725-4B93-8BCC-26DA1F73797E}">
      <dgm:prSet/>
      <dgm:spPr/>
      <dgm:t>
        <a:bodyPr/>
        <a:lstStyle/>
        <a:p>
          <a:endParaRPr lang="en-US"/>
        </a:p>
      </dgm:t>
    </dgm:pt>
    <dgm:pt modelId="{592621D0-B7A1-40AC-993E-92AF2B7F813D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Member identification in sport clubs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3A40AD2-B66A-4738-BDBE-F2B33C01A7DC}" type="parTrans" cxnId="{DCC59972-F39D-460E-9650-C86827711E58}">
      <dgm:prSet/>
      <dgm:spPr/>
      <dgm:t>
        <a:bodyPr/>
        <a:lstStyle/>
        <a:p>
          <a:endParaRPr lang="en-US"/>
        </a:p>
      </dgm:t>
    </dgm:pt>
    <dgm:pt modelId="{289FCEA3-B2E3-4A7F-9818-6FDDE2C162A5}" type="sibTrans" cxnId="{DCC59972-F39D-460E-9650-C86827711E58}">
      <dgm:prSet/>
      <dgm:spPr/>
      <dgm:t>
        <a:bodyPr/>
        <a:lstStyle/>
        <a:p>
          <a:endParaRPr lang="en-US"/>
        </a:p>
      </dgm:t>
    </dgm:pt>
    <dgm:pt modelId="{C8DE484A-514A-4B79-9D69-0D6DE82BD152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Airport security and fast check-in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EDF696D-AE24-4843-B103-06367257492C}" type="parTrans" cxnId="{DE90C061-0FA2-4D83-ADE1-7ADFA39094F1}">
      <dgm:prSet/>
      <dgm:spPr/>
      <dgm:t>
        <a:bodyPr/>
        <a:lstStyle/>
        <a:p>
          <a:endParaRPr lang="en-US"/>
        </a:p>
      </dgm:t>
    </dgm:pt>
    <dgm:pt modelId="{653E5609-F11E-490E-9D7B-BC7925D556A2}" type="sibTrans" cxnId="{DE90C061-0FA2-4D83-ADE1-7ADFA39094F1}">
      <dgm:prSet/>
      <dgm:spPr/>
      <dgm:t>
        <a:bodyPr/>
        <a:lstStyle/>
        <a:p>
          <a:endParaRPr lang="en-US"/>
        </a:p>
      </dgm:t>
    </dgm:pt>
    <dgm:pt modelId="{25D1355D-B27C-45BA-969D-B1A28F1A87E2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Passports and highly secured government ID cards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FB671C-24CE-459F-8679-4E9B7D7F9260}" type="parTrans" cxnId="{4400847F-E851-461C-9F0D-E2B9757AE201}">
      <dgm:prSet/>
      <dgm:spPr/>
      <dgm:t>
        <a:bodyPr/>
        <a:lstStyle/>
        <a:p>
          <a:endParaRPr lang="en-US"/>
        </a:p>
      </dgm:t>
    </dgm:pt>
    <dgm:pt modelId="{614EED90-1729-45F3-8E6B-AAAB7B35A697}" type="sibTrans" cxnId="{4400847F-E851-461C-9F0D-E2B9757AE201}">
      <dgm:prSet/>
      <dgm:spPr/>
      <dgm:t>
        <a:bodyPr/>
        <a:lstStyle/>
        <a:p>
          <a:endParaRPr lang="en-US"/>
        </a:p>
      </dgm:t>
    </dgm:pt>
    <dgm:pt modelId="{D7044B9F-0070-4E20-94A7-A378428867EF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Sporting events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5BAB41-677D-4410-815E-438767AC1F98}" type="parTrans" cxnId="{E35B90CC-2983-4C5F-8FFA-C66DC5CECFCE}">
      <dgm:prSet/>
      <dgm:spPr/>
      <dgm:t>
        <a:bodyPr/>
        <a:lstStyle/>
        <a:p>
          <a:endParaRPr lang="en-US"/>
        </a:p>
      </dgm:t>
    </dgm:pt>
    <dgm:pt modelId="{029167EE-D290-4EED-AF1D-11B1975DF974}" type="sibTrans" cxnId="{E35B90CC-2983-4C5F-8FFA-C66DC5CECFCE}">
      <dgm:prSet/>
      <dgm:spPr/>
      <dgm:t>
        <a:bodyPr/>
        <a:lstStyle/>
        <a:p>
          <a:endParaRPr lang="en-US"/>
        </a:p>
      </dgm:t>
    </dgm:pt>
    <dgm:pt modelId="{9004B5A7-E98A-45D4-A7AE-0E042E7AA7A2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Cell phones and smart cards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D0705F5-5EFE-4983-A831-30D7FD07F1CE}" type="parTrans" cxnId="{26CD7F4E-1530-4737-AE2A-8FA079C7F302}">
      <dgm:prSet/>
      <dgm:spPr/>
      <dgm:t>
        <a:bodyPr/>
        <a:lstStyle/>
        <a:p>
          <a:endParaRPr lang="en-US"/>
        </a:p>
      </dgm:t>
    </dgm:pt>
    <dgm:pt modelId="{6EA45EE6-2AD5-4013-8E0D-175ACB0CE432}" type="sibTrans" cxnId="{26CD7F4E-1530-4737-AE2A-8FA079C7F302}">
      <dgm:prSet/>
      <dgm:spPr/>
      <dgm:t>
        <a:bodyPr/>
        <a:lstStyle/>
        <a:p>
          <a:endParaRPr lang="en-US"/>
        </a:p>
      </dgm:t>
    </dgm:pt>
    <dgm:pt modelId="{1DFC8886-4A9B-4D40-8127-CF877DE25ED1}" type="pres">
      <dgm:prSet presAssocID="{19CA59D0-1DB0-4480-9EAA-2DF8DD6696B5}" presName="diagram" presStyleCnt="0">
        <dgm:presLayoutVars>
          <dgm:dir/>
          <dgm:resizeHandles val="exact"/>
        </dgm:presLayoutVars>
      </dgm:prSet>
      <dgm:spPr/>
    </dgm:pt>
    <dgm:pt modelId="{1960622C-41EA-4EE5-918C-EB999F93C35B}" type="pres">
      <dgm:prSet presAssocID="{B6A33417-0C5F-4E60-A7D1-E01F28746670}" presName="node" presStyleLbl="node1" presStyleIdx="0" presStyleCnt="10">
        <dgm:presLayoutVars>
          <dgm:bulletEnabled val="1"/>
        </dgm:presLayoutVars>
      </dgm:prSet>
      <dgm:spPr/>
    </dgm:pt>
    <dgm:pt modelId="{6930C8C2-E44F-4C4D-9F5E-D6CA05C4D3D6}" type="pres">
      <dgm:prSet presAssocID="{1446A28A-FA6D-4CC3-9DF4-E9D233364091}" presName="sibTrans" presStyleCnt="0"/>
      <dgm:spPr/>
    </dgm:pt>
    <dgm:pt modelId="{C446DF9B-138D-4F36-851B-9D1A07285228}" type="pres">
      <dgm:prSet presAssocID="{D29AEAFE-420C-448E-B839-B179D942D367}" presName="node" presStyleLbl="node1" presStyleIdx="1" presStyleCnt="10">
        <dgm:presLayoutVars>
          <dgm:bulletEnabled val="1"/>
        </dgm:presLayoutVars>
      </dgm:prSet>
      <dgm:spPr/>
    </dgm:pt>
    <dgm:pt modelId="{C5155482-D9F4-4625-B19E-63EC05B5B274}" type="pres">
      <dgm:prSet presAssocID="{5871945E-02A6-4949-A8C2-28D146D56101}" presName="sibTrans" presStyleCnt="0"/>
      <dgm:spPr/>
    </dgm:pt>
    <dgm:pt modelId="{F91F49D7-0220-47E3-BFA3-04EB9B09EDFB}" type="pres">
      <dgm:prSet presAssocID="{9DBA3BAC-01EC-4836-8743-854BF327483B}" presName="node" presStyleLbl="node1" presStyleIdx="2" presStyleCnt="10">
        <dgm:presLayoutVars>
          <dgm:bulletEnabled val="1"/>
        </dgm:presLayoutVars>
      </dgm:prSet>
      <dgm:spPr/>
    </dgm:pt>
    <dgm:pt modelId="{C8645EB8-B960-4C15-A1FE-07B7D99B2A33}" type="pres">
      <dgm:prSet presAssocID="{B852973A-7FF6-4C80-A30B-3872741E9037}" presName="sibTrans" presStyleCnt="0"/>
      <dgm:spPr/>
    </dgm:pt>
    <dgm:pt modelId="{4EF661F9-234E-49CA-89E1-4CDCC87D6ADB}" type="pres">
      <dgm:prSet presAssocID="{51967061-4483-4B6D-B44B-35B8B9FAEEFE}" presName="node" presStyleLbl="node1" presStyleIdx="3" presStyleCnt="10">
        <dgm:presLayoutVars>
          <dgm:bulletEnabled val="1"/>
        </dgm:presLayoutVars>
      </dgm:prSet>
      <dgm:spPr/>
    </dgm:pt>
    <dgm:pt modelId="{3350D207-7BB0-4FD4-80EC-F294F40B26E7}" type="pres">
      <dgm:prSet presAssocID="{067D8749-A5D3-4202-B8AA-B86BBBB8E7A7}" presName="sibTrans" presStyleCnt="0"/>
      <dgm:spPr/>
    </dgm:pt>
    <dgm:pt modelId="{F547DB9A-2ECD-4EAB-B305-ED3631DA28B4}" type="pres">
      <dgm:prSet presAssocID="{D6F0C9ED-B271-4198-8DB9-67E2263D47C5}" presName="node" presStyleLbl="node1" presStyleIdx="4" presStyleCnt="10">
        <dgm:presLayoutVars>
          <dgm:bulletEnabled val="1"/>
        </dgm:presLayoutVars>
      </dgm:prSet>
      <dgm:spPr/>
    </dgm:pt>
    <dgm:pt modelId="{62918BA5-5FCB-4281-9FB6-186D9AF71DBD}" type="pres">
      <dgm:prSet presAssocID="{545F9ED2-40AE-4403-9C98-DBB6706F4036}" presName="sibTrans" presStyleCnt="0"/>
      <dgm:spPr/>
    </dgm:pt>
    <dgm:pt modelId="{4B675D97-F8E3-4525-93EE-DF8998AE0C02}" type="pres">
      <dgm:prSet presAssocID="{592621D0-B7A1-40AC-993E-92AF2B7F813D}" presName="node" presStyleLbl="node1" presStyleIdx="5" presStyleCnt="10">
        <dgm:presLayoutVars>
          <dgm:bulletEnabled val="1"/>
        </dgm:presLayoutVars>
      </dgm:prSet>
      <dgm:spPr/>
    </dgm:pt>
    <dgm:pt modelId="{5C518A44-5473-42E3-BC1E-F425CBFEBC4D}" type="pres">
      <dgm:prSet presAssocID="{289FCEA3-B2E3-4A7F-9818-6FDDE2C162A5}" presName="sibTrans" presStyleCnt="0"/>
      <dgm:spPr/>
    </dgm:pt>
    <dgm:pt modelId="{93C845A4-32EF-445A-B50E-D99CF81BEB2B}" type="pres">
      <dgm:prSet presAssocID="{C8DE484A-514A-4B79-9D69-0D6DE82BD152}" presName="node" presStyleLbl="node1" presStyleIdx="6" presStyleCnt="10">
        <dgm:presLayoutVars>
          <dgm:bulletEnabled val="1"/>
        </dgm:presLayoutVars>
      </dgm:prSet>
      <dgm:spPr/>
    </dgm:pt>
    <dgm:pt modelId="{130AE6D5-6460-4F7E-9A4B-84EF5445CC2C}" type="pres">
      <dgm:prSet presAssocID="{653E5609-F11E-490E-9D7B-BC7925D556A2}" presName="sibTrans" presStyleCnt="0"/>
      <dgm:spPr/>
    </dgm:pt>
    <dgm:pt modelId="{14BBE198-F81B-4625-ABF1-BBB04EAED76B}" type="pres">
      <dgm:prSet presAssocID="{25D1355D-B27C-45BA-969D-B1A28F1A87E2}" presName="node" presStyleLbl="node1" presStyleIdx="7" presStyleCnt="10">
        <dgm:presLayoutVars>
          <dgm:bulletEnabled val="1"/>
        </dgm:presLayoutVars>
      </dgm:prSet>
      <dgm:spPr/>
    </dgm:pt>
    <dgm:pt modelId="{318A2A5C-67C5-4DCF-89D1-D04AD7D12302}" type="pres">
      <dgm:prSet presAssocID="{614EED90-1729-45F3-8E6B-AAAB7B35A697}" presName="sibTrans" presStyleCnt="0"/>
      <dgm:spPr/>
    </dgm:pt>
    <dgm:pt modelId="{72CCD289-F84F-4358-9F46-D5BFA99D3B20}" type="pres">
      <dgm:prSet presAssocID="{D7044B9F-0070-4E20-94A7-A378428867EF}" presName="node" presStyleLbl="node1" presStyleIdx="8" presStyleCnt="10">
        <dgm:presLayoutVars>
          <dgm:bulletEnabled val="1"/>
        </dgm:presLayoutVars>
      </dgm:prSet>
      <dgm:spPr/>
    </dgm:pt>
    <dgm:pt modelId="{96F74335-C0C7-4E58-8E24-6E75BF7D6E43}" type="pres">
      <dgm:prSet presAssocID="{029167EE-D290-4EED-AF1D-11B1975DF974}" presName="sibTrans" presStyleCnt="0"/>
      <dgm:spPr/>
    </dgm:pt>
    <dgm:pt modelId="{CC0147B3-2092-4013-9C86-A2EE68CA076D}" type="pres">
      <dgm:prSet presAssocID="{9004B5A7-E98A-45D4-A7AE-0E042E7AA7A2}" presName="node" presStyleLbl="node1" presStyleIdx="9" presStyleCnt="10">
        <dgm:presLayoutVars>
          <dgm:bulletEnabled val="1"/>
        </dgm:presLayoutVars>
      </dgm:prSet>
      <dgm:spPr/>
    </dgm:pt>
  </dgm:ptLst>
  <dgm:cxnLst>
    <dgm:cxn modelId="{3B5ADB01-C365-45ED-9E39-72C0CF278C84}" type="presOf" srcId="{D6F0C9ED-B271-4198-8DB9-67E2263D47C5}" destId="{F547DB9A-2ECD-4EAB-B305-ED3631DA28B4}" srcOrd="0" destOrd="0" presId="urn:microsoft.com/office/officeart/2005/8/layout/default"/>
    <dgm:cxn modelId="{A764B60D-0A4B-47B8-966C-656612442224}" type="presOf" srcId="{D29AEAFE-420C-448E-B839-B179D942D367}" destId="{C446DF9B-138D-4F36-851B-9D1A07285228}" srcOrd="0" destOrd="0" presId="urn:microsoft.com/office/officeart/2005/8/layout/default"/>
    <dgm:cxn modelId="{2F89401E-81EF-4601-9F44-403B24153A74}" type="presOf" srcId="{D7044B9F-0070-4E20-94A7-A378428867EF}" destId="{72CCD289-F84F-4358-9F46-D5BFA99D3B20}" srcOrd="0" destOrd="0" presId="urn:microsoft.com/office/officeart/2005/8/layout/default"/>
    <dgm:cxn modelId="{79BC882E-D725-4B93-8BCC-26DA1F73797E}" srcId="{19CA59D0-1DB0-4480-9EAA-2DF8DD6696B5}" destId="{D6F0C9ED-B271-4198-8DB9-67E2263D47C5}" srcOrd="4" destOrd="0" parTransId="{2B5CDB56-7015-4756-BAD8-020A3AC2FAF7}" sibTransId="{545F9ED2-40AE-4403-9C98-DBB6706F4036}"/>
    <dgm:cxn modelId="{73AB5E60-42F4-4C97-BEC4-DE82E1A11B9D}" srcId="{19CA59D0-1DB0-4480-9EAA-2DF8DD6696B5}" destId="{D29AEAFE-420C-448E-B839-B179D942D367}" srcOrd="1" destOrd="0" parTransId="{863A8723-4B55-474F-AA66-589D0B0B2FB6}" sibTransId="{5871945E-02A6-4949-A8C2-28D146D56101}"/>
    <dgm:cxn modelId="{E310B760-0D89-493F-B4CF-6569DB02FAAA}" type="presOf" srcId="{51967061-4483-4B6D-B44B-35B8B9FAEEFE}" destId="{4EF661F9-234E-49CA-89E1-4CDCC87D6ADB}" srcOrd="0" destOrd="0" presId="urn:microsoft.com/office/officeart/2005/8/layout/default"/>
    <dgm:cxn modelId="{DE90C061-0FA2-4D83-ADE1-7ADFA39094F1}" srcId="{19CA59D0-1DB0-4480-9EAA-2DF8DD6696B5}" destId="{C8DE484A-514A-4B79-9D69-0D6DE82BD152}" srcOrd="6" destOrd="0" parTransId="{9EDF696D-AE24-4843-B103-06367257492C}" sibTransId="{653E5609-F11E-490E-9D7B-BC7925D556A2}"/>
    <dgm:cxn modelId="{93804063-D7F5-48BE-BE3E-F3257094300D}" type="presOf" srcId="{592621D0-B7A1-40AC-993E-92AF2B7F813D}" destId="{4B675D97-F8E3-4525-93EE-DF8998AE0C02}" srcOrd="0" destOrd="0" presId="urn:microsoft.com/office/officeart/2005/8/layout/default"/>
    <dgm:cxn modelId="{E54CBF46-83B0-4F39-B2B3-846BCF8FE6DC}" type="presOf" srcId="{C8DE484A-514A-4B79-9D69-0D6DE82BD152}" destId="{93C845A4-32EF-445A-B50E-D99CF81BEB2B}" srcOrd="0" destOrd="0" presId="urn:microsoft.com/office/officeart/2005/8/layout/default"/>
    <dgm:cxn modelId="{26CD7F4E-1530-4737-AE2A-8FA079C7F302}" srcId="{19CA59D0-1DB0-4480-9EAA-2DF8DD6696B5}" destId="{9004B5A7-E98A-45D4-A7AE-0E042E7AA7A2}" srcOrd="9" destOrd="0" parTransId="{7D0705F5-5EFE-4983-A831-30D7FD07F1CE}" sibTransId="{6EA45EE6-2AD5-4013-8E0D-175ACB0CE432}"/>
    <dgm:cxn modelId="{DCC59972-F39D-460E-9650-C86827711E58}" srcId="{19CA59D0-1DB0-4480-9EAA-2DF8DD6696B5}" destId="{592621D0-B7A1-40AC-993E-92AF2B7F813D}" srcOrd="5" destOrd="0" parTransId="{C3A40AD2-B66A-4738-BDBE-F2B33C01A7DC}" sibTransId="{289FCEA3-B2E3-4A7F-9818-6FDDE2C162A5}"/>
    <dgm:cxn modelId="{4400847F-E851-461C-9F0D-E2B9757AE201}" srcId="{19CA59D0-1DB0-4480-9EAA-2DF8DD6696B5}" destId="{25D1355D-B27C-45BA-969D-B1A28F1A87E2}" srcOrd="7" destOrd="0" parTransId="{2CFB671C-24CE-459F-8679-4E9B7D7F9260}" sibTransId="{614EED90-1729-45F3-8E6B-AAAB7B35A697}"/>
    <dgm:cxn modelId="{79717683-FF85-4072-9AC9-EF0A736950E9}" type="presOf" srcId="{25D1355D-B27C-45BA-969D-B1A28F1A87E2}" destId="{14BBE198-F81B-4625-ABF1-BBB04EAED76B}" srcOrd="0" destOrd="0" presId="urn:microsoft.com/office/officeart/2005/8/layout/default"/>
    <dgm:cxn modelId="{51EFDBAA-E1BB-4F63-BED8-24CB3989A7C0}" type="presOf" srcId="{9004B5A7-E98A-45D4-A7AE-0E042E7AA7A2}" destId="{CC0147B3-2092-4013-9C86-A2EE68CA076D}" srcOrd="0" destOrd="0" presId="urn:microsoft.com/office/officeart/2005/8/layout/default"/>
    <dgm:cxn modelId="{F6C11BAC-307D-4C65-91B3-8FE1633579AC}" type="presOf" srcId="{9DBA3BAC-01EC-4836-8743-854BF327483B}" destId="{F91F49D7-0220-47E3-BFA3-04EB9B09EDFB}" srcOrd="0" destOrd="0" presId="urn:microsoft.com/office/officeart/2005/8/layout/default"/>
    <dgm:cxn modelId="{15CFDFB2-E5D9-4D5B-9FF9-5AE1DFFD0C0D}" srcId="{19CA59D0-1DB0-4480-9EAA-2DF8DD6696B5}" destId="{B6A33417-0C5F-4E60-A7D1-E01F28746670}" srcOrd="0" destOrd="0" parTransId="{2F05F8B4-20F6-44A7-9237-B09BFAC8F37E}" sibTransId="{1446A28A-FA6D-4CC3-9DF4-E9D233364091}"/>
    <dgm:cxn modelId="{A0A482B5-0362-49CC-B217-E3C7AA423480}" type="presOf" srcId="{19CA59D0-1DB0-4480-9EAA-2DF8DD6696B5}" destId="{1DFC8886-4A9B-4D40-8127-CF877DE25ED1}" srcOrd="0" destOrd="0" presId="urn:microsoft.com/office/officeart/2005/8/layout/default"/>
    <dgm:cxn modelId="{29EC5CBE-6059-4384-B5F3-738B8776B742}" srcId="{19CA59D0-1DB0-4480-9EAA-2DF8DD6696B5}" destId="{51967061-4483-4B6D-B44B-35B8B9FAEEFE}" srcOrd="3" destOrd="0" parTransId="{C820B8B3-7FB6-49FE-BC80-DB1D261B65FE}" sibTransId="{067D8749-A5D3-4202-B8AA-B86BBBB8E7A7}"/>
    <dgm:cxn modelId="{69A9BDC5-0946-46E0-92EE-9138C802C832}" type="presOf" srcId="{B6A33417-0C5F-4E60-A7D1-E01F28746670}" destId="{1960622C-41EA-4EE5-918C-EB999F93C35B}" srcOrd="0" destOrd="0" presId="urn:microsoft.com/office/officeart/2005/8/layout/default"/>
    <dgm:cxn modelId="{E35B90CC-2983-4C5F-8FFA-C66DC5CECFCE}" srcId="{19CA59D0-1DB0-4480-9EAA-2DF8DD6696B5}" destId="{D7044B9F-0070-4E20-94A7-A378428867EF}" srcOrd="8" destOrd="0" parTransId="{3B5BAB41-677D-4410-815E-438767AC1F98}" sibTransId="{029167EE-D290-4EED-AF1D-11B1975DF974}"/>
    <dgm:cxn modelId="{17D32ED1-CBE5-4401-A201-EE4BDD83043D}" srcId="{19CA59D0-1DB0-4480-9EAA-2DF8DD6696B5}" destId="{9DBA3BAC-01EC-4836-8743-854BF327483B}" srcOrd="2" destOrd="0" parTransId="{167DF421-07BB-44E6-8B31-15DD49E6EAFF}" sibTransId="{B852973A-7FF6-4C80-A30B-3872741E9037}"/>
    <dgm:cxn modelId="{6932D384-D41D-4818-BD05-05C9614B971F}" type="presParOf" srcId="{1DFC8886-4A9B-4D40-8127-CF877DE25ED1}" destId="{1960622C-41EA-4EE5-918C-EB999F93C35B}" srcOrd="0" destOrd="0" presId="urn:microsoft.com/office/officeart/2005/8/layout/default"/>
    <dgm:cxn modelId="{29774CF5-1809-4192-893A-038EB11A8DC4}" type="presParOf" srcId="{1DFC8886-4A9B-4D40-8127-CF877DE25ED1}" destId="{6930C8C2-E44F-4C4D-9F5E-D6CA05C4D3D6}" srcOrd="1" destOrd="0" presId="urn:microsoft.com/office/officeart/2005/8/layout/default"/>
    <dgm:cxn modelId="{B94D3679-D19D-4FCF-9183-4ECBC5FEDF40}" type="presParOf" srcId="{1DFC8886-4A9B-4D40-8127-CF877DE25ED1}" destId="{C446DF9B-138D-4F36-851B-9D1A07285228}" srcOrd="2" destOrd="0" presId="urn:microsoft.com/office/officeart/2005/8/layout/default"/>
    <dgm:cxn modelId="{2CB4B3F2-E033-4287-9E44-9B9B2D231825}" type="presParOf" srcId="{1DFC8886-4A9B-4D40-8127-CF877DE25ED1}" destId="{C5155482-D9F4-4625-B19E-63EC05B5B274}" srcOrd="3" destOrd="0" presId="urn:microsoft.com/office/officeart/2005/8/layout/default"/>
    <dgm:cxn modelId="{86F034DA-B640-49B3-89A5-178B09B8C583}" type="presParOf" srcId="{1DFC8886-4A9B-4D40-8127-CF877DE25ED1}" destId="{F91F49D7-0220-47E3-BFA3-04EB9B09EDFB}" srcOrd="4" destOrd="0" presId="urn:microsoft.com/office/officeart/2005/8/layout/default"/>
    <dgm:cxn modelId="{213EDE70-74C0-49D5-B389-9133CC03F848}" type="presParOf" srcId="{1DFC8886-4A9B-4D40-8127-CF877DE25ED1}" destId="{C8645EB8-B960-4C15-A1FE-07B7D99B2A33}" srcOrd="5" destOrd="0" presId="urn:microsoft.com/office/officeart/2005/8/layout/default"/>
    <dgm:cxn modelId="{B99778A7-5D84-4FDF-8969-26FAA19E4901}" type="presParOf" srcId="{1DFC8886-4A9B-4D40-8127-CF877DE25ED1}" destId="{4EF661F9-234E-49CA-89E1-4CDCC87D6ADB}" srcOrd="6" destOrd="0" presId="urn:microsoft.com/office/officeart/2005/8/layout/default"/>
    <dgm:cxn modelId="{A6286F93-B632-4AF8-B2AE-8C4E9DC523C4}" type="presParOf" srcId="{1DFC8886-4A9B-4D40-8127-CF877DE25ED1}" destId="{3350D207-7BB0-4FD4-80EC-F294F40B26E7}" srcOrd="7" destOrd="0" presId="urn:microsoft.com/office/officeart/2005/8/layout/default"/>
    <dgm:cxn modelId="{B078185C-B24D-4319-8701-4330FF218657}" type="presParOf" srcId="{1DFC8886-4A9B-4D40-8127-CF877DE25ED1}" destId="{F547DB9A-2ECD-4EAB-B305-ED3631DA28B4}" srcOrd="8" destOrd="0" presId="urn:microsoft.com/office/officeart/2005/8/layout/default"/>
    <dgm:cxn modelId="{5FB883EE-6B14-4814-AD47-8BAA3E3A834C}" type="presParOf" srcId="{1DFC8886-4A9B-4D40-8127-CF877DE25ED1}" destId="{62918BA5-5FCB-4281-9FB6-186D9AF71DBD}" srcOrd="9" destOrd="0" presId="urn:microsoft.com/office/officeart/2005/8/layout/default"/>
    <dgm:cxn modelId="{30EBCF38-E877-48CA-B425-320943878635}" type="presParOf" srcId="{1DFC8886-4A9B-4D40-8127-CF877DE25ED1}" destId="{4B675D97-F8E3-4525-93EE-DF8998AE0C02}" srcOrd="10" destOrd="0" presId="urn:microsoft.com/office/officeart/2005/8/layout/default"/>
    <dgm:cxn modelId="{0F8CCA35-88F1-4760-9E43-0E2F29FBAD70}" type="presParOf" srcId="{1DFC8886-4A9B-4D40-8127-CF877DE25ED1}" destId="{5C518A44-5473-42E3-BC1E-F425CBFEBC4D}" srcOrd="11" destOrd="0" presId="urn:microsoft.com/office/officeart/2005/8/layout/default"/>
    <dgm:cxn modelId="{193CDE4E-8768-4EE7-8CB4-BF0ABCBA2C0B}" type="presParOf" srcId="{1DFC8886-4A9B-4D40-8127-CF877DE25ED1}" destId="{93C845A4-32EF-445A-B50E-D99CF81BEB2B}" srcOrd="12" destOrd="0" presId="urn:microsoft.com/office/officeart/2005/8/layout/default"/>
    <dgm:cxn modelId="{AD2111F3-A1A0-4DDA-8B7F-06CECD5F9822}" type="presParOf" srcId="{1DFC8886-4A9B-4D40-8127-CF877DE25ED1}" destId="{130AE6D5-6460-4F7E-9A4B-84EF5445CC2C}" srcOrd="13" destOrd="0" presId="urn:microsoft.com/office/officeart/2005/8/layout/default"/>
    <dgm:cxn modelId="{6ECF281A-877C-4F84-905E-17E632C81738}" type="presParOf" srcId="{1DFC8886-4A9B-4D40-8127-CF877DE25ED1}" destId="{14BBE198-F81B-4625-ABF1-BBB04EAED76B}" srcOrd="14" destOrd="0" presId="urn:microsoft.com/office/officeart/2005/8/layout/default"/>
    <dgm:cxn modelId="{82B3AA18-36F2-4A84-B43F-C3EED8E6E8FB}" type="presParOf" srcId="{1DFC8886-4A9B-4D40-8127-CF877DE25ED1}" destId="{318A2A5C-67C5-4DCF-89D1-D04AD7D12302}" srcOrd="15" destOrd="0" presId="urn:microsoft.com/office/officeart/2005/8/layout/default"/>
    <dgm:cxn modelId="{1AF1823C-25E6-4514-8F25-A98133F294D4}" type="presParOf" srcId="{1DFC8886-4A9B-4D40-8127-CF877DE25ED1}" destId="{72CCD289-F84F-4358-9F46-D5BFA99D3B20}" srcOrd="16" destOrd="0" presId="urn:microsoft.com/office/officeart/2005/8/layout/default"/>
    <dgm:cxn modelId="{BFD2A344-3734-4452-BA4F-9AE2FFC8660E}" type="presParOf" srcId="{1DFC8886-4A9B-4D40-8127-CF877DE25ED1}" destId="{96F74335-C0C7-4E58-8E24-6E75BF7D6E43}" srcOrd="17" destOrd="0" presId="urn:microsoft.com/office/officeart/2005/8/layout/default"/>
    <dgm:cxn modelId="{C8DE60CD-660F-4CF2-A844-63A703454696}" type="presParOf" srcId="{1DFC8886-4A9B-4D40-8127-CF877DE25ED1}" destId="{CC0147B3-2092-4013-9C86-A2EE68CA076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CF7232-CF95-40B2-AE3B-40A0932E3A9E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C0A1B43-57A7-4F36-B8E4-2071AB59BDDD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Privileged user access</a:t>
          </a:r>
          <a:endParaRPr lang="en-US" sz="1800" dirty="0"/>
        </a:p>
      </dgm:t>
    </dgm:pt>
    <dgm:pt modelId="{FE3385D5-0BAF-4185-8584-9C6E17978B2C}" type="parTrans" cxnId="{81FD5DA6-AD04-4FDC-8540-8D206B5261A5}">
      <dgm:prSet/>
      <dgm:spPr/>
      <dgm:t>
        <a:bodyPr/>
        <a:lstStyle/>
        <a:p>
          <a:endParaRPr lang="en-US"/>
        </a:p>
      </dgm:t>
    </dgm:pt>
    <dgm:pt modelId="{9FEB2832-40B7-40AA-961C-46AF55000820}" type="sibTrans" cxnId="{81FD5DA6-AD04-4FDC-8540-8D206B5261A5}">
      <dgm:prSet/>
      <dgm:spPr/>
      <dgm:t>
        <a:bodyPr/>
        <a:lstStyle/>
        <a:p>
          <a:endParaRPr lang="en-US"/>
        </a:p>
      </dgm:t>
    </dgm:pt>
    <dgm:pt modelId="{AA67EBD3-855D-431E-ABF1-086F5EADC5AB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Regulatory compliance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F57BA7-DF0D-4BB4-BD87-C39BBCD95029}" type="parTrans" cxnId="{28A089EB-AEE2-4BC3-8DB0-2A4820EFE59D}">
      <dgm:prSet/>
      <dgm:spPr/>
      <dgm:t>
        <a:bodyPr/>
        <a:lstStyle/>
        <a:p>
          <a:endParaRPr lang="en-US"/>
        </a:p>
      </dgm:t>
    </dgm:pt>
    <dgm:pt modelId="{2DD55E33-618A-46D4-9D8A-396B366AF507}" type="sibTrans" cxnId="{28A089EB-AEE2-4BC3-8DB0-2A4820EFE59D}">
      <dgm:prSet/>
      <dgm:spPr/>
      <dgm:t>
        <a:bodyPr/>
        <a:lstStyle/>
        <a:p>
          <a:endParaRPr lang="en-US"/>
        </a:p>
      </dgm:t>
    </dgm:pt>
    <dgm:pt modelId="{0C21795F-A667-4655-AEF4-EBB79518C2E7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location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2F2783-1169-4956-B765-E0920C36C4EF}" type="parTrans" cxnId="{BBF0CF14-5731-4925-B457-C6F2560A471E}">
      <dgm:prSet/>
      <dgm:spPr/>
      <dgm:t>
        <a:bodyPr/>
        <a:lstStyle/>
        <a:p>
          <a:endParaRPr lang="en-US"/>
        </a:p>
      </dgm:t>
    </dgm:pt>
    <dgm:pt modelId="{50470112-32A2-4D7E-A064-F67FF5E19E2C}" type="sibTrans" cxnId="{BBF0CF14-5731-4925-B457-C6F2560A471E}">
      <dgm:prSet/>
      <dgm:spPr/>
      <dgm:t>
        <a:bodyPr/>
        <a:lstStyle/>
        <a:p>
          <a:endParaRPr lang="en-US"/>
        </a:p>
      </dgm:t>
    </dgm:pt>
    <dgm:pt modelId="{65F7FC23-649A-4EF8-8CD2-62859AE57214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segregation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3F5BE0B-FFFF-4A3F-9399-0B84CE9D925C}" type="parTrans" cxnId="{A1B2B5B5-22AF-40F3-A483-BEEE9A66C570}">
      <dgm:prSet/>
      <dgm:spPr/>
      <dgm:t>
        <a:bodyPr/>
        <a:lstStyle/>
        <a:p>
          <a:endParaRPr lang="en-US"/>
        </a:p>
      </dgm:t>
    </dgm:pt>
    <dgm:pt modelId="{CFB1E83D-3349-4A43-A79C-C626D56E0F15}" type="sibTrans" cxnId="{A1B2B5B5-22AF-40F3-A483-BEEE9A66C570}">
      <dgm:prSet/>
      <dgm:spPr/>
      <dgm:t>
        <a:bodyPr/>
        <a:lstStyle/>
        <a:p>
          <a:endParaRPr lang="en-US"/>
        </a:p>
      </dgm:t>
    </dgm:pt>
    <dgm:pt modelId="{13B540B6-2821-4879-984E-82B4DB5116B3}">
      <dgm:prSet custT="1"/>
      <dgm:spPr/>
      <dgm:t>
        <a:bodyPr/>
        <a:lstStyle/>
        <a:p>
          <a:pPr rtl="0"/>
          <a:r>
            <a:rPr lang="en-US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Recovery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E9081F-D3E8-48AA-B2B1-452631C142E1}" type="parTrans" cxnId="{A7DECE4D-1180-451D-AA88-49EF0C200482}">
      <dgm:prSet/>
      <dgm:spPr/>
      <dgm:t>
        <a:bodyPr/>
        <a:lstStyle/>
        <a:p>
          <a:endParaRPr lang="en-US"/>
        </a:p>
      </dgm:t>
    </dgm:pt>
    <dgm:pt modelId="{8CF9E926-8A61-4F6F-96FD-133246E79A40}" type="sibTrans" cxnId="{A7DECE4D-1180-451D-AA88-49EF0C200482}">
      <dgm:prSet/>
      <dgm:spPr/>
      <dgm:t>
        <a:bodyPr/>
        <a:lstStyle/>
        <a:p>
          <a:endParaRPr lang="en-US"/>
        </a:p>
      </dgm:t>
    </dgm:pt>
    <dgm:pt modelId="{79DD18E0-67FE-4A82-A200-ED5CD1260293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Investigative support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DB9097-18C3-4273-945F-D6AB6A4ECF07}" type="parTrans" cxnId="{FA4C1C68-8B9B-486B-97A7-DFEF9C63DC5F}">
      <dgm:prSet/>
      <dgm:spPr/>
      <dgm:t>
        <a:bodyPr/>
        <a:lstStyle/>
        <a:p>
          <a:endParaRPr lang="en-US"/>
        </a:p>
      </dgm:t>
    </dgm:pt>
    <dgm:pt modelId="{0BFBDB67-E6A5-4F75-A319-73FD876F8986}" type="sibTrans" cxnId="{FA4C1C68-8B9B-486B-97A7-DFEF9C63DC5F}">
      <dgm:prSet/>
      <dgm:spPr/>
      <dgm:t>
        <a:bodyPr/>
        <a:lstStyle/>
        <a:p>
          <a:endParaRPr lang="en-US"/>
        </a:p>
      </dgm:t>
    </dgm:pt>
    <dgm:pt modelId="{3DCA896B-471A-4A82-9C32-FE482AC918E2}">
      <dgm:prSet custT="1"/>
      <dgm:spPr/>
      <dgm:t>
        <a:bodyPr/>
        <a:lstStyle/>
        <a:p>
          <a:pPr rtl="0"/>
          <a:r>
            <a: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Long-term viability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CFBF48-2DC9-47D4-8A3A-D69681A64225}" type="parTrans" cxnId="{5E3A918E-6290-49A4-8ADF-19F073A8864F}">
      <dgm:prSet/>
      <dgm:spPr/>
      <dgm:t>
        <a:bodyPr/>
        <a:lstStyle/>
        <a:p>
          <a:endParaRPr lang="en-US"/>
        </a:p>
      </dgm:t>
    </dgm:pt>
    <dgm:pt modelId="{23A8F003-566C-4FD2-B3B7-E7E7E9D9EB9E}" type="sibTrans" cxnId="{5E3A918E-6290-49A4-8ADF-19F073A8864F}">
      <dgm:prSet/>
      <dgm:spPr/>
      <dgm:t>
        <a:bodyPr/>
        <a:lstStyle/>
        <a:p>
          <a:endParaRPr lang="en-US"/>
        </a:p>
      </dgm:t>
    </dgm:pt>
    <dgm:pt modelId="{85CF4116-F8C2-497B-8530-7D80BEEA56DB}" type="pres">
      <dgm:prSet presAssocID="{19CF7232-CF95-40B2-AE3B-40A0932E3A9E}" presName="linear" presStyleCnt="0">
        <dgm:presLayoutVars>
          <dgm:dir/>
          <dgm:animLvl val="lvl"/>
          <dgm:resizeHandles val="exact"/>
        </dgm:presLayoutVars>
      </dgm:prSet>
      <dgm:spPr/>
    </dgm:pt>
    <dgm:pt modelId="{27C4C6A3-330E-47F3-9731-27C93FAE7CE3}" type="pres">
      <dgm:prSet presAssocID="{9C0A1B43-57A7-4F36-B8E4-2071AB59BDDD}" presName="parentLin" presStyleCnt="0"/>
      <dgm:spPr/>
    </dgm:pt>
    <dgm:pt modelId="{DC72F9E5-5DA3-4817-BAA0-F760B8B8D661}" type="pres">
      <dgm:prSet presAssocID="{9C0A1B43-57A7-4F36-B8E4-2071AB59BDDD}" presName="parentLeftMargin" presStyleLbl="node1" presStyleIdx="0" presStyleCnt="7"/>
      <dgm:spPr/>
    </dgm:pt>
    <dgm:pt modelId="{D3680A9F-99F7-441F-B14F-C1F6EB4F8BB4}" type="pres">
      <dgm:prSet presAssocID="{9C0A1B43-57A7-4F36-B8E4-2071AB59BDD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3B1EF2F-9365-47F9-AF9F-94242AB2628D}" type="pres">
      <dgm:prSet presAssocID="{9C0A1B43-57A7-4F36-B8E4-2071AB59BDDD}" presName="negativeSpace" presStyleCnt="0"/>
      <dgm:spPr/>
    </dgm:pt>
    <dgm:pt modelId="{D100C285-1569-4487-A0FD-45003641AA36}" type="pres">
      <dgm:prSet presAssocID="{9C0A1B43-57A7-4F36-B8E4-2071AB59BDDD}" presName="childText" presStyleLbl="conFgAcc1" presStyleIdx="0" presStyleCnt="7">
        <dgm:presLayoutVars>
          <dgm:bulletEnabled val="1"/>
        </dgm:presLayoutVars>
      </dgm:prSet>
      <dgm:spPr/>
    </dgm:pt>
    <dgm:pt modelId="{87318102-B45B-445E-A213-E0012F7797D3}" type="pres">
      <dgm:prSet presAssocID="{9FEB2832-40B7-40AA-961C-46AF55000820}" presName="spaceBetweenRectangles" presStyleCnt="0"/>
      <dgm:spPr/>
    </dgm:pt>
    <dgm:pt modelId="{9383EEBC-2B8B-4DC8-8A28-70EF909DECE9}" type="pres">
      <dgm:prSet presAssocID="{AA67EBD3-855D-431E-ABF1-086F5EADC5AB}" presName="parentLin" presStyleCnt="0"/>
      <dgm:spPr/>
    </dgm:pt>
    <dgm:pt modelId="{A71BC758-399D-43D2-B899-0042A87B6DB4}" type="pres">
      <dgm:prSet presAssocID="{AA67EBD3-855D-431E-ABF1-086F5EADC5AB}" presName="parentLeftMargin" presStyleLbl="node1" presStyleIdx="0" presStyleCnt="7"/>
      <dgm:spPr/>
    </dgm:pt>
    <dgm:pt modelId="{02DC1D77-DE2E-4978-9A77-3F4B638A0145}" type="pres">
      <dgm:prSet presAssocID="{AA67EBD3-855D-431E-ABF1-086F5EADC5A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21163BF-099D-4C07-B14E-28D7694FC7C3}" type="pres">
      <dgm:prSet presAssocID="{AA67EBD3-855D-431E-ABF1-086F5EADC5AB}" presName="negativeSpace" presStyleCnt="0"/>
      <dgm:spPr/>
    </dgm:pt>
    <dgm:pt modelId="{4F50CDE1-1592-4F9B-9FC3-2BBBEB412EA7}" type="pres">
      <dgm:prSet presAssocID="{AA67EBD3-855D-431E-ABF1-086F5EADC5AB}" presName="childText" presStyleLbl="conFgAcc1" presStyleIdx="1" presStyleCnt="7">
        <dgm:presLayoutVars>
          <dgm:bulletEnabled val="1"/>
        </dgm:presLayoutVars>
      </dgm:prSet>
      <dgm:spPr/>
    </dgm:pt>
    <dgm:pt modelId="{3068575F-1080-4359-A72B-D11F25435BFC}" type="pres">
      <dgm:prSet presAssocID="{2DD55E33-618A-46D4-9D8A-396B366AF507}" presName="spaceBetweenRectangles" presStyleCnt="0"/>
      <dgm:spPr/>
    </dgm:pt>
    <dgm:pt modelId="{F616B872-6752-4339-9432-BFDF3F80813D}" type="pres">
      <dgm:prSet presAssocID="{0C21795F-A667-4655-AEF4-EBB79518C2E7}" presName="parentLin" presStyleCnt="0"/>
      <dgm:spPr/>
    </dgm:pt>
    <dgm:pt modelId="{5E2CF3FE-DB7A-49F5-9596-0F3E14654511}" type="pres">
      <dgm:prSet presAssocID="{0C21795F-A667-4655-AEF4-EBB79518C2E7}" presName="parentLeftMargin" presStyleLbl="node1" presStyleIdx="1" presStyleCnt="7"/>
      <dgm:spPr/>
    </dgm:pt>
    <dgm:pt modelId="{CD55140B-F80E-4D7A-A426-ED2A240EB7F7}" type="pres">
      <dgm:prSet presAssocID="{0C21795F-A667-4655-AEF4-EBB79518C2E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0E3E2E7-44C1-4BDE-B950-0A89CE74094E}" type="pres">
      <dgm:prSet presAssocID="{0C21795F-A667-4655-AEF4-EBB79518C2E7}" presName="negativeSpace" presStyleCnt="0"/>
      <dgm:spPr/>
    </dgm:pt>
    <dgm:pt modelId="{163C685D-B0FD-4A18-987B-D3DD0FEE73EC}" type="pres">
      <dgm:prSet presAssocID="{0C21795F-A667-4655-AEF4-EBB79518C2E7}" presName="childText" presStyleLbl="conFgAcc1" presStyleIdx="2" presStyleCnt="7">
        <dgm:presLayoutVars>
          <dgm:bulletEnabled val="1"/>
        </dgm:presLayoutVars>
      </dgm:prSet>
      <dgm:spPr/>
    </dgm:pt>
    <dgm:pt modelId="{E8D0F9A7-6985-4245-8AFE-5C6101D67A48}" type="pres">
      <dgm:prSet presAssocID="{50470112-32A2-4D7E-A064-F67FF5E19E2C}" presName="spaceBetweenRectangles" presStyleCnt="0"/>
      <dgm:spPr/>
    </dgm:pt>
    <dgm:pt modelId="{783475A1-24AF-43B9-82DF-CDB9AE9DAB97}" type="pres">
      <dgm:prSet presAssocID="{65F7FC23-649A-4EF8-8CD2-62859AE57214}" presName="parentLin" presStyleCnt="0"/>
      <dgm:spPr/>
    </dgm:pt>
    <dgm:pt modelId="{C4469B84-F4A2-427E-92AE-4E18EFB00F5D}" type="pres">
      <dgm:prSet presAssocID="{65F7FC23-649A-4EF8-8CD2-62859AE57214}" presName="parentLeftMargin" presStyleLbl="node1" presStyleIdx="2" presStyleCnt="7"/>
      <dgm:spPr/>
    </dgm:pt>
    <dgm:pt modelId="{994539AF-1A19-46E6-BD25-1C473AB45212}" type="pres">
      <dgm:prSet presAssocID="{65F7FC23-649A-4EF8-8CD2-62859AE5721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985F9AE-91B0-41EB-90BE-3D1CA7D40ACE}" type="pres">
      <dgm:prSet presAssocID="{65F7FC23-649A-4EF8-8CD2-62859AE57214}" presName="negativeSpace" presStyleCnt="0"/>
      <dgm:spPr/>
    </dgm:pt>
    <dgm:pt modelId="{D4037792-089F-406A-BE9E-26B346477ECE}" type="pres">
      <dgm:prSet presAssocID="{65F7FC23-649A-4EF8-8CD2-62859AE57214}" presName="childText" presStyleLbl="conFgAcc1" presStyleIdx="3" presStyleCnt="7">
        <dgm:presLayoutVars>
          <dgm:bulletEnabled val="1"/>
        </dgm:presLayoutVars>
      </dgm:prSet>
      <dgm:spPr/>
    </dgm:pt>
    <dgm:pt modelId="{A4F524ED-8FAF-475E-9AB9-33521CADD077}" type="pres">
      <dgm:prSet presAssocID="{CFB1E83D-3349-4A43-A79C-C626D56E0F15}" presName="spaceBetweenRectangles" presStyleCnt="0"/>
      <dgm:spPr/>
    </dgm:pt>
    <dgm:pt modelId="{230F4053-9EEA-42FE-ADDD-29AF6FA95A5F}" type="pres">
      <dgm:prSet presAssocID="{13B540B6-2821-4879-984E-82B4DB5116B3}" presName="parentLin" presStyleCnt="0"/>
      <dgm:spPr/>
    </dgm:pt>
    <dgm:pt modelId="{A0558955-F51A-4592-941F-B887E9543040}" type="pres">
      <dgm:prSet presAssocID="{13B540B6-2821-4879-984E-82B4DB5116B3}" presName="parentLeftMargin" presStyleLbl="node1" presStyleIdx="3" presStyleCnt="7"/>
      <dgm:spPr/>
    </dgm:pt>
    <dgm:pt modelId="{9CC5CE54-39C1-4184-9669-B842B0C187DF}" type="pres">
      <dgm:prSet presAssocID="{13B540B6-2821-4879-984E-82B4DB5116B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2F7951B-0360-414D-AF5C-565A5B9AB244}" type="pres">
      <dgm:prSet presAssocID="{13B540B6-2821-4879-984E-82B4DB5116B3}" presName="negativeSpace" presStyleCnt="0"/>
      <dgm:spPr/>
    </dgm:pt>
    <dgm:pt modelId="{DCA71209-056F-46C8-A21F-9B19CBC280AE}" type="pres">
      <dgm:prSet presAssocID="{13B540B6-2821-4879-984E-82B4DB5116B3}" presName="childText" presStyleLbl="conFgAcc1" presStyleIdx="4" presStyleCnt="7">
        <dgm:presLayoutVars>
          <dgm:bulletEnabled val="1"/>
        </dgm:presLayoutVars>
      </dgm:prSet>
      <dgm:spPr/>
    </dgm:pt>
    <dgm:pt modelId="{8EB1E2B1-C8B4-4934-9F6B-D9566FD7E8F2}" type="pres">
      <dgm:prSet presAssocID="{8CF9E926-8A61-4F6F-96FD-133246E79A40}" presName="spaceBetweenRectangles" presStyleCnt="0"/>
      <dgm:spPr/>
    </dgm:pt>
    <dgm:pt modelId="{072D132D-FDC6-4440-AA69-EC0D17F0BEDA}" type="pres">
      <dgm:prSet presAssocID="{79DD18E0-67FE-4A82-A200-ED5CD1260293}" presName="parentLin" presStyleCnt="0"/>
      <dgm:spPr/>
    </dgm:pt>
    <dgm:pt modelId="{EE9E1F0B-B026-428B-8888-49C229EAAEF7}" type="pres">
      <dgm:prSet presAssocID="{79DD18E0-67FE-4A82-A200-ED5CD1260293}" presName="parentLeftMargin" presStyleLbl="node1" presStyleIdx="4" presStyleCnt="7"/>
      <dgm:spPr/>
    </dgm:pt>
    <dgm:pt modelId="{0320021A-7DF1-4B09-9978-E30C435FFB89}" type="pres">
      <dgm:prSet presAssocID="{79DD18E0-67FE-4A82-A200-ED5CD126029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E2B0E32-9FF7-4A38-8EE1-FA0D8BBB4C0D}" type="pres">
      <dgm:prSet presAssocID="{79DD18E0-67FE-4A82-A200-ED5CD1260293}" presName="negativeSpace" presStyleCnt="0"/>
      <dgm:spPr/>
    </dgm:pt>
    <dgm:pt modelId="{064A97EE-4610-471B-BB88-3CC983515053}" type="pres">
      <dgm:prSet presAssocID="{79DD18E0-67FE-4A82-A200-ED5CD1260293}" presName="childText" presStyleLbl="conFgAcc1" presStyleIdx="5" presStyleCnt="7">
        <dgm:presLayoutVars>
          <dgm:bulletEnabled val="1"/>
        </dgm:presLayoutVars>
      </dgm:prSet>
      <dgm:spPr/>
    </dgm:pt>
    <dgm:pt modelId="{1091D389-A409-4971-A422-18C4797F192C}" type="pres">
      <dgm:prSet presAssocID="{0BFBDB67-E6A5-4F75-A319-73FD876F8986}" presName="spaceBetweenRectangles" presStyleCnt="0"/>
      <dgm:spPr/>
    </dgm:pt>
    <dgm:pt modelId="{DDD076CC-8126-4B5D-A9A7-6C8F2B1A105B}" type="pres">
      <dgm:prSet presAssocID="{3DCA896B-471A-4A82-9C32-FE482AC918E2}" presName="parentLin" presStyleCnt="0"/>
      <dgm:spPr/>
    </dgm:pt>
    <dgm:pt modelId="{D0C703FE-0E89-4974-88E0-A4C4DA3F9BDC}" type="pres">
      <dgm:prSet presAssocID="{3DCA896B-471A-4A82-9C32-FE482AC918E2}" presName="parentLeftMargin" presStyleLbl="node1" presStyleIdx="5" presStyleCnt="7"/>
      <dgm:spPr/>
    </dgm:pt>
    <dgm:pt modelId="{73BEEA15-4DF9-4EEB-84AB-2F86DF676DFB}" type="pres">
      <dgm:prSet presAssocID="{3DCA896B-471A-4A82-9C32-FE482AC918E2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0D57038A-7D22-49D4-A11C-9A424AF9CDCC}" type="pres">
      <dgm:prSet presAssocID="{3DCA896B-471A-4A82-9C32-FE482AC918E2}" presName="negativeSpace" presStyleCnt="0"/>
      <dgm:spPr/>
    </dgm:pt>
    <dgm:pt modelId="{638AF913-444A-410F-8B43-ABEB9D22600D}" type="pres">
      <dgm:prSet presAssocID="{3DCA896B-471A-4A82-9C32-FE482AC918E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BF0CF14-5731-4925-B457-C6F2560A471E}" srcId="{19CF7232-CF95-40B2-AE3B-40A0932E3A9E}" destId="{0C21795F-A667-4655-AEF4-EBB79518C2E7}" srcOrd="2" destOrd="0" parTransId="{A02F2783-1169-4956-B765-E0920C36C4EF}" sibTransId="{50470112-32A2-4D7E-A064-F67FF5E19E2C}"/>
    <dgm:cxn modelId="{F3F30919-064A-4FFF-BCB0-46878630AA1A}" type="presOf" srcId="{65F7FC23-649A-4EF8-8CD2-62859AE57214}" destId="{994539AF-1A19-46E6-BD25-1C473AB45212}" srcOrd="1" destOrd="0" presId="urn:microsoft.com/office/officeart/2005/8/layout/list1"/>
    <dgm:cxn modelId="{13C34729-CCCB-4154-8696-9031462E9821}" type="presOf" srcId="{65F7FC23-649A-4EF8-8CD2-62859AE57214}" destId="{C4469B84-F4A2-427E-92AE-4E18EFB00F5D}" srcOrd="0" destOrd="0" presId="urn:microsoft.com/office/officeart/2005/8/layout/list1"/>
    <dgm:cxn modelId="{438F7739-1B83-4BB4-96C7-B1B011952529}" type="presOf" srcId="{79DD18E0-67FE-4A82-A200-ED5CD1260293}" destId="{EE9E1F0B-B026-428B-8888-49C229EAAEF7}" srcOrd="0" destOrd="0" presId="urn:microsoft.com/office/officeart/2005/8/layout/list1"/>
    <dgm:cxn modelId="{FA4C1C68-8B9B-486B-97A7-DFEF9C63DC5F}" srcId="{19CF7232-CF95-40B2-AE3B-40A0932E3A9E}" destId="{79DD18E0-67FE-4A82-A200-ED5CD1260293}" srcOrd="5" destOrd="0" parTransId="{6ADB9097-18C3-4273-945F-D6AB6A4ECF07}" sibTransId="{0BFBDB67-E6A5-4F75-A319-73FD876F8986}"/>
    <dgm:cxn modelId="{7B26606A-44C1-4A4D-9C13-9CDBB0561A0A}" type="presOf" srcId="{AA67EBD3-855D-431E-ABF1-086F5EADC5AB}" destId="{A71BC758-399D-43D2-B899-0042A87B6DB4}" srcOrd="0" destOrd="0" presId="urn:microsoft.com/office/officeart/2005/8/layout/list1"/>
    <dgm:cxn modelId="{1440D14A-8EB8-459B-B57C-878EF5DEA8BC}" type="presOf" srcId="{19CF7232-CF95-40B2-AE3B-40A0932E3A9E}" destId="{85CF4116-F8C2-497B-8530-7D80BEEA56DB}" srcOrd="0" destOrd="0" presId="urn:microsoft.com/office/officeart/2005/8/layout/list1"/>
    <dgm:cxn modelId="{A7DECE4D-1180-451D-AA88-49EF0C200482}" srcId="{19CF7232-CF95-40B2-AE3B-40A0932E3A9E}" destId="{13B540B6-2821-4879-984E-82B4DB5116B3}" srcOrd="4" destOrd="0" parTransId="{A9E9081F-D3E8-48AA-B2B1-452631C142E1}" sibTransId="{8CF9E926-8A61-4F6F-96FD-133246E79A40}"/>
    <dgm:cxn modelId="{6C9D1A7A-C3E7-4DC1-A619-64B71D0F2CFC}" type="presOf" srcId="{13B540B6-2821-4879-984E-82B4DB5116B3}" destId="{A0558955-F51A-4592-941F-B887E9543040}" srcOrd="0" destOrd="0" presId="urn:microsoft.com/office/officeart/2005/8/layout/list1"/>
    <dgm:cxn modelId="{B47A517F-B48E-44CD-8A05-DB0BCE1AF751}" type="presOf" srcId="{9C0A1B43-57A7-4F36-B8E4-2071AB59BDDD}" destId="{DC72F9E5-5DA3-4817-BAA0-F760B8B8D661}" srcOrd="0" destOrd="0" presId="urn:microsoft.com/office/officeart/2005/8/layout/list1"/>
    <dgm:cxn modelId="{25558785-36BB-4DD3-A549-7372093C73AE}" type="presOf" srcId="{0C21795F-A667-4655-AEF4-EBB79518C2E7}" destId="{CD55140B-F80E-4D7A-A426-ED2A240EB7F7}" srcOrd="1" destOrd="0" presId="urn:microsoft.com/office/officeart/2005/8/layout/list1"/>
    <dgm:cxn modelId="{5E3A918E-6290-49A4-8ADF-19F073A8864F}" srcId="{19CF7232-CF95-40B2-AE3B-40A0932E3A9E}" destId="{3DCA896B-471A-4A82-9C32-FE482AC918E2}" srcOrd="6" destOrd="0" parTransId="{98CFBF48-2DC9-47D4-8A3A-D69681A64225}" sibTransId="{23A8F003-566C-4FD2-B3B7-E7E7E9D9EB9E}"/>
    <dgm:cxn modelId="{BECA439D-9C22-4383-B6E9-D3F82C853D48}" type="presOf" srcId="{79DD18E0-67FE-4A82-A200-ED5CD1260293}" destId="{0320021A-7DF1-4B09-9978-E30C435FFB89}" srcOrd="1" destOrd="0" presId="urn:microsoft.com/office/officeart/2005/8/layout/list1"/>
    <dgm:cxn modelId="{BF6BF99D-6505-4EB8-86B5-81D251BDF4C2}" type="presOf" srcId="{AA67EBD3-855D-431E-ABF1-086F5EADC5AB}" destId="{02DC1D77-DE2E-4978-9A77-3F4B638A0145}" srcOrd="1" destOrd="0" presId="urn:microsoft.com/office/officeart/2005/8/layout/list1"/>
    <dgm:cxn modelId="{E252769E-B8C5-430E-B316-89F653BB823B}" type="presOf" srcId="{9C0A1B43-57A7-4F36-B8E4-2071AB59BDDD}" destId="{D3680A9F-99F7-441F-B14F-C1F6EB4F8BB4}" srcOrd="1" destOrd="0" presId="urn:microsoft.com/office/officeart/2005/8/layout/list1"/>
    <dgm:cxn modelId="{81FD5DA6-AD04-4FDC-8540-8D206B5261A5}" srcId="{19CF7232-CF95-40B2-AE3B-40A0932E3A9E}" destId="{9C0A1B43-57A7-4F36-B8E4-2071AB59BDDD}" srcOrd="0" destOrd="0" parTransId="{FE3385D5-0BAF-4185-8584-9C6E17978B2C}" sibTransId="{9FEB2832-40B7-40AA-961C-46AF55000820}"/>
    <dgm:cxn modelId="{3C7D4DB4-0763-4BA6-B3DB-D0646A3218E5}" type="presOf" srcId="{0C21795F-A667-4655-AEF4-EBB79518C2E7}" destId="{5E2CF3FE-DB7A-49F5-9596-0F3E14654511}" srcOrd="0" destOrd="0" presId="urn:microsoft.com/office/officeart/2005/8/layout/list1"/>
    <dgm:cxn modelId="{A1B2B5B5-22AF-40F3-A483-BEEE9A66C570}" srcId="{19CF7232-CF95-40B2-AE3B-40A0932E3A9E}" destId="{65F7FC23-649A-4EF8-8CD2-62859AE57214}" srcOrd="3" destOrd="0" parTransId="{D3F5BE0B-FFFF-4A3F-9399-0B84CE9D925C}" sibTransId="{CFB1E83D-3349-4A43-A79C-C626D56E0F15}"/>
    <dgm:cxn modelId="{F461C4B6-D050-4D33-8AB0-E4B26B01D3A2}" type="presOf" srcId="{3DCA896B-471A-4A82-9C32-FE482AC918E2}" destId="{D0C703FE-0E89-4974-88E0-A4C4DA3F9BDC}" srcOrd="0" destOrd="0" presId="urn:microsoft.com/office/officeart/2005/8/layout/list1"/>
    <dgm:cxn modelId="{EA3030B8-0AE6-4B44-B854-5A49D5F100B3}" type="presOf" srcId="{13B540B6-2821-4879-984E-82B4DB5116B3}" destId="{9CC5CE54-39C1-4184-9669-B842B0C187DF}" srcOrd="1" destOrd="0" presId="urn:microsoft.com/office/officeart/2005/8/layout/list1"/>
    <dgm:cxn modelId="{1145AADD-CD6D-443E-A2B0-67871989D5E0}" type="presOf" srcId="{3DCA896B-471A-4A82-9C32-FE482AC918E2}" destId="{73BEEA15-4DF9-4EEB-84AB-2F86DF676DFB}" srcOrd="1" destOrd="0" presId="urn:microsoft.com/office/officeart/2005/8/layout/list1"/>
    <dgm:cxn modelId="{28A089EB-AEE2-4BC3-8DB0-2A4820EFE59D}" srcId="{19CF7232-CF95-40B2-AE3B-40A0932E3A9E}" destId="{AA67EBD3-855D-431E-ABF1-086F5EADC5AB}" srcOrd="1" destOrd="0" parTransId="{B6F57BA7-DF0D-4BB4-BD87-C39BBCD95029}" sibTransId="{2DD55E33-618A-46D4-9D8A-396B366AF507}"/>
    <dgm:cxn modelId="{512CF2C2-F1F1-4784-8719-18AC23D60D55}" type="presParOf" srcId="{85CF4116-F8C2-497B-8530-7D80BEEA56DB}" destId="{27C4C6A3-330E-47F3-9731-27C93FAE7CE3}" srcOrd="0" destOrd="0" presId="urn:microsoft.com/office/officeart/2005/8/layout/list1"/>
    <dgm:cxn modelId="{5235448D-7FE9-46B6-9222-48C9E7175081}" type="presParOf" srcId="{27C4C6A3-330E-47F3-9731-27C93FAE7CE3}" destId="{DC72F9E5-5DA3-4817-BAA0-F760B8B8D661}" srcOrd="0" destOrd="0" presId="urn:microsoft.com/office/officeart/2005/8/layout/list1"/>
    <dgm:cxn modelId="{2649197B-585B-4421-996A-034B7EDBB307}" type="presParOf" srcId="{27C4C6A3-330E-47F3-9731-27C93FAE7CE3}" destId="{D3680A9F-99F7-441F-B14F-C1F6EB4F8BB4}" srcOrd="1" destOrd="0" presId="urn:microsoft.com/office/officeart/2005/8/layout/list1"/>
    <dgm:cxn modelId="{179CA827-694B-484D-9991-A53B7462CF25}" type="presParOf" srcId="{85CF4116-F8C2-497B-8530-7D80BEEA56DB}" destId="{83B1EF2F-9365-47F9-AF9F-94242AB2628D}" srcOrd="1" destOrd="0" presId="urn:microsoft.com/office/officeart/2005/8/layout/list1"/>
    <dgm:cxn modelId="{3AA55342-7D34-445D-895D-61E665A37E6D}" type="presParOf" srcId="{85CF4116-F8C2-497B-8530-7D80BEEA56DB}" destId="{D100C285-1569-4487-A0FD-45003641AA36}" srcOrd="2" destOrd="0" presId="urn:microsoft.com/office/officeart/2005/8/layout/list1"/>
    <dgm:cxn modelId="{562CC7AC-3C4C-4CBE-935A-B59C139DBF93}" type="presParOf" srcId="{85CF4116-F8C2-497B-8530-7D80BEEA56DB}" destId="{87318102-B45B-445E-A213-E0012F7797D3}" srcOrd="3" destOrd="0" presId="urn:microsoft.com/office/officeart/2005/8/layout/list1"/>
    <dgm:cxn modelId="{DFDD8ED4-AA36-4F67-B7A7-D80F2D3D1C4F}" type="presParOf" srcId="{85CF4116-F8C2-497B-8530-7D80BEEA56DB}" destId="{9383EEBC-2B8B-4DC8-8A28-70EF909DECE9}" srcOrd="4" destOrd="0" presId="urn:microsoft.com/office/officeart/2005/8/layout/list1"/>
    <dgm:cxn modelId="{4AD24CED-3E97-4BE4-A325-243C11CF7970}" type="presParOf" srcId="{9383EEBC-2B8B-4DC8-8A28-70EF909DECE9}" destId="{A71BC758-399D-43D2-B899-0042A87B6DB4}" srcOrd="0" destOrd="0" presId="urn:microsoft.com/office/officeart/2005/8/layout/list1"/>
    <dgm:cxn modelId="{7D25532A-EFA1-4200-96D8-5DDF71005993}" type="presParOf" srcId="{9383EEBC-2B8B-4DC8-8A28-70EF909DECE9}" destId="{02DC1D77-DE2E-4978-9A77-3F4B638A0145}" srcOrd="1" destOrd="0" presId="urn:microsoft.com/office/officeart/2005/8/layout/list1"/>
    <dgm:cxn modelId="{8995584F-B96B-4714-83CB-BEAF1B60762B}" type="presParOf" srcId="{85CF4116-F8C2-497B-8530-7D80BEEA56DB}" destId="{B21163BF-099D-4C07-B14E-28D7694FC7C3}" srcOrd="5" destOrd="0" presId="urn:microsoft.com/office/officeart/2005/8/layout/list1"/>
    <dgm:cxn modelId="{7D88479C-D899-4607-98B7-1AF5767E9E46}" type="presParOf" srcId="{85CF4116-F8C2-497B-8530-7D80BEEA56DB}" destId="{4F50CDE1-1592-4F9B-9FC3-2BBBEB412EA7}" srcOrd="6" destOrd="0" presId="urn:microsoft.com/office/officeart/2005/8/layout/list1"/>
    <dgm:cxn modelId="{4E58C55D-5567-4A8B-89E7-865902EDFBDA}" type="presParOf" srcId="{85CF4116-F8C2-497B-8530-7D80BEEA56DB}" destId="{3068575F-1080-4359-A72B-D11F25435BFC}" srcOrd="7" destOrd="0" presId="urn:microsoft.com/office/officeart/2005/8/layout/list1"/>
    <dgm:cxn modelId="{12EB1F73-8DD7-4A59-9C38-30ED875FBD54}" type="presParOf" srcId="{85CF4116-F8C2-497B-8530-7D80BEEA56DB}" destId="{F616B872-6752-4339-9432-BFDF3F80813D}" srcOrd="8" destOrd="0" presId="urn:microsoft.com/office/officeart/2005/8/layout/list1"/>
    <dgm:cxn modelId="{8C8FA7ED-8264-41BE-B476-0C959783CEE9}" type="presParOf" srcId="{F616B872-6752-4339-9432-BFDF3F80813D}" destId="{5E2CF3FE-DB7A-49F5-9596-0F3E14654511}" srcOrd="0" destOrd="0" presId="urn:microsoft.com/office/officeart/2005/8/layout/list1"/>
    <dgm:cxn modelId="{7DC99410-0C82-448E-BBED-27AEC5FD6496}" type="presParOf" srcId="{F616B872-6752-4339-9432-BFDF3F80813D}" destId="{CD55140B-F80E-4D7A-A426-ED2A240EB7F7}" srcOrd="1" destOrd="0" presId="urn:microsoft.com/office/officeart/2005/8/layout/list1"/>
    <dgm:cxn modelId="{E1AEA201-296E-4E6D-8B66-3C4347F1408A}" type="presParOf" srcId="{85CF4116-F8C2-497B-8530-7D80BEEA56DB}" destId="{40E3E2E7-44C1-4BDE-B950-0A89CE74094E}" srcOrd="9" destOrd="0" presId="urn:microsoft.com/office/officeart/2005/8/layout/list1"/>
    <dgm:cxn modelId="{CD95D31E-F028-4B50-8411-2C471C869DB0}" type="presParOf" srcId="{85CF4116-F8C2-497B-8530-7D80BEEA56DB}" destId="{163C685D-B0FD-4A18-987B-D3DD0FEE73EC}" srcOrd="10" destOrd="0" presId="urn:microsoft.com/office/officeart/2005/8/layout/list1"/>
    <dgm:cxn modelId="{B17C6B41-3498-40B2-BBC7-D30AAD2D2BFE}" type="presParOf" srcId="{85CF4116-F8C2-497B-8530-7D80BEEA56DB}" destId="{E8D0F9A7-6985-4245-8AFE-5C6101D67A48}" srcOrd="11" destOrd="0" presId="urn:microsoft.com/office/officeart/2005/8/layout/list1"/>
    <dgm:cxn modelId="{F2B984F2-21AA-4F1A-ABE9-811FC63BFF36}" type="presParOf" srcId="{85CF4116-F8C2-497B-8530-7D80BEEA56DB}" destId="{783475A1-24AF-43B9-82DF-CDB9AE9DAB97}" srcOrd="12" destOrd="0" presId="urn:microsoft.com/office/officeart/2005/8/layout/list1"/>
    <dgm:cxn modelId="{6CB3C4A8-317A-4E33-ABD7-98CD134AF59E}" type="presParOf" srcId="{783475A1-24AF-43B9-82DF-CDB9AE9DAB97}" destId="{C4469B84-F4A2-427E-92AE-4E18EFB00F5D}" srcOrd="0" destOrd="0" presId="urn:microsoft.com/office/officeart/2005/8/layout/list1"/>
    <dgm:cxn modelId="{30CB66FA-2F7A-4132-A60E-069F035E40A8}" type="presParOf" srcId="{783475A1-24AF-43B9-82DF-CDB9AE9DAB97}" destId="{994539AF-1A19-46E6-BD25-1C473AB45212}" srcOrd="1" destOrd="0" presId="urn:microsoft.com/office/officeart/2005/8/layout/list1"/>
    <dgm:cxn modelId="{87EC9137-5828-4E54-B3D9-A8F66379DFE4}" type="presParOf" srcId="{85CF4116-F8C2-497B-8530-7D80BEEA56DB}" destId="{2985F9AE-91B0-41EB-90BE-3D1CA7D40ACE}" srcOrd="13" destOrd="0" presId="urn:microsoft.com/office/officeart/2005/8/layout/list1"/>
    <dgm:cxn modelId="{FCC994FD-2691-4912-9FE4-0DEB1753BE1F}" type="presParOf" srcId="{85CF4116-F8C2-497B-8530-7D80BEEA56DB}" destId="{D4037792-089F-406A-BE9E-26B346477ECE}" srcOrd="14" destOrd="0" presId="urn:microsoft.com/office/officeart/2005/8/layout/list1"/>
    <dgm:cxn modelId="{9E385D0A-02DC-44EF-9F4A-EBAD7B05D611}" type="presParOf" srcId="{85CF4116-F8C2-497B-8530-7D80BEEA56DB}" destId="{A4F524ED-8FAF-475E-9AB9-33521CADD077}" srcOrd="15" destOrd="0" presId="urn:microsoft.com/office/officeart/2005/8/layout/list1"/>
    <dgm:cxn modelId="{4FF04EFE-2B1B-48D7-B6A4-6CCE99F7B39A}" type="presParOf" srcId="{85CF4116-F8C2-497B-8530-7D80BEEA56DB}" destId="{230F4053-9EEA-42FE-ADDD-29AF6FA95A5F}" srcOrd="16" destOrd="0" presId="urn:microsoft.com/office/officeart/2005/8/layout/list1"/>
    <dgm:cxn modelId="{8B751419-4CD6-4176-AD98-C94B1ABA35FD}" type="presParOf" srcId="{230F4053-9EEA-42FE-ADDD-29AF6FA95A5F}" destId="{A0558955-F51A-4592-941F-B887E9543040}" srcOrd="0" destOrd="0" presId="urn:microsoft.com/office/officeart/2005/8/layout/list1"/>
    <dgm:cxn modelId="{9D69E541-D2C3-436C-B031-17B61FA054C7}" type="presParOf" srcId="{230F4053-9EEA-42FE-ADDD-29AF6FA95A5F}" destId="{9CC5CE54-39C1-4184-9669-B842B0C187DF}" srcOrd="1" destOrd="0" presId="urn:microsoft.com/office/officeart/2005/8/layout/list1"/>
    <dgm:cxn modelId="{B555CD1D-B85C-4482-8C78-B6FFFF4EE89F}" type="presParOf" srcId="{85CF4116-F8C2-497B-8530-7D80BEEA56DB}" destId="{32F7951B-0360-414D-AF5C-565A5B9AB244}" srcOrd="17" destOrd="0" presId="urn:microsoft.com/office/officeart/2005/8/layout/list1"/>
    <dgm:cxn modelId="{F7D19D4A-76FD-40D0-A417-192C48A853CF}" type="presParOf" srcId="{85CF4116-F8C2-497B-8530-7D80BEEA56DB}" destId="{DCA71209-056F-46C8-A21F-9B19CBC280AE}" srcOrd="18" destOrd="0" presId="urn:microsoft.com/office/officeart/2005/8/layout/list1"/>
    <dgm:cxn modelId="{43E3FDD2-905A-4319-A0E1-699C2A7792E7}" type="presParOf" srcId="{85CF4116-F8C2-497B-8530-7D80BEEA56DB}" destId="{8EB1E2B1-C8B4-4934-9F6B-D9566FD7E8F2}" srcOrd="19" destOrd="0" presId="urn:microsoft.com/office/officeart/2005/8/layout/list1"/>
    <dgm:cxn modelId="{6C015B7E-0358-4BB4-B9F5-A60D79BFE53E}" type="presParOf" srcId="{85CF4116-F8C2-497B-8530-7D80BEEA56DB}" destId="{072D132D-FDC6-4440-AA69-EC0D17F0BEDA}" srcOrd="20" destOrd="0" presId="urn:microsoft.com/office/officeart/2005/8/layout/list1"/>
    <dgm:cxn modelId="{2AECC3FC-B86D-4C6D-8D5D-DAB8D3A5E500}" type="presParOf" srcId="{072D132D-FDC6-4440-AA69-EC0D17F0BEDA}" destId="{EE9E1F0B-B026-428B-8888-49C229EAAEF7}" srcOrd="0" destOrd="0" presId="urn:microsoft.com/office/officeart/2005/8/layout/list1"/>
    <dgm:cxn modelId="{F3356DB9-333E-4AC5-A5DE-206FABF2D113}" type="presParOf" srcId="{072D132D-FDC6-4440-AA69-EC0D17F0BEDA}" destId="{0320021A-7DF1-4B09-9978-E30C435FFB89}" srcOrd="1" destOrd="0" presId="urn:microsoft.com/office/officeart/2005/8/layout/list1"/>
    <dgm:cxn modelId="{CC91D725-75A7-45FB-B924-1F8DC67DB2E7}" type="presParOf" srcId="{85CF4116-F8C2-497B-8530-7D80BEEA56DB}" destId="{BE2B0E32-9FF7-4A38-8EE1-FA0D8BBB4C0D}" srcOrd="21" destOrd="0" presId="urn:microsoft.com/office/officeart/2005/8/layout/list1"/>
    <dgm:cxn modelId="{733FE161-7B64-4D20-AF85-09D5F9419AFB}" type="presParOf" srcId="{85CF4116-F8C2-497B-8530-7D80BEEA56DB}" destId="{064A97EE-4610-471B-BB88-3CC983515053}" srcOrd="22" destOrd="0" presId="urn:microsoft.com/office/officeart/2005/8/layout/list1"/>
    <dgm:cxn modelId="{0C4292EC-EC21-4FCF-B534-8C8CD274FF56}" type="presParOf" srcId="{85CF4116-F8C2-497B-8530-7D80BEEA56DB}" destId="{1091D389-A409-4971-A422-18C4797F192C}" srcOrd="23" destOrd="0" presId="urn:microsoft.com/office/officeart/2005/8/layout/list1"/>
    <dgm:cxn modelId="{63D696D3-1958-4192-A634-A853CC6F018B}" type="presParOf" srcId="{85CF4116-F8C2-497B-8530-7D80BEEA56DB}" destId="{DDD076CC-8126-4B5D-A9A7-6C8F2B1A105B}" srcOrd="24" destOrd="0" presId="urn:microsoft.com/office/officeart/2005/8/layout/list1"/>
    <dgm:cxn modelId="{8E5427B7-380E-4DFE-BA4F-259FE1A5AA1E}" type="presParOf" srcId="{DDD076CC-8126-4B5D-A9A7-6C8F2B1A105B}" destId="{D0C703FE-0E89-4974-88E0-A4C4DA3F9BDC}" srcOrd="0" destOrd="0" presId="urn:microsoft.com/office/officeart/2005/8/layout/list1"/>
    <dgm:cxn modelId="{A200D042-7263-45D4-A628-3E18BBF2665C}" type="presParOf" srcId="{DDD076CC-8126-4B5D-A9A7-6C8F2B1A105B}" destId="{73BEEA15-4DF9-4EEB-84AB-2F86DF676DFB}" srcOrd="1" destOrd="0" presId="urn:microsoft.com/office/officeart/2005/8/layout/list1"/>
    <dgm:cxn modelId="{E19D46A7-7977-49A9-8CD6-484701CFA8B7}" type="presParOf" srcId="{85CF4116-F8C2-497B-8530-7D80BEEA56DB}" destId="{0D57038A-7D22-49D4-A11C-9A424AF9CDCC}" srcOrd="25" destOrd="0" presId="urn:microsoft.com/office/officeart/2005/8/layout/list1"/>
    <dgm:cxn modelId="{A5339DFF-D472-40CD-8B00-CE372F72DA2B}" type="presParOf" srcId="{85CF4116-F8C2-497B-8530-7D80BEEA56DB}" destId="{638AF913-444A-410F-8B43-ABEB9D22600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C9BBD-8AD2-4257-82A7-6DCBA2B4AEE2}">
      <dsp:nvSpPr>
        <dsp:cNvPr id="0" name=""/>
        <dsp:cNvSpPr/>
      </dsp:nvSpPr>
      <dsp:spPr>
        <a:xfrm>
          <a:off x="0" y="293137"/>
          <a:ext cx="7915702" cy="69693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46" tIns="312420" rIns="61434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Allows users to see and hear the virtual world</a:t>
          </a:r>
        </a:p>
      </dsp:txBody>
      <dsp:txXfrm>
        <a:off x="0" y="293137"/>
        <a:ext cx="7915702" cy="696937"/>
      </dsp:txXfrm>
    </dsp:sp>
    <dsp:sp modelId="{7E48D4CF-E331-451C-B4B7-67C818145D49}">
      <dsp:nvSpPr>
        <dsp:cNvPr id="0" name=""/>
        <dsp:cNvSpPr/>
      </dsp:nvSpPr>
      <dsp:spPr>
        <a:xfrm>
          <a:off x="395785" y="71737"/>
          <a:ext cx="6704599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36" tIns="0" rIns="20943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Visual and aural systems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7401" y="93353"/>
        <a:ext cx="6661367" cy="399568"/>
      </dsp:txXfrm>
    </dsp:sp>
    <dsp:sp modelId="{6359E5DE-2F7E-4A11-B140-E259CEFADE58}">
      <dsp:nvSpPr>
        <dsp:cNvPr id="0" name=""/>
        <dsp:cNvSpPr/>
      </dsp:nvSpPr>
      <dsp:spPr>
        <a:xfrm>
          <a:off x="0" y="1292474"/>
          <a:ext cx="7915702" cy="945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46" tIns="312420" rIns="61434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Allows the user to navigate in the VR environment and control various objects</a:t>
          </a:r>
        </a:p>
      </dsp:txBody>
      <dsp:txXfrm>
        <a:off x="0" y="1292474"/>
        <a:ext cx="7915702" cy="945000"/>
      </dsp:txXfrm>
    </dsp:sp>
    <dsp:sp modelId="{A4943B1B-8F42-46C5-946E-CDEBC246653F}">
      <dsp:nvSpPr>
        <dsp:cNvPr id="0" name=""/>
        <dsp:cNvSpPr/>
      </dsp:nvSpPr>
      <dsp:spPr>
        <a:xfrm>
          <a:off x="395785" y="1071074"/>
          <a:ext cx="6704599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36" tIns="0" rIns="20943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Manual control for navigation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7401" y="1092690"/>
        <a:ext cx="6661367" cy="399568"/>
      </dsp:txXfrm>
    </dsp:sp>
    <dsp:sp modelId="{FB94987C-AA18-4638-B1B5-E3B51C8059BE}">
      <dsp:nvSpPr>
        <dsp:cNvPr id="0" name=""/>
        <dsp:cNvSpPr/>
      </dsp:nvSpPr>
      <dsp:spPr>
        <a:xfrm>
          <a:off x="0" y="2539874"/>
          <a:ext cx="7915702" cy="945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46" tIns="312420" rIns="61434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Generates and manipulates high quality graphics in real time, needs a very fast processor</a:t>
          </a:r>
        </a:p>
      </dsp:txBody>
      <dsp:txXfrm>
        <a:off x="0" y="2539874"/>
        <a:ext cx="7915702" cy="945000"/>
      </dsp:txXfrm>
    </dsp:sp>
    <dsp:sp modelId="{523FCEF0-1D62-48A9-8F56-023483E45E7C}">
      <dsp:nvSpPr>
        <dsp:cNvPr id="0" name=""/>
        <dsp:cNvSpPr/>
      </dsp:nvSpPr>
      <dsp:spPr>
        <a:xfrm>
          <a:off x="395785" y="2318474"/>
          <a:ext cx="6704599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36" tIns="0" rIns="20943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Central coordinating processor and software system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7401" y="2340090"/>
        <a:ext cx="6661367" cy="399568"/>
      </dsp:txXfrm>
    </dsp:sp>
    <dsp:sp modelId="{40823E79-0EB9-4666-A961-320A6742BFDC}">
      <dsp:nvSpPr>
        <dsp:cNvPr id="0" name=""/>
        <dsp:cNvSpPr/>
      </dsp:nvSpPr>
      <dsp:spPr>
        <a:xfrm>
          <a:off x="0" y="3787274"/>
          <a:ext cx="7915702" cy="945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346" tIns="312420" rIns="61434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Input device captures and records movements of the user’s feet as the user walks or turns in different directions</a:t>
          </a:r>
        </a:p>
      </dsp:txBody>
      <dsp:txXfrm>
        <a:off x="0" y="3787274"/>
        <a:ext cx="7915702" cy="945000"/>
      </dsp:txXfrm>
    </dsp:sp>
    <dsp:sp modelId="{02A2DBB6-33A6-4BB7-A74D-EC044C015CE6}">
      <dsp:nvSpPr>
        <dsp:cNvPr id="0" name=""/>
        <dsp:cNvSpPr/>
      </dsp:nvSpPr>
      <dsp:spPr>
        <a:xfrm>
          <a:off x="395785" y="3565874"/>
          <a:ext cx="6704599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36" tIns="0" rIns="20943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Walker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7401" y="3587490"/>
        <a:ext cx="6661367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3D66-BDC5-4E79-AC23-F2D0FDF43D2E}">
      <dsp:nvSpPr>
        <dsp:cNvPr id="0" name=""/>
        <dsp:cNvSpPr/>
      </dsp:nvSpPr>
      <dsp:spPr>
        <a:xfrm>
          <a:off x="531733" y="1339"/>
          <a:ext cx="2112416" cy="1267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Active Worlds 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1733" y="1339"/>
        <a:ext cx="2112416" cy="1267450"/>
      </dsp:txXfrm>
    </dsp:sp>
    <dsp:sp modelId="{00EE72CF-EBA2-4AEE-A7D5-F15E25E729EC}">
      <dsp:nvSpPr>
        <dsp:cNvPr id="0" name=""/>
        <dsp:cNvSpPr/>
      </dsp:nvSpPr>
      <dsp:spPr>
        <a:xfrm>
          <a:off x="2855391" y="1339"/>
          <a:ext cx="2112416" cy="1267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Club Penguin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55391" y="1339"/>
        <a:ext cx="2112416" cy="1267450"/>
      </dsp:txXfrm>
    </dsp:sp>
    <dsp:sp modelId="{A2B8EDD0-47DB-43EF-A8A2-BE25AC4FD088}">
      <dsp:nvSpPr>
        <dsp:cNvPr id="0" name=""/>
        <dsp:cNvSpPr/>
      </dsp:nvSpPr>
      <dsp:spPr>
        <a:xfrm>
          <a:off x="5179050" y="1339"/>
          <a:ext cx="2112416" cy="1267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EGO </a:t>
          </a:r>
          <a:endParaRPr lang="en-US" sz="2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179050" y="1339"/>
        <a:ext cx="2112416" cy="1267450"/>
      </dsp:txXfrm>
    </dsp:sp>
    <dsp:sp modelId="{9D2BE1AA-0523-4F85-863C-ABC81EBB0109}">
      <dsp:nvSpPr>
        <dsp:cNvPr id="0" name=""/>
        <dsp:cNvSpPr/>
      </dsp:nvSpPr>
      <dsp:spPr>
        <a:xfrm>
          <a:off x="531733" y="1480031"/>
          <a:ext cx="2112416" cy="1267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Entropia</a:t>
          </a:r>
          <a:r>
            <a:rPr lang="es-E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s-E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Universe</a:t>
          </a:r>
          <a:r>
            <a:rPr lang="es-E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1733" y="1480031"/>
        <a:ext cx="2112416" cy="1267450"/>
      </dsp:txXfrm>
    </dsp:sp>
    <dsp:sp modelId="{CCC9A439-ACA6-4640-A165-78A5CA7A39C5}">
      <dsp:nvSpPr>
        <dsp:cNvPr id="0" name=""/>
        <dsp:cNvSpPr/>
      </dsp:nvSpPr>
      <dsp:spPr>
        <a:xfrm>
          <a:off x="2817156" y="1480031"/>
          <a:ext cx="2112416" cy="1267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Habbo</a:t>
          </a:r>
          <a:endParaRPr lang="en-US" sz="2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17156" y="1480031"/>
        <a:ext cx="2112416" cy="1267450"/>
      </dsp:txXfrm>
    </dsp:sp>
    <dsp:sp modelId="{4AEAAF5E-8EB4-4B51-9BEB-8EBF03A3AC8F}">
      <dsp:nvSpPr>
        <dsp:cNvPr id="0" name=""/>
        <dsp:cNvSpPr/>
      </dsp:nvSpPr>
      <dsp:spPr>
        <a:xfrm>
          <a:off x="5179050" y="1480031"/>
          <a:ext cx="2112416" cy="1267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Runescape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179050" y="1480031"/>
        <a:ext cx="2112416" cy="1267450"/>
      </dsp:txXfrm>
    </dsp:sp>
    <dsp:sp modelId="{8272D3EA-13A8-420E-80FB-7B7343914C73}">
      <dsp:nvSpPr>
        <dsp:cNvPr id="0" name=""/>
        <dsp:cNvSpPr/>
      </dsp:nvSpPr>
      <dsp:spPr>
        <a:xfrm>
          <a:off x="2855391" y="2958723"/>
          <a:ext cx="2112416" cy="1267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Second Life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55391" y="2958723"/>
        <a:ext cx="2112416" cy="1267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0622C-41EA-4EE5-918C-EB999F93C35B}">
      <dsp:nvSpPr>
        <dsp:cNvPr id="0" name=""/>
        <dsp:cNvSpPr/>
      </dsp:nvSpPr>
      <dsp:spPr>
        <a:xfrm>
          <a:off x="2486" y="388054"/>
          <a:ext cx="1973007" cy="11838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ATM, credit, and debit cards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86" y="388054"/>
        <a:ext cx="1973007" cy="1183804"/>
      </dsp:txXfrm>
    </dsp:sp>
    <dsp:sp modelId="{C446DF9B-138D-4F36-851B-9D1A07285228}">
      <dsp:nvSpPr>
        <dsp:cNvPr id="0" name=""/>
        <dsp:cNvSpPr/>
      </dsp:nvSpPr>
      <dsp:spPr>
        <a:xfrm>
          <a:off x="2172795" y="388054"/>
          <a:ext cx="1973007" cy="1183804"/>
        </a:xfrm>
        <a:prstGeom prst="rect">
          <a:avLst/>
        </a:prstGeom>
        <a:solidFill>
          <a:schemeClr val="accent3">
            <a:hueOff val="301178"/>
            <a:satOff val="11111"/>
            <a:lumOff val="-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Network and computer login security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72795" y="388054"/>
        <a:ext cx="1973007" cy="1183804"/>
      </dsp:txXfrm>
    </dsp:sp>
    <dsp:sp modelId="{F91F49D7-0220-47E3-BFA3-04EB9B09EDFB}">
      <dsp:nvSpPr>
        <dsp:cNvPr id="0" name=""/>
        <dsp:cNvSpPr/>
      </dsp:nvSpPr>
      <dsp:spPr>
        <a:xfrm>
          <a:off x="4343103" y="388054"/>
          <a:ext cx="1973007" cy="1183804"/>
        </a:xfrm>
        <a:prstGeom prst="rect">
          <a:avLst/>
        </a:prstGeom>
        <a:solidFill>
          <a:schemeClr val="accent3">
            <a:hueOff val="602355"/>
            <a:satOff val="22222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 page security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43103" y="388054"/>
        <a:ext cx="1973007" cy="1183804"/>
      </dsp:txXfrm>
    </dsp:sp>
    <dsp:sp modelId="{4EF661F9-234E-49CA-89E1-4CDCC87D6ADB}">
      <dsp:nvSpPr>
        <dsp:cNvPr id="0" name=""/>
        <dsp:cNvSpPr/>
      </dsp:nvSpPr>
      <dsp:spPr>
        <a:xfrm>
          <a:off x="6513412" y="388054"/>
          <a:ext cx="1973007" cy="1183804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Voting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13412" y="388054"/>
        <a:ext cx="1973007" cy="1183804"/>
      </dsp:txXfrm>
    </dsp:sp>
    <dsp:sp modelId="{F547DB9A-2ECD-4EAB-B305-ED3631DA28B4}">
      <dsp:nvSpPr>
        <dsp:cNvPr id="0" name=""/>
        <dsp:cNvSpPr/>
      </dsp:nvSpPr>
      <dsp:spPr>
        <a:xfrm>
          <a:off x="2486" y="1769160"/>
          <a:ext cx="1973007" cy="1183804"/>
        </a:xfrm>
        <a:prstGeom prst="rect">
          <a:avLst/>
        </a:prstGeom>
        <a:solidFill>
          <a:schemeClr val="accent3">
            <a:hueOff val="1204711"/>
            <a:satOff val="44444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time clocks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86" y="1769160"/>
        <a:ext cx="1973007" cy="1183804"/>
      </dsp:txXfrm>
    </dsp:sp>
    <dsp:sp modelId="{4B675D97-F8E3-4525-93EE-DF8998AE0C02}">
      <dsp:nvSpPr>
        <dsp:cNvPr id="0" name=""/>
        <dsp:cNvSpPr/>
      </dsp:nvSpPr>
      <dsp:spPr>
        <a:xfrm>
          <a:off x="2172795" y="1769160"/>
          <a:ext cx="1973007" cy="1183804"/>
        </a:xfrm>
        <a:prstGeom prst="rect">
          <a:avLst/>
        </a:prstGeom>
        <a:solidFill>
          <a:schemeClr val="accent3">
            <a:hueOff val="1505888"/>
            <a:satOff val="55556"/>
            <a:lumOff val="-81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Member identification in sport clubs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72795" y="1769160"/>
        <a:ext cx="1973007" cy="1183804"/>
      </dsp:txXfrm>
    </dsp:sp>
    <dsp:sp modelId="{93C845A4-32EF-445A-B50E-D99CF81BEB2B}">
      <dsp:nvSpPr>
        <dsp:cNvPr id="0" name=""/>
        <dsp:cNvSpPr/>
      </dsp:nvSpPr>
      <dsp:spPr>
        <a:xfrm>
          <a:off x="4343103" y="1769160"/>
          <a:ext cx="1973007" cy="1183804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Airport security and fast check-in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43103" y="1769160"/>
        <a:ext cx="1973007" cy="1183804"/>
      </dsp:txXfrm>
    </dsp:sp>
    <dsp:sp modelId="{14BBE198-F81B-4625-ABF1-BBB04EAED76B}">
      <dsp:nvSpPr>
        <dsp:cNvPr id="0" name=""/>
        <dsp:cNvSpPr/>
      </dsp:nvSpPr>
      <dsp:spPr>
        <a:xfrm>
          <a:off x="6513412" y="1769160"/>
          <a:ext cx="1973007" cy="1183804"/>
        </a:xfrm>
        <a:prstGeom prst="rect">
          <a:avLst/>
        </a:prstGeom>
        <a:solidFill>
          <a:schemeClr val="accent3">
            <a:hueOff val="2108244"/>
            <a:satOff val="77778"/>
            <a:lumOff val="-1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Passports and highly secured government ID cards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13412" y="1769160"/>
        <a:ext cx="1973007" cy="1183804"/>
      </dsp:txXfrm>
    </dsp:sp>
    <dsp:sp modelId="{72CCD289-F84F-4358-9F46-D5BFA99D3B20}">
      <dsp:nvSpPr>
        <dsp:cNvPr id="0" name=""/>
        <dsp:cNvSpPr/>
      </dsp:nvSpPr>
      <dsp:spPr>
        <a:xfrm>
          <a:off x="2172795" y="3150265"/>
          <a:ext cx="1973007" cy="1183804"/>
        </a:xfrm>
        <a:prstGeom prst="rect">
          <a:avLst/>
        </a:prstGeom>
        <a:solidFill>
          <a:schemeClr val="accent3">
            <a:hueOff val="2409421"/>
            <a:satOff val="88889"/>
            <a:lumOff val="-130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Sporting events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72795" y="3150265"/>
        <a:ext cx="1973007" cy="1183804"/>
      </dsp:txXfrm>
    </dsp:sp>
    <dsp:sp modelId="{CC0147B3-2092-4013-9C86-A2EE68CA076D}">
      <dsp:nvSpPr>
        <dsp:cNvPr id="0" name=""/>
        <dsp:cNvSpPr/>
      </dsp:nvSpPr>
      <dsp:spPr>
        <a:xfrm>
          <a:off x="4343103" y="3150265"/>
          <a:ext cx="1973007" cy="1183804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Cell phones and smart cards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43103" y="3150265"/>
        <a:ext cx="1973007" cy="1183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C285-1569-4487-A0FD-45003641AA36}">
      <dsp:nvSpPr>
        <dsp:cNvPr id="0" name=""/>
        <dsp:cNvSpPr/>
      </dsp:nvSpPr>
      <dsp:spPr>
        <a:xfrm>
          <a:off x="0" y="355566"/>
          <a:ext cx="8079475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80A9F-99F7-441F-B14F-C1F6EB4F8BB4}">
      <dsp:nvSpPr>
        <dsp:cNvPr id="0" name=""/>
        <dsp:cNvSpPr/>
      </dsp:nvSpPr>
      <dsp:spPr>
        <a:xfrm>
          <a:off x="403973" y="148926"/>
          <a:ext cx="5655632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69" tIns="0" rIns="21376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Privileged user access</a:t>
          </a:r>
          <a:endParaRPr lang="en-US" sz="1800" kern="1200" dirty="0"/>
        </a:p>
      </dsp:txBody>
      <dsp:txXfrm>
        <a:off x="424148" y="169101"/>
        <a:ext cx="5615282" cy="372930"/>
      </dsp:txXfrm>
    </dsp:sp>
    <dsp:sp modelId="{4F50CDE1-1592-4F9B-9FC3-2BBBEB412EA7}">
      <dsp:nvSpPr>
        <dsp:cNvPr id="0" name=""/>
        <dsp:cNvSpPr/>
      </dsp:nvSpPr>
      <dsp:spPr>
        <a:xfrm>
          <a:off x="0" y="990607"/>
          <a:ext cx="8079475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C1D77-DE2E-4978-9A77-3F4B638A0145}">
      <dsp:nvSpPr>
        <dsp:cNvPr id="0" name=""/>
        <dsp:cNvSpPr/>
      </dsp:nvSpPr>
      <dsp:spPr>
        <a:xfrm>
          <a:off x="403973" y="783967"/>
          <a:ext cx="5655632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69" tIns="0" rIns="21376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Regulatory compliance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4148" y="804142"/>
        <a:ext cx="5615282" cy="372930"/>
      </dsp:txXfrm>
    </dsp:sp>
    <dsp:sp modelId="{163C685D-B0FD-4A18-987B-D3DD0FEE73EC}">
      <dsp:nvSpPr>
        <dsp:cNvPr id="0" name=""/>
        <dsp:cNvSpPr/>
      </dsp:nvSpPr>
      <dsp:spPr>
        <a:xfrm>
          <a:off x="0" y="1625647"/>
          <a:ext cx="8079475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5140B-F80E-4D7A-A426-ED2A240EB7F7}">
      <dsp:nvSpPr>
        <dsp:cNvPr id="0" name=""/>
        <dsp:cNvSpPr/>
      </dsp:nvSpPr>
      <dsp:spPr>
        <a:xfrm>
          <a:off x="403973" y="1419007"/>
          <a:ext cx="5655632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69" tIns="0" rIns="21376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location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4148" y="1439182"/>
        <a:ext cx="5615282" cy="372930"/>
      </dsp:txXfrm>
    </dsp:sp>
    <dsp:sp modelId="{D4037792-089F-406A-BE9E-26B346477ECE}">
      <dsp:nvSpPr>
        <dsp:cNvPr id="0" name=""/>
        <dsp:cNvSpPr/>
      </dsp:nvSpPr>
      <dsp:spPr>
        <a:xfrm>
          <a:off x="0" y="2260687"/>
          <a:ext cx="8079475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539AF-1A19-46E6-BD25-1C473AB45212}">
      <dsp:nvSpPr>
        <dsp:cNvPr id="0" name=""/>
        <dsp:cNvSpPr/>
      </dsp:nvSpPr>
      <dsp:spPr>
        <a:xfrm>
          <a:off x="403973" y="2054047"/>
          <a:ext cx="5655632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69" tIns="0" rIns="21376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segregation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4148" y="2074222"/>
        <a:ext cx="5615282" cy="372930"/>
      </dsp:txXfrm>
    </dsp:sp>
    <dsp:sp modelId="{DCA71209-056F-46C8-A21F-9B19CBC280AE}">
      <dsp:nvSpPr>
        <dsp:cNvPr id="0" name=""/>
        <dsp:cNvSpPr/>
      </dsp:nvSpPr>
      <dsp:spPr>
        <a:xfrm>
          <a:off x="0" y="2895727"/>
          <a:ext cx="8079475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5CE54-39C1-4184-9669-B842B0C187DF}">
      <dsp:nvSpPr>
        <dsp:cNvPr id="0" name=""/>
        <dsp:cNvSpPr/>
      </dsp:nvSpPr>
      <dsp:spPr>
        <a:xfrm>
          <a:off x="403973" y="2689086"/>
          <a:ext cx="5655632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69" tIns="0" rIns="21376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Recovery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4148" y="2709261"/>
        <a:ext cx="5615282" cy="372930"/>
      </dsp:txXfrm>
    </dsp:sp>
    <dsp:sp modelId="{064A97EE-4610-471B-BB88-3CC983515053}">
      <dsp:nvSpPr>
        <dsp:cNvPr id="0" name=""/>
        <dsp:cNvSpPr/>
      </dsp:nvSpPr>
      <dsp:spPr>
        <a:xfrm>
          <a:off x="0" y="3530767"/>
          <a:ext cx="8079475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0021A-7DF1-4B09-9978-E30C435FFB89}">
      <dsp:nvSpPr>
        <dsp:cNvPr id="0" name=""/>
        <dsp:cNvSpPr/>
      </dsp:nvSpPr>
      <dsp:spPr>
        <a:xfrm>
          <a:off x="403973" y="3324127"/>
          <a:ext cx="5655632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69" tIns="0" rIns="21376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Investigative support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4148" y="3344302"/>
        <a:ext cx="5615282" cy="372930"/>
      </dsp:txXfrm>
    </dsp:sp>
    <dsp:sp modelId="{638AF913-444A-410F-8B43-ABEB9D22600D}">
      <dsp:nvSpPr>
        <dsp:cNvPr id="0" name=""/>
        <dsp:cNvSpPr/>
      </dsp:nvSpPr>
      <dsp:spPr>
        <a:xfrm>
          <a:off x="0" y="4165807"/>
          <a:ext cx="8079475" cy="35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EEA15-4DF9-4EEB-84AB-2F86DF676DFB}">
      <dsp:nvSpPr>
        <dsp:cNvPr id="0" name=""/>
        <dsp:cNvSpPr/>
      </dsp:nvSpPr>
      <dsp:spPr>
        <a:xfrm>
          <a:off x="403973" y="3959167"/>
          <a:ext cx="5655632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69" tIns="0" rIns="21376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Long-term viability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4148" y="3979342"/>
        <a:ext cx="5615282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1CA93-BD33-456B-861F-7314C8223EC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C4EF5-2A05-4361-8434-5BD75BA6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8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6B3C25A-455A-4680-8B3E-9C948C0CFA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B1D047C-604E-4723-A856-8D3AE5DA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53F89E6-2489-487A-92BA-1916C5E0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BFFEB2-4632-4925-8004-46033F7AF7C8}" type="slidenum">
              <a:rPr kumimoji="0" lang="en-US" altLang="en-US" smtClean="0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CCCF474C-3DCC-4A66-A432-DD2500A3A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2302B268-5BB8-4A7B-B6CE-915D258D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9763DA75-89FA-4C71-B667-509D17B3E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5CDEA8-B280-4A74-B5BE-F3D5EF7AD8BD}" type="slidenum">
              <a:rPr kumimoji="0" lang="en-US" altLang="en-US" smtClean="0"/>
              <a:pPr>
                <a:spcBef>
                  <a:spcPct val="0"/>
                </a:spcBef>
              </a:pPr>
              <a:t>11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CCCF474C-3DCC-4A66-A432-DD2500A3A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2302B268-5BB8-4A7B-B6CE-915D258D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9763DA75-89FA-4C71-B667-509D17B3E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5CDEA8-B280-4A74-B5BE-F3D5EF7AD8BD}" type="slidenum">
              <a:rPr kumimoji="0" lang="en-US" altLang="en-US" smtClean="0"/>
              <a:pPr>
                <a:spcBef>
                  <a:spcPct val="0"/>
                </a:spcBef>
              </a:pPr>
              <a:t>12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98082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1753341B-B9D1-4367-98F3-E516B470C6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C8BC2B9C-531A-457B-B234-8043C61E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D179F992-601F-451F-BD18-ACD348BA1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F46397-0500-484E-B127-497A3BB20D00}" type="slidenum">
              <a:rPr kumimoji="0" lang="en-US" altLang="en-US" smtClean="0"/>
              <a:pPr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1753341B-B9D1-4367-98F3-E516B470C6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C8BC2B9C-531A-457B-B234-8043C61E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D179F992-601F-451F-BD18-ACD348BA1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F46397-0500-484E-B127-497A3BB20D00}" type="slidenum">
              <a:rPr kumimoji="0" lang="en-US" altLang="en-US" smtClean="0"/>
              <a:pPr>
                <a:spcBef>
                  <a:spcPct val="0"/>
                </a:spcBef>
              </a:pPr>
              <a:t>14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818557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21AF5E9A-EEA6-48EF-B61A-420AF5F506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586385E5-32FB-468E-BC12-339E1D1B8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463AA44A-0842-4E67-A1A8-03EC42C54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C386D5-9D90-429E-B8B5-A57AC629EEB1}" type="slidenum">
              <a:rPr kumimoji="0" lang="en-US" altLang="en-US" smtClean="0"/>
              <a:pPr>
                <a:spcBef>
                  <a:spcPct val="0"/>
                </a:spcBef>
              </a:pPr>
              <a:t>15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6BE296AB-D9D7-4228-9CF8-AE6CFE859F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36E3B02E-AD61-4C84-843F-F27FBC8C0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A26D599D-E46A-46AC-903B-FAE048C35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BCE27D-3DEF-42BA-A633-B4F73FBA8C6E}" type="slidenum">
              <a:rPr kumimoji="0" lang="en-US" altLang="en-US" smtClean="0"/>
              <a:pPr>
                <a:spcBef>
                  <a:spcPct val="0"/>
                </a:spcBef>
              </a:pPr>
              <a:t>16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BC01BCE7-033D-471D-8160-4F8B70A93C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DF372E95-46DD-4B2D-B83C-1A294C6E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14E2CCFB-2424-4D11-904A-888CD2F22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1A8F97-1C88-4C60-B9BF-CA18D15432F0}" type="slidenum">
              <a:rPr kumimoji="0" lang="en-US" altLang="en-US" smtClean="0"/>
              <a:pPr>
                <a:spcBef>
                  <a:spcPct val="0"/>
                </a:spcBef>
              </a:pPr>
              <a:t>17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BAE6584E-B6DA-43AF-8A14-2239E7FC06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B8CFA041-C4AC-4479-973E-35AC0F749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F118C954-B4BD-49CA-B983-D38EF2DBB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97753F-4867-4BDF-9135-5DFDE490F3EB}" type="slidenum">
              <a:rPr kumimoji="0" lang="en-US" altLang="en-US" smtClean="0"/>
              <a:pPr>
                <a:spcBef>
                  <a:spcPct val="0"/>
                </a:spcBef>
              </a:pPr>
              <a:t>18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E0B98230-F014-409B-BA47-98FD613091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EAA0D90C-29A5-40FB-8C1E-3E10321D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3F50F017-1639-466C-B2EE-60986C2DB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1CBC80D-CA28-478B-890E-FF570D7E30E9}" type="slidenum">
              <a:rPr kumimoji="0" lang="en-US" altLang="en-US" smtClean="0"/>
              <a:pPr>
                <a:spcBef>
                  <a:spcPct val="0"/>
                </a:spcBef>
              </a:pPr>
              <a:t>19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B655AFED-58C7-4757-82CF-9841779D85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C2059E87-720F-4900-AE08-974AB0FB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C6178530-A10A-4CD0-AADA-11F5530ED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97EFB6-E18A-4488-8647-76D047A3FD06}" type="slidenum">
              <a:rPr kumimoji="0" lang="en-US" altLang="en-US" smtClean="0"/>
              <a:pPr>
                <a:spcBef>
                  <a:spcPct val="0"/>
                </a:spcBef>
              </a:pPr>
              <a:t>20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6B3C25A-455A-4680-8B3E-9C948C0CFA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B1D047C-604E-4723-A856-8D3AE5DA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53F89E6-2489-487A-92BA-1916C5E0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BFFEB2-4632-4925-8004-46033F7AF7C8}" type="slidenum">
              <a:rPr kumimoji="0" lang="en-US" altLang="en-US" smtClean="0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6550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1FB57D79-4178-4DE2-AB52-140A6E77D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FBD4DBE8-8ADD-4A3E-9740-15FC5FE3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09289CD5-5918-4E8E-938F-15A1AFE6CC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E81BDF-A1A3-47A4-AD1D-A2513AD53BA4}" type="slidenum">
              <a:rPr kumimoji="0" lang="en-US" altLang="en-US" smtClean="0"/>
              <a:pPr>
                <a:spcBef>
                  <a:spcPct val="0"/>
                </a:spcBef>
              </a:pPr>
              <a:t>22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98C9D034-6B3F-4FA4-AB8D-153B8FC85C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0C004A07-6AF6-45AA-91C4-EF8F6CC9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BA23D006-F220-4EC5-B416-66B19FB3E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60FB25-B729-4D1E-8472-1D4D2612DB85}" type="slidenum">
              <a:rPr kumimoji="0" lang="en-US" altLang="en-US" smtClean="0"/>
              <a:pPr>
                <a:spcBef>
                  <a:spcPct val="0"/>
                </a:spcBef>
              </a:pPr>
              <a:t>23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F3C7F4CF-436A-4FF6-B853-FEBC325CF9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5A037BA0-48B0-4782-BA69-243380CC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1D529D82-969C-4819-92D0-3FAA5ADAB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A7C259-9C54-458D-BBC6-8058C7B784FD}" type="slidenum">
              <a:rPr kumimoji="0" lang="en-US" altLang="en-US" smtClean="0"/>
              <a:pPr>
                <a:spcBef>
                  <a:spcPct val="0"/>
                </a:spcBef>
              </a:pPr>
              <a:t>24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372600C3-3B09-4AE4-A54A-EA88E7028D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34DD0932-D662-4946-87F1-99A5C881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E35AC749-C60F-4FE3-B66C-C6EB7C290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51CA76-CDB0-4A95-8D3C-2ADAAA705F9C}" type="slidenum">
              <a:rPr kumimoji="0" lang="en-US" altLang="en-US" smtClean="0"/>
              <a:pPr>
                <a:spcBef>
                  <a:spcPct val="0"/>
                </a:spcBef>
              </a:pPr>
              <a:t>25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0CBE8F76-C0D0-4F0F-B08B-EBAEA78062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E62656C2-743A-4387-8C41-8793931CF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95750642-A29D-4E46-BC17-E3363A59F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D548BB-D188-498E-93E2-2924B0487C46}" type="slidenum">
              <a:rPr kumimoji="0" lang="en-US" altLang="en-US" smtClean="0"/>
              <a:pPr>
                <a:spcBef>
                  <a:spcPct val="0"/>
                </a:spcBef>
              </a:pPr>
              <a:t>26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90694EDF-03CB-4AE9-A278-1675701DC9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5FB0180E-CF5A-4970-807E-AD254859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27F3F82D-6A0D-4EC8-95D4-6DDBA0C49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A0095E-A51D-43D0-B956-8A42E492A66F}" type="slidenum">
              <a:rPr kumimoji="0" lang="en-US" altLang="en-US" smtClean="0"/>
              <a:pPr>
                <a:spcBef>
                  <a:spcPct val="0"/>
                </a:spcBef>
              </a:pPr>
              <a:t>27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457D4E49-AE6B-449E-9057-11DA56849D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FDEE040D-B28D-4991-A6D4-D919E4D9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82341197-282B-4BFA-B32A-DAB559C4A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77AA93-FBCB-4247-9717-6BD7068D0E44}" type="slidenum">
              <a:rPr kumimoji="0" lang="en-US" altLang="en-US" smtClean="0"/>
              <a:pPr>
                <a:spcBef>
                  <a:spcPct val="0"/>
                </a:spcBef>
              </a:pPr>
              <a:t>28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375602F0-2880-4A79-BE0D-5655BCBCA2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756ED45F-2367-4F33-BE9C-E94D3C5C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479E3939-381D-4857-B9A6-42DCB4844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0121AF-C22B-4378-871F-BC02F6F11A7F}" type="slidenum">
              <a:rPr kumimoji="0" lang="en-US" altLang="en-US" smtClean="0"/>
              <a:pPr>
                <a:spcBef>
                  <a:spcPct val="0"/>
                </a:spcBef>
              </a:pPr>
              <a:t>29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AA3F6967-CF69-4DBB-9E0C-73E7A9A4B6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2DE17290-58D8-438E-B806-0ACB7B20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48DA94E9-1A9F-42C7-AC6A-CA533A391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C5B09B-EE2A-46C2-A948-35F931A476A4}" type="slidenum">
              <a:rPr kumimoji="0" lang="en-US" altLang="en-US" smtClean="0"/>
              <a:pPr>
                <a:spcBef>
                  <a:spcPct val="0"/>
                </a:spcBef>
              </a:pPr>
              <a:t>30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4AF89A55-B596-4AB8-87EC-C437CFBAE2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B42A932F-2C30-48D3-AF99-AA97008AB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99509EEB-72C1-4923-9A49-318072EAF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2D8284-D7E9-40C3-889E-57EA08D96D1D}" type="slidenum">
              <a:rPr kumimoji="0" lang="en-US" altLang="en-US" smtClean="0"/>
              <a:pPr>
                <a:spcBef>
                  <a:spcPct val="0"/>
                </a:spcBef>
              </a:pPr>
              <a:t>31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6B3C25A-455A-4680-8B3E-9C948C0CFA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B1D047C-604E-4723-A856-8D3AE5DA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53F89E6-2489-487A-92BA-1916C5E0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BFFEB2-4632-4925-8004-46033F7AF7C8}" type="slidenum">
              <a:rPr kumimoji="0" lang="en-US" altLang="en-US" smtClean="0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92987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18218148-D389-4087-B976-0534C64187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08F32E7F-D89B-48A5-B271-973998FBD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46C7694E-4652-4935-B80B-9FB858728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F43E85-9EA7-4367-B7D2-E05EA1123758}" type="slidenum">
              <a:rPr kumimoji="0" lang="en-US" altLang="en-US" smtClean="0"/>
              <a:pPr>
                <a:spcBef>
                  <a:spcPct val="0"/>
                </a:spcBef>
              </a:pPr>
              <a:t>32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735B2990-752F-4C66-AC1F-1314B01D60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E5DCA973-5DAF-4B04-90BA-8C693D62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7862FAF9-56AB-43AF-A249-CA64132A7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09E5E3-9385-4EDA-9B04-E226FD4604EC}" type="slidenum">
              <a:rPr kumimoji="0" lang="en-US" altLang="en-US" smtClean="0"/>
              <a:pPr>
                <a:spcBef>
                  <a:spcPct val="0"/>
                </a:spcBef>
              </a:pPr>
              <a:t>33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286182C4-9419-4747-B3EE-883FE7797D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21031618-9203-4D56-A9C2-B748E8D8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FD814AAB-DF4F-40FD-95B1-BF9DD1532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A535FF-ABAB-4D1E-8757-4864D5EF0CCB}" type="slidenum">
              <a:rPr kumimoji="0" lang="en-US" altLang="en-US" smtClean="0"/>
              <a:pPr>
                <a:spcBef>
                  <a:spcPct val="0"/>
                </a:spcBef>
              </a:pPr>
              <a:t>34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F87923CC-1BE9-4CF0-A276-5C7B5151FA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7BDACDDD-1A7B-45C5-85CE-C0C300FF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99D2FE36-C40E-490E-81C7-003CEFFF2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66C4D3-1895-4ECD-B529-EAE9DA9982B4}" type="slidenum">
              <a:rPr kumimoji="0" lang="en-US" altLang="en-US" smtClean="0"/>
              <a:pPr>
                <a:spcBef>
                  <a:spcPct val="0"/>
                </a:spcBef>
              </a:pPr>
              <a:t>35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557FF22A-800A-4D30-ACAA-E358221B82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8D33A433-8BC5-401E-BCAA-D7F0A0FC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430AD047-E6B6-426A-A4E7-D05D0304F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BBE4CF-20C5-447D-8BC0-63AD2A960789}" type="slidenum">
              <a:rPr kumimoji="0" lang="en-US" altLang="en-US" smtClean="0"/>
              <a:pPr>
                <a:spcBef>
                  <a:spcPct val="0"/>
                </a:spcBef>
              </a:pPr>
              <a:t>36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F660A728-AD06-402E-9B06-70F3A51365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8C797527-0D87-4A2A-9BAA-F5BFCEDE9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F8D68422-5B09-4420-9FF2-79A4BB097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79276C-218F-4999-953B-EEA98CDC3D8D}" type="slidenum">
              <a:rPr kumimoji="0" lang="en-US" altLang="en-US" smtClean="0"/>
              <a:pPr>
                <a:spcBef>
                  <a:spcPct val="0"/>
                </a:spcBef>
              </a:pPr>
              <a:t>37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80BA38EE-836E-4B63-A90B-EBDC21E089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1DCC95FF-A0A8-4131-9590-5F871189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471CF2BE-9A41-41E6-B03E-1DB5B8FB1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15BCB6-F900-41F5-8C84-6E1B3110B3BC}" type="slidenum">
              <a:rPr kumimoji="0" lang="en-US" altLang="en-US" smtClean="0"/>
              <a:pPr>
                <a:spcBef>
                  <a:spcPct val="0"/>
                </a:spcBef>
              </a:pPr>
              <a:t>38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546E3ABE-5C85-46BF-BEFB-C0A0584BF9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D20A62B2-D55E-4475-8F0E-CA8B64E29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2B6807C1-6A07-4F4C-85E9-7433B90C8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2406DD-9881-4343-B59E-E68868E41EC4}" type="slidenum">
              <a:rPr kumimoji="0" lang="en-US" altLang="en-US" smtClean="0"/>
              <a:pPr>
                <a:spcBef>
                  <a:spcPct val="0"/>
                </a:spcBef>
              </a:pPr>
              <a:t>39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9790737B-4928-41E9-9217-A3D832E5C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1B9B05B9-8298-4742-9FB0-DC006DED5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8BDFE73F-FE13-4C72-9C40-B74BF68DD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6407A1-9166-40C6-8989-0202FDD1B4FA}" type="slidenum">
              <a:rPr kumimoji="0" lang="en-US" altLang="en-US" smtClean="0"/>
              <a:pPr>
                <a:spcBef>
                  <a:spcPct val="0"/>
                </a:spcBef>
              </a:pPr>
              <a:t>40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9D42AF6A-FC16-42E7-A45F-7D39CDC9E6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166D42C2-61A4-418B-B9DF-69C399192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CF2BE5B1-8ECA-43D5-A704-403765915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92C60A-D366-40B8-9374-407492BB62F4}" type="slidenum">
              <a:rPr kumimoji="0" lang="en-US" altLang="en-US" smtClean="0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EDC2952C-C30D-450A-873B-2FECE32C27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92E16C7D-B1A5-4699-8F88-7504D576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CA345BB-0548-401A-9CEF-33C67B5E67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4DD6A4-E162-417D-8EEA-775852584475}" type="slidenum">
              <a:rPr kumimoji="0" lang="en-US" altLang="en-US" smtClean="0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2A99F5D-51DD-4B61-BFF0-4CA377CA09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25E7276C-CBA3-4E11-8972-3B7A009EE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015D3C49-C11A-4EE4-8C04-98E2F3618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001A1B-61F7-4582-9716-E8B6FE17110F}" type="slidenum">
              <a:rPr kumimoji="0" lang="en-US" altLang="en-US" smtClean="0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342DEA97-EEDA-4920-8D3F-EBD82DF2A9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1549E403-1EDA-423A-976D-0E9982A91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50A4583D-A785-4C91-B1A5-787F23DAB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4C1335-5B11-4406-A945-6B44D1A55C4C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B72C2AFD-8D45-4148-BA3C-A4F434CC99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882FD656-28B8-4212-923D-85C17E77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F056BEA-80F4-4A86-B146-2AC82458A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52F980-3C9A-4EA7-BA66-92A084ED70E3}" type="slidenum">
              <a:rPr kumimoji="0" lang="en-US" altLang="en-US" smtClean="0"/>
              <a:pPr>
                <a:spcBef>
                  <a:spcPct val="0"/>
                </a:spcBef>
              </a:pPr>
              <a:t>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B72C2AFD-8D45-4148-BA3C-A4F434CC99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882FD656-28B8-4212-923D-85C17E77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F056BEA-80F4-4A86-B146-2AC82458A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52F980-3C9A-4EA7-BA66-92A084ED70E3}" type="slidenum">
              <a:rPr kumimoji="0" lang="en-US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56324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8158-82FF-4A0A-A8AE-AC3CA41ED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D5EB5-D0C0-4CF9-A914-D380ACCC7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923A-510D-4136-B05F-E153440A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69C83-D159-4A80-8B7D-B7F99F64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AD44-6B73-4876-ACA1-1EBBD7EA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232D-47A4-46FC-B422-1BCF29A5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990BD-5A7E-487B-BBBF-B08A29E12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7D7F-FA3E-4067-B762-3B6C1C0D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4FA3-38D6-46E7-9F47-52E473B9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99E61-5E05-43F1-BE57-1937ED08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685FA-1E7B-43CB-BEAF-6819EF811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464C4-D323-405A-A937-323A812A0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6B740-74DF-4B49-97AD-DE18F526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3A099-E85D-418B-991C-1BE7C75E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4298-DD4B-48AE-87D4-CDBA6DDC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7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0911-089C-433D-8ED0-8F9408D7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2B5D-95AF-4569-9D0E-738FE2E3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4D70E-6024-41E7-9A6D-DE21314C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A3E5-0774-4E5C-A05B-9A25367D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814A-2FC1-4940-AB53-35BBB30A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4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DDC4-39C7-4DF5-9C69-4394EE7D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325CC-E98E-4995-B2EC-5C2ADFA49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BEA6F-E15C-4224-ACE2-A8364285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F47E-0BDE-45E9-89AC-77013DCF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7876B-9D42-4971-AF24-1194F4D1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EFF-9EA5-4BC6-B00C-3E50D11E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5409-5DCB-431E-AA67-F49D98005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1FAF8-C3F4-40B0-B3E7-984805F9B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CA1DB-8FA0-4B86-914C-8E644E93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EF356-A770-42AA-9F07-100F6F37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37017-C63E-4099-83FA-C4435B2C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C40-4A99-4EE8-82B4-6D62D1F5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2FE66-3F8B-40B5-8B90-8CD128BF1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8762A-AAA8-4803-843B-AA94E4E9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89684-27A0-413E-8B12-0A8B5F97E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8019-54EE-42B5-9DD6-E7CF0B911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94300-8D74-4503-814D-896357D1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3200B-BBC6-4A12-968B-1EC2C487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5B21D-AC6A-43C9-BFD0-79B15F4C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92F3-15B8-46D8-8A23-5D079934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139CA-D1EA-4F3A-9EF7-778A93E9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C59CE-9D0E-4DC1-B06A-424C4605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0C951-950C-420D-8836-C41D08B7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0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2249A-219D-4378-91A6-B52B250F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CFE78-742A-4537-9863-CCC0F65D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4F5DE-2D6A-4779-9961-F1F41160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1627-1524-4E8F-BC3A-845A171F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53AC-4A67-496C-9C43-A16B68B3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2BFCC-E929-477E-B71B-54039F0AE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91167-3F6A-49F4-9D16-1CE1C5E7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747ED-0022-460E-84A3-8C634145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743B-8BDD-4602-A566-0639A210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426F-D8D4-4A2D-B945-D98149AB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880D2-5D10-4269-AC2E-2F5883BBB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E172D-3C38-452E-B401-E2EB0E28B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56D64-E69C-4F8E-A4DC-EAC67877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B919-9823-4F45-98F8-C1D4210B870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EF0F-1FB3-43B2-BA64-05EDDE64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87F24-745B-456E-9091-1ED6F9C9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F54FF-A62C-4CBF-A41F-FD957E58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FFCF0-11C2-469F-928B-D1B230BA3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EAEC-9A72-4CF7-9802-4F26DDDD2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B919-9823-4F45-98F8-C1D4210B870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0675-2F44-47DA-81A7-600D1F207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CD04-3638-4EFF-AED0-B43FA43FE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0488-7609-4CB8-9804-229783D7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87D3-52B0-401C-BDD8-D87295002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Emerging Trends, Technologies, and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14F1C-B1B9-4DAF-B1C0-DBDF3FB08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70DE082-3AEB-47A2-BE67-EC66B689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Types of Virtual Environments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0E70211-B12C-434B-81CA-187F7A83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/>
              <a:t>Egocentric environment</a:t>
            </a:r>
          </a:p>
          <a:p>
            <a:pPr marL="639763" lvl="1" indent="-273050"/>
            <a:r>
              <a:rPr lang="en-US" altLang="en-US" dirty="0"/>
              <a:t>User is totally immersed in the VR world</a:t>
            </a:r>
          </a:p>
          <a:p>
            <a:pPr marL="639763" lvl="1" indent="-273050"/>
            <a:r>
              <a:rPr lang="en-US" altLang="en-US" dirty="0"/>
              <a:t>Technologies used with the environment</a:t>
            </a:r>
          </a:p>
          <a:p>
            <a:pPr marL="958850" lvl="2" indent="-319088"/>
            <a:r>
              <a:rPr lang="en-US" altLang="en-US" dirty="0"/>
              <a:t>Head-mounted display (HMD)</a:t>
            </a:r>
          </a:p>
          <a:p>
            <a:pPr marL="958850" lvl="2" indent="-319088"/>
            <a:r>
              <a:rPr lang="en-US" altLang="en-US" dirty="0"/>
              <a:t>Virtual retinal display (VRD)</a:t>
            </a:r>
          </a:p>
          <a:p>
            <a:pPr eaLnBrk="1" hangingPunct="1"/>
            <a:r>
              <a:rPr lang="en-US" altLang="en-US" b="1" dirty="0"/>
              <a:t>Exocentric environment </a:t>
            </a:r>
          </a:p>
          <a:p>
            <a:pPr marL="639763" lvl="1" indent="-273050"/>
            <a:r>
              <a:rPr lang="en-US" altLang="en-US" dirty="0"/>
              <a:t>User is given a window view</a:t>
            </a:r>
          </a:p>
          <a:p>
            <a:pPr marL="639763" lvl="1" indent="-273050"/>
            <a:r>
              <a:rPr lang="en-US" altLang="en-US" dirty="0"/>
              <a:t>Data is rendered in 3D, but users can only view it on screen</a:t>
            </a:r>
          </a:p>
          <a:p>
            <a:pPr marL="639763" lvl="1" indent="-273050"/>
            <a:r>
              <a:rPr lang="en-US" altLang="en-US" dirty="0"/>
              <a:t>Users can not interact with objects, as in an egocentric environment</a:t>
            </a:r>
          </a:p>
        </p:txBody>
      </p:sp>
    </p:spTree>
    <p:extLst>
      <p:ext uri="{BB962C8B-B14F-4D97-AF65-F5344CB8AC3E}">
        <p14:creationId xmlns:p14="http://schemas.microsoft.com/office/powerpoint/2010/main" val="39278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472D452-5AAA-4390-A28B-FE1C5364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Components of a Virtual Reality System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9B0ED11-2DBD-46E1-8D2D-61BA3C0D32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92740" y="1405719"/>
          <a:ext cx="7915702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472D452-5AAA-4390-A28B-FE1C5364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Components of a Virtual Reality System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9575989-9621-4175-82AA-711B7E7E8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3" y="1754189"/>
            <a:ext cx="6604000" cy="43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62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42E22E61-EB05-4495-9767-116797D2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Cave Automatic Virtual Environment (CAVE)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A0E4E21-ABA0-4770-B7ED-3DD468C0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Consists of a cube-shaped room in which the walls are rear-projection screens</a:t>
            </a:r>
          </a:p>
          <a:p>
            <a:pPr eaLnBrk="1" hangingPunct="1"/>
            <a:r>
              <a:rPr lang="en-US" altLang="en-US"/>
              <a:t>Holographic devices that create, capture, and display images in true 3-D form</a:t>
            </a:r>
          </a:p>
          <a:p>
            <a:pPr eaLnBrk="1" hangingPunct="1"/>
            <a:r>
              <a:rPr lang="en-US" altLang="en-US"/>
              <a:t>Used for research in archaeology, architecture, engineering, geology, and physics</a:t>
            </a:r>
          </a:p>
          <a:p>
            <a:pPr eaLnBrk="1" hangingPunct="1"/>
            <a:r>
              <a:rPr lang="en-US" altLang="en-US"/>
              <a:t>Used by engineering companies to improve product design and development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42E22E61-EB05-4495-9767-116797D2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Cave Automatic Virtual Environment (CAVE)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6B584579-5900-4493-ABF7-B2A694D88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1501775"/>
            <a:ext cx="6834188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72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FDD633A5-0C79-4CAF-B3F6-B20E15E2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Virtual Reality Applications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AB32E8AB-F9B8-44FD-AEAD-DF25AE8E6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Military flight simulations</a:t>
            </a:r>
          </a:p>
          <a:p>
            <a:pPr eaLnBrk="1" hangingPunct="1"/>
            <a:r>
              <a:rPr lang="en-US" altLang="en-US"/>
              <a:t>Medicine for bloodless surgery</a:t>
            </a:r>
          </a:p>
          <a:p>
            <a:pPr eaLnBrk="1" hangingPunct="1"/>
            <a:r>
              <a:rPr lang="en-US" altLang="en-US"/>
              <a:t>Entertainment industry in games and theaters</a:t>
            </a:r>
          </a:p>
          <a:p>
            <a:pPr eaLnBrk="1" hangingPunct="1"/>
            <a:r>
              <a:rPr lang="en-US" altLang="en-US"/>
              <a:t>Current business applications</a:t>
            </a:r>
          </a:p>
          <a:p>
            <a:pPr marL="639763" lvl="1" indent="-273050"/>
            <a:r>
              <a:rPr lang="en-US" altLang="en-US"/>
              <a:t>Assistance for the disabled</a:t>
            </a:r>
          </a:p>
          <a:p>
            <a:pPr marL="639763" lvl="1" indent="-273050"/>
            <a:r>
              <a:rPr lang="en-US" altLang="en-US"/>
              <a:t>Architectural design</a:t>
            </a:r>
          </a:p>
          <a:p>
            <a:pPr marL="639763" lvl="1" indent="-273050"/>
            <a:r>
              <a:rPr lang="en-US" altLang="en-US"/>
              <a:t>Education</a:t>
            </a:r>
          </a:p>
          <a:p>
            <a:pPr marL="639763" lvl="1" indent="-273050"/>
            <a:r>
              <a:rPr lang="en-US" altLang="en-US"/>
              <a:t>Flight simulation</a:t>
            </a:r>
          </a:p>
          <a:p>
            <a:pPr marL="639763" lvl="1" indent="-273050"/>
            <a:r>
              <a:rPr lang="en-US" altLang="en-US"/>
              <a:t>Videoconferencing and group support systems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BF2789CC-B842-42A3-BC3F-219A7DBF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Obstacles in Using VR Systems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22A33EA3-BB4F-4384-A710-902D3568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Lack of fiber-optic cables to carry the data transmissions needed for a VR environment capable of re-creating a conference</a:t>
            </a:r>
          </a:p>
          <a:p>
            <a:pPr eaLnBrk="1" hangingPunct="1"/>
            <a:r>
              <a:rPr lang="en-US" altLang="en-US"/>
              <a:t>Confusion between the VR environment and the real environment</a:t>
            </a:r>
          </a:p>
          <a:p>
            <a:pPr eaLnBrk="1" hangingPunct="1"/>
            <a:r>
              <a:rPr lang="en-US" altLang="en-US"/>
              <a:t>Mobility and other problems with HMDs</a:t>
            </a:r>
          </a:p>
          <a:p>
            <a:pPr eaLnBrk="1" hangingPunct="1"/>
            <a:r>
              <a:rPr lang="en-US" altLang="en-US"/>
              <a:t>Difficulty representing sound</a:t>
            </a:r>
          </a:p>
          <a:p>
            <a:pPr eaLnBrk="1" hangingPunct="1"/>
            <a:r>
              <a:rPr lang="en-US" altLang="en-US"/>
              <a:t>Need for additional computing power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D8059E7F-CF91-4DC3-85F8-114AF79C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Virtual Worlds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538C8D7-B298-495A-AE90-B80CEEF1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  <a:extLst/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en-US" dirty="0"/>
              <a:t>Simulated environment designed for users to interact via avatars</a:t>
            </a:r>
          </a:p>
          <a:p>
            <a:pPr lvl="1">
              <a:defRPr/>
            </a:pPr>
            <a:r>
              <a:rPr lang="en-US" altLang="en-US" b="1" dirty="0"/>
              <a:t>Avatar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2D or 3D graphical representation of a person in the virtual world</a:t>
            </a:r>
          </a:p>
          <a:p>
            <a:pPr eaLnBrk="1" hangingPunct="1">
              <a:defRPr/>
            </a:pPr>
            <a:r>
              <a:rPr lang="en-US" altLang="en-US" dirty="0"/>
              <a:t>Used for gaming, social networking, and entertainment</a:t>
            </a:r>
          </a:p>
          <a:p>
            <a:pPr eaLnBrk="1" hangingPunct="1">
              <a:defRPr/>
            </a:pPr>
            <a:r>
              <a:rPr lang="en-US" altLang="en-US" dirty="0"/>
              <a:t>Used by organizations to conduct a variety of business activities</a:t>
            </a:r>
          </a:p>
          <a:p>
            <a:pPr marL="639763" lvl="1" indent="-273050">
              <a:defRPr/>
            </a:pPr>
            <a:r>
              <a:rPr lang="en-US" altLang="en-US" dirty="0"/>
              <a:t>Marketing and sales, product development, recruiting, and team meetings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AF35EF6E-117C-4783-B7CB-E36C4556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Widely Used Virtual Worlds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F76BA79-0691-4F29-9ED9-3F3FC25345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4437" y="1791106"/>
          <a:ext cx="7823200" cy="422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20818475-4F1B-4E16-8F5E-8105DDFE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Radio Frequency Identification (RFID) Tag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DD7E75E1-7327-4038-BA9C-3F0BCE2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Small electronic device consisting of a small chip and an antenna</a:t>
            </a:r>
          </a:p>
          <a:p>
            <a:pPr marL="639763" lvl="1" indent="-273050"/>
            <a:r>
              <a:rPr lang="en-US" altLang="en-US"/>
              <a:t>Provides a unique identification for the card or the object carrying the tag</a:t>
            </a:r>
          </a:p>
          <a:p>
            <a:pPr eaLnBrk="1" hangingPunct="1"/>
            <a:r>
              <a:rPr lang="en-US" altLang="en-US"/>
              <a:t>Types</a:t>
            </a:r>
          </a:p>
          <a:p>
            <a:pPr marL="639763" lvl="1" indent="-273050"/>
            <a:r>
              <a:rPr lang="en-US" altLang="en-US"/>
              <a:t>Passive: Include no internal power supply, can be very small</a:t>
            </a:r>
          </a:p>
          <a:p>
            <a:pPr marL="639763" lvl="1" indent="-273050"/>
            <a:r>
              <a:rPr lang="en-US" altLang="en-US"/>
              <a:t>Active: Include an internal power source and are more reliable than passive tags</a:t>
            </a:r>
          </a:p>
          <a:p>
            <a:pPr marL="958850" lvl="2" indent="-319088"/>
            <a:r>
              <a:rPr lang="en-US" altLang="en-US"/>
              <a:t>Embedded in a sticker or under the skin</a:t>
            </a:r>
          </a:p>
          <a:p>
            <a:pPr marL="639763" lvl="1" indent="-273050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2EAED23-BB04-4CE8-8C5D-2BEDB939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50" y="28726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Learning Outcomes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505724B-A1CB-42B3-BCFA-2E597E1C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1835366"/>
            <a:ext cx="7823200" cy="4227513"/>
          </a:xfrm>
        </p:spPr>
        <p:txBody>
          <a:bodyPr/>
          <a:lstStyle/>
          <a:p>
            <a:pPr marL="419100" indent="-419100">
              <a:buFont typeface="Wingdings" panose="05000000000000000000" pitchFamily="2" charset="2"/>
              <a:buAutoNum type="arabicPlain"/>
            </a:pPr>
            <a:r>
              <a:rPr lang="en-US" altLang="en-US" dirty="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Summarize new trends in software and service distribution</a:t>
            </a:r>
          </a:p>
          <a:p>
            <a:pPr marL="419100" indent="-419100">
              <a:buFont typeface="Wingdings" panose="05000000000000000000" pitchFamily="2" charset="2"/>
              <a:buAutoNum type="arabicPlain"/>
            </a:pPr>
            <a:r>
              <a:rPr lang="en-US" altLang="en-US" dirty="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Describe virtual reality components and applications</a:t>
            </a:r>
          </a:p>
          <a:p>
            <a:pPr marL="419100" indent="-419100">
              <a:buFont typeface="Wingdings" panose="05000000000000000000" pitchFamily="2" charset="2"/>
              <a:buAutoNum type="arabicPlain"/>
            </a:pPr>
            <a:r>
              <a:rPr lang="en-US" altLang="en-US" dirty="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Discuss uses of radio frequency identification</a:t>
            </a:r>
          </a:p>
          <a:p>
            <a:pPr marL="419100" indent="-419100">
              <a:buFont typeface="Wingdings" panose="05000000000000000000" pitchFamily="2" charset="2"/>
              <a:buAutoNum type="arabicPlain"/>
            </a:pPr>
            <a:r>
              <a:rPr lang="en-US" altLang="en-US" dirty="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Explain quick response codes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BC6435B-DD85-4594-B5CB-E857741B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Radio Frequency Identification (RFID) Tag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F525AA0-67CB-4458-A5BA-738A3D41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Technical problems</a:t>
            </a:r>
          </a:p>
          <a:p>
            <a:pPr marL="639763" lvl="1" indent="-273050"/>
            <a:r>
              <a:rPr lang="en-US" altLang="en-US"/>
              <a:t>Signals from multiple readers can overlap</a:t>
            </a:r>
          </a:p>
          <a:p>
            <a:pPr marL="639763" lvl="1" indent="-273050"/>
            <a:r>
              <a:rPr lang="en-US" altLang="en-US"/>
              <a:t>Signals can be jammed or disrupted</a:t>
            </a:r>
          </a:p>
          <a:p>
            <a:pPr marL="639763" lvl="1" indent="-273050"/>
            <a:r>
              <a:rPr lang="en-US" altLang="en-US"/>
              <a:t>Difficult to remove</a:t>
            </a:r>
          </a:p>
          <a:p>
            <a:pPr eaLnBrk="1" hangingPunct="1"/>
            <a:r>
              <a:rPr lang="en-US" altLang="en-US"/>
              <a:t>Privacy and security issues</a:t>
            </a:r>
          </a:p>
          <a:p>
            <a:pPr marL="639763" lvl="1" indent="-273050"/>
            <a:r>
              <a:rPr lang="en-US" altLang="en-US"/>
              <a:t>Ability to read a tag’s contents after an item has left the store</a:t>
            </a:r>
          </a:p>
          <a:p>
            <a:pPr marL="639763" lvl="1" indent="-273050"/>
            <a:r>
              <a:rPr lang="en-US" altLang="en-US"/>
              <a:t>Tags being read without customer’s knowledge</a:t>
            </a:r>
          </a:p>
          <a:p>
            <a:pPr marL="639763" lvl="1" indent="-273050"/>
            <a:r>
              <a:rPr lang="en-US" altLang="en-US"/>
              <a:t>Tags with unique serial numbers being linked to credit card numbers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EBF589C3-937D-42C0-AC2A-2C3D0C55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RFID Applications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07401D-28BB-4481-8370-749BBE2D5501}"/>
              </a:ext>
            </a:extLst>
          </p:cNvPr>
          <p:cNvGraphicFramePr>
            <a:graphicFrameLocks noGrp="1"/>
          </p:cNvGraphicFramePr>
          <p:nvPr/>
        </p:nvGraphicFramePr>
        <p:xfrm>
          <a:off x="2044700" y="1447801"/>
          <a:ext cx="8147050" cy="49117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7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164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tx2"/>
                          </a:solidFill>
                        </a:rPr>
                        <a:t>Category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Examples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85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Tracking and identification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Railway cars and shipping containers, livestock and pets, supply-chain management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8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Payment and stored-value systems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Electronic toll systems, contactless credit cards,</a:t>
                      </a:r>
                      <a:r>
                        <a:rPr lang="en-US" sz="1800" baseline="0" dirty="0">
                          <a:solidFill>
                            <a:schemeClr val="tx2"/>
                          </a:solidFill>
                        </a:rPr>
                        <a:t> subway and bus passes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501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tx2"/>
                          </a:solidFill>
                        </a:rPr>
                        <a:t>Access control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Building access cards, ski-lift passes, car ignition systems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85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Anticounterfeiting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Casino tokens, high-denomination currency notes, luxury goods, prescription drugs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501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tx2"/>
                          </a:solidFill>
                        </a:rPr>
                        <a:t>Health care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tx2"/>
                          </a:solidFill>
                        </a:rPr>
                        <a:t>Tracking medical tools and patients, monitoring patient data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0CD59AE-F36A-4DD2-A733-DA994A1B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Quick Response Code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F4A23279-819D-44BC-84DC-C59B0F306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Matrix barcode, black modules arranged in a square pattern on a white background</a:t>
            </a:r>
          </a:p>
          <a:p>
            <a:pPr eaLnBrk="1" hangingPunct="1"/>
            <a:r>
              <a:rPr lang="en-US" altLang="en-US"/>
              <a:t>Features</a:t>
            </a:r>
          </a:p>
          <a:p>
            <a:pPr marL="639763" lvl="1" indent="-273050"/>
            <a:r>
              <a:rPr lang="en-US" altLang="en-US"/>
              <a:t>High storage capacity</a:t>
            </a:r>
          </a:p>
          <a:p>
            <a:pPr marL="639763" lvl="1" indent="-273050"/>
            <a:r>
              <a:rPr lang="en-US" altLang="en-US"/>
              <a:t>Small printout size</a:t>
            </a:r>
          </a:p>
          <a:p>
            <a:pPr marL="639763" lvl="1" indent="-273050"/>
            <a:r>
              <a:rPr lang="en-US" altLang="en-US"/>
              <a:t>Dirt and dust resistance</a:t>
            </a:r>
          </a:p>
          <a:p>
            <a:pPr marL="639763" lvl="1" indent="-273050"/>
            <a:r>
              <a:rPr lang="en-US" altLang="en-US"/>
              <a:t>Readable from any direction</a:t>
            </a:r>
          </a:p>
          <a:p>
            <a:pPr marL="639763" lvl="1" indent="-273050"/>
            <a:r>
              <a:rPr lang="en-US" altLang="en-US"/>
              <a:t>Compatible with the Japanese character set</a:t>
            </a:r>
          </a:p>
          <a:p>
            <a:pPr marL="639763" lvl="1" indent="-273050"/>
            <a:endParaRPr lang="en-US" altLang="en-US"/>
          </a:p>
          <a:p>
            <a:pPr marL="958850" lvl="2" indent="-319088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3E1B0639-7298-4254-A68D-DBCA5BB9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Biometrics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E53EC225-3D9C-4202-9DBA-7380B787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Offer a high degree of accuracy that is not possible with other security measures</a:t>
            </a:r>
          </a:p>
          <a:p>
            <a:pPr eaLnBrk="1" hangingPunct="1"/>
            <a:r>
              <a:rPr lang="en-US" altLang="en-US"/>
              <a:t>Used in e-commerce and banking by phone</a:t>
            </a:r>
          </a:p>
          <a:p>
            <a:pPr marL="639763" lvl="1" indent="-273050"/>
            <a:r>
              <a:rPr lang="en-US" altLang="en-US"/>
              <a:t>Using voice synthesizers and customers’ voices as the biometric element that identifies them remotely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63F8B7C5-2B4E-47BF-B0C4-E8196C0C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Current and Future Applications of Biometrics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EBD7EE2-56F7-4E7F-B5CF-6BD7501A2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059959"/>
              </p:ext>
            </p:extLst>
          </p:nvPr>
        </p:nvGraphicFramePr>
        <p:xfrm>
          <a:off x="1881917" y="1751336"/>
          <a:ext cx="8488907" cy="472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40856482-9E15-45DE-B50F-36EA4DDC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Wireless Fidelity (Wi-fi) 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CD8ECDD6-A26F-4174-BF0C-8E09E741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Information can be transmitted over short distances in the form of radio waves</a:t>
            </a:r>
          </a:p>
          <a:p>
            <a:pPr eaLnBrk="1" hangingPunct="1"/>
            <a:r>
              <a:rPr lang="en-US" altLang="en-US"/>
              <a:t>Connects computers, mobile phones and smart phones, MP3 players, PDAs, and game consoles to the internet</a:t>
            </a:r>
          </a:p>
          <a:p>
            <a:pPr eaLnBrk="1" hangingPunct="1"/>
            <a:r>
              <a:rPr lang="en-US" altLang="en-US"/>
              <a:t>Connections are easy to set up and have fast data transfer rates</a:t>
            </a:r>
          </a:p>
          <a:p>
            <a:pPr eaLnBrk="1" hangingPunct="1"/>
            <a:r>
              <a:rPr lang="en-US" altLang="en-US"/>
              <a:t>Offers mobility and flexibility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479DD52D-FE40-422D-990D-32E2B7B2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Wireless Fidelity (Wi-fi) 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4F42E60-D734-4BBB-AA64-49829B73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Disadvantages</a:t>
            </a:r>
          </a:p>
          <a:p>
            <a:pPr marL="639763" lvl="1" indent="-273050"/>
            <a:r>
              <a:rPr lang="en-US" altLang="en-US"/>
              <a:t>Susceptible to interference from other devices and to being intercepted which raises security concerns</a:t>
            </a:r>
          </a:p>
          <a:p>
            <a:pPr marL="639763" lvl="1" indent="-273050"/>
            <a:r>
              <a:rPr lang="en-US" altLang="en-US"/>
              <a:t>Lack of support for high-quality media streaming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E171D30E-2262-481F-9424-0F5671F1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Worldwide Interoperability for Microwave Access (WiMAX) 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5A207222-F134-423D-AE98-CF4B9E8FE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Broadband wireless technology based on the IEEE 802.16 standards</a:t>
            </a:r>
          </a:p>
          <a:p>
            <a:pPr eaLnBrk="1" hangingPunct="1"/>
            <a:r>
              <a:rPr lang="en-US" altLang="en-US"/>
              <a:t>Designed for wireless metropolitan area networks</a:t>
            </a:r>
          </a:p>
          <a:p>
            <a:pPr eaLnBrk="1" hangingPunct="1"/>
            <a:r>
              <a:rPr lang="en-US" altLang="en-US"/>
              <a:t>Includes a range of about 30 miles for fixed stations; 3-10 miles for mobile stations</a:t>
            </a:r>
          </a:p>
          <a:p>
            <a:pPr eaLnBrk="1" hangingPunct="1"/>
            <a:r>
              <a:rPr lang="en-US" altLang="en-US"/>
              <a:t>Fast and easy to install</a:t>
            </a:r>
          </a:p>
          <a:p>
            <a:pPr eaLnBrk="1" hangingPunct="1"/>
            <a:r>
              <a:rPr lang="en-US" altLang="en-US"/>
              <a:t>Enables devices using same frequency to communicate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7069F86E-9882-4BB5-AA3A-7C68718B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Worldwide Interoperability for Microwave Access (WiMAX) 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CFED0735-61B2-43E6-ADCA-CBA27982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Disadvantages </a:t>
            </a:r>
          </a:p>
          <a:p>
            <a:pPr marL="639763" lvl="1" indent="-273050"/>
            <a:r>
              <a:rPr lang="en-US" altLang="en-US"/>
              <a:t>Interference from other wireless devices</a:t>
            </a:r>
          </a:p>
          <a:p>
            <a:pPr marL="639763" lvl="1" indent="-273050"/>
            <a:r>
              <a:rPr lang="en-US" altLang="en-US"/>
              <a:t>High costs</a:t>
            </a:r>
          </a:p>
          <a:p>
            <a:pPr marL="639763" lvl="1" indent="-273050"/>
            <a:r>
              <a:rPr lang="en-US" altLang="en-US"/>
              <a:t>Interruptions from weather conditions</a:t>
            </a:r>
          </a:p>
          <a:p>
            <a:pPr marL="639763" lvl="1" indent="-273050"/>
            <a:r>
              <a:rPr lang="en-US" altLang="en-US"/>
              <a:t>Requires a lot of power </a:t>
            </a:r>
          </a:p>
          <a:p>
            <a:pPr marL="639763" lvl="1" indent="-273050"/>
            <a:r>
              <a:rPr lang="en-US" altLang="en-US"/>
              <a:t>Transmission speed decreases when bandwidth is shared among users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F3102A7C-0B20-403A-83A4-32540197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Bluetooth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EC44E8A6-7F10-4193-82D4-60EECAF4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Wireless technology for transferring data over short distances for fixed and mobile devices</a:t>
            </a:r>
          </a:p>
          <a:p>
            <a:pPr eaLnBrk="1" hangingPunct="1"/>
            <a:r>
              <a:rPr lang="en-US" altLang="en-US"/>
              <a:t>Used to create a personal area network (PAN)</a:t>
            </a:r>
          </a:p>
          <a:p>
            <a:pPr eaLnBrk="1" hangingPunct="1"/>
            <a:r>
              <a:rPr lang="en-US" altLang="en-US"/>
              <a:t>Uses a radio technology called Frequency Hopping Spread Spectrum (FHSS)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2EAED23-BB04-4CE8-8C5D-2BEDB939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50" y="28726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Learning Outcomes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505724B-A1CB-42B3-BCFA-2E597E1C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1835366"/>
            <a:ext cx="7823200" cy="4227513"/>
          </a:xfrm>
        </p:spPr>
        <p:txBody>
          <a:bodyPr/>
          <a:lstStyle/>
          <a:p>
            <a:pPr marL="419100" indent="-419100">
              <a:buFont typeface="Wingdings" panose="05000000000000000000" pitchFamily="2" charset="2"/>
              <a:buAutoNum type="arabicPlain" startAt="5"/>
            </a:pPr>
            <a:r>
              <a:rPr lang="en-US" altLang="en-US" dirty="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Summarize new uses of biometrics</a:t>
            </a:r>
          </a:p>
          <a:p>
            <a:pPr marL="419100" indent="-419100">
              <a:buFont typeface="Wingdings" panose="05000000000000000000" pitchFamily="2" charset="2"/>
              <a:buAutoNum type="arabicPlain" startAt="5"/>
            </a:pPr>
            <a:r>
              <a:rPr lang="en-US" altLang="en-US" dirty="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Describe new trends in networking, including grid, utility, and cloud computing </a:t>
            </a:r>
          </a:p>
          <a:p>
            <a:pPr marL="419100" indent="-419100">
              <a:buFont typeface="Wingdings" panose="05000000000000000000" pitchFamily="2" charset="2"/>
              <a:buAutoNum type="arabicPlain" startAt="5"/>
            </a:pPr>
            <a:r>
              <a:rPr lang="en-US" altLang="en-US" dirty="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Discuss uses of nanotechnology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3536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33FEAB17-36CB-4D32-BC53-A47F8351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Bluetooth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81DFA5B2-2319-4D82-8AE8-028BC713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Used to connect devices such as computers, GPSs, mobile phones, laptops, printers, and digital cameras</a:t>
            </a:r>
          </a:p>
          <a:p>
            <a:pPr eaLnBrk="1" hangingPunct="1"/>
            <a:r>
              <a:rPr lang="en-US" altLang="en-US"/>
              <a:t>Has no line-of-sight limitations</a:t>
            </a:r>
          </a:p>
          <a:p>
            <a:pPr eaLnBrk="1" hangingPunct="1"/>
            <a:r>
              <a:rPr lang="en-US" altLang="en-US"/>
              <a:t>Susceptible to interception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701E25D9-8E1F-47D0-8166-BF2DCAE0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Grid Computing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9E16C738-361B-4D3D-8D92-3546F85A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Involves combining the processing powers of various computers</a:t>
            </a:r>
          </a:p>
          <a:p>
            <a:pPr eaLnBrk="1" hangingPunct="1"/>
            <a:r>
              <a:rPr lang="en-US" altLang="en-US"/>
              <a:t>Allows users to make use of other computers’ resources to solve problems with this configuration involving:</a:t>
            </a:r>
          </a:p>
          <a:p>
            <a:pPr marL="639763" lvl="1" indent="-273050"/>
            <a:r>
              <a:rPr lang="en-US" altLang="en-US"/>
              <a:t>Large-scale, complex calculations</a:t>
            </a:r>
          </a:p>
          <a:p>
            <a:pPr marL="639763" lvl="1" indent="-273050"/>
            <a:r>
              <a:rPr lang="en-US" altLang="en-US"/>
              <a:t>Problems that a single computer is not capable of solving in a timely manner</a:t>
            </a:r>
          </a:p>
          <a:p>
            <a:pPr eaLnBrk="1" hangingPunct="1"/>
            <a:r>
              <a:rPr lang="en-US" altLang="en-US"/>
              <a:t>Each participant in a grid is referred to as a node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55A03D1-E32C-4819-B903-507EE93C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Grid Computing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36456DA7-B5CB-4CCA-93C7-95461AB46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Processing on overused nodes can be switched to idle servers and even desktop systems</a:t>
            </a:r>
          </a:p>
          <a:p>
            <a:pPr eaLnBrk="1" hangingPunct="1"/>
            <a:r>
              <a:rPr lang="en-US" altLang="en-US"/>
              <a:t>Used bioinformatics, oil and gas drilling, and financial applications</a:t>
            </a:r>
          </a:p>
          <a:p>
            <a:pPr eaLnBrk="1" hangingPunct="1"/>
            <a:r>
              <a:rPr lang="en-US" altLang="en-US"/>
              <a:t>Advantages</a:t>
            </a:r>
          </a:p>
          <a:p>
            <a:pPr marL="639763" lvl="1" indent="-273050"/>
            <a:r>
              <a:rPr lang="en-US" altLang="en-US"/>
              <a:t>Improved reliability</a:t>
            </a:r>
          </a:p>
          <a:p>
            <a:pPr marL="639763" lvl="1" indent="-273050"/>
            <a:r>
              <a:rPr lang="en-US" altLang="en-US"/>
              <a:t>Parallel processing nature</a:t>
            </a:r>
          </a:p>
          <a:p>
            <a:pPr marL="639763" lvl="1" indent="-273050"/>
            <a:r>
              <a:rPr lang="en-US" altLang="en-US"/>
              <a:t>Scalability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8ECB582A-DB69-465E-82E1-26CBF761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Utility (On-Demand) Computing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647345B7-BBCA-4531-9E14-DD57E6288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Provision of IT services on demand</a:t>
            </a:r>
          </a:p>
          <a:p>
            <a:pPr eaLnBrk="1" hangingPunct="1"/>
            <a:r>
              <a:rPr lang="en-US" altLang="en-US"/>
              <a:t>Users pay for computing or storage resources on an as-needed basis</a:t>
            </a:r>
          </a:p>
          <a:p>
            <a:pPr eaLnBrk="1" hangingPunct="1"/>
            <a:r>
              <a:rPr lang="en-US" altLang="en-US"/>
              <a:t>Advantages</a:t>
            </a:r>
          </a:p>
          <a:p>
            <a:pPr marL="639763" lvl="1" indent="-273050"/>
            <a:r>
              <a:rPr lang="en-US" altLang="en-US"/>
              <a:t>Convenience</a:t>
            </a:r>
          </a:p>
          <a:p>
            <a:pPr marL="639763" lvl="1" indent="-273050"/>
            <a:r>
              <a:rPr lang="en-US" altLang="en-US"/>
              <a:t>Cost savings</a:t>
            </a:r>
          </a:p>
          <a:p>
            <a:pPr eaLnBrk="1" hangingPunct="1"/>
            <a:r>
              <a:rPr lang="en-US" altLang="en-US"/>
              <a:t>Drawbacks</a:t>
            </a:r>
          </a:p>
          <a:p>
            <a:pPr marL="639763" lvl="1" indent="-273050"/>
            <a:r>
              <a:rPr lang="en-US" altLang="en-US"/>
              <a:t>Privacy</a:t>
            </a:r>
          </a:p>
          <a:p>
            <a:pPr marL="639763" lvl="1" indent="-273050"/>
            <a:r>
              <a:rPr lang="en-US" altLang="en-US"/>
              <a:t>Security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E13FD086-EF5D-40C5-B150-B144ACDA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Cloud Computing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31B4200D-D02A-44E1-B2E2-9FB3EF1E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Incorporates many recent technologies under one platform</a:t>
            </a:r>
          </a:p>
          <a:p>
            <a:pPr marL="639763" lvl="1" indent="-273050"/>
            <a:r>
              <a:rPr lang="en-US" altLang="en-US"/>
              <a:t>SaaS model, web 2.0, grid computing, and utility computing</a:t>
            </a:r>
          </a:p>
          <a:p>
            <a:pPr eaLnBrk="1" hangingPunct="1"/>
            <a:r>
              <a:rPr lang="en-US" altLang="en-US"/>
              <a:t>Includes components in the form of:</a:t>
            </a:r>
          </a:p>
          <a:p>
            <a:pPr marL="639763" lvl="1" indent="-273050"/>
            <a:r>
              <a:rPr lang="en-US" altLang="en-US"/>
              <a:t>Infrastructure as a service (IaaS)</a:t>
            </a:r>
          </a:p>
          <a:p>
            <a:pPr marL="639763" lvl="1" indent="-273050"/>
            <a:r>
              <a:rPr lang="en-US" altLang="en-US"/>
              <a:t>Platform as a service (PaaS)</a:t>
            </a:r>
          </a:p>
          <a:p>
            <a:pPr marL="639763" lvl="1" indent="-273050"/>
            <a:r>
              <a:rPr lang="en-US" altLang="en-US"/>
              <a:t>Software as a service (SaaS)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DCC74380-F770-4427-9B46-59A1BBD0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Cloud Computing 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0CB024E5-DB9B-4987-8655-511F84FE7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Includes many of the advantages and disadvantages of distributed computing</a:t>
            </a:r>
          </a:p>
          <a:p>
            <a:pPr eaLnBrk="1" hangingPunct="1"/>
            <a:r>
              <a:rPr lang="en-US" altLang="en-US"/>
              <a:t>Users can request services, applications, and storage</a:t>
            </a:r>
          </a:p>
          <a:p>
            <a:pPr eaLnBrk="1" hangingPunct="1"/>
            <a:r>
              <a:rPr lang="en-US" altLang="en-US"/>
              <a:t>Services require a fee although some are free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39FE1BF9-9772-4345-AF33-E92386F1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Public, Private, Hybrid, and Community Clouds: Which One to Choose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9FA64924-205B-422C-9205-3C8B0453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Organizations choose based on security needs and level of involvement IT managers require</a:t>
            </a:r>
          </a:p>
          <a:p>
            <a:pPr eaLnBrk="1" hangingPunct="1"/>
            <a:r>
              <a:rPr lang="en-US" altLang="en-US"/>
              <a:t>Public</a:t>
            </a:r>
          </a:p>
          <a:p>
            <a:pPr marL="639763" lvl="1" indent="-273050"/>
            <a:r>
              <a:rPr lang="en-US" altLang="en-US"/>
              <a:t>Users connect with an off-site infrastructure over the internet</a:t>
            </a:r>
          </a:p>
          <a:p>
            <a:pPr eaLnBrk="1" hangingPunct="1"/>
            <a:r>
              <a:rPr lang="en-US" altLang="en-US"/>
              <a:t>Private</a:t>
            </a:r>
          </a:p>
          <a:p>
            <a:pPr marL="639763" lvl="1" indent="-273050"/>
            <a:r>
              <a:rPr lang="en-US" altLang="en-US"/>
              <a:t>Services and the infrastructure are run on a private network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5048F09F-8CE1-427C-9191-654272BB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263" y="48440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Public, Private, Hybrid, and Community Clouds: Which One to Choose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A6B5BBF1-62F1-4D9E-99D7-B80881B5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663" y="2146085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 dirty="0"/>
              <a:t>Hybrid</a:t>
            </a:r>
          </a:p>
          <a:p>
            <a:pPr marL="639763" lvl="1" indent="-273050"/>
            <a:r>
              <a:rPr lang="en-US" altLang="en-US" dirty="0"/>
              <a:t>Chosen by organizations that operate on both private and public data</a:t>
            </a:r>
          </a:p>
          <a:p>
            <a:pPr marL="639763" lvl="1" indent="-273050"/>
            <a:r>
              <a:rPr lang="en-US" altLang="en-US" dirty="0"/>
              <a:t>Collection of at least one private and at least one public cloud</a:t>
            </a:r>
          </a:p>
          <a:p>
            <a:pPr eaLnBrk="1" hangingPunct="1"/>
            <a:r>
              <a:rPr lang="en-US" altLang="en-US" dirty="0"/>
              <a:t>Community</a:t>
            </a:r>
          </a:p>
          <a:p>
            <a:pPr marL="639763" lvl="1" indent="-273050"/>
            <a:r>
              <a:rPr lang="en-US" altLang="en-US" dirty="0"/>
              <a:t>Cloud infrastructure is designed for exclusive use by a specific community of users from organizations with common concerns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1DE55B39-77DC-469A-A771-B80EBCA1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Cloud Computing Security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DB3AF38C-4200-4E69-A82B-3DECD148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Organization that uses cloud computing should:</a:t>
            </a:r>
          </a:p>
          <a:p>
            <a:pPr marL="639763" lvl="1" indent="-273050"/>
            <a:r>
              <a:rPr lang="en-US" altLang="en-US"/>
              <a:t>Provide end-user education</a:t>
            </a:r>
          </a:p>
          <a:p>
            <a:pPr marL="639763" lvl="1" indent="-273050"/>
            <a:r>
              <a:rPr lang="en-US" altLang="en-US"/>
              <a:t>Force software updates</a:t>
            </a:r>
          </a:p>
          <a:p>
            <a:pPr marL="639763" lvl="1" indent="-273050"/>
            <a:r>
              <a:rPr lang="en-US" altLang="en-US"/>
              <a:t>Work with the cloud computing provider to spot unusual activities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D32EDEC8-D867-41FE-B657-6AB61D64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Cloud Computing Security Risks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3ADC686-93C1-4B3B-851A-6CFB2FD6EF15}"/>
              </a:ext>
            </a:extLst>
          </p:cNvPr>
          <p:cNvGraphicFramePr/>
          <p:nvPr/>
        </p:nvGraphicFramePr>
        <p:xfrm>
          <a:off x="2124502" y="1501254"/>
          <a:ext cx="8079475" cy="4667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2EAED23-BB04-4CE8-8C5D-2BEDB939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50" y="287261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Software and Service Distribution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505724B-A1CB-42B3-BCFA-2E597E1C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183536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 b="1" dirty="0"/>
              <a:t>Pull technology</a:t>
            </a:r>
          </a:p>
          <a:p>
            <a:pPr marL="639763" lvl="1" indent="-273050"/>
            <a:r>
              <a:rPr lang="en-US" altLang="en-US" dirty="0"/>
              <a:t>User states a need before getting information</a:t>
            </a:r>
          </a:p>
          <a:p>
            <a:pPr marL="639763" lvl="1" indent="-273050"/>
            <a:r>
              <a:rPr lang="en-US" altLang="en-US" dirty="0"/>
              <a:t>Entering a URL in a Web browser to go to a certain website</a:t>
            </a:r>
          </a:p>
          <a:p>
            <a:pPr eaLnBrk="1" hangingPunct="1"/>
            <a:r>
              <a:rPr lang="en-US" altLang="en-US" b="1" dirty="0"/>
              <a:t>Push technology (Webcasting)</a:t>
            </a:r>
          </a:p>
          <a:p>
            <a:pPr marL="639763" lvl="1" indent="-273050"/>
            <a:r>
              <a:rPr lang="en-US" altLang="en-US" dirty="0"/>
              <a:t>Web server delivers information to users who have signed up for this service</a:t>
            </a:r>
          </a:p>
          <a:p>
            <a:pPr marL="639763" lvl="1" indent="-273050"/>
            <a:r>
              <a:rPr lang="en-US" altLang="en-US" dirty="0"/>
              <a:t>Supported by many Web browsers </a:t>
            </a:r>
          </a:p>
          <a:p>
            <a:pPr marL="639763" lvl="1" indent="-273050"/>
            <a:r>
              <a:rPr lang="en-US" altLang="en-US" dirty="0"/>
              <a:t>Delivers content to users automatically at set intervals or when a new event occurs</a:t>
            </a:r>
          </a:p>
        </p:txBody>
      </p:sp>
    </p:spTree>
    <p:extLst>
      <p:ext uri="{BB962C8B-B14F-4D97-AF65-F5344CB8AC3E}">
        <p14:creationId xmlns:p14="http://schemas.microsoft.com/office/powerpoint/2010/main" val="2839676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89BE33C2-A676-4BF2-B560-D9161C17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Nanotechnology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9C5318C7-4B1C-43A1-B188-E49EB08A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Incorporates techniques that involve the structure and composition of materials on a nanoscale</a:t>
            </a:r>
          </a:p>
          <a:p>
            <a:pPr eaLnBrk="1" hangingPunct="1"/>
            <a:r>
              <a:rPr lang="en-US" altLang="en-US"/>
              <a:t>Plays a role in the areas of:</a:t>
            </a:r>
          </a:p>
          <a:p>
            <a:pPr marL="639763" lvl="1" indent="-273050"/>
            <a:r>
              <a:rPr lang="en-US" altLang="en-US"/>
              <a:t>Energy</a:t>
            </a:r>
          </a:p>
          <a:p>
            <a:pPr marL="639763" lvl="1" indent="-273050"/>
            <a:r>
              <a:rPr lang="en-US" altLang="en-US"/>
              <a:t>Information and communication</a:t>
            </a:r>
          </a:p>
          <a:p>
            <a:pPr marL="639763" lvl="1" indent="-273050"/>
            <a:r>
              <a:rPr lang="en-US" altLang="en-US"/>
              <a:t>Heavy industry</a:t>
            </a:r>
          </a:p>
          <a:p>
            <a:pPr eaLnBrk="1" hangingPunct="1"/>
            <a:r>
              <a:rPr lang="en-US" altLang="en-US"/>
              <a:t>Nanomaterials: Consumer goods incorporating nanotechnology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>
            <a:extLst>
              <a:ext uri="{FF2B5EF4-FFF2-40B4-BE49-F238E27FC236}">
                <a16:creationId xmlns:a16="http://schemas.microsoft.com/office/drawing/2014/main" id="{02CBBC7D-A6D4-41A9-B896-585C14AC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436" y="41154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Software and Service Distribution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BE43EC3-1F12-4F59-B069-DCF490A1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344" y="2341394"/>
            <a:ext cx="7823200" cy="4227513"/>
          </a:xfrm>
        </p:spPr>
        <p:txBody>
          <a:bodyPr/>
          <a:lstStyle/>
          <a:p>
            <a:pPr marL="639763" lvl="1" indent="-273050"/>
            <a:r>
              <a:rPr lang="en-US" altLang="en-US" dirty="0"/>
              <a:t>Streamlines the process of users getting software updates and updated content</a:t>
            </a:r>
          </a:p>
          <a:p>
            <a:pPr marL="639763" lvl="1" indent="-273050"/>
            <a:r>
              <a:rPr lang="en-US" altLang="en-US" dirty="0"/>
              <a:t>Benefits vendors by keeping in constant touch with users creating customer loyalty</a:t>
            </a:r>
          </a:p>
          <a:p>
            <a:pPr marL="639763" lvl="1" indent="-273050"/>
            <a:r>
              <a:rPr lang="en-US" altLang="en-US" dirty="0"/>
              <a:t>Examples</a:t>
            </a:r>
          </a:p>
          <a:p>
            <a:pPr marL="958850" lvl="2" indent="-319088"/>
            <a:r>
              <a:rPr lang="en-US" altLang="en-US" dirty="0"/>
              <a:t>Microsoft direct push (AT&amp;T)</a:t>
            </a:r>
          </a:p>
          <a:p>
            <a:pPr marL="958850" lvl="2" indent="-319088"/>
            <a:r>
              <a:rPr lang="en-US" altLang="en-US" dirty="0"/>
              <a:t>Apple push notification</a:t>
            </a:r>
          </a:p>
          <a:p>
            <a:pPr marL="958850" lvl="2" indent="-319088"/>
            <a:r>
              <a:rPr lang="en-US" altLang="en-US" dirty="0"/>
              <a:t>Blackberry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3044EDA-DED6-41A7-85B2-AA586A19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Software and Service Distribution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8C6F10E-C7B8-4A8C-971C-B72CAD23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 b="1"/>
              <a:t>Application service providers (ASPs) </a:t>
            </a:r>
          </a:p>
          <a:p>
            <a:pPr marL="639763" lvl="1" indent="-273050"/>
            <a:r>
              <a:rPr lang="en-US" altLang="en-US"/>
              <a:t>Provides access to software or services for a fee</a:t>
            </a:r>
          </a:p>
          <a:p>
            <a:pPr eaLnBrk="1" hangingPunct="1"/>
            <a:r>
              <a:rPr lang="en-US" altLang="en-US" b="1"/>
              <a:t>Software as a service (SaaS)</a:t>
            </a:r>
            <a:r>
              <a:rPr lang="en-US" altLang="en-US"/>
              <a:t> </a:t>
            </a:r>
          </a:p>
          <a:p>
            <a:pPr marL="639763" lvl="1" indent="-273050"/>
            <a:r>
              <a:rPr lang="en-US" altLang="en-US"/>
              <a:t>Delivers software to users for a fee</a:t>
            </a:r>
          </a:p>
          <a:p>
            <a:pPr marL="639763" lvl="1" indent="-273050"/>
            <a:r>
              <a:rPr lang="en-US" altLang="en-US"/>
              <a:t>For temporary or long-term use</a:t>
            </a:r>
          </a:p>
          <a:p>
            <a:pPr marL="639763" lvl="1" indent="-273050"/>
            <a:r>
              <a:rPr lang="en-US" altLang="en-US"/>
              <a:t>Offers the recent version of the software</a:t>
            </a:r>
          </a:p>
          <a:p>
            <a:pPr marL="639763" lvl="1" indent="-273050"/>
            <a:r>
              <a:rPr lang="en-US" altLang="en-US"/>
              <a:t>Allows users to save all application data on the asp’s server for the software and data to be portable</a:t>
            </a:r>
          </a:p>
          <a:p>
            <a:pPr marL="639763" lvl="1" indent="-273050"/>
            <a:r>
              <a:rPr lang="en-US" altLang="en-US"/>
              <a:t>Known as on-demand software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7081761-48C5-4317-A892-C9BB2D22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Virtual Reality (VR)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4D8E6D4-7F9E-4FDB-ABAF-7F0A7107D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eaLnBrk="1" hangingPunct="1"/>
            <a:r>
              <a:rPr lang="en-US" altLang="en-US"/>
              <a:t>Uses computer-generated, three-dimensional images to create the illusion of interaction in a real-world environment </a:t>
            </a:r>
          </a:p>
          <a:p>
            <a:pPr marL="639763" lvl="1" indent="-273050"/>
            <a:r>
              <a:rPr lang="en-US" altLang="en-US"/>
              <a:t>Simulation: Giving objects in a VR environment texture and shading for a 3D appearance</a:t>
            </a:r>
          </a:p>
          <a:p>
            <a:pPr marL="639763" lvl="1" indent="-273050"/>
            <a:r>
              <a:rPr lang="en-US" altLang="en-US"/>
              <a:t>Interaction: Enabling users to act on objects in a VR environment</a:t>
            </a:r>
          </a:p>
          <a:p>
            <a:pPr marL="639763" lvl="1" indent="-273050"/>
            <a:r>
              <a:rPr lang="en-US" altLang="en-US"/>
              <a:t>Immersion: Giving users the feeling of being part of an environment by using special hardware and software</a:t>
            </a:r>
          </a:p>
          <a:p>
            <a:pPr marL="639763" lvl="1" indent="-273050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2890967C-CFA1-4340-B362-816869C0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/>
          <a:lstStyle/>
          <a:p>
            <a:pPr marL="639763" lvl="1" indent="-273050"/>
            <a:r>
              <a:rPr lang="en-US" altLang="en-US"/>
              <a:t>Telepresence: Giving users the sense that they are in another location and can manipulate objects as though in reality</a:t>
            </a:r>
          </a:p>
          <a:p>
            <a:pPr marL="639763" lvl="1" indent="-273050"/>
            <a:r>
              <a:rPr lang="en-US" altLang="en-US"/>
              <a:t>Full-body immersion: Allowing users to move around freely by combining interactive environments with cameras, monitors, and other devices</a:t>
            </a:r>
          </a:p>
          <a:p>
            <a:pPr marL="639763" lvl="1" indent="-273050"/>
            <a:r>
              <a:rPr lang="en-US" altLang="en-US"/>
              <a:t>Networked communication: Allowing users in different locations to interact and manipulate the same world at the same time by connecting two or more virtual worlds</a:t>
            </a:r>
          </a:p>
        </p:txBody>
      </p:sp>
      <p:sp>
        <p:nvSpPr>
          <p:cNvPr id="34819" name="Title 1">
            <a:extLst>
              <a:ext uri="{FF2B5EF4-FFF2-40B4-BE49-F238E27FC236}">
                <a16:creationId xmlns:a16="http://schemas.microsoft.com/office/drawing/2014/main" id="{E097D27C-1BBF-444E-88B4-96AF61FE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Virtual Reality (VR)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70DE082-3AEB-47A2-BE67-EC66B689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63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Types of Virtual Environments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0E70211-B12C-434B-81CA-187F7A83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5" y="1533526"/>
            <a:ext cx="7823200" cy="42275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/>
              <a:t>Egocentric environment</a:t>
            </a:r>
          </a:p>
          <a:p>
            <a:pPr marL="639763" lvl="1" indent="-273050"/>
            <a:r>
              <a:rPr lang="en-US" altLang="en-US"/>
              <a:t>User is totally immersed in the VR world</a:t>
            </a:r>
          </a:p>
          <a:p>
            <a:pPr marL="639763" lvl="1" indent="-273050"/>
            <a:r>
              <a:rPr lang="en-US" altLang="en-US"/>
              <a:t>Technologies used with the environment</a:t>
            </a:r>
          </a:p>
          <a:p>
            <a:pPr marL="958850" lvl="2" indent="-319088"/>
            <a:r>
              <a:rPr lang="en-US" altLang="en-US"/>
              <a:t>Head-mounted display (HMD)</a:t>
            </a:r>
          </a:p>
          <a:p>
            <a:pPr marL="958850" lvl="2" indent="-319088"/>
            <a:r>
              <a:rPr lang="en-US" altLang="en-US"/>
              <a:t>Virtual retinal display (VRD)</a:t>
            </a:r>
          </a:p>
          <a:p>
            <a:pPr eaLnBrk="1" hangingPunct="1"/>
            <a:r>
              <a:rPr lang="en-US" altLang="en-US" b="1"/>
              <a:t>Exocentric environment </a:t>
            </a:r>
          </a:p>
          <a:p>
            <a:pPr marL="639763" lvl="1" indent="-273050"/>
            <a:r>
              <a:rPr lang="en-US" altLang="en-US"/>
              <a:t>User is given a window view</a:t>
            </a:r>
          </a:p>
          <a:p>
            <a:pPr marL="639763" lvl="1" indent="-273050"/>
            <a:r>
              <a:rPr lang="en-US" altLang="en-US"/>
              <a:t>Data is rendered in 3D, but users can only view it on screen</a:t>
            </a:r>
          </a:p>
          <a:p>
            <a:pPr marL="639763" lvl="1" indent="-273050"/>
            <a:r>
              <a:rPr lang="en-US" altLang="en-US"/>
              <a:t>Users can not interact with objects, as in an egocentric environment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1766</Words>
  <Application>Microsoft Office PowerPoint</Application>
  <PresentationFormat>Widescreen</PresentationFormat>
  <Paragraphs>294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Franklin Gothic Medium</vt:lpstr>
      <vt:lpstr>Rockwell</vt:lpstr>
      <vt:lpstr>Tahoma</vt:lpstr>
      <vt:lpstr>Times New Roman</vt:lpstr>
      <vt:lpstr>Wingdings</vt:lpstr>
      <vt:lpstr>Office Theme</vt:lpstr>
      <vt:lpstr>Emerging Trends, Technologies, and Applications</vt:lpstr>
      <vt:lpstr>Learning Outcomes</vt:lpstr>
      <vt:lpstr>Learning Outcomes</vt:lpstr>
      <vt:lpstr>Trends in Software and Service Distribution</vt:lpstr>
      <vt:lpstr>Trends in Software and Service Distribution</vt:lpstr>
      <vt:lpstr>Trends in Software and Service Distribution</vt:lpstr>
      <vt:lpstr>Virtual Reality (VR)</vt:lpstr>
      <vt:lpstr>Virtual Reality (VR)</vt:lpstr>
      <vt:lpstr>Types of Virtual Environments</vt:lpstr>
      <vt:lpstr>Types of Virtual Environments</vt:lpstr>
      <vt:lpstr>Components of a Virtual Reality System</vt:lpstr>
      <vt:lpstr>Components of a Virtual Reality System</vt:lpstr>
      <vt:lpstr>Cave Automatic Virtual Environment (CAVE)</vt:lpstr>
      <vt:lpstr>Cave Automatic Virtual Environment (CAVE)</vt:lpstr>
      <vt:lpstr>Virtual Reality Applications</vt:lpstr>
      <vt:lpstr>Obstacles in Using VR Systems</vt:lpstr>
      <vt:lpstr>Virtual Worlds</vt:lpstr>
      <vt:lpstr>Widely Used Virtual Worlds</vt:lpstr>
      <vt:lpstr>Radio Frequency Identification (RFID) Tag</vt:lpstr>
      <vt:lpstr>Radio Frequency Identification (RFID) Tag</vt:lpstr>
      <vt:lpstr>RFID Applications</vt:lpstr>
      <vt:lpstr>Quick Response Code</vt:lpstr>
      <vt:lpstr>Biometrics</vt:lpstr>
      <vt:lpstr>Current and Future Applications of Biometrics</vt:lpstr>
      <vt:lpstr>Wireless Fidelity (Wi-fi) </vt:lpstr>
      <vt:lpstr>Wireless Fidelity (Wi-fi) </vt:lpstr>
      <vt:lpstr>Worldwide Interoperability for Microwave Access (WiMAX) </vt:lpstr>
      <vt:lpstr>Worldwide Interoperability for Microwave Access (WiMAX) </vt:lpstr>
      <vt:lpstr>Bluetooth</vt:lpstr>
      <vt:lpstr>Bluetooth</vt:lpstr>
      <vt:lpstr>Grid Computing</vt:lpstr>
      <vt:lpstr>Grid Computing</vt:lpstr>
      <vt:lpstr>Utility (On-Demand) Computing</vt:lpstr>
      <vt:lpstr>Cloud Computing</vt:lpstr>
      <vt:lpstr>Cloud Computing </vt:lpstr>
      <vt:lpstr>Public, Private, Hybrid, and Community Clouds: Which One to Choose</vt:lpstr>
      <vt:lpstr>Public, Private, Hybrid, and Community Clouds: Which One to Choose</vt:lpstr>
      <vt:lpstr>Cloud Computing Security</vt:lpstr>
      <vt:lpstr>Cloud Computing Security Risks</vt:lpstr>
      <vt:lpstr>Nanotechnology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Trends, Technologies, and Applications</dc:title>
  <dc:creator>rifat rashid</dc:creator>
  <cp:lastModifiedBy>rifat rashid</cp:lastModifiedBy>
  <cp:revision>2</cp:revision>
  <dcterms:created xsi:type="dcterms:W3CDTF">2019-10-14T16:54:36Z</dcterms:created>
  <dcterms:modified xsi:type="dcterms:W3CDTF">2019-10-14T17:16:59Z</dcterms:modified>
</cp:coreProperties>
</file>