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Alex Brush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Now Bold" panose="020B0604020202020204" charset="0"/>
      <p:regular r:id="rId8"/>
    </p:embeddedFont>
    <p:embeddedFont>
      <p:font typeface="Ovo" panose="020B0604020202020204" charset="0"/>
      <p:regular r:id="rId9"/>
    </p:embeddedFont>
    <p:embeddedFont>
      <p:font typeface="Playfair Display" panose="00000500000000000000" pitchFamily="2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033" autoAdjust="0"/>
  </p:normalViewPr>
  <p:slideViewPr>
    <p:cSldViewPr>
      <p:cViewPr varScale="1">
        <p:scale>
          <a:sx n="75" d="100"/>
          <a:sy n="75" d="100"/>
        </p:scale>
        <p:origin x="180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6575" cy="7553325"/>
          </a:xfrm>
          <a:custGeom>
            <a:avLst/>
            <a:gdLst/>
            <a:ahLst/>
            <a:cxnLst/>
            <a:rect l="l" t="t" r="r" b="b"/>
            <a:pathLst>
              <a:path w="10696575" h="755332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4531" t="-1513" r="-4489" b="-160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98376" y="-54352"/>
            <a:ext cx="12288752" cy="7668703"/>
          </a:xfrm>
          <a:custGeom>
            <a:avLst/>
            <a:gdLst/>
            <a:ahLst/>
            <a:cxnLst/>
            <a:rect l="l" t="t" r="r" b="b"/>
            <a:pathLst>
              <a:path w="12288752" h="7668703">
                <a:moveTo>
                  <a:pt x="0" y="0"/>
                </a:moveTo>
                <a:lnTo>
                  <a:pt x="12288752" y="0"/>
                </a:lnTo>
                <a:lnTo>
                  <a:pt x="12288752" y="7668704"/>
                </a:lnTo>
                <a:lnTo>
                  <a:pt x="0" y="76687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999"/>
            </a:blip>
            <a:stretch>
              <a:fillRect l="-9494" r="-9494"/>
            </a:stretch>
          </a:blipFill>
        </p:spPr>
      </p:sp>
      <p:sp>
        <p:nvSpPr>
          <p:cNvPr id="4" name="Freeform 4"/>
          <p:cNvSpPr/>
          <p:nvPr/>
        </p:nvSpPr>
        <p:spPr>
          <a:xfrm rot="920467">
            <a:off x="-2565009" y="6187680"/>
            <a:ext cx="5130018" cy="4071952"/>
          </a:xfrm>
          <a:custGeom>
            <a:avLst/>
            <a:gdLst/>
            <a:ahLst/>
            <a:cxnLst/>
            <a:rect l="l" t="t" r="r" b="b"/>
            <a:pathLst>
              <a:path w="5130018" h="4071952">
                <a:moveTo>
                  <a:pt x="0" y="0"/>
                </a:moveTo>
                <a:lnTo>
                  <a:pt x="5130018" y="0"/>
                </a:lnTo>
                <a:lnTo>
                  <a:pt x="5130018" y="4071952"/>
                </a:lnTo>
                <a:lnTo>
                  <a:pt x="0" y="4071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045557">
            <a:off x="8126991" y="-2607781"/>
            <a:ext cx="5130018" cy="4071952"/>
          </a:xfrm>
          <a:custGeom>
            <a:avLst/>
            <a:gdLst/>
            <a:ahLst/>
            <a:cxnLst/>
            <a:rect l="l" t="t" r="r" b="b"/>
            <a:pathLst>
              <a:path w="5130018" h="4071952">
                <a:moveTo>
                  <a:pt x="0" y="0"/>
                </a:moveTo>
                <a:lnTo>
                  <a:pt x="5130018" y="0"/>
                </a:lnTo>
                <a:lnTo>
                  <a:pt x="5130018" y="4071952"/>
                </a:lnTo>
                <a:lnTo>
                  <a:pt x="0" y="4071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7076923" y="6500538"/>
            <a:ext cx="1374950" cy="0"/>
          </a:xfrm>
          <a:prstGeom prst="line">
            <a:avLst/>
          </a:prstGeom>
          <a:ln w="9525" cap="flat">
            <a:solidFill>
              <a:srgbClr val="4F1F7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2643883" y="3181472"/>
            <a:ext cx="5574628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22"/>
              </a:lnSpc>
            </a:pPr>
            <a:r>
              <a:rPr lang="en-US" sz="5811" spc="-58" dirty="0">
                <a:solidFill>
                  <a:srgbClr val="4F1F72"/>
                </a:solidFill>
                <a:latin typeface="Alex Brush"/>
              </a:rPr>
              <a:t>Participant Name</a:t>
            </a:r>
          </a:p>
        </p:txBody>
      </p:sp>
      <p:sp>
        <p:nvSpPr>
          <p:cNvPr id="8" name="AutoShape 8"/>
          <p:cNvSpPr/>
          <p:nvPr/>
        </p:nvSpPr>
        <p:spPr>
          <a:xfrm>
            <a:off x="2976499" y="4117626"/>
            <a:ext cx="5060897" cy="0"/>
          </a:xfrm>
          <a:prstGeom prst="line">
            <a:avLst/>
          </a:prstGeom>
          <a:ln w="9525" cap="flat">
            <a:solidFill>
              <a:srgbClr val="4F1F7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4843802" y="6048855"/>
            <a:ext cx="1004397" cy="1304412"/>
          </a:xfrm>
          <a:custGeom>
            <a:avLst/>
            <a:gdLst/>
            <a:ahLst/>
            <a:cxnLst/>
            <a:rect l="l" t="t" r="r" b="b"/>
            <a:pathLst>
              <a:path w="1004397" h="1304412">
                <a:moveTo>
                  <a:pt x="0" y="0"/>
                </a:moveTo>
                <a:lnTo>
                  <a:pt x="1004396" y="0"/>
                </a:lnTo>
                <a:lnTo>
                  <a:pt x="1004396" y="1304412"/>
                </a:lnTo>
                <a:lnTo>
                  <a:pt x="0" y="13044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013632" y="6146334"/>
            <a:ext cx="664736" cy="624852"/>
          </a:xfrm>
          <a:custGeom>
            <a:avLst/>
            <a:gdLst/>
            <a:ahLst/>
            <a:cxnLst/>
            <a:rect l="l" t="t" r="r" b="b"/>
            <a:pathLst>
              <a:path w="664736" h="624852">
                <a:moveTo>
                  <a:pt x="0" y="0"/>
                </a:moveTo>
                <a:lnTo>
                  <a:pt x="664736" y="0"/>
                </a:lnTo>
                <a:lnTo>
                  <a:pt x="664736" y="624851"/>
                </a:lnTo>
                <a:lnTo>
                  <a:pt x="0" y="6248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556185">
            <a:off x="8286883" y="6016381"/>
            <a:ext cx="3494863" cy="1945648"/>
          </a:xfrm>
          <a:custGeom>
            <a:avLst/>
            <a:gdLst/>
            <a:ahLst/>
            <a:cxnLst/>
            <a:rect l="l" t="t" r="r" b="b"/>
            <a:pathLst>
              <a:path w="3494863" h="1945648">
                <a:moveTo>
                  <a:pt x="0" y="0"/>
                </a:moveTo>
                <a:lnTo>
                  <a:pt x="3494863" y="0"/>
                </a:lnTo>
                <a:lnTo>
                  <a:pt x="3494863" y="1945647"/>
                </a:lnTo>
                <a:lnTo>
                  <a:pt x="0" y="19456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909702" y="4978316"/>
            <a:ext cx="7042990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32">
                <a:solidFill>
                  <a:srgbClr val="4F1F72"/>
                </a:solidFill>
                <a:latin typeface="Now Bold"/>
              </a:rPr>
              <a:t>FOR WINNING IN LUDO ORGANISED BY </a:t>
            </a:r>
          </a:p>
          <a:p>
            <a:pPr algn="ctr">
              <a:lnSpc>
                <a:spcPts val="2800"/>
              </a:lnSpc>
            </a:pPr>
            <a:r>
              <a:rPr lang="en-US" sz="2000" spc="132">
                <a:solidFill>
                  <a:srgbClr val="4F1F72"/>
                </a:solidFill>
                <a:latin typeface="Now Bold"/>
              </a:rPr>
              <a:t> LEVEL UP SOCIETY ON NOVEMBER 17th,2023</a:t>
            </a:r>
          </a:p>
        </p:txBody>
      </p:sp>
      <p:sp>
        <p:nvSpPr>
          <p:cNvPr id="13" name="Freeform 13"/>
          <p:cNvSpPr/>
          <p:nvPr/>
        </p:nvSpPr>
        <p:spPr>
          <a:xfrm>
            <a:off x="7047842" y="5563275"/>
            <a:ext cx="1394870" cy="1425930"/>
          </a:xfrm>
          <a:custGeom>
            <a:avLst/>
            <a:gdLst/>
            <a:ahLst/>
            <a:cxnLst/>
            <a:rect l="l" t="t" r="r" b="b"/>
            <a:pathLst>
              <a:path w="1394870" h="1425930">
                <a:moveTo>
                  <a:pt x="0" y="0"/>
                </a:moveTo>
                <a:lnTo>
                  <a:pt x="1394870" y="0"/>
                </a:lnTo>
                <a:lnTo>
                  <a:pt x="1394870" y="1425930"/>
                </a:lnTo>
                <a:lnTo>
                  <a:pt x="0" y="142593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7076923" y="6594652"/>
            <a:ext cx="1374950" cy="181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57"/>
              </a:lnSpc>
              <a:spcBef>
                <a:spcPct val="0"/>
              </a:spcBef>
            </a:pPr>
            <a:r>
              <a:rPr lang="en-US" sz="1112" spc="101">
                <a:solidFill>
                  <a:srgbClr val="4F1F72"/>
                </a:solidFill>
                <a:latin typeface="Now Bold"/>
              </a:rPr>
              <a:t>CONVENOR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72577" y="548888"/>
            <a:ext cx="9146845" cy="877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3"/>
              </a:lnSpc>
            </a:pPr>
            <a:r>
              <a:rPr lang="en-US" sz="5202" spc="-52">
                <a:solidFill>
                  <a:srgbClr val="4F1F72"/>
                </a:solidFill>
                <a:latin typeface="Playfair Display"/>
              </a:rPr>
              <a:t>CERTIFICATE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290034" y="1559638"/>
            <a:ext cx="4111931" cy="364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0"/>
              </a:lnSpc>
              <a:spcBef>
                <a:spcPct val="0"/>
              </a:spcBef>
            </a:pPr>
            <a:r>
              <a:rPr lang="en-US" sz="2164" spc="-21">
                <a:solidFill>
                  <a:srgbClr val="4F1F72"/>
                </a:solidFill>
                <a:latin typeface="Playfair Display"/>
              </a:rPr>
              <a:t>OF WINNER</a:t>
            </a:r>
          </a:p>
        </p:txBody>
      </p:sp>
      <p:sp>
        <p:nvSpPr>
          <p:cNvPr id="17" name="Freeform 17"/>
          <p:cNvSpPr/>
          <p:nvPr/>
        </p:nvSpPr>
        <p:spPr>
          <a:xfrm>
            <a:off x="-125410" y="23188"/>
            <a:ext cx="1795975" cy="1795975"/>
          </a:xfrm>
          <a:custGeom>
            <a:avLst/>
            <a:gdLst/>
            <a:ahLst/>
            <a:cxnLst/>
            <a:rect l="l" t="t" r="r" b="b"/>
            <a:pathLst>
              <a:path w="1795975" h="1795975">
                <a:moveTo>
                  <a:pt x="0" y="0"/>
                </a:moveTo>
                <a:lnTo>
                  <a:pt x="1795975" y="0"/>
                </a:lnTo>
                <a:lnTo>
                  <a:pt x="1795975" y="1795975"/>
                </a:lnTo>
                <a:lnTo>
                  <a:pt x="0" y="179597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65478" y="2002320"/>
            <a:ext cx="8561045" cy="589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5"/>
              </a:lnSpc>
              <a:spcBef>
                <a:spcPct val="0"/>
              </a:spcBef>
            </a:pPr>
            <a:r>
              <a:rPr lang="en-US" sz="3425" u="none">
                <a:solidFill>
                  <a:srgbClr val="000000"/>
                </a:solidFill>
                <a:latin typeface="Ovo"/>
              </a:rPr>
              <a:t>is proudly presented 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Now Bold</vt:lpstr>
      <vt:lpstr>Calibri</vt:lpstr>
      <vt:lpstr>Arial</vt:lpstr>
      <vt:lpstr>Ovo</vt:lpstr>
      <vt:lpstr>Playfair Display</vt:lpstr>
      <vt:lpstr>Alex Brush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LUDO winner</dc:title>
  <cp:lastModifiedBy>Satyaki Dey</cp:lastModifiedBy>
  <cp:revision>2</cp:revision>
  <dcterms:created xsi:type="dcterms:W3CDTF">2006-08-16T00:00:00Z</dcterms:created>
  <dcterms:modified xsi:type="dcterms:W3CDTF">2023-12-02T16:49:31Z</dcterms:modified>
  <dc:identifier>DAF1MOlxYV8</dc:identifier>
</cp:coreProperties>
</file>