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0693400" cy="75565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inzel Decorative" panose="020B0604020202020204" charset="0"/>
      <p:regular r:id="rId7"/>
    </p:embeddedFont>
    <p:embeddedFont>
      <p:font typeface="Garet 1 Ultra-Bold" panose="020B0604020202020204" charset="0"/>
      <p:regular r:id="rId8"/>
    </p:embeddedFont>
    <p:embeddedFont>
      <p:font typeface="Garet 2" panose="020B0604020202020204" charset="0"/>
      <p:regular r:id="rId9"/>
    </p:embeddedFont>
    <p:embeddedFont>
      <p:font typeface="Glacial Indifference" panose="020B0604020202020204" charset="0"/>
      <p:regular r:id="rId10"/>
    </p:embeddedFont>
    <p:embeddedFont>
      <p:font typeface="Satisfy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1" d="100"/>
          <a:sy n="71" d="100"/>
        </p:scale>
        <p:origin x="144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tableStyles" Target="tableStyle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0696575" cy="7553325"/>
          </a:xfrm>
          <a:custGeom>
            <a:avLst/>
            <a:gdLst/>
            <a:ahLst/>
            <a:cxnLst/>
            <a:rect l="l" t="t" r="r" b="b"/>
            <a:pathLst>
              <a:path w="10696575" h="7553325">
                <a:moveTo>
                  <a:pt x="0" y="0"/>
                </a:moveTo>
                <a:lnTo>
                  <a:pt x="10696575" y="0"/>
                </a:ln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8" t="-78231" r="-1025" b="-7831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67812" y="-165764"/>
            <a:ext cx="2407341" cy="3488899"/>
          </a:xfrm>
          <a:custGeom>
            <a:avLst/>
            <a:gdLst/>
            <a:ahLst/>
            <a:cxnLst/>
            <a:rect l="l" t="t" r="r" b="b"/>
            <a:pathLst>
              <a:path w="2407341" h="3488899">
                <a:moveTo>
                  <a:pt x="0" y="0"/>
                </a:moveTo>
                <a:lnTo>
                  <a:pt x="2407341" y="0"/>
                </a:lnTo>
                <a:lnTo>
                  <a:pt x="2407341" y="3488900"/>
                </a:lnTo>
                <a:lnTo>
                  <a:pt x="0" y="34889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8472764" y="4414610"/>
            <a:ext cx="2302148" cy="3336447"/>
          </a:xfrm>
          <a:custGeom>
            <a:avLst/>
            <a:gdLst/>
            <a:ahLst/>
            <a:cxnLst/>
            <a:rect l="l" t="t" r="r" b="b"/>
            <a:pathLst>
              <a:path w="2302148" h="3336447">
                <a:moveTo>
                  <a:pt x="0" y="0"/>
                </a:moveTo>
                <a:lnTo>
                  <a:pt x="2302148" y="0"/>
                </a:lnTo>
                <a:lnTo>
                  <a:pt x="2302148" y="3336446"/>
                </a:lnTo>
                <a:lnTo>
                  <a:pt x="0" y="33364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6476970" y="6331217"/>
            <a:ext cx="2161334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2325780" y="756000"/>
            <a:ext cx="6040440" cy="6048000"/>
          </a:xfrm>
          <a:custGeom>
            <a:avLst/>
            <a:gdLst/>
            <a:ahLst/>
            <a:cxnLst/>
            <a:rect l="l" t="t" r="r" b="b"/>
            <a:pathLst>
              <a:path w="6040440" h="6048000">
                <a:moveTo>
                  <a:pt x="0" y="0"/>
                </a:moveTo>
                <a:lnTo>
                  <a:pt x="6040440" y="0"/>
                </a:lnTo>
                <a:lnTo>
                  <a:pt x="6040440" y="6048000"/>
                </a:lnTo>
                <a:lnTo>
                  <a:pt x="0" y="604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999"/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949862" y="5717320"/>
            <a:ext cx="1052142" cy="1338178"/>
          </a:xfrm>
          <a:custGeom>
            <a:avLst/>
            <a:gdLst/>
            <a:ahLst/>
            <a:cxnLst/>
            <a:rect l="l" t="t" r="r" b="b"/>
            <a:pathLst>
              <a:path w="1052142" h="1338178">
                <a:moveTo>
                  <a:pt x="0" y="0"/>
                </a:moveTo>
                <a:lnTo>
                  <a:pt x="1052142" y="0"/>
                </a:lnTo>
                <a:lnTo>
                  <a:pt x="1052142" y="1338178"/>
                </a:lnTo>
                <a:lnTo>
                  <a:pt x="0" y="13381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327297" y="675174"/>
            <a:ext cx="6038923" cy="118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FEF78D"/>
                </a:solidFill>
                <a:latin typeface="Cinzel Decorative"/>
              </a:rPr>
              <a:t>certificate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443415" y="2097574"/>
            <a:ext cx="3805171" cy="347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16"/>
              </a:lnSpc>
              <a:spcBef>
                <a:spcPct val="0"/>
              </a:spcBef>
            </a:pPr>
            <a:r>
              <a:rPr lang="en-US" sz="2011" spc="603">
                <a:solidFill>
                  <a:srgbClr val="FFFFFF"/>
                </a:solidFill>
                <a:latin typeface="Garet 1 Ultra-Bold"/>
              </a:rPr>
              <a:t>OF PARTICIPATION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212953" y="2694831"/>
            <a:ext cx="2266094" cy="33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140">
                <a:solidFill>
                  <a:srgbClr val="FFFFFF"/>
                </a:solidFill>
                <a:latin typeface="Garet 2"/>
              </a:rPr>
              <a:t>Presented to 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647663" y="3013060"/>
            <a:ext cx="7396674" cy="946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F9E876"/>
                </a:solidFill>
                <a:latin typeface="Satisfy"/>
              </a:rPr>
              <a:t>Name of participant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050327" y="4266111"/>
            <a:ext cx="6591346" cy="10932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2"/>
              </a:lnSpc>
            </a:pPr>
            <a:r>
              <a:rPr lang="en-US" sz="2300" spc="32" dirty="0">
                <a:solidFill>
                  <a:srgbClr val="FFFFFF"/>
                </a:solidFill>
                <a:latin typeface="Glacial Indifference"/>
              </a:rPr>
              <a:t>For participating in Ludo organized by</a:t>
            </a:r>
          </a:p>
          <a:p>
            <a:pPr algn="ctr">
              <a:lnSpc>
                <a:spcPts val="2852"/>
              </a:lnSpc>
            </a:pPr>
            <a:r>
              <a:rPr lang="en-US" sz="2300" spc="32" dirty="0">
                <a:solidFill>
                  <a:srgbClr val="FFFFFF"/>
                </a:solidFill>
                <a:latin typeface="Glacial Indifference"/>
              </a:rPr>
              <a:t> Team LEVEL UP SOCIETY on </a:t>
            </a:r>
          </a:p>
          <a:p>
            <a:pPr algn="ctr">
              <a:lnSpc>
                <a:spcPts val="2852"/>
              </a:lnSpc>
            </a:pPr>
            <a:r>
              <a:rPr lang="en-US" sz="2300" spc="32" dirty="0">
                <a:solidFill>
                  <a:srgbClr val="FFFFFF"/>
                </a:solidFill>
                <a:latin typeface="Glacial Indifference"/>
              </a:rPr>
              <a:t>November 17th, 2023 </a:t>
            </a:r>
          </a:p>
        </p:txBody>
      </p:sp>
      <p:sp>
        <p:nvSpPr>
          <p:cNvPr id="13" name="Freeform 13"/>
          <p:cNvSpPr/>
          <p:nvPr/>
        </p:nvSpPr>
        <p:spPr>
          <a:xfrm>
            <a:off x="6860052" y="5369868"/>
            <a:ext cx="1394870" cy="1425930"/>
          </a:xfrm>
          <a:custGeom>
            <a:avLst/>
            <a:gdLst/>
            <a:ahLst/>
            <a:cxnLst/>
            <a:rect l="l" t="t" r="r" b="b"/>
            <a:pathLst>
              <a:path w="1394870" h="1425930">
                <a:moveTo>
                  <a:pt x="0" y="0"/>
                </a:moveTo>
                <a:lnTo>
                  <a:pt x="1394870" y="0"/>
                </a:lnTo>
                <a:lnTo>
                  <a:pt x="1394870" y="1425930"/>
                </a:lnTo>
                <a:lnTo>
                  <a:pt x="0" y="14259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7026088" y="6450280"/>
            <a:ext cx="1228834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Cinzel Decorative"/>
              </a:rPr>
              <a:t>CONVENOR</a:t>
            </a:r>
          </a:p>
        </p:txBody>
      </p:sp>
      <p:sp>
        <p:nvSpPr>
          <p:cNvPr id="15" name="Freeform 15"/>
          <p:cNvSpPr/>
          <p:nvPr/>
        </p:nvSpPr>
        <p:spPr>
          <a:xfrm>
            <a:off x="8864505" y="-157748"/>
            <a:ext cx="1827495" cy="1827495"/>
          </a:xfrm>
          <a:custGeom>
            <a:avLst/>
            <a:gdLst/>
            <a:ahLst/>
            <a:cxnLst/>
            <a:rect l="l" t="t" r="r" b="b"/>
            <a:pathLst>
              <a:path w="1827495" h="1827495">
                <a:moveTo>
                  <a:pt x="0" y="0"/>
                </a:moveTo>
                <a:lnTo>
                  <a:pt x="1827495" y="0"/>
                </a:lnTo>
                <a:lnTo>
                  <a:pt x="1827495" y="1827496"/>
                </a:lnTo>
                <a:lnTo>
                  <a:pt x="0" y="182749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-209897" y="-72346"/>
            <a:ext cx="1931795" cy="1931795"/>
          </a:xfrm>
          <a:custGeom>
            <a:avLst/>
            <a:gdLst/>
            <a:ahLst/>
            <a:cxnLst/>
            <a:rect l="l" t="t" r="r" b="b"/>
            <a:pathLst>
              <a:path w="1931795" h="1931795">
                <a:moveTo>
                  <a:pt x="0" y="0"/>
                </a:moveTo>
                <a:lnTo>
                  <a:pt x="1931794" y="0"/>
                </a:lnTo>
                <a:lnTo>
                  <a:pt x="1931794" y="1931795"/>
                </a:lnTo>
                <a:lnTo>
                  <a:pt x="0" y="193179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Garet 2</vt:lpstr>
      <vt:lpstr>Glacial Indifference</vt:lpstr>
      <vt:lpstr>Cinzel Decorative</vt:lpstr>
      <vt:lpstr>Calibri</vt:lpstr>
      <vt:lpstr>Arial</vt:lpstr>
      <vt:lpstr>Garet 1 Ultra-Bold</vt:lpstr>
      <vt:lpstr>Satisfy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LUDO</dc:title>
  <cp:lastModifiedBy>Satyaki Dey</cp:lastModifiedBy>
  <cp:revision>2</cp:revision>
  <dcterms:created xsi:type="dcterms:W3CDTF">2006-08-16T00:00:00Z</dcterms:created>
  <dcterms:modified xsi:type="dcterms:W3CDTF">2023-11-28T20:48:31Z</dcterms:modified>
  <dc:identifier>DAF1L0XqhWQ</dc:identifier>
</cp:coreProperties>
</file>