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bril Fatface" panose="02000503000000020003" pitchFamily="2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tchy Mager" panose="020B0604020202020204" charset="0"/>
      <p:regular r:id="rId8"/>
    </p:embeddedFont>
    <p:embeddedFont>
      <p:font typeface="ITC Benguiat" panose="020B0604020202020204" charset="0"/>
      <p:regular r:id="rId9"/>
    </p:embeddedFont>
    <p:embeddedFont>
      <p:font typeface="Ovo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16356" flipH="1">
            <a:off x="-238694" y="-1673313"/>
            <a:ext cx="2728362" cy="10000090"/>
          </a:xfrm>
          <a:custGeom>
            <a:avLst/>
            <a:gdLst/>
            <a:ahLst/>
            <a:cxnLst/>
            <a:rect l="l" t="t" r="r" b="b"/>
            <a:pathLst>
              <a:path w="2728362" h="10000090">
                <a:moveTo>
                  <a:pt x="2728362" y="0"/>
                </a:moveTo>
                <a:lnTo>
                  <a:pt x="0" y="0"/>
                </a:lnTo>
                <a:lnTo>
                  <a:pt x="0" y="10000090"/>
                </a:lnTo>
                <a:lnTo>
                  <a:pt x="2728362" y="10000090"/>
                </a:lnTo>
                <a:lnTo>
                  <a:pt x="27283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548943" y="4056924"/>
            <a:ext cx="3721118" cy="0"/>
          </a:xfrm>
          <a:prstGeom prst="line">
            <a:avLst/>
          </a:prstGeom>
          <a:ln w="28575" cap="flat">
            <a:solidFill>
              <a:srgbClr val="010C3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548943" y="5969780"/>
            <a:ext cx="1714755" cy="0"/>
          </a:xfrm>
          <a:prstGeom prst="line">
            <a:avLst/>
          </a:prstGeom>
          <a:ln w="19050" cap="flat">
            <a:solidFill>
              <a:srgbClr val="010C3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-7696967">
            <a:off x="7533772" y="673085"/>
            <a:ext cx="3118265" cy="1404661"/>
          </a:xfrm>
          <a:custGeom>
            <a:avLst/>
            <a:gdLst/>
            <a:ahLst/>
            <a:cxnLst/>
            <a:rect l="l" t="t" r="r" b="b"/>
            <a:pathLst>
              <a:path w="3118265" h="1404661">
                <a:moveTo>
                  <a:pt x="0" y="0"/>
                </a:moveTo>
                <a:lnTo>
                  <a:pt x="3118265" y="0"/>
                </a:lnTo>
                <a:lnTo>
                  <a:pt x="3118265" y="1404660"/>
                </a:lnTo>
                <a:lnTo>
                  <a:pt x="0" y="14046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346000" y="5587791"/>
            <a:ext cx="1355148" cy="802078"/>
          </a:xfrm>
          <a:custGeom>
            <a:avLst/>
            <a:gdLst/>
            <a:ahLst/>
            <a:cxnLst/>
            <a:rect l="l" t="t" r="r" b="b"/>
            <a:pathLst>
              <a:path w="1355148" h="802078">
                <a:moveTo>
                  <a:pt x="0" y="0"/>
                </a:moveTo>
                <a:lnTo>
                  <a:pt x="1355148" y="0"/>
                </a:lnTo>
                <a:lnTo>
                  <a:pt x="1355148" y="802078"/>
                </a:lnTo>
                <a:lnTo>
                  <a:pt x="0" y="802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3201759">
            <a:off x="622369" y="6075958"/>
            <a:ext cx="2418498" cy="1089442"/>
          </a:xfrm>
          <a:custGeom>
            <a:avLst/>
            <a:gdLst/>
            <a:ahLst/>
            <a:cxnLst/>
            <a:rect l="l" t="t" r="r" b="b"/>
            <a:pathLst>
              <a:path w="2418498" h="1089442">
                <a:moveTo>
                  <a:pt x="0" y="0"/>
                </a:moveTo>
                <a:lnTo>
                  <a:pt x="2418498" y="0"/>
                </a:lnTo>
                <a:lnTo>
                  <a:pt x="2418498" y="1089443"/>
                </a:lnTo>
                <a:lnTo>
                  <a:pt x="0" y="1089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-165091"/>
            <a:ext cx="10692000" cy="7954591"/>
          </a:xfrm>
          <a:custGeom>
            <a:avLst/>
            <a:gdLst/>
            <a:ahLst/>
            <a:cxnLst/>
            <a:rect l="l" t="t" r="r" b="b"/>
            <a:pathLst>
              <a:path w="10692000" h="7954591">
                <a:moveTo>
                  <a:pt x="0" y="0"/>
                </a:moveTo>
                <a:lnTo>
                  <a:pt x="10692000" y="0"/>
                </a:lnTo>
                <a:lnTo>
                  <a:pt x="10692000" y="7954591"/>
                </a:lnTo>
                <a:lnTo>
                  <a:pt x="0" y="79545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0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0350" y="-11884"/>
            <a:ext cx="11032350" cy="7583767"/>
          </a:xfrm>
          <a:custGeom>
            <a:avLst/>
            <a:gdLst/>
            <a:ahLst/>
            <a:cxnLst/>
            <a:rect l="l" t="t" r="r" b="b"/>
            <a:pathLst>
              <a:path w="11032350" h="7583767">
                <a:moveTo>
                  <a:pt x="0" y="0"/>
                </a:moveTo>
                <a:lnTo>
                  <a:pt x="11032350" y="0"/>
                </a:lnTo>
                <a:lnTo>
                  <a:pt x="11032350" y="7583768"/>
                </a:lnTo>
                <a:lnTo>
                  <a:pt x="0" y="75837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3000"/>
            </a:blip>
            <a:stretch>
              <a:fillRect l="-11103" r="-11103"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2674031" y="3321969"/>
            <a:ext cx="5343938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7175556" y="6641384"/>
            <a:ext cx="2013065" cy="0"/>
          </a:xfrm>
          <a:prstGeom prst="line">
            <a:avLst/>
          </a:prstGeom>
          <a:ln w="19050" cap="flat">
            <a:solidFill>
              <a:srgbClr val="00306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732965" y="207995"/>
            <a:ext cx="7226069" cy="972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FFDE59"/>
                </a:solidFill>
                <a:latin typeface="Catchy Mager"/>
              </a:rPr>
              <a:t>CERTIFICATE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74031" y="1123030"/>
            <a:ext cx="534393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Ovo"/>
              </a:rPr>
              <a:t>OF PARTICIPATION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10158" y="2602915"/>
            <a:ext cx="6871681" cy="873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dirty="0">
                <a:solidFill>
                  <a:srgbClr val="FFFFFF"/>
                </a:solidFill>
                <a:latin typeface="ITC Benguiat"/>
              </a:rPr>
              <a:t>NAME OF PARTICIPANTS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5263" y="3842184"/>
            <a:ext cx="7461473" cy="171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7" spc="33" dirty="0">
                <a:solidFill>
                  <a:srgbClr val="F5F5F5"/>
                </a:solidFill>
                <a:latin typeface="ITC Benguiat"/>
              </a:rPr>
              <a:t>For participating in UNO organized by Team LEVEL UP SOCIETY on </a:t>
            </a:r>
          </a:p>
          <a:p>
            <a:pPr algn="ctr">
              <a:lnSpc>
                <a:spcPts val="3355"/>
              </a:lnSpc>
            </a:pPr>
            <a:r>
              <a:rPr lang="en-US" sz="2397" spc="33" dirty="0">
                <a:solidFill>
                  <a:srgbClr val="F5F5F5"/>
                </a:solidFill>
                <a:latin typeface="ITC Benguiat"/>
              </a:rPr>
              <a:t>November 18th, 2023 </a:t>
            </a:r>
          </a:p>
          <a:p>
            <a:pPr algn="ctr">
              <a:lnSpc>
                <a:spcPts val="3355"/>
              </a:lnSpc>
            </a:pPr>
            <a:endParaRPr lang="en-US" sz="2397" spc="33" dirty="0">
              <a:solidFill>
                <a:srgbClr val="F5F5F5"/>
              </a:solidFill>
              <a:latin typeface="ITC Benguia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321713" y="6727109"/>
            <a:ext cx="1771192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DE59"/>
                </a:solidFill>
                <a:latin typeface="Abril Fatface"/>
              </a:rPr>
              <a:t>CONVENOR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5478" y="1779071"/>
            <a:ext cx="8561045" cy="530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75"/>
              </a:lnSpc>
              <a:spcBef>
                <a:spcPct val="0"/>
              </a:spcBef>
            </a:pPr>
            <a:r>
              <a:rPr lang="en-US" sz="3125" u="none">
                <a:solidFill>
                  <a:srgbClr val="FFDE59"/>
                </a:solidFill>
                <a:latin typeface="Ovo"/>
              </a:rPr>
              <a:t>is presented to</a:t>
            </a:r>
          </a:p>
        </p:txBody>
      </p:sp>
      <p:sp>
        <p:nvSpPr>
          <p:cNvPr id="18" name="Freeform 18"/>
          <p:cNvSpPr/>
          <p:nvPr/>
        </p:nvSpPr>
        <p:spPr>
          <a:xfrm>
            <a:off x="7357713" y="5676904"/>
            <a:ext cx="1394870" cy="1425930"/>
          </a:xfrm>
          <a:custGeom>
            <a:avLst/>
            <a:gdLst/>
            <a:ahLst/>
            <a:cxnLst/>
            <a:rect l="l" t="t" r="r" b="b"/>
            <a:pathLst>
              <a:path w="1394870" h="1425930">
                <a:moveTo>
                  <a:pt x="0" y="0"/>
                </a:moveTo>
                <a:lnTo>
                  <a:pt x="1394869" y="0"/>
                </a:lnTo>
                <a:lnTo>
                  <a:pt x="1394869" y="1425930"/>
                </a:lnTo>
                <a:lnTo>
                  <a:pt x="0" y="14259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-155445" y="-11884"/>
            <a:ext cx="1656692" cy="1656692"/>
          </a:xfrm>
          <a:custGeom>
            <a:avLst/>
            <a:gdLst/>
            <a:ahLst/>
            <a:cxnLst/>
            <a:rect l="l" t="t" r="r" b="b"/>
            <a:pathLst>
              <a:path w="1656692" h="1656692">
                <a:moveTo>
                  <a:pt x="0" y="0"/>
                </a:moveTo>
                <a:lnTo>
                  <a:pt x="1656692" y="0"/>
                </a:lnTo>
                <a:lnTo>
                  <a:pt x="1656692" y="1656692"/>
                </a:lnTo>
                <a:lnTo>
                  <a:pt x="0" y="165669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Abril Fatface</vt:lpstr>
      <vt:lpstr>Catchy Mager</vt:lpstr>
      <vt:lpstr>Calibri</vt:lpstr>
      <vt:lpstr>Arial</vt:lpstr>
      <vt:lpstr>Ovo</vt:lpstr>
      <vt:lpstr>ITC Benguiat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</dc:title>
  <cp:lastModifiedBy>Satyaki Dey</cp:lastModifiedBy>
  <cp:revision>4</cp:revision>
  <dcterms:created xsi:type="dcterms:W3CDTF">2006-08-16T00:00:00Z</dcterms:created>
  <dcterms:modified xsi:type="dcterms:W3CDTF">2023-11-28T21:55:20Z</dcterms:modified>
  <dc:identifier>DAF1MrDxP4A</dc:identifier>
</cp:coreProperties>
</file>