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ex Brush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ITC Benguiat" panose="020B0604020202020204" charset="0"/>
      <p:regular r:id="rId8"/>
    </p:embeddedFont>
    <p:embeddedFont>
      <p:font typeface="Now Bold" panose="020B0604020202020204" charset="0"/>
      <p:regular r:id="rId9"/>
    </p:embeddedFont>
    <p:embeddedFont>
      <p:font typeface="Ovo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3000"/>
            </a:blip>
            <a:stretch>
              <a:fillRect l="-1068" t="-97251" r="-1025" b="-609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72346"/>
            <a:ext cx="1656692" cy="1656692"/>
          </a:xfrm>
          <a:custGeom>
            <a:avLst/>
            <a:gdLst/>
            <a:ahLst/>
            <a:cxnLst/>
            <a:rect l="l" t="t" r="r" b="b"/>
            <a:pathLst>
              <a:path w="1656692" h="1656692">
                <a:moveTo>
                  <a:pt x="0" y="0"/>
                </a:moveTo>
                <a:lnTo>
                  <a:pt x="1656692" y="0"/>
                </a:lnTo>
                <a:lnTo>
                  <a:pt x="1656692" y="1656692"/>
                </a:lnTo>
                <a:lnTo>
                  <a:pt x="0" y="1656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87075" y="442595"/>
            <a:ext cx="4317850" cy="75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2"/>
              </a:lnSpc>
            </a:pPr>
            <a:r>
              <a:rPr lang="en-US" sz="5235" spc="-104">
                <a:solidFill>
                  <a:srgbClr val="FFFFFF"/>
                </a:solidFill>
                <a:latin typeface="ITC Benguiat"/>
              </a:rPr>
              <a:t>CERTIFICATE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13449" y="1396647"/>
            <a:ext cx="2265103" cy="40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852" spc="-57">
                <a:solidFill>
                  <a:srgbClr val="F5F5F5"/>
                </a:solidFill>
                <a:latin typeface="ITC Benguiat"/>
              </a:rPr>
              <a:t>OF WINNER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74031" y="1956336"/>
            <a:ext cx="534393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Ovo"/>
              </a:rPr>
              <a:t>is proudly presented 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6177" y="3546235"/>
            <a:ext cx="6799646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2"/>
              </a:lnSpc>
            </a:pPr>
            <a:r>
              <a:rPr lang="en-US" sz="5811" spc="-58" dirty="0">
                <a:solidFill>
                  <a:srgbClr val="FFFFFF"/>
                </a:solidFill>
                <a:latin typeface="Alex Brush"/>
              </a:rPr>
              <a:t>Participant Name</a:t>
            </a:r>
          </a:p>
        </p:txBody>
      </p:sp>
      <p:sp>
        <p:nvSpPr>
          <p:cNvPr id="8" name="AutoShape 8"/>
          <p:cNvSpPr/>
          <p:nvPr/>
        </p:nvSpPr>
        <p:spPr>
          <a:xfrm>
            <a:off x="2815551" y="4433018"/>
            <a:ext cx="5060897" cy="0"/>
          </a:xfrm>
          <a:prstGeom prst="line">
            <a:avLst/>
          </a:prstGeom>
          <a:ln w="952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909702" y="4823500"/>
            <a:ext cx="7042990" cy="7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32">
                <a:solidFill>
                  <a:srgbClr val="FFFFFF"/>
                </a:solidFill>
                <a:latin typeface="ITC Benguiat"/>
              </a:rPr>
              <a:t>FOR WINNING IN UNO ORGANISED BY </a:t>
            </a:r>
          </a:p>
          <a:p>
            <a:pPr algn="ctr">
              <a:lnSpc>
                <a:spcPts val="2800"/>
              </a:lnSpc>
            </a:pPr>
            <a:r>
              <a:rPr lang="en-US" sz="2000" spc="132">
                <a:solidFill>
                  <a:srgbClr val="FFFFFF"/>
                </a:solidFill>
                <a:latin typeface="ITC Benguiat"/>
              </a:rPr>
              <a:t> LEVEL UP SOCIETY ON NOVEMBER 18th,2023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076923" y="6500538"/>
            <a:ext cx="1374950" cy="0"/>
          </a:xfrm>
          <a:prstGeom prst="line">
            <a:avLst/>
          </a:prstGeom>
          <a:ln w="9525" cap="flat">
            <a:solidFill>
              <a:srgbClr val="4F1F7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7047842" y="5635275"/>
            <a:ext cx="1394870" cy="1425930"/>
          </a:xfrm>
          <a:custGeom>
            <a:avLst/>
            <a:gdLst/>
            <a:ahLst/>
            <a:cxnLst/>
            <a:rect l="l" t="t" r="r" b="b"/>
            <a:pathLst>
              <a:path w="1394870" h="1425930">
                <a:moveTo>
                  <a:pt x="0" y="0"/>
                </a:moveTo>
                <a:lnTo>
                  <a:pt x="1394870" y="0"/>
                </a:lnTo>
                <a:lnTo>
                  <a:pt x="1394870" y="1425930"/>
                </a:lnTo>
                <a:lnTo>
                  <a:pt x="0" y="142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076923" y="6658705"/>
            <a:ext cx="1374950" cy="18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57"/>
              </a:lnSpc>
              <a:spcBef>
                <a:spcPct val="0"/>
              </a:spcBef>
            </a:pPr>
            <a:r>
              <a:rPr lang="en-US" sz="1112" spc="101">
                <a:solidFill>
                  <a:srgbClr val="FFFFFF"/>
                </a:solidFill>
                <a:latin typeface="Now Bold"/>
              </a:rPr>
              <a:t>CONVENOR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Ovo</vt:lpstr>
      <vt:lpstr>Arial</vt:lpstr>
      <vt:lpstr>Calibri</vt:lpstr>
      <vt:lpstr>Alex Brush</vt:lpstr>
      <vt:lpstr>ITC Benguiat</vt:lpstr>
      <vt:lpstr>Now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winner</dc:title>
  <cp:lastModifiedBy>Satyaki Dey</cp:lastModifiedBy>
  <cp:revision>2</cp:revision>
  <dcterms:created xsi:type="dcterms:W3CDTF">2006-08-16T00:00:00Z</dcterms:created>
  <dcterms:modified xsi:type="dcterms:W3CDTF">2023-12-02T16:56:38Z</dcterms:modified>
  <dc:identifier>DAF1zvG8K7U</dc:identifier>
</cp:coreProperties>
</file>