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eem Muhammad" userId="b148dac9d2673f95" providerId="LiveId" clId="{23DD5EC7-A112-4FA6-BDEA-F4F592630CA3}"/>
    <pc:docChg chg="custSel addSld modSld">
      <pc:chgData name="Faheem Muhammad" userId="b148dac9d2673f95" providerId="LiveId" clId="{23DD5EC7-A112-4FA6-BDEA-F4F592630CA3}" dt="2023-11-22T04:58:19.842" v="256" actId="1038"/>
      <pc:docMkLst>
        <pc:docMk/>
      </pc:docMkLst>
      <pc:sldChg chg="modSp new mod">
        <pc:chgData name="Faheem Muhammad" userId="b148dac9d2673f95" providerId="LiveId" clId="{23DD5EC7-A112-4FA6-BDEA-F4F592630CA3}" dt="2023-11-22T04:56:48.924" v="199" actId="20577"/>
        <pc:sldMkLst>
          <pc:docMk/>
          <pc:sldMk cId="1804236476" sldId="259"/>
        </pc:sldMkLst>
        <pc:spChg chg="mod">
          <ac:chgData name="Faheem Muhammad" userId="b148dac9d2673f95" providerId="LiveId" clId="{23DD5EC7-A112-4FA6-BDEA-F4F592630CA3}" dt="2023-11-22T04:55:39.361" v="90" actId="20577"/>
          <ac:spMkLst>
            <pc:docMk/>
            <pc:sldMk cId="1804236476" sldId="259"/>
            <ac:spMk id="2" creationId="{26505FAD-D3D8-5D40-4774-9D0D9F306FEB}"/>
          </ac:spMkLst>
        </pc:spChg>
        <pc:spChg chg="mod">
          <ac:chgData name="Faheem Muhammad" userId="b148dac9d2673f95" providerId="LiveId" clId="{23DD5EC7-A112-4FA6-BDEA-F4F592630CA3}" dt="2023-11-22T04:56:48.924" v="199" actId="20577"/>
          <ac:spMkLst>
            <pc:docMk/>
            <pc:sldMk cId="1804236476" sldId="259"/>
            <ac:spMk id="3" creationId="{A8671799-4AD7-E8E0-B883-1E4714ACC358}"/>
          </ac:spMkLst>
        </pc:spChg>
      </pc:sldChg>
      <pc:sldChg chg="delSp modSp new mod modClrScheme chgLayout">
        <pc:chgData name="Faheem Muhammad" userId="b148dac9d2673f95" providerId="LiveId" clId="{23DD5EC7-A112-4FA6-BDEA-F4F592630CA3}" dt="2023-11-22T04:58:19.842" v="256" actId="1038"/>
        <pc:sldMkLst>
          <pc:docMk/>
          <pc:sldMk cId="423143610" sldId="260"/>
        </pc:sldMkLst>
        <pc:spChg chg="mod ord">
          <ac:chgData name="Faheem Muhammad" userId="b148dac9d2673f95" providerId="LiveId" clId="{23DD5EC7-A112-4FA6-BDEA-F4F592630CA3}" dt="2023-11-22T04:58:19.842" v="256" actId="1038"/>
          <ac:spMkLst>
            <pc:docMk/>
            <pc:sldMk cId="423143610" sldId="260"/>
            <ac:spMk id="2" creationId="{C691225B-82DD-4C59-8E5E-7BE292093030}"/>
          </ac:spMkLst>
        </pc:spChg>
        <pc:spChg chg="del">
          <ac:chgData name="Faheem Muhammad" userId="b148dac9d2673f95" providerId="LiveId" clId="{23DD5EC7-A112-4FA6-BDEA-F4F592630CA3}" dt="2023-11-22T04:57:53.169" v="201" actId="478"/>
          <ac:spMkLst>
            <pc:docMk/>
            <pc:sldMk cId="423143610" sldId="260"/>
            <ac:spMk id="3" creationId="{0EF30A84-1A6A-F7EA-E085-C34030F21A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9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6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143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56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28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65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2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74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9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7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3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3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6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FC44CE-EAA7-45F6-9857-D95D2D5C060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8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6123-044D-2C5F-5550-A83924DEE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/>
              <a:t>TrafficTelligence</a:t>
            </a:r>
            <a:r>
              <a:rPr lang="en-US" sz="3200" dirty="0"/>
              <a:t>: Advanced Traffic Volume Estimation with Machine Learning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D29E5-E68C-CB50-477B-8EB470118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2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8B17-7AC3-B9FD-F079-71382F9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A3AF-B776-7575-7387-61CEA53A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K. Satyanarayana Reddy (20HU1A4250)</a:t>
            </a:r>
          </a:p>
          <a:p>
            <a:r>
              <a:rPr lang="en-IN" dirty="0"/>
              <a:t>Y. Harikrishna (20HU1A4263)</a:t>
            </a:r>
          </a:p>
          <a:p>
            <a:r>
              <a:rPr lang="en-IN" dirty="0" err="1"/>
              <a:t>B.Vamsikrishna</a:t>
            </a:r>
            <a:r>
              <a:rPr lang="en-IN" dirty="0"/>
              <a:t> (20HU1A4237)</a:t>
            </a:r>
          </a:p>
          <a:p>
            <a:r>
              <a:rPr lang="en-IN" dirty="0"/>
              <a:t>N. </a:t>
            </a:r>
            <a:r>
              <a:rPr lang="en-IN" dirty="0" err="1"/>
              <a:t>Gowrinadh</a:t>
            </a:r>
            <a:r>
              <a:rPr lang="en-IN" dirty="0"/>
              <a:t> (20HU1A4251)</a:t>
            </a:r>
          </a:p>
          <a:p>
            <a:r>
              <a:rPr lang="en-IN" dirty="0"/>
              <a:t>G. </a:t>
            </a:r>
            <a:r>
              <a:rPr lang="en-IN" dirty="0" err="1"/>
              <a:t>Madhavarao</a:t>
            </a:r>
            <a:r>
              <a:rPr lang="en-IN" dirty="0"/>
              <a:t> (20HU1A4243)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95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37C5-0D7A-FFCD-6324-13ACDB08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9260-4074-5593-11C1-B380E7C4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Traffic Intelligence project aims to revolutionize traffic management through the implementation of advanced machine learning techniques for accurate and real-time traffic volume estimation. With the ever-increasing urbanization and the rise in the number of vehicles on the road, understanding and managing traffic patterns have become crucial for efficient urban planning and transportation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90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E146-03DD-DD76-E69C-B5E92EA7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D080-4EBD-E186-F343-F5E7160C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robust machine learning model for traffic volume estimation.</a:t>
            </a:r>
          </a:p>
          <a:p>
            <a:r>
              <a:rPr lang="en-US" dirty="0"/>
              <a:t>Enhance accuracy and reliability through the integration of multiple data sources.</a:t>
            </a:r>
          </a:p>
          <a:p>
            <a:r>
              <a:rPr lang="en-US" dirty="0"/>
              <a:t>Provide a user-friendly interface for stakeholders to access and interpret traffic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8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5FAD-D3D8-5D40-4774-9D0D9F30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1799-4AD7-E8E0-B883-1E4714AC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Flask</a:t>
            </a:r>
          </a:p>
          <a:p>
            <a:r>
              <a:rPr lang="en-US" dirty="0"/>
              <a:t>Machine Learning Algorithms in Python</a:t>
            </a:r>
          </a:p>
          <a:p>
            <a:r>
              <a:rPr lang="en-US" dirty="0"/>
              <a:t>HTML,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3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225B-82DD-4C59-8E5E-7BE2920930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3369" y="1026695"/>
            <a:ext cx="9601200" cy="478038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43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150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TrafficTelligence: Advanced Traffic Volume Estimation with Machine Learning</vt:lpstr>
      <vt:lpstr>Team Members</vt:lpstr>
      <vt:lpstr>Introduction</vt:lpstr>
      <vt:lpstr>Objectives</vt:lpstr>
      <vt:lpstr>Technology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TrafficTelligence: Advanced Traffic Volume Estimation with Machine Learning</dc:title>
  <dc:creator>Faheem Muhammad</dc:creator>
  <cp:lastModifiedBy>satya kopparthi</cp:lastModifiedBy>
  <cp:revision>3</cp:revision>
  <dcterms:created xsi:type="dcterms:W3CDTF">2023-11-22T04:48:32Z</dcterms:created>
  <dcterms:modified xsi:type="dcterms:W3CDTF">2024-04-24T08:04:44Z</dcterms:modified>
</cp:coreProperties>
</file>