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sldIdLst>
    <p:sldId id="291" r:id="rId5"/>
    <p:sldId id="306" r:id="rId6"/>
    <p:sldId id="311" r:id="rId7"/>
    <p:sldId id="318" r:id="rId8"/>
    <p:sldId id="310" r:id="rId9"/>
    <p:sldId id="294" r:id="rId10"/>
    <p:sldId id="295" r:id="rId11"/>
    <p:sldId id="312" r:id="rId12"/>
    <p:sldId id="307" r:id="rId13"/>
    <p:sldId id="308" r:id="rId14"/>
    <p:sldId id="313" r:id="rId15"/>
    <p:sldId id="309" r:id="rId16"/>
    <p:sldId id="316" r:id="rId17"/>
    <p:sldId id="315" r:id="rId18"/>
    <p:sldId id="317" r:id="rId19"/>
    <p:sldId id="314" r:id="rId20"/>
    <p:sldId id="305" r:id="rId21"/>
    <p:sldId id="30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3840" userDrawn="1">
          <p15:clr>
            <a:srgbClr val="A4A3A4"/>
          </p15:clr>
        </p15:guide>
        <p15:guide id="3" pos="360" userDrawn="1">
          <p15:clr>
            <a:srgbClr val="A4A3A4"/>
          </p15:clr>
        </p15:guide>
        <p15:guide id="4" pos="7320" userDrawn="1">
          <p15:clr>
            <a:srgbClr val="A4A3A4"/>
          </p15:clr>
        </p15:guide>
        <p15:guide id="5" orient="horz" pos="648" userDrawn="1">
          <p15:clr>
            <a:srgbClr val="A4A3A4"/>
          </p15:clr>
        </p15:guide>
        <p15:guide id="6" orient="horz" pos="1296" userDrawn="1">
          <p15:clr>
            <a:srgbClr val="A4A3A4"/>
          </p15:clr>
        </p15:guide>
        <p15:guide id="7" orient="horz" pos="3408" userDrawn="1">
          <p15:clr>
            <a:srgbClr val="A4A3A4"/>
          </p15:clr>
        </p15:guide>
        <p15:guide id="8" orient="horz" pos="3600" userDrawn="1">
          <p15:clr>
            <a:srgbClr val="A4A3A4"/>
          </p15:clr>
        </p15:guide>
        <p15:guide id="9" orient="horz" pos="2352" userDrawn="1">
          <p15:clr>
            <a:srgbClr val="A4A3A4"/>
          </p15:clr>
        </p15:guide>
        <p15:guide id="10" orient="horz" pos="3936" userDrawn="1">
          <p15:clr>
            <a:srgbClr val="A4A3A4"/>
          </p15:clr>
        </p15:guide>
        <p15:guide id="11" orient="horz" pos="4080" userDrawn="1">
          <p15:clr>
            <a:srgbClr val="A4A3A4"/>
          </p15:clr>
        </p15:guide>
        <p15:guide id="12" orient="horz" pos="112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2EB"/>
    <a:srgbClr val="F4F5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30"/>
  </p:normalViewPr>
  <p:slideViewPr>
    <p:cSldViewPr snapToGrid="0" showGuides="1">
      <p:cViewPr varScale="1">
        <p:scale>
          <a:sx n="82" d="100"/>
          <a:sy n="82" d="100"/>
        </p:scale>
        <p:origin x="720" y="91"/>
      </p:cViewPr>
      <p:guideLst>
        <p:guide orient="horz" pos="2208"/>
        <p:guide pos="3840"/>
        <p:guide pos="360"/>
        <p:guide pos="7320"/>
        <p:guide orient="horz" pos="648"/>
        <p:guide orient="horz" pos="1296"/>
        <p:guide orient="horz" pos="3408"/>
        <p:guide orient="horz" pos="3600"/>
        <p:guide orient="horz" pos="2352"/>
        <p:guide orient="horz" pos="3936"/>
        <p:guide orient="horz" pos="4080"/>
        <p:guide orient="horz" pos="1128"/>
      </p:guideLst>
    </p:cSldViewPr>
  </p:slideViewPr>
  <p:outlineViewPr>
    <p:cViewPr>
      <p:scale>
        <a:sx n="33" d="100"/>
        <a:sy n="33" d="100"/>
      </p:scale>
      <p:origin x="0" y="0"/>
    </p:cViewPr>
  </p:outlineViewPr>
  <p:notesTextViewPr>
    <p:cViewPr>
      <p:scale>
        <a:sx n="55" d="100"/>
        <a:sy n="5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91630\Desktop\Internship\Weather%20Sanata%20Barbara\weatherdatanew.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y-pc\Downloads\weatherdatanew%20(Recovere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91630\Desktop\Internship\Weather%20Sanata%20Barbara\weatherdatanew.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91630\Desktop\Internship\Weather%20Sanata%20Barbara\weatherdatanew.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91630\Desktop\Internship\Weather%20Sanata%20Barbara\weatherdatanew.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[weatherdatanew.xlsx]Temp Over Year !PivotTable1</c:name>
    <c:fmtId val="27"/>
  </c:pivotSource>
  <c:chart>
    <c:autoTitleDeleted val="1"/>
    <c:pivotFmts>
      <c:pivotFmt>
        <c:idx val="0"/>
        <c:spPr>
          <a:solidFill>
            <a:schemeClr val="accent1"/>
          </a:solidFill>
          <a:ln w="38100" cap="rnd">
            <a:solidFill>
              <a:schemeClr val="accent1"/>
            </a:solidFill>
            <a:round/>
          </a:ln>
          <a:effectLst/>
        </c:spPr>
        <c:marker>
          <c:symbol val="circle"/>
          <c:size val="8"/>
          <c:spPr>
            <a:solidFill>
              <a:schemeClr val="accent1"/>
            </a:solidFill>
            <a:ln>
              <a:noFill/>
            </a:ln>
            <a:effectLst/>
          </c:spPr>
        </c:marker>
        <c:dLbl>
          <c:idx val="0"/>
          <c:spPr>
            <a:solidFill>
              <a:sysClr val="windowText" lastClr="000000">
                <a:lumMod val="15000"/>
                <a:lumOff val="85000"/>
              </a:sysClr>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w="38100" cap="rnd">
            <a:solidFill>
              <a:schemeClr val="accent1"/>
            </a:solidFill>
            <a:round/>
          </a:ln>
          <a:effectLst/>
        </c:spPr>
        <c:marker>
          <c:symbol val="circle"/>
          <c:size val="8"/>
          <c:spPr>
            <a:solidFill>
              <a:schemeClr val="accent1"/>
            </a:solidFill>
            <a:ln>
              <a:noFill/>
            </a:ln>
            <a:effectLst/>
          </c:spPr>
        </c:marker>
        <c:dLbl>
          <c:idx val="0"/>
          <c:spPr>
            <a:solidFill>
              <a:sysClr val="windowText" lastClr="000000">
                <a:lumMod val="15000"/>
                <a:lumOff val="85000"/>
              </a:sysClr>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1"/>
          </a:solidFill>
          <a:ln w="38100" cap="rnd">
            <a:solidFill>
              <a:schemeClr val="accent1"/>
            </a:solidFill>
            <a:round/>
          </a:ln>
          <a:effectLst/>
        </c:spPr>
        <c:marker>
          <c:symbol val="circle"/>
          <c:size val="8"/>
          <c:spPr>
            <a:solidFill>
              <a:schemeClr val="accent1"/>
            </a:solidFill>
            <a:ln>
              <a:noFill/>
            </a:ln>
            <a:effectLst/>
          </c:spPr>
        </c:marker>
        <c:dLbl>
          <c:idx val="0"/>
          <c:spPr>
            <a:solidFill>
              <a:sysClr val="windowText" lastClr="000000">
                <a:lumMod val="15000"/>
                <a:lumOff val="85000"/>
              </a:sysClr>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plotArea>
      <c:layout/>
      <c:lineChart>
        <c:grouping val="stacked"/>
        <c:varyColors val="0"/>
        <c:ser>
          <c:idx val="0"/>
          <c:order val="0"/>
          <c:tx>
            <c:strRef>
              <c:f>'Temp Over Year '!$C$5</c:f>
              <c:strCache>
                <c:ptCount val="1"/>
                <c:pt idx="0">
                  <c:v>Total</c:v>
                </c:pt>
              </c:strCache>
            </c:strRef>
          </c:tx>
          <c:spPr>
            <a:ln w="38100" cap="rnd">
              <a:solidFill>
                <a:schemeClr val="accent1"/>
              </a:solidFill>
              <a:round/>
            </a:ln>
            <a:effectLst/>
          </c:spPr>
          <c:marker>
            <c:symbol val="circle"/>
            <c:size val="8"/>
            <c:spPr>
              <a:solidFill>
                <a:schemeClr val="accent1"/>
              </a:solidFill>
              <a:ln>
                <a:noFill/>
              </a:ln>
              <a:effectLst/>
            </c:spPr>
          </c:marker>
          <c:dLbls>
            <c:spPr>
              <a:solidFill>
                <a:sysClr val="windowText" lastClr="000000">
                  <a:lumMod val="15000"/>
                  <a:lumOff val="85000"/>
                </a:sysClr>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1"/>
                <c15:leaderLines>
                  <c:spPr>
                    <a:ln w="9525">
                      <a:solidFill>
                        <a:schemeClr val="tx1">
                          <a:lumMod val="35000"/>
                          <a:lumOff val="65000"/>
                        </a:schemeClr>
                      </a:solidFill>
                    </a:ln>
                    <a:effectLst/>
                  </c:spPr>
                </c15:leaderLines>
              </c:ext>
            </c:extLst>
          </c:dLbls>
          <c:cat>
            <c:strRef>
              <c:f>'Temp Over Year '!$B$6:$B$12</c:f>
              <c:strCache>
                <c:ptCount val="7"/>
                <c:pt idx="0">
                  <c:v>2016</c:v>
                </c:pt>
                <c:pt idx="1">
                  <c:v>2017</c:v>
                </c:pt>
                <c:pt idx="2">
                  <c:v>2018</c:v>
                </c:pt>
                <c:pt idx="3">
                  <c:v>2019</c:v>
                </c:pt>
                <c:pt idx="4">
                  <c:v>2020</c:v>
                </c:pt>
                <c:pt idx="5">
                  <c:v>2021</c:v>
                </c:pt>
                <c:pt idx="6">
                  <c:v>2022</c:v>
                </c:pt>
              </c:strCache>
            </c:strRef>
          </c:cat>
          <c:val>
            <c:numRef>
              <c:f>'Temp Over Year '!$C$6:$C$12</c:f>
              <c:numCache>
                <c:formatCode>0.000</c:formatCode>
                <c:ptCount val="7"/>
                <c:pt idx="0">
                  <c:v>60.291530054644809</c:v>
                </c:pt>
                <c:pt idx="1">
                  <c:v>60.104109589041094</c:v>
                </c:pt>
                <c:pt idx="2">
                  <c:v>60.260000000000005</c:v>
                </c:pt>
                <c:pt idx="3">
                  <c:v>59.088767123287674</c:v>
                </c:pt>
                <c:pt idx="4">
                  <c:v>59.525816023738876</c:v>
                </c:pt>
                <c:pt idx="5">
                  <c:v>58.620821917808215</c:v>
                </c:pt>
                <c:pt idx="6">
                  <c:v>55.679338842975206</c:v>
                </c:pt>
              </c:numCache>
            </c:numRef>
          </c:val>
          <c:smooth val="0"/>
          <c:extLst>
            <c:ext xmlns:c16="http://schemas.microsoft.com/office/drawing/2014/chart" uri="{C3380CC4-5D6E-409C-BE32-E72D297353CC}">
              <c16:uniqueId val="{00000000-F2C4-40BF-AC7F-EB820482C153}"/>
            </c:ext>
          </c:extLst>
        </c:ser>
        <c:dLbls>
          <c:dLblPos val="t"/>
          <c:showLegendKey val="0"/>
          <c:showVal val="1"/>
          <c:showCatName val="0"/>
          <c:showSerName val="0"/>
          <c:showPercent val="0"/>
          <c:showBubbleSize val="0"/>
        </c:dLbls>
        <c:marker val="1"/>
        <c:smooth val="0"/>
        <c:axId val="1810559744"/>
        <c:axId val="1087837824"/>
      </c:lineChart>
      <c:catAx>
        <c:axId val="1810559744"/>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IN"/>
                  <a:t>YEAR</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tx1">
                    <a:lumMod val="65000"/>
                    <a:lumOff val="35000"/>
                  </a:schemeClr>
                </a:solidFill>
                <a:latin typeface="+mn-lt"/>
                <a:ea typeface="+mn-ea"/>
                <a:cs typeface="+mn-cs"/>
              </a:defRPr>
            </a:pPr>
            <a:endParaRPr lang="en-US"/>
          </a:p>
        </c:txPr>
        <c:crossAx val="1087837824"/>
        <c:crosses val="autoZero"/>
        <c:auto val="1"/>
        <c:lblAlgn val="ctr"/>
        <c:lblOffset val="100"/>
        <c:noMultiLvlLbl val="0"/>
      </c:catAx>
      <c:valAx>
        <c:axId val="108783782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t>TEMP</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0559744"/>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[weatherdatanew (Recovered).xlsx]viz!PivotTable1</c:name>
    <c:fmtId val="-1"/>
  </c:pivotSource>
  <c:chart>
    <c:autoTitleDeleted val="1"/>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1"/>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3"/>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pivotFmt>
      <c:pivotFmt>
        <c:idx val="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5"/>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pivotFmt>
    </c:pivotFmts>
    <c:plotArea>
      <c:layout>
        <c:manualLayout>
          <c:layoutTarget val="inner"/>
          <c:xMode val="edge"/>
          <c:yMode val="edge"/>
          <c:x val="6.4451286385488013E-2"/>
          <c:y val="8.2284795004537448E-2"/>
          <c:w val="0.89962723924010624"/>
          <c:h val="0.85441339298344965"/>
        </c:manualLayout>
      </c:layout>
      <c:lineChart>
        <c:grouping val="standard"/>
        <c:varyColors val="0"/>
        <c:ser>
          <c:idx val="0"/>
          <c:order val="0"/>
          <c:tx>
            <c:strRef>
              <c:f>viz!$B$3</c:f>
              <c:strCache>
                <c:ptCount val="1"/>
                <c:pt idx="0">
                  <c:v>Average of  Temperature (ºF)</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viz!$A$4:$A$11</c:f>
              <c:strCache>
                <c:ptCount val="7"/>
                <c:pt idx="0">
                  <c:v>2016</c:v>
                </c:pt>
                <c:pt idx="1">
                  <c:v>2017</c:v>
                </c:pt>
                <c:pt idx="2">
                  <c:v>2018</c:v>
                </c:pt>
                <c:pt idx="3">
                  <c:v>2019</c:v>
                </c:pt>
                <c:pt idx="4">
                  <c:v>2020</c:v>
                </c:pt>
                <c:pt idx="5">
                  <c:v>2021</c:v>
                </c:pt>
                <c:pt idx="6">
                  <c:v>2022</c:v>
                </c:pt>
              </c:strCache>
            </c:strRef>
          </c:cat>
          <c:val>
            <c:numRef>
              <c:f>viz!$B$4:$B$11</c:f>
              <c:numCache>
                <c:formatCode>0.00</c:formatCode>
                <c:ptCount val="7"/>
                <c:pt idx="0">
                  <c:v>60.619780219780218</c:v>
                </c:pt>
                <c:pt idx="1">
                  <c:v>60.968131868131849</c:v>
                </c:pt>
                <c:pt idx="2">
                  <c:v>60.325274725274753</c:v>
                </c:pt>
                <c:pt idx="3">
                  <c:v>60.042857142857166</c:v>
                </c:pt>
                <c:pt idx="4">
                  <c:v>62.128571428571448</c:v>
                </c:pt>
                <c:pt idx="5">
                  <c:v>60.235164835164859</c:v>
                </c:pt>
                <c:pt idx="6">
                  <c:v>60.474193548387106</c:v>
                </c:pt>
              </c:numCache>
            </c:numRef>
          </c:val>
          <c:smooth val="0"/>
          <c:extLst>
            <c:ext xmlns:c16="http://schemas.microsoft.com/office/drawing/2014/chart" uri="{C3380CC4-5D6E-409C-BE32-E72D297353CC}">
              <c16:uniqueId val="{00000000-901F-4401-B0C5-3334929A7CDA}"/>
            </c:ext>
          </c:extLst>
        </c:ser>
        <c:ser>
          <c:idx val="1"/>
          <c:order val="1"/>
          <c:tx>
            <c:strRef>
              <c:f>viz!$C$3</c:f>
              <c:strCache>
                <c:ptCount val="1"/>
                <c:pt idx="0">
                  <c:v>Average of Average Humidity (%)</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viz!$A$4:$A$11</c:f>
              <c:strCache>
                <c:ptCount val="7"/>
                <c:pt idx="0">
                  <c:v>2016</c:v>
                </c:pt>
                <c:pt idx="1">
                  <c:v>2017</c:v>
                </c:pt>
                <c:pt idx="2">
                  <c:v>2018</c:v>
                </c:pt>
                <c:pt idx="3">
                  <c:v>2019</c:v>
                </c:pt>
                <c:pt idx="4">
                  <c:v>2020</c:v>
                </c:pt>
                <c:pt idx="5">
                  <c:v>2021</c:v>
                </c:pt>
                <c:pt idx="6">
                  <c:v>2022</c:v>
                </c:pt>
              </c:strCache>
            </c:strRef>
          </c:cat>
          <c:val>
            <c:numRef>
              <c:f>viz!$C$4:$C$11</c:f>
              <c:numCache>
                <c:formatCode>0.00</c:formatCode>
                <c:ptCount val="7"/>
                <c:pt idx="0">
                  <c:v>76.07472527472531</c:v>
                </c:pt>
                <c:pt idx="1">
                  <c:v>76.694505494505506</c:v>
                </c:pt>
                <c:pt idx="2">
                  <c:v>73.590109890109872</c:v>
                </c:pt>
                <c:pt idx="3">
                  <c:v>78.445054945054949</c:v>
                </c:pt>
                <c:pt idx="4">
                  <c:v>73.946153846153834</c:v>
                </c:pt>
                <c:pt idx="5">
                  <c:v>73.291208791208817</c:v>
                </c:pt>
                <c:pt idx="6">
                  <c:v>65.164516129032265</c:v>
                </c:pt>
              </c:numCache>
            </c:numRef>
          </c:val>
          <c:smooth val="0"/>
          <c:extLst>
            <c:ext xmlns:c16="http://schemas.microsoft.com/office/drawing/2014/chart" uri="{C3380CC4-5D6E-409C-BE32-E72D297353CC}">
              <c16:uniqueId val="{00000001-901F-4401-B0C5-3334929A7CDA}"/>
            </c:ext>
          </c:extLst>
        </c:ser>
        <c:dLbls>
          <c:showLegendKey val="0"/>
          <c:showVal val="0"/>
          <c:showCatName val="0"/>
          <c:showSerName val="0"/>
          <c:showPercent val="0"/>
          <c:showBubbleSize val="0"/>
        </c:dLbls>
        <c:marker val="1"/>
        <c:smooth val="0"/>
        <c:axId val="1034141504"/>
        <c:axId val="1034138592"/>
      </c:lineChart>
      <c:catAx>
        <c:axId val="1034141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34138592"/>
        <c:crosses val="autoZero"/>
        <c:auto val="1"/>
        <c:lblAlgn val="ctr"/>
        <c:lblOffset val="100"/>
        <c:noMultiLvlLbl val="0"/>
      </c:catAx>
      <c:valAx>
        <c:axId val="103413859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341415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[weatherdatanew.xlsx]Realtions!PivotTable2</c:name>
    <c:fmtId val="35"/>
  </c:pivotSource>
  <c:chart>
    <c:autoTitleDeleted val="1"/>
    <c:pivotFmts>
      <c:pivotFmt>
        <c:idx val="0"/>
        <c:dLbl>
          <c:idx val="0"/>
          <c:showLegendKey val="1"/>
          <c:showVal val="1"/>
          <c:showCatName val="1"/>
          <c:showSerName val="1"/>
          <c:showPercent val="1"/>
          <c:showBubbleSize val="1"/>
          <c:extLst>
            <c:ext xmlns:c15="http://schemas.microsoft.com/office/drawing/2012/chart" uri="{CE6537A1-D6FC-4f65-9D91-7224C49458BB}"/>
          </c:extLst>
        </c:dLbl>
      </c:pivotFmt>
      <c:pivotFmt>
        <c:idx val="1"/>
        <c:dLbl>
          <c:idx val="0"/>
          <c:showLegendKey val="1"/>
          <c:showVal val="1"/>
          <c:showCatName val="1"/>
          <c:showSerName val="1"/>
          <c:showPercent val="1"/>
          <c:showBubbleSize val="1"/>
          <c:extLst>
            <c:ext xmlns:c15="http://schemas.microsoft.com/office/drawing/2012/chart" uri="{CE6537A1-D6FC-4f65-9D91-7224C49458BB}"/>
          </c:extLst>
        </c:dLbl>
      </c:pivotFmt>
      <c:pivotFmt>
        <c:idx val="2"/>
        <c:dLbl>
          <c:idx val="0"/>
          <c:showLegendKey val="1"/>
          <c:showVal val="1"/>
          <c:showCatName val="1"/>
          <c:showSerName val="1"/>
          <c:showPercent val="1"/>
          <c:showBubbleSize val="1"/>
          <c:extLst>
            <c:ext xmlns:c15="http://schemas.microsoft.com/office/drawing/2012/chart" uri="{CE6537A1-D6FC-4f65-9D91-7224C49458BB}"/>
          </c:extLst>
        </c:dLbl>
      </c:pivotFmt>
      <c:pivotFmt>
        <c:idx val="3"/>
        <c:dLbl>
          <c:idx val="0"/>
          <c:showLegendKey val="1"/>
          <c:showVal val="1"/>
          <c:showCatName val="1"/>
          <c:showSerName val="1"/>
          <c:showPercent val="1"/>
          <c:showBubbleSize val="1"/>
          <c:extLst>
            <c:ext xmlns:c15="http://schemas.microsoft.com/office/drawing/2012/chart" uri="{CE6537A1-D6FC-4f65-9D91-7224C49458BB}"/>
          </c:extLst>
        </c:dLbl>
      </c:pivotFmt>
      <c:pivotFmt>
        <c:idx val="4"/>
        <c:dLbl>
          <c:idx val="0"/>
          <c:showLegendKey val="1"/>
          <c:showVal val="1"/>
          <c:showCatName val="1"/>
          <c:showSerName val="1"/>
          <c:showPercent val="1"/>
          <c:showBubbleSize val="1"/>
          <c:extLst>
            <c:ext xmlns:c15="http://schemas.microsoft.com/office/drawing/2012/chart" uri="{CE6537A1-D6FC-4f65-9D91-7224C49458BB}"/>
          </c:extLst>
        </c:dLbl>
      </c:pivotFmt>
      <c:pivotFmt>
        <c:idx val="5"/>
        <c:dLbl>
          <c:idx val="0"/>
          <c:showLegendKey val="1"/>
          <c:showVal val="1"/>
          <c:showCatName val="1"/>
          <c:showSerName val="1"/>
          <c:showPercent val="1"/>
          <c:showBubbleSize val="1"/>
          <c:extLst>
            <c:ext xmlns:c15="http://schemas.microsoft.com/office/drawing/2012/chart" uri="{CE6537A1-D6FC-4f65-9D91-7224C49458BB}"/>
          </c:extLst>
        </c:dLbl>
      </c:pivotFmt>
      <c:pivotFmt>
        <c:idx val="6"/>
        <c:dLbl>
          <c:idx val="0"/>
          <c:showLegendKey val="1"/>
          <c:showVal val="1"/>
          <c:showCatName val="1"/>
          <c:showSerName val="1"/>
          <c:showPercent val="1"/>
          <c:showBubbleSize val="1"/>
          <c:extLst>
            <c:ext xmlns:c15="http://schemas.microsoft.com/office/drawing/2012/chart" uri="{CE6537A1-D6FC-4f65-9D91-7224C49458BB}"/>
          </c:extLst>
        </c:dLbl>
      </c:pivotFmt>
      <c:pivotFmt>
        <c:idx val="7"/>
        <c:dLbl>
          <c:idx val="0"/>
          <c:showLegendKey val="1"/>
          <c:showVal val="1"/>
          <c:showCatName val="1"/>
          <c:showSerName val="1"/>
          <c:showPercent val="1"/>
          <c:showBubbleSize val="1"/>
          <c:extLst>
            <c:ext xmlns:c15="http://schemas.microsoft.com/office/drawing/2012/chart" uri="{CE6537A1-D6FC-4f65-9D91-7224C49458BB}"/>
          </c:extLst>
        </c:dLbl>
      </c:pivotFmt>
      <c:pivotFmt>
        <c:idx val="8"/>
        <c:dLbl>
          <c:idx val="0"/>
          <c:showLegendKey val="1"/>
          <c:showVal val="1"/>
          <c:showCatName val="1"/>
          <c:showSerName val="1"/>
          <c:showPercent val="1"/>
          <c:showBubbleSize val="1"/>
          <c:extLst>
            <c:ext xmlns:c15="http://schemas.microsoft.com/office/drawing/2012/chart" uri="{CE6537A1-D6FC-4f65-9D91-7224C49458BB}"/>
          </c:extLst>
        </c:dLbl>
      </c:pivotFmt>
      <c:pivotFmt>
        <c:idx val="9"/>
        <c:dLbl>
          <c:idx val="0"/>
          <c:showLegendKey val="1"/>
          <c:showVal val="1"/>
          <c:showCatName val="1"/>
          <c:showSerName val="1"/>
          <c:showPercent val="1"/>
          <c:showBubbleSize val="1"/>
          <c:extLst>
            <c:ext xmlns:c15="http://schemas.microsoft.com/office/drawing/2012/chart" uri="{CE6537A1-D6FC-4f65-9D91-7224C49458BB}"/>
          </c:extLst>
        </c:dLbl>
      </c:pivotFmt>
      <c:pivotFmt>
        <c:idx val="10"/>
        <c:dLbl>
          <c:idx val="0"/>
          <c:showLegendKey val="1"/>
          <c:showVal val="1"/>
          <c:showCatName val="1"/>
          <c:showSerName val="1"/>
          <c:showPercent val="1"/>
          <c:showBubbleSize val="1"/>
          <c:extLst>
            <c:ext xmlns:c15="http://schemas.microsoft.com/office/drawing/2012/chart" uri="{CE6537A1-D6FC-4f65-9D91-7224C49458BB}"/>
          </c:extLst>
        </c:dLbl>
      </c:pivotFmt>
      <c:pivotFmt>
        <c:idx val="11"/>
        <c:dLbl>
          <c:idx val="0"/>
          <c:showLegendKey val="1"/>
          <c:showVal val="1"/>
          <c:showCatName val="1"/>
          <c:showSerName val="1"/>
          <c:showPercent val="1"/>
          <c:showBubbleSize val="1"/>
          <c:extLst>
            <c:ext xmlns:c15="http://schemas.microsoft.com/office/drawing/2012/chart" uri="{CE6537A1-D6FC-4f65-9D91-7224C49458BB}"/>
          </c:extLst>
        </c:dLbl>
      </c:pivotFmt>
      <c:pivotFmt>
        <c:idx val="12"/>
        <c:dLbl>
          <c:idx val="0"/>
          <c:showLegendKey val="1"/>
          <c:showVal val="1"/>
          <c:showCatName val="1"/>
          <c:showSerName val="1"/>
          <c:showPercent val="1"/>
          <c:showBubbleSize val="1"/>
          <c:extLst>
            <c:ext xmlns:c15="http://schemas.microsoft.com/office/drawing/2012/chart" uri="{CE6537A1-D6FC-4f65-9D91-7224C49458BB}"/>
          </c:extLst>
        </c:dLbl>
      </c:pivotFmt>
      <c:pivotFmt>
        <c:idx val="13"/>
        <c:dLbl>
          <c:idx val="0"/>
          <c:showLegendKey val="1"/>
          <c:showVal val="1"/>
          <c:showCatName val="1"/>
          <c:showSerName val="1"/>
          <c:showPercent val="1"/>
          <c:showBubbleSize val="1"/>
          <c:extLst>
            <c:ext xmlns:c15="http://schemas.microsoft.com/office/drawing/2012/chart" uri="{CE6537A1-D6FC-4f65-9D91-7224C49458BB}"/>
          </c:extLst>
        </c:dLbl>
      </c:pivotFmt>
      <c:pivotFmt>
        <c:idx val="14"/>
        <c:dLbl>
          <c:idx val="0"/>
          <c:showLegendKey val="1"/>
          <c:showVal val="1"/>
          <c:showCatName val="1"/>
          <c:showSerName val="1"/>
          <c:showPercent val="1"/>
          <c:showBubbleSize val="1"/>
          <c:extLst>
            <c:ext xmlns:c15="http://schemas.microsoft.com/office/drawing/2012/chart" uri="{CE6537A1-D6FC-4f65-9D91-7224C49458BB}"/>
          </c:extLst>
        </c:dLbl>
      </c:pivotFmt>
      <c:pivotFmt>
        <c:idx val="15"/>
        <c:dLbl>
          <c:idx val="0"/>
          <c:showLegendKey val="1"/>
          <c:showVal val="1"/>
          <c:showCatName val="1"/>
          <c:showSerName val="1"/>
          <c:showPercent val="1"/>
          <c:showBubbleSize val="1"/>
          <c:extLst>
            <c:ext xmlns:c15="http://schemas.microsoft.com/office/drawing/2012/chart" uri="{CE6537A1-D6FC-4f65-9D91-7224C49458BB}"/>
          </c:extLst>
        </c:dLbl>
      </c:pivotFmt>
      <c:pivotFmt>
        <c:idx val="16"/>
        <c:dLbl>
          <c:idx val="0"/>
          <c:showLegendKey val="1"/>
          <c:showVal val="1"/>
          <c:showCatName val="1"/>
          <c:showSerName val="1"/>
          <c:showPercent val="1"/>
          <c:showBubbleSize val="1"/>
          <c:extLst>
            <c:ext xmlns:c15="http://schemas.microsoft.com/office/drawing/2012/chart" uri="{CE6537A1-D6FC-4f65-9D91-7224C49458BB}"/>
          </c:extLst>
        </c:dLbl>
      </c:pivotFmt>
      <c:pivotFmt>
        <c:idx val="17"/>
        <c:dLbl>
          <c:idx val="0"/>
          <c:showLegendKey val="1"/>
          <c:showVal val="1"/>
          <c:showCatName val="1"/>
          <c:showSerName val="1"/>
          <c:showPercent val="1"/>
          <c:showBubbleSize val="1"/>
          <c:extLst>
            <c:ext xmlns:c15="http://schemas.microsoft.com/office/drawing/2012/chart" uri="{CE6537A1-D6FC-4f65-9D91-7224C49458BB}"/>
          </c:extLst>
        </c:dLbl>
      </c:pivotFmt>
      <c:pivotFmt>
        <c:idx val="18"/>
        <c:dLbl>
          <c:idx val="0"/>
          <c:showLegendKey val="1"/>
          <c:showVal val="1"/>
          <c:showCatName val="1"/>
          <c:showSerName val="1"/>
          <c:showPercent val="1"/>
          <c:showBubbleSize val="1"/>
          <c:extLst>
            <c:ext xmlns:c15="http://schemas.microsoft.com/office/drawing/2012/chart" uri="{CE6537A1-D6FC-4f65-9D91-7224C49458BB}"/>
          </c:extLst>
        </c:dLbl>
      </c:pivotFmt>
      <c:pivotFmt>
        <c:idx val="19"/>
        <c:dLbl>
          <c:idx val="0"/>
          <c:showLegendKey val="1"/>
          <c:showVal val="1"/>
          <c:showCatName val="1"/>
          <c:showSerName val="1"/>
          <c:showPercent val="1"/>
          <c:showBubbleSize val="1"/>
          <c:extLst>
            <c:ext xmlns:c15="http://schemas.microsoft.com/office/drawing/2012/chart" uri="{CE6537A1-D6FC-4f65-9D91-7224C49458BB}"/>
          </c:extLst>
        </c:dLbl>
      </c:pivotFmt>
      <c:pivotFmt>
        <c:idx val="20"/>
        <c:dLbl>
          <c:idx val="0"/>
          <c:showLegendKey val="1"/>
          <c:showVal val="1"/>
          <c:showCatName val="1"/>
          <c:showSerName val="1"/>
          <c:showPercent val="1"/>
          <c:showBubbleSize val="1"/>
          <c:extLst>
            <c:ext xmlns:c15="http://schemas.microsoft.com/office/drawing/2012/chart" uri="{CE6537A1-D6FC-4f65-9D91-7224C49458BB}"/>
          </c:extLst>
        </c:dLbl>
      </c:pivotFmt>
      <c:pivotFmt>
        <c:idx val="21"/>
        <c:dLbl>
          <c:idx val="0"/>
          <c:showLegendKey val="1"/>
          <c:showVal val="1"/>
          <c:showCatName val="1"/>
          <c:showSerName val="1"/>
          <c:showPercent val="1"/>
          <c:showBubbleSize val="1"/>
          <c:extLst>
            <c:ext xmlns:c15="http://schemas.microsoft.com/office/drawing/2012/chart" uri="{CE6537A1-D6FC-4f65-9D91-7224C49458BB}"/>
          </c:extLst>
        </c:dLbl>
      </c:pivotFmt>
      <c:pivotFmt>
        <c:idx val="22"/>
        <c:dLbl>
          <c:idx val="0"/>
          <c:showLegendKey val="1"/>
          <c:showVal val="1"/>
          <c:showCatName val="1"/>
          <c:showSerName val="1"/>
          <c:showPercent val="1"/>
          <c:showBubbleSize val="1"/>
          <c:extLst>
            <c:ext xmlns:c15="http://schemas.microsoft.com/office/drawing/2012/chart" uri="{CE6537A1-D6FC-4f65-9D91-7224C49458BB}"/>
          </c:extLst>
        </c:dLbl>
      </c:pivotFmt>
      <c:pivotFmt>
        <c:idx val="23"/>
        <c:dLbl>
          <c:idx val="0"/>
          <c:showLegendKey val="1"/>
          <c:showVal val="1"/>
          <c:showCatName val="1"/>
          <c:showSerName val="1"/>
          <c:showPercent val="1"/>
          <c:showBubbleSize val="1"/>
          <c:extLst>
            <c:ext xmlns:c15="http://schemas.microsoft.com/office/drawing/2012/chart" uri="{CE6537A1-D6FC-4f65-9D91-7224C49458BB}"/>
          </c:extLst>
        </c:dLbl>
      </c:pivotFmt>
      <c:pivotFmt>
        <c:idx val="24"/>
        <c:dLbl>
          <c:idx val="0"/>
          <c:showLegendKey val="1"/>
          <c:showVal val="1"/>
          <c:showCatName val="1"/>
          <c:showSerName val="1"/>
          <c:showPercent val="1"/>
          <c:showBubbleSize val="1"/>
          <c:extLst>
            <c:ext xmlns:c15="http://schemas.microsoft.com/office/drawing/2012/chart" uri="{CE6537A1-D6FC-4f65-9D91-7224C49458BB}"/>
          </c:extLst>
        </c:dLbl>
      </c:pivotFmt>
      <c:pivotFmt>
        <c:idx val="25"/>
        <c:dLbl>
          <c:idx val="0"/>
          <c:showLegendKey val="1"/>
          <c:showVal val="1"/>
          <c:showCatName val="1"/>
          <c:showSerName val="1"/>
          <c:showPercent val="1"/>
          <c:showBubbleSize val="1"/>
          <c:extLst>
            <c:ext xmlns:c15="http://schemas.microsoft.com/office/drawing/2012/chart" uri="{CE6537A1-D6FC-4f65-9D91-7224C49458BB}"/>
          </c:extLst>
        </c:dLbl>
      </c:pivotFmt>
      <c:pivotFmt>
        <c:idx val="26"/>
        <c:dLbl>
          <c:idx val="0"/>
          <c:showLegendKey val="1"/>
          <c:showVal val="1"/>
          <c:showCatName val="1"/>
          <c:showSerName val="1"/>
          <c:showPercent val="1"/>
          <c:showBubbleSize val="1"/>
          <c:extLst>
            <c:ext xmlns:c15="http://schemas.microsoft.com/office/drawing/2012/chart" uri="{CE6537A1-D6FC-4f65-9D91-7224C49458BB}"/>
          </c:extLst>
        </c:dLbl>
      </c:pivotFmt>
      <c:pivotFmt>
        <c:idx val="27"/>
        <c:dLbl>
          <c:idx val="0"/>
          <c:showLegendKey val="1"/>
          <c:showVal val="1"/>
          <c:showCatName val="1"/>
          <c:showSerName val="1"/>
          <c:showPercent val="1"/>
          <c:showBubbleSize val="1"/>
          <c:extLst>
            <c:ext xmlns:c15="http://schemas.microsoft.com/office/drawing/2012/chart" uri="{CE6537A1-D6FC-4f65-9D91-7224C49458BB}"/>
          </c:extLst>
        </c:dLbl>
      </c:pivotFmt>
      <c:pivotFmt>
        <c:idx val="28"/>
        <c:dLbl>
          <c:idx val="0"/>
          <c:showLegendKey val="1"/>
          <c:showVal val="1"/>
          <c:showCatName val="1"/>
          <c:showSerName val="1"/>
          <c:showPercent val="1"/>
          <c:showBubbleSize val="1"/>
          <c:extLst>
            <c:ext xmlns:c15="http://schemas.microsoft.com/office/drawing/2012/chart" uri="{CE6537A1-D6FC-4f65-9D91-7224C49458BB}"/>
          </c:extLst>
        </c:dLbl>
      </c:pivotFmt>
      <c:pivotFmt>
        <c:idx val="29"/>
        <c:dLbl>
          <c:idx val="0"/>
          <c:showLegendKey val="1"/>
          <c:showVal val="1"/>
          <c:showCatName val="1"/>
          <c:showSerName val="1"/>
          <c:showPercent val="1"/>
          <c:showBubbleSize val="1"/>
          <c:extLst>
            <c:ext xmlns:c15="http://schemas.microsoft.com/office/drawing/2012/chart" uri="{CE6537A1-D6FC-4f65-9D91-7224C49458BB}"/>
          </c:extLst>
        </c:dLbl>
      </c:pivotFmt>
      <c:pivotFmt>
        <c:idx val="30"/>
        <c:dLbl>
          <c:idx val="0"/>
          <c:showLegendKey val="1"/>
          <c:showVal val="1"/>
          <c:showCatName val="1"/>
          <c:showSerName val="1"/>
          <c:showPercent val="1"/>
          <c:showBubbleSize val="1"/>
          <c:extLst>
            <c:ext xmlns:c15="http://schemas.microsoft.com/office/drawing/2012/chart" uri="{CE6537A1-D6FC-4f65-9D91-7224C49458BB}"/>
          </c:extLst>
        </c:dLbl>
      </c:pivotFmt>
      <c:pivotFmt>
        <c:idx val="31"/>
        <c:dLbl>
          <c:idx val="0"/>
          <c:showLegendKey val="1"/>
          <c:showVal val="1"/>
          <c:showCatName val="1"/>
          <c:showSerName val="1"/>
          <c:showPercent val="1"/>
          <c:showBubbleSize val="1"/>
          <c:extLst>
            <c:ext xmlns:c15="http://schemas.microsoft.com/office/drawing/2012/chart" uri="{CE6537A1-D6FC-4f65-9D91-7224C49458BB}"/>
          </c:extLst>
        </c:dLbl>
      </c:pivotFmt>
      <c:pivotFmt>
        <c:idx val="32"/>
        <c:dLbl>
          <c:idx val="0"/>
          <c:showLegendKey val="1"/>
          <c:showVal val="1"/>
          <c:showCatName val="1"/>
          <c:showSerName val="1"/>
          <c:showPercent val="1"/>
          <c:showBubbleSize val="1"/>
          <c:extLst>
            <c:ext xmlns:c15="http://schemas.microsoft.com/office/drawing/2012/chart" uri="{CE6537A1-D6FC-4f65-9D91-7224C49458BB}"/>
          </c:extLst>
        </c:dLbl>
      </c:pivotFmt>
      <c:pivotFmt>
        <c:idx val="33"/>
        <c:dLbl>
          <c:idx val="0"/>
          <c:showLegendKey val="1"/>
          <c:showVal val="1"/>
          <c:showCatName val="1"/>
          <c:showSerName val="1"/>
          <c:showPercent val="1"/>
          <c:showBubbleSize val="1"/>
          <c:extLst>
            <c:ext xmlns:c15="http://schemas.microsoft.com/office/drawing/2012/chart" uri="{CE6537A1-D6FC-4f65-9D91-7224C49458BB}"/>
          </c:extLst>
        </c:dLbl>
      </c:pivotFmt>
      <c:pivotFmt>
        <c:idx val="34"/>
        <c:dLbl>
          <c:idx val="0"/>
          <c:showLegendKey val="1"/>
          <c:showVal val="1"/>
          <c:showCatName val="1"/>
          <c:showSerName val="1"/>
          <c:showPercent val="1"/>
          <c:showBubbleSize val="1"/>
          <c:extLst>
            <c:ext xmlns:c15="http://schemas.microsoft.com/office/drawing/2012/chart" uri="{CE6537A1-D6FC-4f65-9D91-7224C49458BB}"/>
          </c:extLst>
        </c:dLbl>
      </c:pivotFmt>
      <c:pivotFmt>
        <c:idx val="35"/>
        <c:dLbl>
          <c:idx val="0"/>
          <c:showLegendKey val="1"/>
          <c:showVal val="1"/>
          <c:showCatName val="1"/>
          <c:showSerName val="1"/>
          <c:showPercent val="1"/>
          <c:showBubbleSize val="1"/>
          <c:extLst>
            <c:ext xmlns:c15="http://schemas.microsoft.com/office/drawing/2012/chart" uri="{CE6537A1-D6FC-4f65-9D91-7224C49458BB}"/>
          </c:extLst>
        </c:dLbl>
      </c:pivotFmt>
      <c:pivotFmt>
        <c:idx val="36"/>
        <c:dLbl>
          <c:idx val="0"/>
          <c:showLegendKey val="1"/>
          <c:showVal val="1"/>
          <c:showCatName val="1"/>
          <c:showSerName val="1"/>
          <c:showPercent val="1"/>
          <c:showBubbleSize val="1"/>
          <c:extLst>
            <c:ext xmlns:c15="http://schemas.microsoft.com/office/drawing/2012/chart" uri="{CE6537A1-D6FC-4f65-9D91-7224C49458BB}"/>
          </c:extLst>
        </c:dLbl>
      </c:pivotFmt>
      <c:pivotFmt>
        <c:idx val="37"/>
        <c:dLbl>
          <c:idx val="0"/>
          <c:showLegendKey val="1"/>
          <c:showVal val="1"/>
          <c:showCatName val="1"/>
          <c:showSerName val="1"/>
          <c:showPercent val="1"/>
          <c:showBubbleSize val="1"/>
          <c:extLst>
            <c:ext xmlns:c15="http://schemas.microsoft.com/office/drawing/2012/chart" uri="{CE6537A1-D6FC-4f65-9D91-7224C49458BB}"/>
          </c:extLst>
        </c:dLbl>
      </c:pivotFmt>
      <c:pivotFmt>
        <c:idx val="38"/>
        <c:dLbl>
          <c:idx val="0"/>
          <c:showLegendKey val="1"/>
          <c:showVal val="1"/>
          <c:showCatName val="1"/>
          <c:showSerName val="1"/>
          <c:showPercent val="1"/>
          <c:showBubbleSize val="1"/>
          <c:extLst>
            <c:ext xmlns:c15="http://schemas.microsoft.com/office/drawing/2012/chart" uri="{CE6537A1-D6FC-4f65-9D91-7224C49458BB}"/>
          </c:extLst>
        </c:dLbl>
      </c:pivotFmt>
      <c:pivotFmt>
        <c:idx val="39"/>
        <c:dLbl>
          <c:idx val="0"/>
          <c:showLegendKey val="1"/>
          <c:showVal val="1"/>
          <c:showCatName val="1"/>
          <c:showSerName val="1"/>
          <c:showPercent val="1"/>
          <c:showBubbleSize val="1"/>
          <c:extLst>
            <c:ext xmlns:c15="http://schemas.microsoft.com/office/drawing/2012/chart" uri="{CE6537A1-D6FC-4f65-9D91-7224C49458BB}"/>
          </c:extLst>
        </c:dLbl>
      </c:pivotFmt>
      <c:pivotFmt>
        <c:idx val="40"/>
        <c:dLbl>
          <c:idx val="0"/>
          <c:showLegendKey val="1"/>
          <c:showVal val="1"/>
          <c:showCatName val="1"/>
          <c:showSerName val="1"/>
          <c:showPercent val="1"/>
          <c:showBubbleSize val="1"/>
          <c:extLst>
            <c:ext xmlns:c15="http://schemas.microsoft.com/office/drawing/2012/chart" uri="{CE6537A1-D6FC-4f65-9D91-7224C49458BB}"/>
          </c:extLst>
        </c:dLbl>
      </c:pivotFmt>
      <c:pivotFmt>
        <c:idx val="41"/>
        <c:dLbl>
          <c:idx val="0"/>
          <c:showLegendKey val="1"/>
          <c:showVal val="1"/>
          <c:showCatName val="1"/>
          <c:showSerName val="1"/>
          <c:showPercent val="1"/>
          <c:showBubbleSize val="1"/>
          <c:extLst>
            <c:ext xmlns:c15="http://schemas.microsoft.com/office/drawing/2012/chart" uri="{CE6537A1-D6FC-4f65-9D91-7224C49458BB}"/>
          </c:extLst>
        </c:dLbl>
      </c:pivotFmt>
      <c:pivotFmt>
        <c:idx val="42"/>
        <c:dLbl>
          <c:idx val="0"/>
          <c:showLegendKey val="1"/>
          <c:showVal val="1"/>
          <c:showCatName val="1"/>
          <c:showSerName val="1"/>
          <c:showPercent val="1"/>
          <c:showBubbleSize val="1"/>
          <c:extLst>
            <c:ext xmlns:c15="http://schemas.microsoft.com/office/drawing/2012/chart" uri="{CE6537A1-D6FC-4f65-9D91-7224C49458BB}"/>
          </c:extLst>
        </c:dLbl>
      </c:pivotFmt>
      <c:pivotFmt>
        <c:idx val="43"/>
        <c:dLbl>
          <c:idx val="0"/>
          <c:showLegendKey val="1"/>
          <c:showVal val="1"/>
          <c:showCatName val="1"/>
          <c:showSerName val="1"/>
          <c:showPercent val="1"/>
          <c:showBubbleSize val="1"/>
          <c:extLst>
            <c:ext xmlns:c15="http://schemas.microsoft.com/office/drawing/2012/chart" uri="{CE6537A1-D6FC-4f65-9D91-7224C49458BB}"/>
          </c:extLst>
        </c:dLbl>
      </c:pivotFmt>
      <c:pivotFmt>
        <c:idx val="44"/>
        <c:dLbl>
          <c:idx val="0"/>
          <c:showLegendKey val="1"/>
          <c:showVal val="1"/>
          <c:showCatName val="1"/>
          <c:showSerName val="1"/>
          <c:showPercent val="1"/>
          <c:showBubbleSize val="1"/>
          <c:extLst>
            <c:ext xmlns:c15="http://schemas.microsoft.com/office/drawing/2012/chart" uri="{CE6537A1-D6FC-4f65-9D91-7224C49458BB}"/>
          </c:extLst>
        </c:dLbl>
      </c:pivotFmt>
      <c:pivotFmt>
        <c:idx val="45"/>
        <c:dLbl>
          <c:idx val="0"/>
          <c:showLegendKey val="1"/>
          <c:showVal val="1"/>
          <c:showCatName val="1"/>
          <c:showSerName val="1"/>
          <c:showPercent val="1"/>
          <c:showBubbleSize val="1"/>
          <c:extLst>
            <c:ext xmlns:c15="http://schemas.microsoft.com/office/drawing/2012/chart" uri="{CE6537A1-D6FC-4f65-9D91-7224C49458BB}"/>
          </c:extLst>
        </c:dLbl>
      </c:pivotFmt>
      <c:pivotFmt>
        <c:idx val="46"/>
        <c:dLbl>
          <c:idx val="0"/>
          <c:showLegendKey val="1"/>
          <c:showVal val="1"/>
          <c:showCatName val="1"/>
          <c:showSerName val="1"/>
          <c:showPercent val="1"/>
          <c:showBubbleSize val="1"/>
          <c:extLst>
            <c:ext xmlns:c15="http://schemas.microsoft.com/office/drawing/2012/chart" uri="{CE6537A1-D6FC-4f65-9D91-7224C49458BB}"/>
          </c:extLst>
        </c:dLbl>
      </c:pivotFmt>
      <c:pivotFmt>
        <c:idx val="47"/>
        <c:dLbl>
          <c:idx val="0"/>
          <c:showLegendKey val="1"/>
          <c:showVal val="1"/>
          <c:showCatName val="1"/>
          <c:showSerName val="1"/>
          <c:showPercent val="1"/>
          <c:showBubbleSize val="1"/>
          <c:extLst>
            <c:ext xmlns:c15="http://schemas.microsoft.com/office/drawing/2012/chart" uri="{CE6537A1-D6FC-4f65-9D91-7224C49458BB}"/>
          </c:extLst>
        </c:dLbl>
      </c:pivotFmt>
      <c:pivotFmt>
        <c:idx val="48"/>
        <c:dLbl>
          <c:idx val="0"/>
          <c:showLegendKey val="1"/>
          <c:showVal val="1"/>
          <c:showCatName val="1"/>
          <c:showSerName val="1"/>
          <c:showPercent val="1"/>
          <c:showBubbleSize val="1"/>
          <c:extLst>
            <c:ext xmlns:c15="http://schemas.microsoft.com/office/drawing/2012/chart" uri="{CE6537A1-D6FC-4f65-9D91-7224C49458BB}"/>
          </c:extLst>
        </c:dLbl>
      </c:pivotFmt>
      <c:pivotFmt>
        <c:idx val="49"/>
        <c:dLbl>
          <c:idx val="0"/>
          <c:showLegendKey val="1"/>
          <c:showVal val="1"/>
          <c:showCatName val="1"/>
          <c:showSerName val="1"/>
          <c:showPercent val="1"/>
          <c:showBubbleSize val="1"/>
          <c:extLst>
            <c:ext xmlns:c15="http://schemas.microsoft.com/office/drawing/2012/chart" uri="{CE6537A1-D6FC-4f65-9D91-7224C49458BB}"/>
          </c:extLst>
        </c:dLbl>
      </c:pivotFmt>
      <c:pivotFmt>
        <c:idx val="50"/>
        <c:dLbl>
          <c:idx val="0"/>
          <c:showLegendKey val="1"/>
          <c:showVal val="1"/>
          <c:showCatName val="1"/>
          <c:showSerName val="1"/>
          <c:showPercent val="1"/>
          <c:showBubbleSize val="1"/>
          <c:extLst>
            <c:ext xmlns:c15="http://schemas.microsoft.com/office/drawing/2012/chart" uri="{CE6537A1-D6FC-4f65-9D91-7224C49458BB}"/>
          </c:extLst>
        </c:dLbl>
      </c:pivotFmt>
      <c:pivotFmt>
        <c:idx val="51"/>
        <c:dLbl>
          <c:idx val="0"/>
          <c:showLegendKey val="1"/>
          <c:showVal val="1"/>
          <c:showCatName val="1"/>
          <c:showSerName val="1"/>
          <c:showPercent val="1"/>
          <c:showBubbleSize val="1"/>
          <c:extLst>
            <c:ext xmlns:c15="http://schemas.microsoft.com/office/drawing/2012/chart" uri="{CE6537A1-D6FC-4f65-9D91-7224C49458BB}"/>
          </c:extLst>
        </c:dLbl>
      </c:pivotFmt>
      <c:pivotFmt>
        <c:idx val="52"/>
        <c:dLbl>
          <c:idx val="0"/>
          <c:showLegendKey val="1"/>
          <c:showVal val="1"/>
          <c:showCatName val="1"/>
          <c:showSerName val="1"/>
          <c:showPercent val="1"/>
          <c:showBubbleSize val="1"/>
          <c:extLst>
            <c:ext xmlns:c15="http://schemas.microsoft.com/office/drawing/2012/chart" uri="{CE6537A1-D6FC-4f65-9D91-7224C49458BB}"/>
          </c:extLst>
        </c:dLbl>
      </c:pivotFmt>
      <c:pivotFmt>
        <c:idx val="53"/>
        <c:dLbl>
          <c:idx val="0"/>
          <c:showLegendKey val="1"/>
          <c:showVal val="1"/>
          <c:showCatName val="1"/>
          <c:showSerName val="1"/>
          <c:showPercent val="1"/>
          <c:showBubbleSize val="1"/>
          <c:extLst>
            <c:ext xmlns:c15="http://schemas.microsoft.com/office/drawing/2012/chart" uri="{CE6537A1-D6FC-4f65-9D91-7224C49458BB}"/>
          </c:extLst>
        </c:dLbl>
      </c:pivotFmt>
      <c:pivotFmt>
        <c:idx val="54"/>
        <c:dLbl>
          <c:idx val="0"/>
          <c:showLegendKey val="1"/>
          <c:showVal val="1"/>
          <c:showCatName val="1"/>
          <c:showSerName val="1"/>
          <c:showPercent val="1"/>
          <c:showBubbleSize val="1"/>
          <c:extLst>
            <c:ext xmlns:c15="http://schemas.microsoft.com/office/drawing/2012/chart" uri="{CE6537A1-D6FC-4f65-9D91-7224C49458BB}"/>
          </c:extLst>
        </c:dLbl>
      </c:pivotFmt>
      <c:pivotFmt>
        <c:idx val="55"/>
        <c:dLbl>
          <c:idx val="0"/>
          <c:showLegendKey val="1"/>
          <c:showVal val="1"/>
          <c:showCatName val="1"/>
          <c:showSerName val="1"/>
          <c:showPercent val="1"/>
          <c:showBubbleSize val="1"/>
          <c:extLst>
            <c:ext xmlns:c15="http://schemas.microsoft.com/office/drawing/2012/chart" uri="{CE6537A1-D6FC-4f65-9D91-7224C49458BB}"/>
          </c:extLst>
        </c:dLbl>
      </c:pivotFmt>
      <c:pivotFmt>
        <c:idx val="56"/>
        <c:dLbl>
          <c:idx val="0"/>
          <c:showLegendKey val="1"/>
          <c:showVal val="1"/>
          <c:showCatName val="1"/>
          <c:showSerName val="1"/>
          <c:showPercent val="1"/>
          <c:showBubbleSize val="1"/>
          <c:extLst>
            <c:ext xmlns:c15="http://schemas.microsoft.com/office/drawing/2012/chart" uri="{CE6537A1-D6FC-4f65-9D91-7224C49458BB}"/>
          </c:extLst>
        </c:dLbl>
      </c:pivotFmt>
      <c:pivotFmt>
        <c:idx val="57"/>
        <c:dLbl>
          <c:idx val="0"/>
          <c:showLegendKey val="1"/>
          <c:showVal val="1"/>
          <c:showCatName val="1"/>
          <c:showSerName val="1"/>
          <c:showPercent val="1"/>
          <c:showBubbleSize val="1"/>
          <c:extLst>
            <c:ext xmlns:c15="http://schemas.microsoft.com/office/drawing/2012/chart" uri="{CE6537A1-D6FC-4f65-9D91-7224C49458BB}"/>
          </c:extLst>
        </c:dLbl>
      </c:pivotFmt>
      <c:pivotFmt>
        <c:idx val="58"/>
        <c:dLbl>
          <c:idx val="0"/>
          <c:showLegendKey val="1"/>
          <c:showVal val="1"/>
          <c:showCatName val="1"/>
          <c:showSerName val="1"/>
          <c:showPercent val="1"/>
          <c:showBubbleSize val="1"/>
          <c:extLst>
            <c:ext xmlns:c15="http://schemas.microsoft.com/office/drawing/2012/chart" uri="{CE6537A1-D6FC-4f65-9D91-7224C49458BB}"/>
          </c:extLst>
        </c:dLbl>
      </c:pivotFmt>
      <c:pivotFmt>
        <c:idx val="59"/>
        <c:dLbl>
          <c:idx val="0"/>
          <c:showLegendKey val="1"/>
          <c:showVal val="1"/>
          <c:showCatName val="1"/>
          <c:showSerName val="1"/>
          <c:showPercent val="1"/>
          <c:showBubbleSize val="1"/>
          <c:extLst>
            <c:ext xmlns:c15="http://schemas.microsoft.com/office/drawing/2012/chart" uri="{CE6537A1-D6FC-4f65-9D91-7224C49458BB}"/>
          </c:extLst>
        </c:dLbl>
      </c:pivotFmt>
      <c:pivotFmt>
        <c:idx val="60"/>
        <c:dLbl>
          <c:idx val="0"/>
          <c:showLegendKey val="1"/>
          <c:showVal val="1"/>
          <c:showCatName val="1"/>
          <c:showSerName val="1"/>
          <c:showPercent val="1"/>
          <c:showBubbleSize val="1"/>
          <c:extLst>
            <c:ext xmlns:c15="http://schemas.microsoft.com/office/drawing/2012/chart" uri="{CE6537A1-D6FC-4f65-9D91-7224C49458BB}"/>
          </c:extLst>
        </c:dLbl>
      </c:pivotFmt>
      <c:pivotFmt>
        <c:idx val="61"/>
        <c:dLbl>
          <c:idx val="0"/>
          <c:showLegendKey val="1"/>
          <c:showVal val="1"/>
          <c:showCatName val="1"/>
          <c:showSerName val="1"/>
          <c:showPercent val="1"/>
          <c:showBubbleSize val="1"/>
          <c:extLst>
            <c:ext xmlns:c15="http://schemas.microsoft.com/office/drawing/2012/chart" uri="{CE6537A1-D6FC-4f65-9D91-7224C49458BB}"/>
          </c:extLst>
        </c:dLbl>
      </c:pivotFmt>
      <c:pivotFmt>
        <c:idx val="62"/>
        <c:dLbl>
          <c:idx val="0"/>
          <c:showLegendKey val="1"/>
          <c:showVal val="1"/>
          <c:showCatName val="1"/>
          <c:showSerName val="1"/>
          <c:showPercent val="1"/>
          <c:showBubbleSize val="1"/>
          <c:extLst>
            <c:ext xmlns:c15="http://schemas.microsoft.com/office/drawing/2012/chart" uri="{CE6537A1-D6FC-4f65-9D91-7224C49458BB}"/>
          </c:extLst>
        </c:dLbl>
      </c:pivotFmt>
      <c:pivotFmt>
        <c:idx val="63"/>
        <c:dLbl>
          <c:idx val="0"/>
          <c:showLegendKey val="1"/>
          <c:showVal val="1"/>
          <c:showCatName val="1"/>
          <c:showSerName val="1"/>
          <c:showPercent val="1"/>
          <c:showBubbleSize val="1"/>
          <c:extLst>
            <c:ext xmlns:c15="http://schemas.microsoft.com/office/drawing/2012/chart" uri="{CE6537A1-D6FC-4f65-9D91-7224C49458BB}"/>
          </c:extLst>
        </c:dLbl>
      </c:pivotFmt>
      <c:pivotFmt>
        <c:idx val="64"/>
        <c:spPr>
          <a:solidFill>
            <a:schemeClr val="accent1"/>
          </a:solidFill>
          <a:ln>
            <a:noFill/>
          </a:ln>
          <a:effectLst/>
        </c:spPr>
        <c:marker>
          <c:symbol val="circle"/>
          <c:size val="5"/>
          <c:spPr>
            <a:solidFill>
              <a:schemeClr val="accent1">
                <a:shade val="76000"/>
              </a:schemeClr>
            </a:solidFill>
            <a:ln w="9525">
              <a:solidFill>
                <a:schemeClr val="accent1">
                  <a:shade val="76000"/>
                </a:schemeClr>
              </a:solidFill>
            </a:ln>
            <a:effectLst/>
          </c:spPr>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5"/>
        <c:spPr>
          <a:solidFill>
            <a:schemeClr val="accent1">
              <a:shade val="76000"/>
            </a:schemeClr>
          </a:solidFill>
          <a:ln>
            <a:noFill/>
          </a:ln>
          <a:effectLst/>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6"/>
        <c:spPr>
          <a:solidFill>
            <a:schemeClr val="accent1">
              <a:shade val="76000"/>
            </a:schemeClr>
          </a:solidFill>
          <a:ln>
            <a:noFill/>
          </a:ln>
          <a:effectLst/>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7"/>
        <c:spPr>
          <a:solidFill>
            <a:schemeClr val="accent1">
              <a:shade val="76000"/>
            </a:schemeClr>
          </a:solidFill>
          <a:ln>
            <a:noFill/>
          </a:ln>
          <a:effectLst/>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8"/>
        <c:spPr>
          <a:solidFill>
            <a:schemeClr val="accent1">
              <a:shade val="76000"/>
            </a:schemeClr>
          </a:solidFill>
          <a:ln>
            <a:noFill/>
          </a:ln>
          <a:effectLst/>
        </c:spPr>
        <c:dLbl>
          <c:idx val="0"/>
          <c:layout>
            <c:manualLayout>
              <c:x val="3.7712130735386547E-2"/>
              <c:y val="0.15819209039548024"/>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9"/>
        <c:spPr>
          <a:solidFill>
            <a:schemeClr val="accent1">
              <a:shade val="76000"/>
            </a:schemeClr>
          </a:solidFill>
          <a:ln>
            <a:noFill/>
          </a:ln>
          <a:effectLst/>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0"/>
        <c:spPr>
          <a:solidFill>
            <a:schemeClr val="accent1">
              <a:shade val="76000"/>
            </a:schemeClr>
          </a:solidFill>
          <a:ln>
            <a:noFill/>
          </a:ln>
          <a:effectLst/>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1"/>
        <c:spPr>
          <a:solidFill>
            <a:schemeClr val="accent1">
              <a:shade val="76000"/>
            </a:schemeClr>
          </a:solidFill>
          <a:ln>
            <a:noFill/>
          </a:ln>
          <a:effectLst/>
        </c:spP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2"/>
        <c:spPr>
          <a:solidFill>
            <a:schemeClr val="accent1"/>
          </a:solidFill>
          <a:ln w="28575" cap="rnd">
            <a:solidFill>
              <a:schemeClr val="accent1"/>
            </a:solidFill>
            <a:round/>
          </a:ln>
          <a:effectLst/>
        </c:spPr>
        <c:marker>
          <c:symbol val="circle"/>
          <c:size val="5"/>
          <c:spPr>
            <a:solidFill>
              <a:schemeClr val="accent1">
                <a:tint val="77000"/>
              </a:schemeClr>
            </a:solidFill>
            <a:ln w="9525">
              <a:solidFill>
                <a:schemeClr val="accent1">
                  <a:tint val="77000"/>
                </a:schemeClr>
              </a:solidFill>
            </a:ln>
            <a:effectLst/>
          </c:spPr>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3"/>
        <c:spPr>
          <a:solidFill>
            <a:schemeClr val="accent1"/>
          </a:solidFill>
          <a:ln w="28575" cap="rnd">
            <a:solidFill>
              <a:schemeClr val="accent1">
                <a:tint val="77000"/>
              </a:schemeClr>
            </a:solidFill>
            <a:round/>
          </a:ln>
          <a:effectLst/>
        </c:spPr>
        <c:marker>
          <c:symbol val="circle"/>
          <c:size val="5"/>
          <c:spPr>
            <a:solidFill>
              <a:schemeClr val="accent1">
                <a:tint val="77000"/>
              </a:schemeClr>
            </a:solidFill>
            <a:ln w="9525">
              <a:solidFill>
                <a:schemeClr val="accent1">
                  <a:tint val="77000"/>
                </a:schemeClr>
              </a:solidFill>
            </a:ln>
            <a:effectLst/>
          </c:spPr>
        </c:marker>
        <c:dLbl>
          <c:idx val="0"/>
          <c:layout>
            <c:manualLayout>
              <c:x val="-9.0090090090090086E-2"/>
              <c:y val="-3.3898305084745763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4"/>
        <c:spPr>
          <a:solidFill>
            <a:schemeClr val="accent1"/>
          </a:solidFill>
          <a:ln w="28575" cap="rnd">
            <a:solidFill>
              <a:schemeClr val="accent1">
                <a:tint val="77000"/>
              </a:schemeClr>
            </a:solidFill>
            <a:round/>
          </a:ln>
          <a:effectLst/>
        </c:spPr>
        <c:marker>
          <c:symbol val="circle"/>
          <c:size val="5"/>
          <c:spPr>
            <a:solidFill>
              <a:schemeClr val="accent1">
                <a:tint val="77000"/>
              </a:schemeClr>
            </a:solidFill>
            <a:ln w="9525">
              <a:solidFill>
                <a:schemeClr val="accent1">
                  <a:tint val="77000"/>
                </a:schemeClr>
              </a:solidFill>
            </a:ln>
            <a:effectLst/>
          </c:spPr>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5"/>
        <c:spPr>
          <a:solidFill>
            <a:schemeClr val="accent1"/>
          </a:solidFill>
          <a:ln w="28575" cap="rnd">
            <a:solidFill>
              <a:schemeClr val="accent1">
                <a:tint val="77000"/>
              </a:schemeClr>
            </a:solidFill>
            <a:round/>
          </a:ln>
          <a:effectLst/>
        </c:spPr>
        <c:marker>
          <c:symbol val="circle"/>
          <c:size val="5"/>
          <c:spPr>
            <a:solidFill>
              <a:schemeClr val="accent1">
                <a:tint val="77000"/>
              </a:schemeClr>
            </a:solidFill>
            <a:ln w="9525">
              <a:solidFill>
                <a:schemeClr val="accent1">
                  <a:tint val="77000"/>
                </a:schemeClr>
              </a:solidFill>
            </a:ln>
            <a:effectLst/>
          </c:spPr>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6"/>
        <c:spPr>
          <a:solidFill>
            <a:schemeClr val="accent1"/>
          </a:solidFill>
          <a:ln w="28575" cap="rnd">
            <a:solidFill>
              <a:schemeClr val="accent1">
                <a:tint val="77000"/>
              </a:schemeClr>
            </a:solidFill>
            <a:round/>
          </a:ln>
          <a:effectLst/>
        </c:spPr>
        <c:marker>
          <c:symbol val="circle"/>
          <c:size val="5"/>
          <c:spPr>
            <a:solidFill>
              <a:schemeClr val="accent1">
                <a:tint val="77000"/>
              </a:schemeClr>
            </a:solidFill>
            <a:ln w="9525">
              <a:solidFill>
                <a:schemeClr val="accent1">
                  <a:tint val="77000"/>
                </a:schemeClr>
              </a:solidFill>
            </a:ln>
            <a:effectLst/>
          </c:spPr>
        </c:marker>
        <c:dLbl>
          <c:idx val="0"/>
          <c:layout>
            <c:manualLayout>
              <c:x val="-1.8856065367693312E-2"/>
              <c:y val="0"/>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7"/>
        <c:spPr>
          <a:solidFill>
            <a:schemeClr val="accent1"/>
          </a:solidFill>
          <a:ln w="28575" cap="rnd">
            <a:solidFill>
              <a:schemeClr val="accent1">
                <a:tint val="77000"/>
              </a:schemeClr>
            </a:solidFill>
            <a:round/>
          </a:ln>
          <a:effectLst/>
        </c:spPr>
        <c:marker>
          <c:symbol val="circle"/>
          <c:size val="5"/>
          <c:spPr>
            <a:solidFill>
              <a:schemeClr val="accent1">
                <a:tint val="77000"/>
              </a:schemeClr>
            </a:solidFill>
            <a:ln w="9525">
              <a:solidFill>
                <a:schemeClr val="accent1">
                  <a:tint val="77000"/>
                </a:schemeClr>
              </a:solidFill>
            </a:ln>
            <a:effectLst/>
          </c:spPr>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8"/>
        <c:spPr>
          <a:solidFill>
            <a:schemeClr val="accent1"/>
          </a:solidFill>
          <a:ln w="28575" cap="rnd">
            <a:solidFill>
              <a:schemeClr val="accent1">
                <a:tint val="77000"/>
              </a:schemeClr>
            </a:solidFill>
            <a:round/>
          </a:ln>
          <a:effectLst/>
        </c:spPr>
        <c:marker>
          <c:symbol val="circle"/>
          <c:size val="5"/>
          <c:spPr>
            <a:solidFill>
              <a:schemeClr val="accent1">
                <a:tint val="77000"/>
              </a:schemeClr>
            </a:solidFill>
            <a:ln w="9525">
              <a:solidFill>
                <a:schemeClr val="accent1">
                  <a:tint val="77000"/>
                </a:schemeClr>
              </a:solidFill>
            </a:ln>
            <a:effectLst/>
          </c:spPr>
        </c:marker>
        <c:dLbl>
          <c:idx val="0"/>
          <c:layout>
            <c:manualLayout>
              <c:x val="-4.6092604232139192E-2"/>
              <c:y val="-3.3898305084745763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79"/>
        <c:spPr>
          <a:solidFill>
            <a:schemeClr val="accent1"/>
          </a:solidFill>
          <a:ln w="28575" cap="rnd">
            <a:solidFill>
              <a:schemeClr val="accent1">
                <a:tint val="77000"/>
              </a:schemeClr>
            </a:solidFill>
            <a:round/>
          </a:ln>
          <a:effectLst/>
        </c:spPr>
        <c:marker>
          <c:symbol val="circle"/>
          <c:size val="5"/>
          <c:spPr>
            <a:solidFill>
              <a:schemeClr val="accent1">
                <a:tint val="77000"/>
              </a:schemeClr>
            </a:solidFill>
            <a:ln w="9525">
              <a:solidFill>
                <a:schemeClr val="accent1">
                  <a:tint val="77000"/>
                </a:schemeClr>
              </a:solidFill>
            </a:ln>
            <a:effectLst/>
          </c:spPr>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0"/>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1"/>
        <c:spPr>
          <a:solidFill>
            <a:schemeClr val="accent1">
              <a:shade val="76000"/>
            </a:schemeClr>
          </a:solidFill>
          <a:ln>
            <a:noFill/>
          </a:ln>
          <a:effectLst/>
        </c:spPr>
        <c:dLbl>
          <c:idx val="0"/>
          <c:layout>
            <c:manualLayout>
              <c:x val="3.7712130735386547E-2"/>
              <c:y val="0.15819209039548024"/>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2"/>
        <c:spPr>
          <a:solidFill>
            <a:schemeClr val="accent1"/>
          </a:solidFill>
          <a:ln w="28575" cap="rnd">
            <a:solidFill>
              <a:schemeClr val="accent1"/>
            </a:solidFill>
            <a:round/>
          </a:ln>
          <a:effectLst/>
        </c:spPr>
        <c:marker>
          <c:symbol val="circle"/>
          <c:size val="5"/>
          <c:spPr>
            <a:solidFill>
              <a:schemeClr val="accent1">
                <a:tint val="77000"/>
              </a:schemeClr>
            </a:solidFill>
            <a:ln w="9525">
              <a:solidFill>
                <a:schemeClr val="accent1">
                  <a:tint val="77000"/>
                </a:schemeClr>
              </a:solidFill>
            </a:ln>
            <a:effectLst/>
          </c:spPr>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3"/>
        <c:spPr>
          <a:solidFill>
            <a:schemeClr val="accent1"/>
          </a:solidFill>
          <a:ln w="28575" cap="rnd">
            <a:solidFill>
              <a:schemeClr val="accent1">
                <a:tint val="77000"/>
              </a:schemeClr>
            </a:solidFill>
            <a:round/>
          </a:ln>
          <a:effectLst/>
        </c:spPr>
        <c:marker>
          <c:symbol val="circle"/>
          <c:size val="5"/>
          <c:spPr>
            <a:solidFill>
              <a:schemeClr val="accent1">
                <a:tint val="77000"/>
              </a:schemeClr>
            </a:solidFill>
            <a:ln w="9525">
              <a:solidFill>
                <a:schemeClr val="accent1">
                  <a:tint val="77000"/>
                </a:schemeClr>
              </a:solidFill>
            </a:ln>
            <a:effectLst/>
          </c:spPr>
        </c:marker>
        <c:dLbl>
          <c:idx val="0"/>
          <c:layout>
            <c:manualLayout>
              <c:x val="-9.0090090090090086E-2"/>
              <c:y val="-3.3898305084745763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4"/>
        <c:spPr>
          <a:solidFill>
            <a:schemeClr val="accent1"/>
          </a:solidFill>
          <a:ln w="28575" cap="rnd">
            <a:solidFill>
              <a:schemeClr val="accent1">
                <a:tint val="77000"/>
              </a:schemeClr>
            </a:solidFill>
            <a:round/>
          </a:ln>
          <a:effectLst/>
        </c:spPr>
        <c:marker>
          <c:symbol val="circle"/>
          <c:size val="5"/>
          <c:spPr>
            <a:solidFill>
              <a:schemeClr val="accent1">
                <a:tint val="77000"/>
              </a:schemeClr>
            </a:solidFill>
            <a:ln w="9525">
              <a:solidFill>
                <a:schemeClr val="accent1">
                  <a:tint val="77000"/>
                </a:schemeClr>
              </a:solidFill>
            </a:ln>
            <a:effectLst/>
          </c:spPr>
        </c:marker>
      </c:pivotFmt>
      <c:pivotFmt>
        <c:idx val="85"/>
        <c:spPr>
          <a:solidFill>
            <a:schemeClr val="accent1"/>
          </a:solidFill>
          <a:ln w="28575" cap="rnd">
            <a:solidFill>
              <a:schemeClr val="accent1">
                <a:tint val="77000"/>
              </a:schemeClr>
            </a:solidFill>
            <a:round/>
          </a:ln>
          <a:effectLst/>
        </c:spPr>
        <c:marker>
          <c:symbol val="circle"/>
          <c:size val="5"/>
          <c:spPr>
            <a:solidFill>
              <a:schemeClr val="accent1">
                <a:tint val="77000"/>
              </a:schemeClr>
            </a:solidFill>
            <a:ln w="9525">
              <a:solidFill>
                <a:schemeClr val="accent1">
                  <a:tint val="77000"/>
                </a:schemeClr>
              </a:solidFill>
            </a:ln>
            <a:effectLst/>
          </c:spPr>
        </c:marker>
      </c:pivotFmt>
      <c:pivotFmt>
        <c:idx val="86"/>
        <c:spPr>
          <a:solidFill>
            <a:schemeClr val="accent1"/>
          </a:solidFill>
          <a:ln w="28575" cap="rnd">
            <a:solidFill>
              <a:schemeClr val="accent1">
                <a:tint val="77000"/>
              </a:schemeClr>
            </a:solidFill>
            <a:round/>
          </a:ln>
          <a:effectLst/>
        </c:spPr>
        <c:marker>
          <c:symbol val="circle"/>
          <c:size val="5"/>
          <c:spPr>
            <a:solidFill>
              <a:schemeClr val="accent1">
                <a:tint val="77000"/>
              </a:schemeClr>
            </a:solidFill>
            <a:ln w="9525">
              <a:solidFill>
                <a:schemeClr val="accent1">
                  <a:tint val="77000"/>
                </a:schemeClr>
              </a:solidFill>
            </a:ln>
            <a:effectLst/>
          </c:spPr>
        </c:marker>
        <c:dLbl>
          <c:idx val="0"/>
          <c:layout>
            <c:manualLayout>
              <c:x val="-1.8856065367693312E-2"/>
              <c:y val="0"/>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7"/>
        <c:spPr>
          <a:solidFill>
            <a:schemeClr val="accent1"/>
          </a:solidFill>
          <a:ln w="28575" cap="rnd">
            <a:solidFill>
              <a:schemeClr val="accent1">
                <a:tint val="77000"/>
              </a:schemeClr>
            </a:solidFill>
            <a:round/>
          </a:ln>
          <a:effectLst/>
        </c:spPr>
        <c:marker>
          <c:symbol val="circle"/>
          <c:size val="5"/>
          <c:spPr>
            <a:solidFill>
              <a:schemeClr val="accent1">
                <a:tint val="77000"/>
              </a:schemeClr>
            </a:solidFill>
            <a:ln w="9525">
              <a:solidFill>
                <a:schemeClr val="accent1">
                  <a:tint val="77000"/>
                </a:schemeClr>
              </a:solidFill>
            </a:ln>
            <a:effectLst/>
          </c:spPr>
        </c:marker>
      </c:pivotFmt>
      <c:pivotFmt>
        <c:idx val="88"/>
        <c:spPr>
          <a:solidFill>
            <a:schemeClr val="accent1"/>
          </a:solidFill>
          <a:ln w="28575" cap="rnd">
            <a:solidFill>
              <a:schemeClr val="accent1">
                <a:tint val="77000"/>
              </a:schemeClr>
            </a:solidFill>
            <a:round/>
          </a:ln>
          <a:effectLst/>
        </c:spPr>
        <c:marker>
          <c:symbol val="circle"/>
          <c:size val="5"/>
          <c:spPr>
            <a:solidFill>
              <a:schemeClr val="accent1">
                <a:tint val="77000"/>
              </a:schemeClr>
            </a:solidFill>
            <a:ln w="9525">
              <a:solidFill>
                <a:schemeClr val="accent1">
                  <a:tint val="77000"/>
                </a:schemeClr>
              </a:solidFill>
            </a:ln>
            <a:effectLst/>
          </c:spPr>
        </c:marker>
        <c:dLbl>
          <c:idx val="0"/>
          <c:layout>
            <c:manualLayout>
              <c:x val="-4.6092604232139192E-2"/>
              <c:y val="-3.3898305084745763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9"/>
        <c:spPr>
          <a:solidFill>
            <a:schemeClr val="accent1"/>
          </a:solidFill>
          <a:ln w="28575" cap="rnd">
            <a:solidFill>
              <a:schemeClr val="accent1">
                <a:tint val="77000"/>
              </a:schemeClr>
            </a:solidFill>
            <a:round/>
          </a:ln>
          <a:effectLst/>
        </c:spPr>
        <c:marker>
          <c:symbol val="circle"/>
          <c:size val="5"/>
          <c:spPr>
            <a:solidFill>
              <a:schemeClr val="accent1">
                <a:tint val="77000"/>
              </a:schemeClr>
            </a:solidFill>
            <a:ln w="9525">
              <a:solidFill>
                <a:schemeClr val="accent1">
                  <a:tint val="77000"/>
                </a:schemeClr>
              </a:solidFill>
            </a:ln>
            <a:effectLst/>
          </c:spPr>
        </c:marker>
      </c:pivotFmt>
      <c:pivotFmt>
        <c:idx val="90"/>
        <c:spPr>
          <a:solidFill>
            <a:schemeClr val="accent1"/>
          </a:solidFill>
          <a:ln>
            <a:no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1"/>
        <c:spPr>
          <a:solidFill>
            <a:schemeClr val="accent1">
              <a:shade val="76000"/>
            </a:schemeClr>
          </a:solidFill>
          <a:ln>
            <a:noFill/>
          </a:ln>
          <a:effectLst/>
        </c:spPr>
        <c:dLbl>
          <c:idx val="0"/>
          <c:layout>
            <c:manualLayout>
              <c:x val="3.7712130735386547E-2"/>
              <c:y val="0.15819209039548024"/>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2"/>
        <c:spPr>
          <a:solidFill>
            <a:schemeClr val="accent1"/>
          </a:solidFill>
          <a:ln w="28575" cap="rnd">
            <a:solidFill>
              <a:schemeClr val="accent1"/>
            </a:solidFill>
            <a:round/>
          </a:ln>
          <a:effectLst/>
        </c:spPr>
        <c:marker>
          <c:symbol val="circle"/>
          <c:size val="5"/>
          <c:spPr>
            <a:solidFill>
              <a:schemeClr val="accent1">
                <a:tint val="77000"/>
              </a:schemeClr>
            </a:solidFill>
            <a:ln w="9525">
              <a:solidFill>
                <a:schemeClr val="accent1">
                  <a:tint val="77000"/>
                </a:schemeClr>
              </a:solidFill>
            </a:ln>
            <a:effectLst/>
          </c:spPr>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3"/>
        <c:spPr>
          <a:solidFill>
            <a:schemeClr val="accent1"/>
          </a:solidFill>
          <a:ln w="28575" cap="rnd">
            <a:solidFill>
              <a:schemeClr val="accent1">
                <a:tint val="77000"/>
              </a:schemeClr>
            </a:solidFill>
            <a:round/>
          </a:ln>
          <a:effectLst/>
        </c:spPr>
        <c:marker>
          <c:symbol val="circle"/>
          <c:size val="5"/>
          <c:spPr>
            <a:solidFill>
              <a:schemeClr val="accent1">
                <a:tint val="77000"/>
              </a:schemeClr>
            </a:solidFill>
            <a:ln w="9525">
              <a:solidFill>
                <a:schemeClr val="accent1">
                  <a:tint val="77000"/>
                </a:schemeClr>
              </a:solidFill>
            </a:ln>
            <a:effectLst/>
          </c:spPr>
        </c:marker>
        <c:dLbl>
          <c:idx val="0"/>
          <c:layout>
            <c:manualLayout>
              <c:x val="-9.0090090090090086E-2"/>
              <c:y val="-3.3898305084745763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4"/>
        <c:spPr>
          <a:solidFill>
            <a:schemeClr val="accent1"/>
          </a:solidFill>
          <a:ln w="28575" cap="rnd">
            <a:solidFill>
              <a:schemeClr val="accent1">
                <a:tint val="77000"/>
              </a:schemeClr>
            </a:solidFill>
            <a:round/>
          </a:ln>
          <a:effectLst/>
        </c:spPr>
        <c:marker>
          <c:symbol val="circle"/>
          <c:size val="5"/>
          <c:spPr>
            <a:solidFill>
              <a:schemeClr val="accent1">
                <a:tint val="77000"/>
              </a:schemeClr>
            </a:solidFill>
            <a:ln w="9525">
              <a:solidFill>
                <a:schemeClr val="accent1">
                  <a:tint val="77000"/>
                </a:schemeClr>
              </a:solidFill>
            </a:ln>
            <a:effectLst/>
          </c:spPr>
        </c:marker>
      </c:pivotFmt>
      <c:pivotFmt>
        <c:idx val="95"/>
        <c:spPr>
          <a:solidFill>
            <a:schemeClr val="accent1"/>
          </a:solidFill>
          <a:ln w="28575" cap="rnd">
            <a:solidFill>
              <a:schemeClr val="accent1">
                <a:tint val="77000"/>
              </a:schemeClr>
            </a:solidFill>
            <a:round/>
          </a:ln>
          <a:effectLst/>
        </c:spPr>
        <c:marker>
          <c:symbol val="circle"/>
          <c:size val="5"/>
          <c:spPr>
            <a:solidFill>
              <a:schemeClr val="accent1">
                <a:tint val="77000"/>
              </a:schemeClr>
            </a:solidFill>
            <a:ln w="9525">
              <a:solidFill>
                <a:schemeClr val="accent1">
                  <a:tint val="77000"/>
                </a:schemeClr>
              </a:solidFill>
            </a:ln>
            <a:effectLst/>
          </c:spPr>
        </c:marker>
      </c:pivotFmt>
      <c:pivotFmt>
        <c:idx val="96"/>
        <c:spPr>
          <a:solidFill>
            <a:schemeClr val="accent1"/>
          </a:solidFill>
          <a:ln w="28575" cap="rnd">
            <a:solidFill>
              <a:schemeClr val="accent1">
                <a:tint val="77000"/>
              </a:schemeClr>
            </a:solidFill>
            <a:round/>
          </a:ln>
          <a:effectLst/>
        </c:spPr>
        <c:marker>
          <c:symbol val="circle"/>
          <c:size val="5"/>
          <c:spPr>
            <a:solidFill>
              <a:schemeClr val="accent1">
                <a:tint val="77000"/>
              </a:schemeClr>
            </a:solidFill>
            <a:ln w="9525">
              <a:solidFill>
                <a:schemeClr val="accent1">
                  <a:tint val="77000"/>
                </a:schemeClr>
              </a:solidFill>
            </a:ln>
            <a:effectLst/>
          </c:spPr>
        </c:marker>
        <c:dLbl>
          <c:idx val="0"/>
          <c:layout>
            <c:manualLayout>
              <c:x val="-1.8856065367693312E-2"/>
              <c:y val="0"/>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7"/>
        <c:spPr>
          <a:solidFill>
            <a:schemeClr val="accent1"/>
          </a:solidFill>
          <a:ln w="28575" cap="rnd">
            <a:solidFill>
              <a:schemeClr val="accent1">
                <a:tint val="77000"/>
              </a:schemeClr>
            </a:solidFill>
            <a:round/>
          </a:ln>
          <a:effectLst/>
        </c:spPr>
        <c:marker>
          <c:symbol val="circle"/>
          <c:size val="5"/>
          <c:spPr>
            <a:solidFill>
              <a:schemeClr val="accent1">
                <a:tint val="77000"/>
              </a:schemeClr>
            </a:solidFill>
            <a:ln w="9525">
              <a:solidFill>
                <a:schemeClr val="accent1">
                  <a:tint val="77000"/>
                </a:schemeClr>
              </a:solidFill>
            </a:ln>
            <a:effectLst/>
          </c:spPr>
        </c:marker>
      </c:pivotFmt>
      <c:pivotFmt>
        <c:idx val="98"/>
        <c:spPr>
          <a:solidFill>
            <a:schemeClr val="accent1"/>
          </a:solidFill>
          <a:ln w="28575" cap="rnd">
            <a:solidFill>
              <a:schemeClr val="accent1">
                <a:tint val="77000"/>
              </a:schemeClr>
            </a:solidFill>
            <a:round/>
          </a:ln>
          <a:effectLst/>
        </c:spPr>
        <c:marker>
          <c:symbol val="circle"/>
          <c:size val="5"/>
          <c:spPr>
            <a:solidFill>
              <a:schemeClr val="accent1">
                <a:tint val="77000"/>
              </a:schemeClr>
            </a:solidFill>
            <a:ln w="9525">
              <a:solidFill>
                <a:schemeClr val="accent1">
                  <a:tint val="77000"/>
                </a:schemeClr>
              </a:solidFill>
            </a:ln>
            <a:effectLst/>
          </c:spPr>
        </c:marker>
        <c:dLbl>
          <c:idx val="0"/>
          <c:layout>
            <c:manualLayout>
              <c:x val="-4.6092604232139192E-2"/>
              <c:y val="-3.3898305084745763E-2"/>
            </c:manualLayout>
          </c:layout>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99"/>
        <c:spPr>
          <a:solidFill>
            <a:schemeClr val="accent1"/>
          </a:solidFill>
          <a:ln w="28575" cap="rnd">
            <a:solidFill>
              <a:schemeClr val="accent1">
                <a:tint val="77000"/>
              </a:schemeClr>
            </a:solidFill>
            <a:round/>
          </a:ln>
          <a:effectLst/>
        </c:spPr>
        <c:marker>
          <c:symbol val="circle"/>
          <c:size val="5"/>
          <c:spPr>
            <a:solidFill>
              <a:schemeClr val="accent1">
                <a:tint val="77000"/>
              </a:schemeClr>
            </a:solidFill>
            <a:ln w="9525">
              <a:solidFill>
                <a:schemeClr val="accent1">
                  <a:tint val="77000"/>
                </a:schemeClr>
              </a:solidFill>
            </a:ln>
            <a:effectLst/>
          </c:spPr>
        </c:marker>
      </c:pivotFmt>
    </c:pivotFmts>
    <c:plotArea>
      <c:layout>
        <c:manualLayout>
          <c:layoutTarget val="inner"/>
          <c:xMode val="edge"/>
          <c:yMode val="edge"/>
          <c:x val="5.9073097785501613E-2"/>
          <c:y val="0.16371908378900721"/>
          <c:w val="0.86361669655957829"/>
          <c:h val="0.75132313327077027"/>
        </c:manualLayout>
      </c:layout>
      <c:barChart>
        <c:barDir val="col"/>
        <c:grouping val="clustered"/>
        <c:varyColors val="0"/>
        <c:ser>
          <c:idx val="0"/>
          <c:order val="0"/>
          <c:tx>
            <c:strRef>
              <c:f>Realtions!$C$4</c:f>
              <c:strCache>
                <c:ptCount val="1"/>
                <c:pt idx="0">
                  <c:v>Average of Wind Speed (mph)</c:v>
                </c:pt>
              </c:strCache>
            </c:strRef>
          </c:tx>
          <c:spPr>
            <a:solidFill>
              <a:schemeClr val="accent1">
                <a:shade val="76000"/>
              </a:schemeClr>
            </a:solidFill>
            <a:ln>
              <a:noFill/>
            </a:ln>
            <a:effectLst/>
          </c:spPr>
          <c:invertIfNegative val="0"/>
          <c:dPt>
            <c:idx val="0"/>
            <c:invertIfNegative val="0"/>
            <c:bubble3D val="0"/>
            <c:extLst>
              <c:ext xmlns:c16="http://schemas.microsoft.com/office/drawing/2014/chart" uri="{C3380CC4-5D6E-409C-BE32-E72D297353CC}">
                <c16:uniqueId val="{00000000-9E9A-41C4-96E0-BD3178A79E81}"/>
              </c:ext>
            </c:extLst>
          </c:dPt>
          <c:dPt>
            <c:idx val="1"/>
            <c:invertIfNegative val="0"/>
            <c:bubble3D val="0"/>
            <c:extLst>
              <c:ext xmlns:c16="http://schemas.microsoft.com/office/drawing/2014/chart" uri="{C3380CC4-5D6E-409C-BE32-E72D297353CC}">
                <c16:uniqueId val="{00000001-9E9A-41C4-96E0-BD3178A79E81}"/>
              </c:ext>
            </c:extLst>
          </c:dPt>
          <c:dPt>
            <c:idx val="2"/>
            <c:invertIfNegative val="0"/>
            <c:bubble3D val="0"/>
            <c:extLst>
              <c:ext xmlns:c16="http://schemas.microsoft.com/office/drawing/2014/chart" uri="{C3380CC4-5D6E-409C-BE32-E72D297353CC}">
                <c16:uniqueId val="{00000002-9E9A-41C4-96E0-BD3178A79E81}"/>
              </c:ext>
            </c:extLst>
          </c:dPt>
          <c:dPt>
            <c:idx val="3"/>
            <c:invertIfNegative val="0"/>
            <c:bubble3D val="0"/>
            <c:extLst>
              <c:ext xmlns:c16="http://schemas.microsoft.com/office/drawing/2014/chart" uri="{C3380CC4-5D6E-409C-BE32-E72D297353CC}">
                <c16:uniqueId val="{00000003-9E9A-41C4-96E0-BD3178A79E81}"/>
              </c:ext>
            </c:extLst>
          </c:dPt>
          <c:dPt>
            <c:idx val="4"/>
            <c:invertIfNegative val="0"/>
            <c:bubble3D val="0"/>
            <c:extLst>
              <c:ext xmlns:c16="http://schemas.microsoft.com/office/drawing/2014/chart" uri="{C3380CC4-5D6E-409C-BE32-E72D297353CC}">
                <c16:uniqueId val="{00000004-9E9A-41C4-96E0-BD3178A79E81}"/>
              </c:ext>
            </c:extLst>
          </c:dPt>
          <c:dPt>
            <c:idx val="5"/>
            <c:invertIfNegative val="0"/>
            <c:bubble3D val="0"/>
            <c:extLst>
              <c:ext xmlns:c16="http://schemas.microsoft.com/office/drawing/2014/chart" uri="{C3380CC4-5D6E-409C-BE32-E72D297353CC}">
                <c16:uniqueId val="{00000005-9E9A-41C4-96E0-BD3178A79E81}"/>
              </c:ext>
            </c:extLst>
          </c:dPt>
          <c:dPt>
            <c:idx val="6"/>
            <c:invertIfNegative val="0"/>
            <c:bubble3D val="0"/>
            <c:extLst>
              <c:ext xmlns:c16="http://schemas.microsoft.com/office/drawing/2014/chart" uri="{C3380CC4-5D6E-409C-BE32-E72D297353CC}">
                <c16:uniqueId val="{00000006-9E9A-41C4-96E0-BD3178A79E81}"/>
              </c:ext>
            </c:extLst>
          </c:dPt>
          <c:dLbls>
            <c:dLbl>
              <c:idx val="3"/>
              <c:layout>
                <c:manualLayout>
                  <c:x val="3.7712130735386547E-2"/>
                  <c:y val="0.15819209039548024"/>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E9A-41C4-96E0-BD3178A79E81}"/>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Ref>
              <c:f>Realtions!$B$5:$B$11</c:f>
              <c:strCache>
                <c:ptCount val="7"/>
                <c:pt idx="0">
                  <c:v>2016</c:v>
                </c:pt>
                <c:pt idx="1">
                  <c:v>2017</c:v>
                </c:pt>
                <c:pt idx="2">
                  <c:v>2018</c:v>
                </c:pt>
                <c:pt idx="3">
                  <c:v>2019</c:v>
                </c:pt>
                <c:pt idx="4">
                  <c:v>2020</c:v>
                </c:pt>
                <c:pt idx="5">
                  <c:v>2021</c:v>
                </c:pt>
                <c:pt idx="6">
                  <c:v>2022</c:v>
                </c:pt>
              </c:strCache>
            </c:strRef>
          </c:cat>
          <c:val>
            <c:numRef>
              <c:f>Realtions!$C$5:$C$11</c:f>
              <c:numCache>
                <c:formatCode>0.000</c:formatCode>
                <c:ptCount val="7"/>
                <c:pt idx="0">
                  <c:v>5.3827868852459018</c:v>
                </c:pt>
                <c:pt idx="1">
                  <c:v>5.0660273972602736</c:v>
                </c:pt>
                <c:pt idx="2">
                  <c:v>5.0350684931506846</c:v>
                </c:pt>
                <c:pt idx="3">
                  <c:v>5.3657534246575347</c:v>
                </c:pt>
                <c:pt idx="4">
                  <c:v>5.094955489614243</c:v>
                </c:pt>
                <c:pt idx="5">
                  <c:v>5.1723287671232878</c:v>
                </c:pt>
                <c:pt idx="6">
                  <c:v>4.8471074380165291</c:v>
                </c:pt>
              </c:numCache>
            </c:numRef>
          </c:val>
          <c:extLst>
            <c:ext xmlns:c16="http://schemas.microsoft.com/office/drawing/2014/chart" uri="{C3380CC4-5D6E-409C-BE32-E72D297353CC}">
              <c16:uniqueId val="{00000007-9E9A-41C4-96E0-BD3178A79E81}"/>
            </c:ext>
          </c:extLst>
        </c:ser>
        <c:dLbls>
          <c:showLegendKey val="0"/>
          <c:showVal val="1"/>
          <c:showCatName val="0"/>
          <c:showSerName val="0"/>
          <c:showPercent val="0"/>
          <c:showBubbleSize val="0"/>
        </c:dLbls>
        <c:gapWidth val="219"/>
        <c:overlap val="-27"/>
        <c:axId val="1087725136"/>
        <c:axId val="1778073136"/>
      </c:barChart>
      <c:lineChart>
        <c:grouping val="standard"/>
        <c:varyColors val="0"/>
        <c:ser>
          <c:idx val="1"/>
          <c:order val="1"/>
          <c:tx>
            <c:strRef>
              <c:f>Realtions!$D$4</c:f>
              <c:strCache>
                <c:ptCount val="1"/>
                <c:pt idx="0">
                  <c:v>Average of Precipitation (in)</c:v>
                </c:pt>
              </c:strCache>
            </c:strRef>
          </c:tx>
          <c:spPr>
            <a:ln w="28575" cap="rnd">
              <a:solidFill>
                <a:schemeClr val="accent1">
                  <a:tint val="77000"/>
                </a:schemeClr>
              </a:solidFill>
              <a:round/>
            </a:ln>
            <a:effectLst/>
          </c:spPr>
          <c:marker>
            <c:symbol val="circle"/>
            <c:size val="5"/>
            <c:spPr>
              <a:solidFill>
                <a:schemeClr val="accent1">
                  <a:tint val="77000"/>
                </a:schemeClr>
              </a:solidFill>
              <a:ln w="9525">
                <a:solidFill>
                  <a:schemeClr val="accent1">
                    <a:tint val="77000"/>
                  </a:schemeClr>
                </a:solidFill>
              </a:ln>
              <a:effectLst/>
            </c:spPr>
          </c:marker>
          <c:dPt>
            <c:idx val="0"/>
            <c:marker>
              <c:symbol val="circle"/>
              <c:size val="5"/>
              <c:spPr>
                <a:solidFill>
                  <a:schemeClr val="accent1">
                    <a:tint val="77000"/>
                  </a:schemeClr>
                </a:solidFill>
                <a:ln w="9525">
                  <a:solidFill>
                    <a:schemeClr val="accent1">
                      <a:tint val="77000"/>
                    </a:schemeClr>
                  </a:solidFill>
                </a:ln>
                <a:effectLst/>
              </c:spPr>
            </c:marker>
            <c:bubble3D val="0"/>
            <c:extLst>
              <c:ext xmlns:c16="http://schemas.microsoft.com/office/drawing/2014/chart" uri="{C3380CC4-5D6E-409C-BE32-E72D297353CC}">
                <c16:uniqueId val="{00000008-9E9A-41C4-96E0-BD3178A79E81}"/>
              </c:ext>
            </c:extLst>
          </c:dPt>
          <c:dPt>
            <c:idx val="1"/>
            <c:marker>
              <c:symbol val="circle"/>
              <c:size val="5"/>
              <c:spPr>
                <a:solidFill>
                  <a:schemeClr val="accent1">
                    <a:tint val="77000"/>
                  </a:schemeClr>
                </a:solidFill>
                <a:ln w="9525">
                  <a:solidFill>
                    <a:schemeClr val="accent1">
                      <a:tint val="77000"/>
                    </a:schemeClr>
                  </a:solidFill>
                </a:ln>
                <a:effectLst/>
              </c:spPr>
            </c:marker>
            <c:bubble3D val="0"/>
            <c:extLst>
              <c:ext xmlns:c16="http://schemas.microsoft.com/office/drawing/2014/chart" uri="{C3380CC4-5D6E-409C-BE32-E72D297353CC}">
                <c16:uniqueId val="{00000009-9E9A-41C4-96E0-BD3178A79E81}"/>
              </c:ext>
            </c:extLst>
          </c:dPt>
          <c:dPt>
            <c:idx val="2"/>
            <c:marker>
              <c:symbol val="circle"/>
              <c:size val="5"/>
              <c:spPr>
                <a:solidFill>
                  <a:schemeClr val="accent1">
                    <a:tint val="77000"/>
                  </a:schemeClr>
                </a:solidFill>
                <a:ln w="9525">
                  <a:solidFill>
                    <a:schemeClr val="accent1">
                      <a:tint val="77000"/>
                    </a:schemeClr>
                  </a:solidFill>
                </a:ln>
                <a:effectLst/>
              </c:spPr>
            </c:marker>
            <c:bubble3D val="0"/>
            <c:extLst>
              <c:ext xmlns:c16="http://schemas.microsoft.com/office/drawing/2014/chart" uri="{C3380CC4-5D6E-409C-BE32-E72D297353CC}">
                <c16:uniqueId val="{0000000A-9E9A-41C4-96E0-BD3178A79E81}"/>
              </c:ext>
            </c:extLst>
          </c:dPt>
          <c:dPt>
            <c:idx val="3"/>
            <c:marker>
              <c:symbol val="circle"/>
              <c:size val="5"/>
              <c:spPr>
                <a:solidFill>
                  <a:schemeClr val="accent1">
                    <a:tint val="77000"/>
                  </a:schemeClr>
                </a:solidFill>
                <a:ln w="9525">
                  <a:solidFill>
                    <a:schemeClr val="accent1">
                      <a:tint val="77000"/>
                    </a:schemeClr>
                  </a:solidFill>
                </a:ln>
                <a:effectLst/>
              </c:spPr>
            </c:marker>
            <c:bubble3D val="0"/>
            <c:extLst>
              <c:ext xmlns:c16="http://schemas.microsoft.com/office/drawing/2014/chart" uri="{C3380CC4-5D6E-409C-BE32-E72D297353CC}">
                <c16:uniqueId val="{0000000B-9E9A-41C4-96E0-BD3178A79E81}"/>
              </c:ext>
            </c:extLst>
          </c:dPt>
          <c:dPt>
            <c:idx val="4"/>
            <c:marker>
              <c:symbol val="circle"/>
              <c:size val="5"/>
              <c:spPr>
                <a:solidFill>
                  <a:schemeClr val="accent1">
                    <a:tint val="77000"/>
                  </a:schemeClr>
                </a:solidFill>
                <a:ln w="9525">
                  <a:solidFill>
                    <a:schemeClr val="accent1">
                      <a:tint val="77000"/>
                    </a:schemeClr>
                  </a:solidFill>
                </a:ln>
                <a:effectLst/>
              </c:spPr>
            </c:marker>
            <c:bubble3D val="0"/>
            <c:extLst>
              <c:ext xmlns:c16="http://schemas.microsoft.com/office/drawing/2014/chart" uri="{C3380CC4-5D6E-409C-BE32-E72D297353CC}">
                <c16:uniqueId val="{0000000C-9E9A-41C4-96E0-BD3178A79E81}"/>
              </c:ext>
            </c:extLst>
          </c:dPt>
          <c:dPt>
            <c:idx val="5"/>
            <c:marker>
              <c:symbol val="circle"/>
              <c:size val="5"/>
              <c:spPr>
                <a:solidFill>
                  <a:schemeClr val="accent1">
                    <a:tint val="77000"/>
                  </a:schemeClr>
                </a:solidFill>
                <a:ln w="9525">
                  <a:solidFill>
                    <a:schemeClr val="accent1">
                      <a:tint val="77000"/>
                    </a:schemeClr>
                  </a:solidFill>
                </a:ln>
                <a:effectLst/>
              </c:spPr>
            </c:marker>
            <c:bubble3D val="0"/>
            <c:extLst>
              <c:ext xmlns:c16="http://schemas.microsoft.com/office/drawing/2014/chart" uri="{C3380CC4-5D6E-409C-BE32-E72D297353CC}">
                <c16:uniqueId val="{0000000D-9E9A-41C4-96E0-BD3178A79E81}"/>
              </c:ext>
            </c:extLst>
          </c:dPt>
          <c:dPt>
            <c:idx val="6"/>
            <c:marker>
              <c:symbol val="circle"/>
              <c:size val="5"/>
              <c:spPr>
                <a:solidFill>
                  <a:schemeClr val="accent1">
                    <a:tint val="77000"/>
                  </a:schemeClr>
                </a:solidFill>
                <a:ln w="9525">
                  <a:solidFill>
                    <a:schemeClr val="accent1">
                      <a:tint val="77000"/>
                    </a:schemeClr>
                  </a:solidFill>
                </a:ln>
                <a:effectLst/>
              </c:spPr>
            </c:marker>
            <c:bubble3D val="0"/>
            <c:extLst>
              <c:ext xmlns:c16="http://schemas.microsoft.com/office/drawing/2014/chart" uri="{C3380CC4-5D6E-409C-BE32-E72D297353CC}">
                <c16:uniqueId val="{0000000E-9E9A-41C4-96E0-BD3178A79E81}"/>
              </c:ext>
            </c:extLst>
          </c:dPt>
          <c:dLbls>
            <c:dLbl>
              <c:idx val="0"/>
              <c:layout>
                <c:manualLayout>
                  <c:x val="-9.0090090090090086E-2"/>
                  <c:y val="-3.38983050847457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9E9A-41C4-96E0-BD3178A79E81}"/>
                </c:ext>
              </c:extLst>
            </c:dLbl>
            <c:dLbl>
              <c:idx val="3"/>
              <c:layout>
                <c:manualLayout>
                  <c:x val="-1.8856065367693312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9E9A-41C4-96E0-BD3178A79E81}"/>
                </c:ext>
              </c:extLst>
            </c:dLbl>
            <c:dLbl>
              <c:idx val="5"/>
              <c:layout>
                <c:manualLayout>
                  <c:x val="-4.6092604232139192E-2"/>
                  <c:y val="-3.38983050847457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9E9A-41C4-96E0-BD3178A79E81}"/>
                </c:ext>
              </c:extLst>
            </c:dLbl>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Ref>
              <c:f>Realtions!$B$5:$B$11</c:f>
              <c:strCache>
                <c:ptCount val="7"/>
                <c:pt idx="0">
                  <c:v>2016</c:v>
                </c:pt>
                <c:pt idx="1">
                  <c:v>2017</c:v>
                </c:pt>
                <c:pt idx="2">
                  <c:v>2018</c:v>
                </c:pt>
                <c:pt idx="3">
                  <c:v>2019</c:v>
                </c:pt>
                <c:pt idx="4">
                  <c:v>2020</c:v>
                </c:pt>
                <c:pt idx="5">
                  <c:v>2021</c:v>
                </c:pt>
                <c:pt idx="6">
                  <c:v>2022</c:v>
                </c:pt>
              </c:strCache>
            </c:strRef>
          </c:cat>
          <c:val>
            <c:numRef>
              <c:f>Realtions!$D$5:$D$11</c:f>
              <c:numCache>
                <c:formatCode>0.0000</c:formatCode>
                <c:ptCount val="7"/>
                <c:pt idx="0">
                  <c:v>3.7185792349726764E-2</c:v>
                </c:pt>
                <c:pt idx="1">
                  <c:v>5.3999999999999972E-2</c:v>
                </c:pt>
                <c:pt idx="2">
                  <c:v>2.6465753424657533E-2</c:v>
                </c:pt>
                <c:pt idx="3">
                  <c:v>6.545205479452057E-2</c:v>
                </c:pt>
                <c:pt idx="4">
                  <c:v>2.258160237388724E-2</c:v>
                </c:pt>
                <c:pt idx="5">
                  <c:v>3.1369863013698623E-2</c:v>
                </c:pt>
                <c:pt idx="6">
                  <c:v>1.3801652892561984E-2</c:v>
                </c:pt>
              </c:numCache>
            </c:numRef>
          </c:val>
          <c:smooth val="0"/>
          <c:extLst>
            <c:ext xmlns:c16="http://schemas.microsoft.com/office/drawing/2014/chart" uri="{C3380CC4-5D6E-409C-BE32-E72D297353CC}">
              <c16:uniqueId val="{0000000F-9E9A-41C4-96E0-BD3178A79E81}"/>
            </c:ext>
          </c:extLst>
        </c:ser>
        <c:dLbls>
          <c:showLegendKey val="0"/>
          <c:showVal val="1"/>
          <c:showCatName val="0"/>
          <c:showSerName val="0"/>
          <c:showPercent val="0"/>
          <c:showBubbleSize val="0"/>
        </c:dLbls>
        <c:marker val="1"/>
        <c:smooth val="0"/>
        <c:axId val="1810475296"/>
        <c:axId val="937622096"/>
      </c:lineChart>
      <c:catAx>
        <c:axId val="1087725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8073136"/>
        <c:crosses val="autoZero"/>
        <c:auto val="1"/>
        <c:lblAlgn val="ctr"/>
        <c:lblOffset val="100"/>
        <c:noMultiLvlLbl val="0"/>
      </c:catAx>
      <c:valAx>
        <c:axId val="1778073136"/>
        <c:scaling>
          <c:orientation val="minMax"/>
        </c:scaling>
        <c:delete val="0"/>
        <c:axPos val="l"/>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7725136"/>
        <c:crosses val="autoZero"/>
        <c:crossBetween val="between"/>
      </c:valAx>
      <c:valAx>
        <c:axId val="937622096"/>
        <c:scaling>
          <c:orientation val="minMax"/>
        </c:scaling>
        <c:delete val="0"/>
        <c:axPos val="r"/>
        <c:numFmt formatCode="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0475296"/>
        <c:crosses val="max"/>
        <c:crossBetween val="between"/>
      </c:valAx>
      <c:catAx>
        <c:axId val="1810475296"/>
        <c:scaling>
          <c:orientation val="minMax"/>
        </c:scaling>
        <c:delete val="1"/>
        <c:axPos val="b"/>
        <c:numFmt formatCode="General" sourceLinked="1"/>
        <c:majorTickMark val="none"/>
        <c:minorTickMark val="none"/>
        <c:tickLblPos val="nextTo"/>
        <c:crossAx val="937622096"/>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[weatherdatanew.xlsx]Realtions!PivotTable3</c:name>
    <c:fmtId val="7"/>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5785310582640336E-2"/>
          <c:y val="8.5474509342854235E-2"/>
          <c:w val="0.84440113716141851"/>
          <c:h val="0.83436652940728007"/>
        </c:manualLayout>
      </c:layout>
      <c:barChart>
        <c:barDir val="col"/>
        <c:grouping val="clustered"/>
        <c:varyColors val="0"/>
        <c:ser>
          <c:idx val="0"/>
          <c:order val="0"/>
          <c:tx>
            <c:strRef>
              <c:f>Realtions!$C$26</c:f>
              <c:strCache>
                <c:ptCount val="1"/>
                <c:pt idx="0">
                  <c:v>Average of Humidity (%)</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Realtions!$B$27:$B$33</c:f>
              <c:strCache>
                <c:ptCount val="7"/>
                <c:pt idx="0">
                  <c:v>2016</c:v>
                </c:pt>
                <c:pt idx="1">
                  <c:v>2017</c:v>
                </c:pt>
                <c:pt idx="2">
                  <c:v>2018</c:v>
                </c:pt>
                <c:pt idx="3">
                  <c:v>2019</c:v>
                </c:pt>
                <c:pt idx="4">
                  <c:v>2020</c:v>
                </c:pt>
                <c:pt idx="5">
                  <c:v>2021</c:v>
                </c:pt>
                <c:pt idx="6">
                  <c:v>2022</c:v>
                </c:pt>
              </c:strCache>
            </c:strRef>
          </c:cat>
          <c:val>
            <c:numRef>
              <c:f>Realtions!$C$27:$C$33</c:f>
              <c:numCache>
                <c:formatCode>0.000</c:formatCode>
                <c:ptCount val="7"/>
                <c:pt idx="0">
                  <c:v>75.289890710382508</c:v>
                </c:pt>
                <c:pt idx="1">
                  <c:v>76.845753424657531</c:v>
                </c:pt>
                <c:pt idx="2">
                  <c:v>73.574520547945212</c:v>
                </c:pt>
                <c:pt idx="3">
                  <c:v>75.335616438356169</c:v>
                </c:pt>
                <c:pt idx="4">
                  <c:v>73.114836795252231</c:v>
                </c:pt>
                <c:pt idx="5">
                  <c:v>73.964109589041101</c:v>
                </c:pt>
                <c:pt idx="6">
                  <c:v>65.923966942148766</c:v>
                </c:pt>
              </c:numCache>
            </c:numRef>
          </c:val>
          <c:extLst>
            <c:ext xmlns:c16="http://schemas.microsoft.com/office/drawing/2014/chart" uri="{C3380CC4-5D6E-409C-BE32-E72D297353CC}">
              <c16:uniqueId val="{00000000-29A6-4413-922E-83AA85D92C36}"/>
            </c:ext>
          </c:extLst>
        </c:ser>
        <c:ser>
          <c:idx val="1"/>
          <c:order val="1"/>
          <c:tx>
            <c:strRef>
              <c:f>Realtions!$D$26</c:f>
              <c:strCache>
                <c:ptCount val="1"/>
                <c:pt idx="0">
                  <c:v>Average of Pressure (inHg)</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Realtions!$B$27:$B$33</c:f>
              <c:strCache>
                <c:ptCount val="7"/>
                <c:pt idx="0">
                  <c:v>2016</c:v>
                </c:pt>
                <c:pt idx="1">
                  <c:v>2017</c:v>
                </c:pt>
                <c:pt idx="2">
                  <c:v>2018</c:v>
                </c:pt>
                <c:pt idx="3">
                  <c:v>2019</c:v>
                </c:pt>
                <c:pt idx="4">
                  <c:v>2020</c:v>
                </c:pt>
                <c:pt idx="5">
                  <c:v>2021</c:v>
                </c:pt>
                <c:pt idx="6">
                  <c:v>2022</c:v>
                </c:pt>
              </c:strCache>
            </c:strRef>
          </c:cat>
          <c:val>
            <c:numRef>
              <c:f>Realtions!$D$27:$D$33</c:f>
              <c:numCache>
                <c:formatCode>0.000</c:formatCode>
                <c:ptCount val="7"/>
                <c:pt idx="0">
                  <c:v>29.962568306010859</c:v>
                </c:pt>
                <c:pt idx="1">
                  <c:v>29.950958904109509</c:v>
                </c:pt>
                <c:pt idx="2">
                  <c:v>29.959178082191681</c:v>
                </c:pt>
                <c:pt idx="3">
                  <c:v>29.884109589040989</c:v>
                </c:pt>
                <c:pt idx="4">
                  <c:v>29.911275964391635</c:v>
                </c:pt>
                <c:pt idx="5">
                  <c:v>29.959178082191723</c:v>
                </c:pt>
                <c:pt idx="6">
                  <c:v>30.029752066115719</c:v>
                </c:pt>
              </c:numCache>
            </c:numRef>
          </c:val>
          <c:extLst>
            <c:ext xmlns:c16="http://schemas.microsoft.com/office/drawing/2014/chart" uri="{C3380CC4-5D6E-409C-BE32-E72D297353CC}">
              <c16:uniqueId val="{00000001-29A6-4413-922E-83AA85D92C36}"/>
            </c:ext>
          </c:extLst>
        </c:ser>
        <c:dLbls>
          <c:dLblPos val="outEnd"/>
          <c:showLegendKey val="0"/>
          <c:showVal val="1"/>
          <c:showCatName val="0"/>
          <c:showSerName val="0"/>
          <c:showPercent val="0"/>
          <c:showBubbleSize val="0"/>
        </c:dLbls>
        <c:gapWidth val="219"/>
        <c:overlap val="-27"/>
        <c:axId val="715337472"/>
        <c:axId val="47734384"/>
      </c:barChart>
      <c:catAx>
        <c:axId val="715337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734384"/>
        <c:crosses val="autoZero"/>
        <c:auto val="1"/>
        <c:lblAlgn val="ctr"/>
        <c:lblOffset val="100"/>
        <c:noMultiLvlLbl val="0"/>
      </c:catAx>
      <c:valAx>
        <c:axId val="47734384"/>
        <c:scaling>
          <c:orientation val="minMax"/>
        </c:scaling>
        <c:delete val="0"/>
        <c:axPos val="l"/>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5337472"/>
        <c:crosses val="autoZero"/>
        <c:crossBetween val="between"/>
      </c:valAx>
      <c:spPr>
        <a:noFill/>
        <a:ln>
          <a:noFill/>
        </a:ln>
        <a:effectLst/>
      </c:spPr>
    </c:plotArea>
    <c:legend>
      <c:legendPos val="r"/>
      <c:layout>
        <c:manualLayout>
          <c:xMode val="edge"/>
          <c:yMode val="edge"/>
          <c:x val="0.90255646711103599"/>
          <c:y val="0.20441437576984511"/>
          <c:w val="9.0333474788032553E-2"/>
          <c:h val="0.3713521626390543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5.14254080258933E-2"/>
          <c:y val="5.6107203878525608E-2"/>
          <c:w val="0.92996410231329785"/>
          <c:h val="0.64087582019142109"/>
        </c:manualLayout>
      </c:layout>
      <c:lineChart>
        <c:grouping val="standard"/>
        <c:varyColors val="0"/>
        <c:ser>
          <c:idx val="0"/>
          <c:order val="0"/>
          <c:tx>
            <c:strRef>
              <c:f>Forecasting!$B$1</c:f>
              <c:strCache>
                <c:ptCount val="1"/>
                <c:pt idx="0">
                  <c:v> Temperature (ºF)</c:v>
                </c:pt>
              </c:strCache>
            </c:strRef>
          </c:tx>
          <c:spPr>
            <a:ln w="22225" cap="rnd" cmpd="sng" algn="ctr">
              <a:solidFill>
                <a:schemeClr val="accent1">
                  <a:shade val="58000"/>
                </a:schemeClr>
              </a:solidFill>
              <a:round/>
            </a:ln>
            <a:effectLst/>
          </c:spPr>
          <c:marker>
            <c:symbol val="none"/>
          </c:marker>
          <c:val>
            <c:numRef>
              <c:f>Forecasting!$B$2:$B$3042</c:f>
              <c:numCache>
                <c:formatCode>General</c:formatCode>
                <c:ptCount val="3041"/>
                <c:pt idx="0">
                  <c:v>49.7</c:v>
                </c:pt>
                <c:pt idx="1">
                  <c:v>51.7</c:v>
                </c:pt>
                <c:pt idx="2">
                  <c:v>55.3</c:v>
                </c:pt>
                <c:pt idx="3">
                  <c:v>59.3</c:v>
                </c:pt>
                <c:pt idx="4">
                  <c:v>55.8</c:v>
                </c:pt>
                <c:pt idx="5">
                  <c:v>51.1</c:v>
                </c:pt>
                <c:pt idx="6">
                  <c:v>51.4</c:v>
                </c:pt>
                <c:pt idx="7">
                  <c:v>52.5</c:v>
                </c:pt>
                <c:pt idx="8">
                  <c:v>53.7</c:v>
                </c:pt>
                <c:pt idx="9">
                  <c:v>53.9</c:v>
                </c:pt>
                <c:pt idx="10">
                  <c:v>52.8</c:v>
                </c:pt>
                <c:pt idx="11">
                  <c:v>50.2</c:v>
                </c:pt>
                <c:pt idx="12">
                  <c:v>55.8</c:v>
                </c:pt>
                <c:pt idx="13">
                  <c:v>54.3</c:v>
                </c:pt>
                <c:pt idx="14">
                  <c:v>56.5</c:v>
                </c:pt>
                <c:pt idx="15">
                  <c:v>57.3</c:v>
                </c:pt>
                <c:pt idx="16">
                  <c:v>56.8</c:v>
                </c:pt>
                <c:pt idx="17">
                  <c:v>57.1</c:v>
                </c:pt>
                <c:pt idx="18">
                  <c:v>57.6</c:v>
                </c:pt>
                <c:pt idx="19">
                  <c:v>57.6</c:v>
                </c:pt>
                <c:pt idx="20">
                  <c:v>54.7</c:v>
                </c:pt>
                <c:pt idx="21">
                  <c:v>54.4</c:v>
                </c:pt>
                <c:pt idx="22">
                  <c:v>57.1</c:v>
                </c:pt>
                <c:pt idx="23">
                  <c:v>58.3</c:v>
                </c:pt>
                <c:pt idx="24">
                  <c:v>56.2</c:v>
                </c:pt>
                <c:pt idx="25">
                  <c:v>54.1</c:v>
                </c:pt>
                <c:pt idx="26">
                  <c:v>54.3</c:v>
                </c:pt>
                <c:pt idx="27">
                  <c:v>54.9</c:v>
                </c:pt>
                <c:pt idx="28">
                  <c:v>63.2</c:v>
                </c:pt>
                <c:pt idx="29">
                  <c:v>59</c:v>
                </c:pt>
                <c:pt idx="30">
                  <c:v>54.5</c:v>
                </c:pt>
                <c:pt idx="31">
                  <c:v>52.7</c:v>
                </c:pt>
                <c:pt idx="32">
                  <c:v>50.4</c:v>
                </c:pt>
                <c:pt idx="33">
                  <c:v>49.9</c:v>
                </c:pt>
                <c:pt idx="34">
                  <c:v>50</c:v>
                </c:pt>
                <c:pt idx="35">
                  <c:v>53.1</c:v>
                </c:pt>
                <c:pt idx="36">
                  <c:v>54.5</c:v>
                </c:pt>
                <c:pt idx="37">
                  <c:v>58.7</c:v>
                </c:pt>
                <c:pt idx="38">
                  <c:v>62</c:v>
                </c:pt>
                <c:pt idx="39">
                  <c:v>62.7</c:v>
                </c:pt>
                <c:pt idx="40">
                  <c:v>59.8</c:v>
                </c:pt>
                <c:pt idx="41">
                  <c:v>61.4</c:v>
                </c:pt>
                <c:pt idx="42">
                  <c:v>57.5</c:v>
                </c:pt>
                <c:pt idx="43">
                  <c:v>55.3</c:v>
                </c:pt>
                <c:pt idx="44">
                  <c:v>69</c:v>
                </c:pt>
                <c:pt idx="45">
                  <c:v>64</c:v>
                </c:pt>
                <c:pt idx="46">
                  <c:v>63.8</c:v>
                </c:pt>
                <c:pt idx="47">
                  <c:v>58.6</c:v>
                </c:pt>
                <c:pt idx="48">
                  <c:v>57.7</c:v>
                </c:pt>
                <c:pt idx="49">
                  <c:v>56.3</c:v>
                </c:pt>
                <c:pt idx="50">
                  <c:v>55.3</c:v>
                </c:pt>
                <c:pt idx="51">
                  <c:v>58.8</c:v>
                </c:pt>
                <c:pt idx="52">
                  <c:v>62.3</c:v>
                </c:pt>
                <c:pt idx="53">
                  <c:v>59.4</c:v>
                </c:pt>
                <c:pt idx="54">
                  <c:v>59.5</c:v>
                </c:pt>
                <c:pt idx="55">
                  <c:v>59.2</c:v>
                </c:pt>
                <c:pt idx="56">
                  <c:v>56.5</c:v>
                </c:pt>
                <c:pt idx="57">
                  <c:v>61</c:v>
                </c:pt>
                <c:pt idx="58">
                  <c:v>59.4</c:v>
                </c:pt>
                <c:pt idx="59">
                  <c:v>54.1</c:v>
                </c:pt>
                <c:pt idx="60">
                  <c:v>56.4</c:v>
                </c:pt>
                <c:pt idx="61">
                  <c:v>54.1</c:v>
                </c:pt>
                <c:pt idx="62">
                  <c:v>54.1</c:v>
                </c:pt>
                <c:pt idx="63">
                  <c:v>57.8</c:v>
                </c:pt>
                <c:pt idx="64">
                  <c:v>59.4</c:v>
                </c:pt>
                <c:pt idx="65">
                  <c:v>58.6</c:v>
                </c:pt>
                <c:pt idx="66">
                  <c:v>52.2</c:v>
                </c:pt>
                <c:pt idx="67">
                  <c:v>58.9</c:v>
                </c:pt>
                <c:pt idx="68">
                  <c:v>59</c:v>
                </c:pt>
                <c:pt idx="69">
                  <c:v>59.5</c:v>
                </c:pt>
                <c:pt idx="70">
                  <c:v>55.6</c:v>
                </c:pt>
                <c:pt idx="71">
                  <c:v>57.4</c:v>
                </c:pt>
                <c:pt idx="72">
                  <c:v>57.1</c:v>
                </c:pt>
                <c:pt idx="73">
                  <c:v>63.8</c:v>
                </c:pt>
                <c:pt idx="74">
                  <c:v>62.5</c:v>
                </c:pt>
                <c:pt idx="75">
                  <c:v>62</c:v>
                </c:pt>
                <c:pt idx="76">
                  <c:v>61.4</c:v>
                </c:pt>
                <c:pt idx="77">
                  <c:v>59.4</c:v>
                </c:pt>
                <c:pt idx="78">
                  <c:v>58.8</c:v>
                </c:pt>
                <c:pt idx="79">
                  <c:v>57.6</c:v>
                </c:pt>
                <c:pt idx="80">
                  <c:v>55.4</c:v>
                </c:pt>
                <c:pt idx="81">
                  <c:v>62</c:v>
                </c:pt>
                <c:pt idx="82">
                  <c:v>60.9</c:v>
                </c:pt>
                <c:pt idx="83">
                  <c:v>59.5</c:v>
                </c:pt>
                <c:pt idx="84">
                  <c:v>68.2</c:v>
                </c:pt>
                <c:pt idx="85">
                  <c:v>63.1</c:v>
                </c:pt>
                <c:pt idx="86">
                  <c:v>59.8</c:v>
                </c:pt>
                <c:pt idx="87">
                  <c:v>56.4</c:v>
                </c:pt>
                <c:pt idx="88">
                  <c:v>54.6</c:v>
                </c:pt>
                <c:pt idx="89">
                  <c:v>52.6</c:v>
                </c:pt>
                <c:pt idx="90">
                  <c:v>56.8</c:v>
                </c:pt>
                <c:pt idx="91">
                  <c:v>57.6</c:v>
                </c:pt>
                <c:pt idx="92">
                  <c:v>57.9</c:v>
                </c:pt>
                <c:pt idx="93">
                  <c:v>54.9</c:v>
                </c:pt>
                <c:pt idx="94">
                  <c:v>58.1</c:v>
                </c:pt>
                <c:pt idx="95">
                  <c:v>61.1</c:v>
                </c:pt>
                <c:pt idx="96">
                  <c:v>60.3</c:v>
                </c:pt>
                <c:pt idx="97">
                  <c:v>60.4</c:v>
                </c:pt>
                <c:pt idx="98">
                  <c:v>58.5</c:v>
                </c:pt>
                <c:pt idx="99">
                  <c:v>59.7</c:v>
                </c:pt>
                <c:pt idx="100">
                  <c:v>59.1</c:v>
                </c:pt>
                <c:pt idx="101">
                  <c:v>60.5</c:v>
                </c:pt>
                <c:pt idx="102">
                  <c:v>60.7</c:v>
                </c:pt>
                <c:pt idx="103">
                  <c:v>59.1</c:v>
                </c:pt>
                <c:pt idx="104">
                  <c:v>64.599999999999994</c:v>
                </c:pt>
                <c:pt idx="105">
                  <c:v>65.2</c:v>
                </c:pt>
                <c:pt idx="106">
                  <c:v>62.7</c:v>
                </c:pt>
                <c:pt idx="107">
                  <c:v>65.5</c:v>
                </c:pt>
                <c:pt idx="108">
                  <c:v>65</c:v>
                </c:pt>
                <c:pt idx="109">
                  <c:v>64.5</c:v>
                </c:pt>
                <c:pt idx="110">
                  <c:v>61.7</c:v>
                </c:pt>
                <c:pt idx="111">
                  <c:v>60.2</c:v>
                </c:pt>
                <c:pt idx="112">
                  <c:v>60.8</c:v>
                </c:pt>
                <c:pt idx="113">
                  <c:v>63.6</c:v>
                </c:pt>
                <c:pt idx="114">
                  <c:v>61.8</c:v>
                </c:pt>
                <c:pt idx="115">
                  <c:v>59</c:v>
                </c:pt>
                <c:pt idx="116">
                  <c:v>57.5</c:v>
                </c:pt>
                <c:pt idx="117">
                  <c:v>61.9</c:v>
                </c:pt>
                <c:pt idx="118">
                  <c:v>60</c:v>
                </c:pt>
                <c:pt idx="119">
                  <c:v>58.1</c:v>
                </c:pt>
                <c:pt idx="120">
                  <c:v>57.6</c:v>
                </c:pt>
                <c:pt idx="121">
                  <c:v>58.2</c:v>
                </c:pt>
                <c:pt idx="122">
                  <c:v>58.4</c:v>
                </c:pt>
                <c:pt idx="123">
                  <c:v>58.1</c:v>
                </c:pt>
                <c:pt idx="124">
                  <c:v>57.2</c:v>
                </c:pt>
                <c:pt idx="125">
                  <c:v>58.8</c:v>
                </c:pt>
                <c:pt idx="126">
                  <c:v>59.4</c:v>
                </c:pt>
                <c:pt idx="127">
                  <c:v>58.4</c:v>
                </c:pt>
                <c:pt idx="128">
                  <c:v>58.9</c:v>
                </c:pt>
                <c:pt idx="129">
                  <c:v>59.6</c:v>
                </c:pt>
                <c:pt idx="130">
                  <c:v>58</c:v>
                </c:pt>
                <c:pt idx="131">
                  <c:v>57.9</c:v>
                </c:pt>
                <c:pt idx="132">
                  <c:v>59.2</c:v>
                </c:pt>
                <c:pt idx="133">
                  <c:v>59.7</c:v>
                </c:pt>
                <c:pt idx="134">
                  <c:v>59.8</c:v>
                </c:pt>
                <c:pt idx="135">
                  <c:v>61</c:v>
                </c:pt>
                <c:pt idx="136">
                  <c:v>60.3</c:v>
                </c:pt>
                <c:pt idx="137">
                  <c:v>59.8</c:v>
                </c:pt>
                <c:pt idx="138">
                  <c:v>58.6</c:v>
                </c:pt>
                <c:pt idx="139">
                  <c:v>59.6</c:v>
                </c:pt>
                <c:pt idx="140">
                  <c:v>59.2</c:v>
                </c:pt>
                <c:pt idx="141">
                  <c:v>57.8</c:v>
                </c:pt>
                <c:pt idx="142">
                  <c:v>60.6</c:v>
                </c:pt>
                <c:pt idx="143">
                  <c:v>59.6</c:v>
                </c:pt>
                <c:pt idx="144">
                  <c:v>59.4</c:v>
                </c:pt>
                <c:pt idx="145">
                  <c:v>61.7</c:v>
                </c:pt>
                <c:pt idx="146">
                  <c:v>61.2</c:v>
                </c:pt>
                <c:pt idx="147">
                  <c:v>60.6</c:v>
                </c:pt>
                <c:pt idx="148">
                  <c:v>59.7</c:v>
                </c:pt>
                <c:pt idx="149">
                  <c:v>59.4</c:v>
                </c:pt>
                <c:pt idx="150">
                  <c:v>59.4</c:v>
                </c:pt>
                <c:pt idx="151">
                  <c:v>59.3</c:v>
                </c:pt>
                <c:pt idx="152">
                  <c:v>59.5</c:v>
                </c:pt>
                <c:pt idx="153">
                  <c:v>57.4</c:v>
                </c:pt>
                <c:pt idx="154">
                  <c:v>58.2</c:v>
                </c:pt>
                <c:pt idx="155">
                  <c:v>57.8</c:v>
                </c:pt>
                <c:pt idx="156">
                  <c:v>56.8</c:v>
                </c:pt>
                <c:pt idx="157">
                  <c:v>59.6</c:v>
                </c:pt>
                <c:pt idx="158">
                  <c:v>59.7</c:v>
                </c:pt>
                <c:pt idx="159">
                  <c:v>60.1</c:v>
                </c:pt>
                <c:pt idx="160">
                  <c:v>59.1</c:v>
                </c:pt>
                <c:pt idx="161">
                  <c:v>62.4</c:v>
                </c:pt>
                <c:pt idx="162">
                  <c:v>62.2</c:v>
                </c:pt>
                <c:pt idx="163">
                  <c:v>63.5</c:v>
                </c:pt>
                <c:pt idx="164">
                  <c:v>61</c:v>
                </c:pt>
                <c:pt idx="165">
                  <c:v>59.5</c:v>
                </c:pt>
                <c:pt idx="166">
                  <c:v>63</c:v>
                </c:pt>
                <c:pt idx="167">
                  <c:v>61.4</c:v>
                </c:pt>
                <c:pt idx="168">
                  <c:v>65</c:v>
                </c:pt>
                <c:pt idx="169">
                  <c:v>66.3</c:v>
                </c:pt>
                <c:pt idx="170">
                  <c:v>66.7</c:v>
                </c:pt>
                <c:pt idx="171">
                  <c:v>68.5</c:v>
                </c:pt>
                <c:pt idx="172">
                  <c:v>66.2</c:v>
                </c:pt>
                <c:pt idx="173">
                  <c:v>61.5</c:v>
                </c:pt>
                <c:pt idx="174">
                  <c:v>60.2</c:v>
                </c:pt>
                <c:pt idx="175">
                  <c:v>60.9</c:v>
                </c:pt>
                <c:pt idx="176">
                  <c:v>62.1</c:v>
                </c:pt>
                <c:pt idx="177">
                  <c:v>63.8</c:v>
                </c:pt>
                <c:pt idx="178">
                  <c:v>65.2</c:v>
                </c:pt>
                <c:pt idx="179">
                  <c:v>65.099999999999994</c:v>
                </c:pt>
                <c:pt idx="180">
                  <c:v>63.1</c:v>
                </c:pt>
                <c:pt idx="181">
                  <c:v>64.2</c:v>
                </c:pt>
                <c:pt idx="182">
                  <c:v>63.2</c:v>
                </c:pt>
                <c:pt idx="183">
                  <c:v>65.5</c:v>
                </c:pt>
                <c:pt idx="184">
                  <c:v>65.099999999999994</c:v>
                </c:pt>
                <c:pt idx="185">
                  <c:v>63.3</c:v>
                </c:pt>
                <c:pt idx="186">
                  <c:v>62.4</c:v>
                </c:pt>
                <c:pt idx="187">
                  <c:v>62.8</c:v>
                </c:pt>
                <c:pt idx="188">
                  <c:v>61.9</c:v>
                </c:pt>
                <c:pt idx="189">
                  <c:v>63.8</c:v>
                </c:pt>
                <c:pt idx="190">
                  <c:v>65.900000000000006</c:v>
                </c:pt>
                <c:pt idx="191">
                  <c:v>67.2</c:v>
                </c:pt>
                <c:pt idx="192">
                  <c:v>65.8</c:v>
                </c:pt>
                <c:pt idx="193">
                  <c:v>64.8</c:v>
                </c:pt>
                <c:pt idx="194">
                  <c:v>64.400000000000006</c:v>
                </c:pt>
                <c:pt idx="195">
                  <c:v>62.5</c:v>
                </c:pt>
                <c:pt idx="196">
                  <c:v>61.2</c:v>
                </c:pt>
                <c:pt idx="197">
                  <c:v>62.4</c:v>
                </c:pt>
                <c:pt idx="198">
                  <c:v>62.8</c:v>
                </c:pt>
                <c:pt idx="199">
                  <c:v>64.599999999999994</c:v>
                </c:pt>
                <c:pt idx="200">
                  <c:v>65.3</c:v>
                </c:pt>
                <c:pt idx="201">
                  <c:v>67.5</c:v>
                </c:pt>
                <c:pt idx="202">
                  <c:v>68.3</c:v>
                </c:pt>
                <c:pt idx="203">
                  <c:v>72.2</c:v>
                </c:pt>
                <c:pt idx="204">
                  <c:v>71.5</c:v>
                </c:pt>
                <c:pt idx="205">
                  <c:v>66</c:v>
                </c:pt>
                <c:pt idx="206">
                  <c:v>65.400000000000006</c:v>
                </c:pt>
                <c:pt idx="207">
                  <c:v>64.7</c:v>
                </c:pt>
                <c:pt idx="208">
                  <c:v>66.2</c:v>
                </c:pt>
                <c:pt idx="209">
                  <c:v>68.2</c:v>
                </c:pt>
                <c:pt idx="210">
                  <c:v>67.3</c:v>
                </c:pt>
                <c:pt idx="211">
                  <c:v>66.2</c:v>
                </c:pt>
                <c:pt idx="212">
                  <c:v>65.900000000000006</c:v>
                </c:pt>
                <c:pt idx="213">
                  <c:v>64.2</c:v>
                </c:pt>
                <c:pt idx="214">
                  <c:v>65.5</c:v>
                </c:pt>
                <c:pt idx="215">
                  <c:v>65.099999999999994</c:v>
                </c:pt>
                <c:pt idx="216">
                  <c:v>65.8</c:v>
                </c:pt>
                <c:pt idx="217">
                  <c:v>66.400000000000006</c:v>
                </c:pt>
                <c:pt idx="218">
                  <c:v>64.599999999999994</c:v>
                </c:pt>
                <c:pt idx="219">
                  <c:v>64.7</c:v>
                </c:pt>
                <c:pt idx="220">
                  <c:v>65</c:v>
                </c:pt>
                <c:pt idx="221">
                  <c:v>64.8</c:v>
                </c:pt>
                <c:pt idx="222">
                  <c:v>64.599999999999994</c:v>
                </c:pt>
                <c:pt idx="223">
                  <c:v>65.900000000000006</c:v>
                </c:pt>
                <c:pt idx="224">
                  <c:v>65.2</c:v>
                </c:pt>
                <c:pt idx="225">
                  <c:v>66.3</c:v>
                </c:pt>
                <c:pt idx="226">
                  <c:v>65.8</c:v>
                </c:pt>
                <c:pt idx="227">
                  <c:v>65.8</c:v>
                </c:pt>
                <c:pt idx="228">
                  <c:v>63</c:v>
                </c:pt>
                <c:pt idx="229">
                  <c:v>63</c:v>
                </c:pt>
                <c:pt idx="230">
                  <c:v>61.3</c:v>
                </c:pt>
                <c:pt idx="231">
                  <c:v>63.3</c:v>
                </c:pt>
                <c:pt idx="232">
                  <c:v>62.7</c:v>
                </c:pt>
                <c:pt idx="233">
                  <c:v>64.2</c:v>
                </c:pt>
                <c:pt idx="234">
                  <c:v>65.8</c:v>
                </c:pt>
                <c:pt idx="235">
                  <c:v>66.8</c:v>
                </c:pt>
                <c:pt idx="236">
                  <c:v>65.400000000000006</c:v>
                </c:pt>
                <c:pt idx="237">
                  <c:v>64.3</c:v>
                </c:pt>
                <c:pt idx="238">
                  <c:v>65.099999999999994</c:v>
                </c:pt>
                <c:pt idx="239">
                  <c:v>63.8</c:v>
                </c:pt>
                <c:pt idx="240">
                  <c:v>65.8</c:v>
                </c:pt>
                <c:pt idx="241">
                  <c:v>67.7</c:v>
                </c:pt>
                <c:pt idx="242">
                  <c:v>68.3</c:v>
                </c:pt>
                <c:pt idx="243">
                  <c:v>69</c:v>
                </c:pt>
                <c:pt idx="244">
                  <c:v>66.599999999999994</c:v>
                </c:pt>
                <c:pt idx="245">
                  <c:v>63.1</c:v>
                </c:pt>
                <c:pt idx="246">
                  <c:v>63.4</c:v>
                </c:pt>
                <c:pt idx="247">
                  <c:v>63.5</c:v>
                </c:pt>
                <c:pt idx="248">
                  <c:v>61.1</c:v>
                </c:pt>
                <c:pt idx="249">
                  <c:v>62.6</c:v>
                </c:pt>
                <c:pt idx="250">
                  <c:v>65.3</c:v>
                </c:pt>
                <c:pt idx="251">
                  <c:v>67.2</c:v>
                </c:pt>
                <c:pt idx="252">
                  <c:v>62.7</c:v>
                </c:pt>
                <c:pt idx="253">
                  <c:v>62</c:v>
                </c:pt>
                <c:pt idx="254">
                  <c:v>63.6</c:v>
                </c:pt>
                <c:pt idx="255">
                  <c:v>62.4</c:v>
                </c:pt>
                <c:pt idx="256">
                  <c:v>62.4</c:v>
                </c:pt>
                <c:pt idx="257">
                  <c:v>60.7</c:v>
                </c:pt>
                <c:pt idx="258">
                  <c:v>62.3</c:v>
                </c:pt>
                <c:pt idx="259">
                  <c:v>63</c:v>
                </c:pt>
                <c:pt idx="260">
                  <c:v>62.1</c:v>
                </c:pt>
                <c:pt idx="261">
                  <c:v>62.3</c:v>
                </c:pt>
                <c:pt idx="262">
                  <c:v>65.2</c:v>
                </c:pt>
                <c:pt idx="263">
                  <c:v>67.8</c:v>
                </c:pt>
                <c:pt idx="264">
                  <c:v>67.3</c:v>
                </c:pt>
                <c:pt idx="265">
                  <c:v>68.7</c:v>
                </c:pt>
                <c:pt idx="266">
                  <c:v>75.2</c:v>
                </c:pt>
                <c:pt idx="267">
                  <c:v>67.599999999999994</c:v>
                </c:pt>
                <c:pt idx="268">
                  <c:v>73</c:v>
                </c:pt>
                <c:pt idx="269">
                  <c:v>80.2</c:v>
                </c:pt>
                <c:pt idx="270">
                  <c:v>75.2</c:v>
                </c:pt>
                <c:pt idx="271">
                  <c:v>70.400000000000006</c:v>
                </c:pt>
                <c:pt idx="272">
                  <c:v>67.5</c:v>
                </c:pt>
                <c:pt idx="273">
                  <c:v>65.2</c:v>
                </c:pt>
                <c:pt idx="274">
                  <c:v>64.2</c:v>
                </c:pt>
                <c:pt idx="275">
                  <c:v>64</c:v>
                </c:pt>
                <c:pt idx="276">
                  <c:v>66</c:v>
                </c:pt>
                <c:pt idx="277">
                  <c:v>63.2</c:v>
                </c:pt>
                <c:pt idx="278">
                  <c:v>60</c:v>
                </c:pt>
                <c:pt idx="279">
                  <c:v>65.3</c:v>
                </c:pt>
                <c:pt idx="280">
                  <c:v>66.900000000000006</c:v>
                </c:pt>
                <c:pt idx="281">
                  <c:v>64.7</c:v>
                </c:pt>
                <c:pt idx="282">
                  <c:v>61.9</c:v>
                </c:pt>
                <c:pt idx="283">
                  <c:v>59.7</c:v>
                </c:pt>
                <c:pt idx="284">
                  <c:v>59.8</c:v>
                </c:pt>
                <c:pt idx="285">
                  <c:v>58.9</c:v>
                </c:pt>
                <c:pt idx="286">
                  <c:v>58.1</c:v>
                </c:pt>
                <c:pt idx="287">
                  <c:v>59.2</c:v>
                </c:pt>
                <c:pt idx="288">
                  <c:v>62.4</c:v>
                </c:pt>
                <c:pt idx="289">
                  <c:v>64.599999999999994</c:v>
                </c:pt>
                <c:pt idx="290">
                  <c:v>64.8</c:v>
                </c:pt>
                <c:pt idx="291">
                  <c:v>66.400000000000006</c:v>
                </c:pt>
                <c:pt idx="292">
                  <c:v>66.099999999999994</c:v>
                </c:pt>
                <c:pt idx="293">
                  <c:v>68.599999999999994</c:v>
                </c:pt>
                <c:pt idx="294">
                  <c:v>65.8</c:v>
                </c:pt>
                <c:pt idx="295">
                  <c:v>58.8</c:v>
                </c:pt>
                <c:pt idx="296">
                  <c:v>61.2</c:v>
                </c:pt>
                <c:pt idx="297">
                  <c:v>62.4</c:v>
                </c:pt>
                <c:pt idx="298">
                  <c:v>57.4</c:v>
                </c:pt>
                <c:pt idx="299">
                  <c:v>58.5</c:v>
                </c:pt>
                <c:pt idx="300">
                  <c:v>61.3</c:v>
                </c:pt>
                <c:pt idx="301">
                  <c:v>63.7</c:v>
                </c:pt>
                <c:pt idx="302">
                  <c:v>61.1</c:v>
                </c:pt>
                <c:pt idx="303">
                  <c:v>61.7</c:v>
                </c:pt>
                <c:pt idx="304">
                  <c:v>60.4</c:v>
                </c:pt>
                <c:pt idx="305">
                  <c:v>62.6</c:v>
                </c:pt>
                <c:pt idx="306">
                  <c:v>60.1</c:v>
                </c:pt>
                <c:pt idx="307">
                  <c:v>62.1</c:v>
                </c:pt>
                <c:pt idx="308">
                  <c:v>62.5</c:v>
                </c:pt>
                <c:pt idx="309">
                  <c:v>60.4</c:v>
                </c:pt>
                <c:pt idx="310">
                  <c:v>58.4</c:v>
                </c:pt>
                <c:pt idx="311">
                  <c:v>60.2</c:v>
                </c:pt>
                <c:pt idx="312">
                  <c:v>62.6</c:v>
                </c:pt>
                <c:pt idx="313">
                  <c:v>66.8</c:v>
                </c:pt>
                <c:pt idx="314">
                  <c:v>65.8</c:v>
                </c:pt>
                <c:pt idx="315">
                  <c:v>64</c:v>
                </c:pt>
                <c:pt idx="316">
                  <c:v>62.8</c:v>
                </c:pt>
                <c:pt idx="317">
                  <c:v>62</c:v>
                </c:pt>
                <c:pt idx="318">
                  <c:v>59.1</c:v>
                </c:pt>
                <c:pt idx="319">
                  <c:v>56.6</c:v>
                </c:pt>
                <c:pt idx="320">
                  <c:v>61.4</c:v>
                </c:pt>
                <c:pt idx="321">
                  <c:v>55.9</c:v>
                </c:pt>
                <c:pt idx="322">
                  <c:v>56.2</c:v>
                </c:pt>
                <c:pt idx="323">
                  <c:v>54.5</c:v>
                </c:pt>
                <c:pt idx="324">
                  <c:v>55.6</c:v>
                </c:pt>
                <c:pt idx="325">
                  <c:v>59</c:v>
                </c:pt>
                <c:pt idx="326">
                  <c:v>54.7</c:v>
                </c:pt>
                <c:pt idx="327">
                  <c:v>58.8</c:v>
                </c:pt>
                <c:pt idx="328">
                  <c:v>54.4</c:v>
                </c:pt>
                <c:pt idx="329">
                  <c:v>50.3</c:v>
                </c:pt>
                <c:pt idx="330">
                  <c:v>49</c:v>
                </c:pt>
                <c:pt idx="331">
                  <c:v>54</c:v>
                </c:pt>
                <c:pt idx="332">
                  <c:v>56</c:v>
                </c:pt>
                <c:pt idx="333">
                  <c:v>52.7</c:v>
                </c:pt>
                <c:pt idx="334">
                  <c:v>51.2</c:v>
                </c:pt>
                <c:pt idx="335">
                  <c:v>55.3</c:v>
                </c:pt>
                <c:pt idx="336">
                  <c:v>53</c:v>
                </c:pt>
                <c:pt idx="337">
                  <c:v>48.8</c:v>
                </c:pt>
                <c:pt idx="338">
                  <c:v>51.4</c:v>
                </c:pt>
                <c:pt idx="339">
                  <c:v>51.2</c:v>
                </c:pt>
                <c:pt idx="340">
                  <c:v>51.2</c:v>
                </c:pt>
                <c:pt idx="341">
                  <c:v>51.3</c:v>
                </c:pt>
                <c:pt idx="342">
                  <c:v>55.8</c:v>
                </c:pt>
                <c:pt idx="343">
                  <c:v>59.8</c:v>
                </c:pt>
                <c:pt idx="344">
                  <c:v>56.7</c:v>
                </c:pt>
                <c:pt idx="345">
                  <c:v>58.9</c:v>
                </c:pt>
                <c:pt idx="346">
                  <c:v>55.6</c:v>
                </c:pt>
                <c:pt idx="347">
                  <c:v>55</c:v>
                </c:pt>
                <c:pt idx="348">
                  <c:v>52.8</c:v>
                </c:pt>
                <c:pt idx="349">
                  <c:v>55.1</c:v>
                </c:pt>
                <c:pt idx="350">
                  <c:v>56.3</c:v>
                </c:pt>
                <c:pt idx="351">
                  <c:v>48.3</c:v>
                </c:pt>
                <c:pt idx="352">
                  <c:v>45.3</c:v>
                </c:pt>
                <c:pt idx="353">
                  <c:v>45.6</c:v>
                </c:pt>
                <c:pt idx="354">
                  <c:v>50.3</c:v>
                </c:pt>
                <c:pt idx="355">
                  <c:v>56.8</c:v>
                </c:pt>
                <c:pt idx="356">
                  <c:v>54</c:v>
                </c:pt>
                <c:pt idx="357">
                  <c:v>51.6</c:v>
                </c:pt>
                <c:pt idx="358">
                  <c:v>51.2</c:v>
                </c:pt>
                <c:pt idx="359">
                  <c:v>48.7</c:v>
                </c:pt>
                <c:pt idx="360">
                  <c:v>50</c:v>
                </c:pt>
                <c:pt idx="361">
                  <c:v>48.3</c:v>
                </c:pt>
                <c:pt idx="362">
                  <c:v>51.3</c:v>
                </c:pt>
                <c:pt idx="363">
                  <c:v>54.8</c:v>
                </c:pt>
                <c:pt idx="364">
                  <c:v>56.3</c:v>
                </c:pt>
                <c:pt idx="365">
                  <c:v>50.8</c:v>
                </c:pt>
                <c:pt idx="366">
                  <c:v>51.1</c:v>
                </c:pt>
                <c:pt idx="367">
                  <c:v>51.2</c:v>
                </c:pt>
                <c:pt idx="368">
                  <c:v>53</c:v>
                </c:pt>
                <c:pt idx="369">
                  <c:v>54.9</c:v>
                </c:pt>
                <c:pt idx="370">
                  <c:v>56.7</c:v>
                </c:pt>
                <c:pt idx="371">
                  <c:v>51.1</c:v>
                </c:pt>
                <c:pt idx="372">
                  <c:v>56.3</c:v>
                </c:pt>
                <c:pt idx="373">
                  <c:v>59</c:v>
                </c:pt>
                <c:pt idx="374">
                  <c:v>56.6</c:v>
                </c:pt>
                <c:pt idx="375">
                  <c:v>56</c:v>
                </c:pt>
                <c:pt idx="376">
                  <c:v>57.2</c:v>
                </c:pt>
                <c:pt idx="377">
                  <c:v>53.9</c:v>
                </c:pt>
                <c:pt idx="378">
                  <c:v>49.5</c:v>
                </c:pt>
                <c:pt idx="379">
                  <c:v>56.6</c:v>
                </c:pt>
                <c:pt idx="380">
                  <c:v>51.5</c:v>
                </c:pt>
                <c:pt idx="381">
                  <c:v>51</c:v>
                </c:pt>
                <c:pt idx="382">
                  <c:v>50</c:v>
                </c:pt>
                <c:pt idx="383">
                  <c:v>49.9</c:v>
                </c:pt>
                <c:pt idx="384">
                  <c:v>53</c:v>
                </c:pt>
                <c:pt idx="385">
                  <c:v>51.8</c:v>
                </c:pt>
                <c:pt idx="386">
                  <c:v>52.7</c:v>
                </c:pt>
                <c:pt idx="387">
                  <c:v>52.5</c:v>
                </c:pt>
                <c:pt idx="388">
                  <c:v>49.9</c:v>
                </c:pt>
                <c:pt idx="389">
                  <c:v>46.9</c:v>
                </c:pt>
                <c:pt idx="390">
                  <c:v>45.3</c:v>
                </c:pt>
                <c:pt idx="391">
                  <c:v>45.8</c:v>
                </c:pt>
                <c:pt idx="392">
                  <c:v>47.3</c:v>
                </c:pt>
                <c:pt idx="393">
                  <c:v>48.4</c:v>
                </c:pt>
                <c:pt idx="394">
                  <c:v>51.5</c:v>
                </c:pt>
                <c:pt idx="395">
                  <c:v>54.6</c:v>
                </c:pt>
                <c:pt idx="396">
                  <c:v>52.5</c:v>
                </c:pt>
                <c:pt idx="397">
                  <c:v>49.4</c:v>
                </c:pt>
                <c:pt idx="398">
                  <c:v>55.4</c:v>
                </c:pt>
                <c:pt idx="399">
                  <c:v>56.9</c:v>
                </c:pt>
                <c:pt idx="400">
                  <c:v>53.4</c:v>
                </c:pt>
                <c:pt idx="401">
                  <c:v>54.5</c:v>
                </c:pt>
                <c:pt idx="402">
                  <c:v>55.7</c:v>
                </c:pt>
                <c:pt idx="403">
                  <c:v>57.9</c:v>
                </c:pt>
                <c:pt idx="404">
                  <c:v>58.7</c:v>
                </c:pt>
                <c:pt idx="405">
                  <c:v>58.3</c:v>
                </c:pt>
                <c:pt idx="406">
                  <c:v>58.3</c:v>
                </c:pt>
                <c:pt idx="407">
                  <c:v>56.2</c:v>
                </c:pt>
                <c:pt idx="408">
                  <c:v>57.4</c:v>
                </c:pt>
                <c:pt idx="409">
                  <c:v>55.8</c:v>
                </c:pt>
                <c:pt idx="410">
                  <c:v>55.7</c:v>
                </c:pt>
                <c:pt idx="411">
                  <c:v>54.4</c:v>
                </c:pt>
                <c:pt idx="412">
                  <c:v>52.5</c:v>
                </c:pt>
                <c:pt idx="413">
                  <c:v>55.6</c:v>
                </c:pt>
                <c:pt idx="414">
                  <c:v>54.2</c:v>
                </c:pt>
                <c:pt idx="415">
                  <c:v>52.7</c:v>
                </c:pt>
                <c:pt idx="416">
                  <c:v>55</c:v>
                </c:pt>
                <c:pt idx="417">
                  <c:v>57.5</c:v>
                </c:pt>
                <c:pt idx="418">
                  <c:v>55.4</c:v>
                </c:pt>
                <c:pt idx="419">
                  <c:v>50.9</c:v>
                </c:pt>
                <c:pt idx="420">
                  <c:v>49.5</c:v>
                </c:pt>
                <c:pt idx="421">
                  <c:v>48.8</c:v>
                </c:pt>
                <c:pt idx="422">
                  <c:v>51.4</c:v>
                </c:pt>
                <c:pt idx="423">
                  <c:v>53.9</c:v>
                </c:pt>
                <c:pt idx="424">
                  <c:v>53.4</c:v>
                </c:pt>
                <c:pt idx="425">
                  <c:v>53.5</c:v>
                </c:pt>
                <c:pt idx="426">
                  <c:v>54</c:v>
                </c:pt>
                <c:pt idx="427">
                  <c:v>55.5</c:v>
                </c:pt>
                <c:pt idx="428">
                  <c:v>52.5</c:v>
                </c:pt>
                <c:pt idx="429">
                  <c:v>52.9</c:v>
                </c:pt>
                <c:pt idx="430">
                  <c:v>51.5</c:v>
                </c:pt>
                <c:pt idx="431">
                  <c:v>52.7</c:v>
                </c:pt>
                <c:pt idx="432">
                  <c:v>58.5</c:v>
                </c:pt>
                <c:pt idx="433">
                  <c:v>59.7</c:v>
                </c:pt>
                <c:pt idx="434">
                  <c:v>59.2</c:v>
                </c:pt>
                <c:pt idx="435">
                  <c:v>61.1</c:v>
                </c:pt>
                <c:pt idx="436">
                  <c:v>56.4</c:v>
                </c:pt>
                <c:pt idx="437">
                  <c:v>55.7</c:v>
                </c:pt>
                <c:pt idx="438">
                  <c:v>54.5</c:v>
                </c:pt>
                <c:pt idx="439">
                  <c:v>54.9</c:v>
                </c:pt>
                <c:pt idx="440">
                  <c:v>57.5</c:v>
                </c:pt>
                <c:pt idx="441">
                  <c:v>54.7</c:v>
                </c:pt>
                <c:pt idx="442">
                  <c:v>55.8</c:v>
                </c:pt>
                <c:pt idx="443">
                  <c:v>57.1</c:v>
                </c:pt>
                <c:pt idx="444">
                  <c:v>58.9</c:v>
                </c:pt>
                <c:pt idx="445">
                  <c:v>57.8</c:v>
                </c:pt>
                <c:pt idx="446">
                  <c:v>56.2</c:v>
                </c:pt>
                <c:pt idx="447">
                  <c:v>58.1</c:v>
                </c:pt>
                <c:pt idx="448">
                  <c:v>55.9</c:v>
                </c:pt>
                <c:pt idx="449">
                  <c:v>59.4</c:v>
                </c:pt>
                <c:pt idx="450">
                  <c:v>57.2</c:v>
                </c:pt>
                <c:pt idx="451">
                  <c:v>62.2</c:v>
                </c:pt>
                <c:pt idx="452">
                  <c:v>64.400000000000006</c:v>
                </c:pt>
                <c:pt idx="453">
                  <c:v>60.2</c:v>
                </c:pt>
                <c:pt idx="454">
                  <c:v>62.2</c:v>
                </c:pt>
                <c:pt idx="455">
                  <c:v>59.8</c:v>
                </c:pt>
                <c:pt idx="456">
                  <c:v>58.1</c:v>
                </c:pt>
                <c:pt idx="457">
                  <c:v>57.7</c:v>
                </c:pt>
                <c:pt idx="458">
                  <c:v>54</c:v>
                </c:pt>
                <c:pt idx="459">
                  <c:v>56.3</c:v>
                </c:pt>
                <c:pt idx="460">
                  <c:v>57.9</c:v>
                </c:pt>
                <c:pt idx="461">
                  <c:v>54.4</c:v>
                </c:pt>
                <c:pt idx="462">
                  <c:v>56.4</c:v>
                </c:pt>
                <c:pt idx="463">
                  <c:v>57.5</c:v>
                </c:pt>
                <c:pt idx="464">
                  <c:v>56.7</c:v>
                </c:pt>
                <c:pt idx="465">
                  <c:v>57.5</c:v>
                </c:pt>
                <c:pt idx="466">
                  <c:v>57.7</c:v>
                </c:pt>
                <c:pt idx="467">
                  <c:v>57.3</c:v>
                </c:pt>
                <c:pt idx="468">
                  <c:v>57.5</c:v>
                </c:pt>
                <c:pt idx="469">
                  <c:v>61.4</c:v>
                </c:pt>
                <c:pt idx="470">
                  <c:v>57.8</c:v>
                </c:pt>
                <c:pt idx="471">
                  <c:v>56.7</c:v>
                </c:pt>
                <c:pt idx="472">
                  <c:v>57.8</c:v>
                </c:pt>
                <c:pt idx="473">
                  <c:v>58.3</c:v>
                </c:pt>
                <c:pt idx="474">
                  <c:v>59.7</c:v>
                </c:pt>
                <c:pt idx="475">
                  <c:v>71.2</c:v>
                </c:pt>
                <c:pt idx="476">
                  <c:v>66.5</c:v>
                </c:pt>
                <c:pt idx="477">
                  <c:v>63.3</c:v>
                </c:pt>
                <c:pt idx="478">
                  <c:v>63.9</c:v>
                </c:pt>
                <c:pt idx="479">
                  <c:v>62.9</c:v>
                </c:pt>
                <c:pt idx="480">
                  <c:v>62.1</c:v>
                </c:pt>
                <c:pt idx="481">
                  <c:v>67.599999999999994</c:v>
                </c:pt>
                <c:pt idx="482">
                  <c:v>68.2</c:v>
                </c:pt>
                <c:pt idx="483">
                  <c:v>71</c:v>
                </c:pt>
                <c:pt idx="484">
                  <c:v>64.2</c:v>
                </c:pt>
                <c:pt idx="485">
                  <c:v>60.7</c:v>
                </c:pt>
                <c:pt idx="486">
                  <c:v>61.3</c:v>
                </c:pt>
                <c:pt idx="487">
                  <c:v>63.1</c:v>
                </c:pt>
                <c:pt idx="488">
                  <c:v>58.4</c:v>
                </c:pt>
                <c:pt idx="489">
                  <c:v>56.2</c:v>
                </c:pt>
                <c:pt idx="490">
                  <c:v>55.6</c:v>
                </c:pt>
                <c:pt idx="491">
                  <c:v>57.5</c:v>
                </c:pt>
                <c:pt idx="492">
                  <c:v>52.6</c:v>
                </c:pt>
                <c:pt idx="493">
                  <c:v>58.8</c:v>
                </c:pt>
                <c:pt idx="494">
                  <c:v>58.6</c:v>
                </c:pt>
                <c:pt idx="495">
                  <c:v>60.8</c:v>
                </c:pt>
                <c:pt idx="496">
                  <c:v>59.1</c:v>
                </c:pt>
                <c:pt idx="497">
                  <c:v>59.9</c:v>
                </c:pt>
                <c:pt idx="498">
                  <c:v>64.8</c:v>
                </c:pt>
                <c:pt idx="499">
                  <c:v>58.8</c:v>
                </c:pt>
                <c:pt idx="500">
                  <c:v>58.3</c:v>
                </c:pt>
                <c:pt idx="501">
                  <c:v>56.9</c:v>
                </c:pt>
                <c:pt idx="502">
                  <c:v>61.9</c:v>
                </c:pt>
                <c:pt idx="503">
                  <c:v>60.8</c:v>
                </c:pt>
                <c:pt idx="504">
                  <c:v>65.900000000000006</c:v>
                </c:pt>
                <c:pt idx="505">
                  <c:v>64.8</c:v>
                </c:pt>
                <c:pt idx="506">
                  <c:v>62.2</c:v>
                </c:pt>
                <c:pt idx="507">
                  <c:v>57.9</c:v>
                </c:pt>
                <c:pt idx="508">
                  <c:v>56.9</c:v>
                </c:pt>
                <c:pt idx="509">
                  <c:v>56.1</c:v>
                </c:pt>
                <c:pt idx="510">
                  <c:v>59.6</c:v>
                </c:pt>
                <c:pt idx="511">
                  <c:v>61.2</c:v>
                </c:pt>
                <c:pt idx="512">
                  <c:v>60</c:v>
                </c:pt>
                <c:pt idx="513">
                  <c:v>60.3</c:v>
                </c:pt>
                <c:pt idx="514">
                  <c:v>59.3</c:v>
                </c:pt>
                <c:pt idx="515">
                  <c:v>59.1</c:v>
                </c:pt>
                <c:pt idx="516">
                  <c:v>61</c:v>
                </c:pt>
                <c:pt idx="517">
                  <c:v>61.2</c:v>
                </c:pt>
                <c:pt idx="518">
                  <c:v>61.5</c:v>
                </c:pt>
                <c:pt idx="519">
                  <c:v>61.2</c:v>
                </c:pt>
                <c:pt idx="520">
                  <c:v>59.2</c:v>
                </c:pt>
                <c:pt idx="521">
                  <c:v>61</c:v>
                </c:pt>
                <c:pt idx="522">
                  <c:v>59.7</c:v>
                </c:pt>
                <c:pt idx="523">
                  <c:v>60.1</c:v>
                </c:pt>
                <c:pt idx="524">
                  <c:v>62.8</c:v>
                </c:pt>
                <c:pt idx="525">
                  <c:v>65.5</c:v>
                </c:pt>
                <c:pt idx="526">
                  <c:v>62.7</c:v>
                </c:pt>
                <c:pt idx="527">
                  <c:v>62.9</c:v>
                </c:pt>
                <c:pt idx="528">
                  <c:v>65.8</c:v>
                </c:pt>
                <c:pt idx="529">
                  <c:v>63</c:v>
                </c:pt>
                <c:pt idx="530">
                  <c:v>63.6</c:v>
                </c:pt>
                <c:pt idx="531">
                  <c:v>64.3</c:v>
                </c:pt>
                <c:pt idx="532">
                  <c:v>65.599999999999994</c:v>
                </c:pt>
                <c:pt idx="533">
                  <c:v>63.4</c:v>
                </c:pt>
                <c:pt idx="534">
                  <c:v>62.7</c:v>
                </c:pt>
                <c:pt idx="535">
                  <c:v>60.9</c:v>
                </c:pt>
                <c:pt idx="536">
                  <c:v>64</c:v>
                </c:pt>
                <c:pt idx="537">
                  <c:v>64.900000000000006</c:v>
                </c:pt>
                <c:pt idx="538">
                  <c:v>61.9</c:v>
                </c:pt>
                <c:pt idx="539">
                  <c:v>61.6</c:v>
                </c:pt>
                <c:pt idx="540">
                  <c:v>64.400000000000006</c:v>
                </c:pt>
                <c:pt idx="541">
                  <c:v>66.5</c:v>
                </c:pt>
                <c:pt idx="542">
                  <c:v>67.8</c:v>
                </c:pt>
                <c:pt idx="543">
                  <c:v>64.3</c:v>
                </c:pt>
                <c:pt idx="544">
                  <c:v>62.6</c:v>
                </c:pt>
                <c:pt idx="545">
                  <c:v>62.2</c:v>
                </c:pt>
                <c:pt idx="546">
                  <c:v>60.8</c:v>
                </c:pt>
                <c:pt idx="547">
                  <c:v>61.4</c:v>
                </c:pt>
                <c:pt idx="548">
                  <c:v>62.3</c:v>
                </c:pt>
                <c:pt idx="549">
                  <c:v>60.7</c:v>
                </c:pt>
                <c:pt idx="550">
                  <c:v>60.4</c:v>
                </c:pt>
                <c:pt idx="551">
                  <c:v>65.099999999999994</c:v>
                </c:pt>
                <c:pt idx="552">
                  <c:v>66.900000000000006</c:v>
                </c:pt>
                <c:pt idx="553">
                  <c:v>68.400000000000006</c:v>
                </c:pt>
                <c:pt idx="554">
                  <c:v>69.8</c:v>
                </c:pt>
                <c:pt idx="555">
                  <c:v>69</c:v>
                </c:pt>
                <c:pt idx="556">
                  <c:v>68.400000000000006</c:v>
                </c:pt>
                <c:pt idx="557">
                  <c:v>64.900000000000006</c:v>
                </c:pt>
                <c:pt idx="558">
                  <c:v>64.2</c:v>
                </c:pt>
                <c:pt idx="559">
                  <c:v>63.8</c:v>
                </c:pt>
                <c:pt idx="560">
                  <c:v>63</c:v>
                </c:pt>
                <c:pt idx="561">
                  <c:v>66.400000000000006</c:v>
                </c:pt>
                <c:pt idx="562">
                  <c:v>69.3</c:v>
                </c:pt>
                <c:pt idx="563">
                  <c:v>67</c:v>
                </c:pt>
                <c:pt idx="564">
                  <c:v>65</c:v>
                </c:pt>
                <c:pt idx="565">
                  <c:v>66</c:v>
                </c:pt>
                <c:pt idx="566">
                  <c:v>65.8</c:v>
                </c:pt>
                <c:pt idx="567">
                  <c:v>66.400000000000006</c:v>
                </c:pt>
                <c:pt idx="568">
                  <c:v>65.7</c:v>
                </c:pt>
                <c:pt idx="569">
                  <c:v>62.4</c:v>
                </c:pt>
                <c:pt idx="570">
                  <c:v>65.400000000000006</c:v>
                </c:pt>
                <c:pt idx="571">
                  <c:v>66.3</c:v>
                </c:pt>
                <c:pt idx="572">
                  <c:v>66.099999999999994</c:v>
                </c:pt>
                <c:pt idx="573">
                  <c:v>66.599999999999994</c:v>
                </c:pt>
                <c:pt idx="574">
                  <c:v>64.8</c:v>
                </c:pt>
                <c:pt idx="575">
                  <c:v>64.8</c:v>
                </c:pt>
                <c:pt idx="576">
                  <c:v>64.3</c:v>
                </c:pt>
                <c:pt idx="577">
                  <c:v>65.900000000000006</c:v>
                </c:pt>
                <c:pt idx="578">
                  <c:v>68</c:v>
                </c:pt>
                <c:pt idx="579">
                  <c:v>71.8</c:v>
                </c:pt>
                <c:pt idx="580">
                  <c:v>72.400000000000006</c:v>
                </c:pt>
                <c:pt idx="581">
                  <c:v>70.3</c:v>
                </c:pt>
                <c:pt idx="582">
                  <c:v>67.400000000000006</c:v>
                </c:pt>
                <c:pt idx="583">
                  <c:v>67.3</c:v>
                </c:pt>
                <c:pt idx="584">
                  <c:v>67.2</c:v>
                </c:pt>
                <c:pt idx="585">
                  <c:v>69.3</c:v>
                </c:pt>
                <c:pt idx="586">
                  <c:v>68.7</c:v>
                </c:pt>
                <c:pt idx="587">
                  <c:v>68.8</c:v>
                </c:pt>
                <c:pt idx="588">
                  <c:v>67.400000000000006</c:v>
                </c:pt>
                <c:pt idx="589">
                  <c:v>64.2</c:v>
                </c:pt>
                <c:pt idx="590">
                  <c:v>65</c:v>
                </c:pt>
                <c:pt idx="591">
                  <c:v>64.3</c:v>
                </c:pt>
                <c:pt idx="592">
                  <c:v>66.400000000000006</c:v>
                </c:pt>
                <c:pt idx="593">
                  <c:v>66.099999999999994</c:v>
                </c:pt>
                <c:pt idx="594">
                  <c:v>66.099999999999994</c:v>
                </c:pt>
                <c:pt idx="595">
                  <c:v>65.599999999999994</c:v>
                </c:pt>
                <c:pt idx="596">
                  <c:v>64.8</c:v>
                </c:pt>
                <c:pt idx="597">
                  <c:v>65.8</c:v>
                </c:pt>
                <c:pt idx="598">
                  <c:v>68</c:v>
                </c:pt>
                <c:pt idx="599">
                  <c:v>66.3</c:v>
                </c:pt>
                <c:pt idx="600">
                  <c:v>65.099999999999994</c:v>
                </c:pt>
                <c:pt idx="601">
                  <c:v>65.3</c:v>
                </c:pt>
                <c:pt idx="602">
                  <c:v>66</c:v>
                </c:pt>
                <c:pt idx="603">
                  <c:v>64.099999999999994</c:v>
                </c:pt>
                <c:pt idx="604">
                  <c:v>64.599999999999994</c:v>
                </c:pt>
                <c:pt idx="605">
                  <c:v>66.8</c:v>
                </c:pt>
                <c:pt idx="606">
                  <c:v>69.5</c:v>
                </c:pt>
                <c:pt idx="607">
                  <c:v>70.400000000000006</c:v>
                </c:pt>
                <c:pt idx="608">
                  <c:v>72.3</c:v>
                </c:pt>
                <c:pt idx="609">
                  <c:v>74.7</c:v>
                </c:pt>
                <c:pt idx="610">
                  <c:v>75.5</c:v>
                </c:pt>
                <c:pt idx="611">
                  <c:v>79.3</c:v>
                </c:pt>
                <c:pt idx="612">
                  <c:v>73.2</c:v>
                </c:pt>
                <c:pt idx="613">
                  <c:v>71.8</c:v>
                </c:pt>
                <c:pt idx="614">
                  <c:v>68.3</c:v>
                </c:pt>
                <c:pt idx="615">
                  <c:v>69.2</c:v>
                </c:pt>
                <c:pt idx="616">
                  <c:v>68.8</c:v>
                </c:pt>
                <c:pt idx="617">
                  <c:v>65.5</c:v>
                </c:pt>
                <c:pt idx="618">
                  <c:v>66.099999999999994</c:v>
                </c:pt>
                <c:pt idx="619">
                  <c:v>71.400000000000006</c:v>
                </c:pt>
                <c:pt idx="620">
                  <c:v>67.5</c:v>
                </c:pt>
                <c:pt idx="621">
                  <c:v>66.599999999999994</c:v>
                </c:pt>
                <c:pt idx="622">
                  <c:v>66.599999999999994</c:v>
                </c:pt>
                <c:pt idx="623">
                  <c:v>64.8</c:v>
                </c:pt>
                <c:pt idx="624">
                  <c:v>64</c:v>
                </c:pt>
                <c:pt idx="625">
                  <c:v>64.3</c:v>
                </c:pt>
                <c:pt idx="626">
                  <c:v>53.1</c:v>
                </c:pt>
                <c:pt idx="627">
                  <c:v>64</c:v>
                </c:pt>
                <c:pt idx="628">
                  <c:v>64.400000000000006</c:v>
                </c:pt>
                <c:pt idx="629">
                  <c:v>65.599999999999994</c:v>
                </c:pt>
                <c:pt idx="630">
                  <c:v>62.5</c:v>
                </c:pt>
                <c:pt idx="631">
                  <c:v>60.4</c:v>
                </c:pt>
                <c:pt idx="632">
                  <c:v>63.5</c:v>
                </c:pt>
                <c:pt idx="633">
                  <c:v>65.8</c:v>
                </c:pt>
                <c:pt idx="634">
                  <c:v>66.2</c:v>
                </c:pt>
                <c:pt idx="635">
                  <c:v>69.5</c:v>
                </c:pt>
                <c:pt idx="636">
                  <c:v>62.2</c:v>
                </c:pt>
                <c:pt idx="637">
                  <c:v>65.099999999999994</c:v>
                </c:pt>
                <c:pt idx="638">
                  <c:v>65.3</c:v>
                </c:pt>
                <c:pt idx="639">
                  <c:v>62.1</c:v>
                </c:pt>
                <c:pt idx="640">
                  <c:v>62.8</c:v>
                </c:pt>
                <c:pt idx="641">
                  <c:v>60.9</c:v>
                </c:pt>
                <c:pt idx="642">
                  <c:v>60.5</c:v>
                </c:pt>
                <c:pt idx="643">
                  <c:v>61.9</c:v>
                </c:pt>
                <c:pt idx="644">
                  <c:v>66.3</c:v>
                </c:pt>
                <c:pt idx="645">
                  <c:v>65</c:v>
                </c:pt>
                <c:pt idx="646">
                  <c:v>61.6</c:v>
                </c:pt>
                <c:pt idx="647">
                  <c:v>65.8</c:v>
                </c:pt>
                <c:pt idx="648">
                  <c:v>60.4</c:v>
                </c:pt>
                <c:pt idx="649">
                  <c:v>60</c:v>
                </c:pt>
                <c:pt idx="650">
                  <c:v>60.3</c:v>
                </c:pt>
                <c:pt idx="651">
                  <c:v>59.7</c:v>
                </c:pt>
                <c:pt idx="652">
                  <c:v>61.2</c:v>
                </c:pt>
                <c:pt idx="653">
                  <c:v>65.5</c:v>
                </c:pt>
                <c:pt idx="654">
                  <c:v>66.7</c:v>
                </c:pt>
                <c:pt idx="655">
                  <c:v>70.2</c:v>
                </c:pt>
                <c:pt idx="656">
                  <c:v>68.900000000000006</c:v>
                </c:pt>
                <c:pt idx="657">
                  <c:v>67.7</c:v>
                </c:pt>
                <c:pt idx="658">
                  <c:v>67.3</c:v>
                </c:pt>
                <c:pt idx="659">
                  <c:v>61.4</c:v>
                </c:pt>
                <c:pt idx="660">
                  <c:v>62.1</c:v>
                </c:pt>
                <c:pt idx="661">
                  <c:v>70.8</c:v>
                </c:pt>
                <c:pt idx="662">
                  <c:v>74.7</c:v>
                </c:pt>
                <c:pt idx="663">
                  <c:v>72.3</c:v>
                </c:pt>
                <c:pt idx="664">
                  <c:v>66</c:v>
                </c:pt>
                <c:pt idx="665">
                  <c:v>58.8</c:v>
                </c:pt>
                <c:pt idx="666">
                  <c:v>58.2</c:v>
                </c:pt>
                <c:pt idx="667">
                  <c:v>60.6</c:v>
                </c:pt>
                <c:pt idx="668">
                  <c:v>62.2</c:v>
                </c:pt>
                <c:pt idx="669">
                  <c:v>62.8</c:v>
                </c:pt>
                <c:pt idx="670">
                  <c:v>63</c:v>
                </c:pt>
                <c:pt idx="671">
                  <c:v>62.7</c:v>
                </c:pt>
                <c:pt idx="672">
                  <c:v>62</c:v>
                </c:pt>
                <c:pt idx="673">
                  <c:v>60.6</c:v>
                </c:pt>
                <c:pt idx="674">
                  <c:v>61.8</c:v>
                </c:pt>
                <c:pt idx="675">
                  <c:v>59</c:v>
                </c:pt>
                <c:pt idx="676">
                  <c:v>58.3</c:v>
                </c:pt>
                <c:pt idx="677">
                  <c:v>59.8</c:v>
                </c:pt>
                <c:pt idx="678">
                  <c:v>59.6</c:v>
                </c:pt>
                <c:pt idx="679">
                  <c:v>56</c:v>
                </c:pt>
                <c:pt idx="680">
                  <c:v>56.5</c:v>
                </c:pt>
                <c:pt idx="681">
                  <c:v>55.8</c:v>
                </c:pt>
                <c:pt idx="682">
                  <c:v>56.3</c:v>
                </c:pt>
                <c:pt idx="683">
                  <c:v>59.8</c:v>
                </c:pt>
                <c:pt idx="684">
                  <c:v>60.2</c:v>
                </c:pt>
                <c:pt idx="685">
                  <c:v>61.3</c:v>
                </c:pt>
                <c:pt idx="686">
                  <c:v>62.6</c:v>
                </c:pt>
                <c:pt idx="687">
                  <c:v>56</c:v>
                </c:pt>
                <c:pt idx="688">
                  <c:v>53.7</c:v>
                </c:pt>
                <c:pt idx="689">
                  <c:v>58.7</c:v>
                </c:pt>
                <c:pt idx="690">
                  <c:v>64.599999999999994</c:v>
                </c:pt>
                <c:pt idx="691">
                  <c:v>67.5</c:v>
                </c:pt>
                <c:pt idx="692">
                  <c:v>61.2</c:v>
                </c:pt>
                <c:pt idx="693">
                  <c:v>59.3</c:v>
                </c:pt>
                <c:pt idx="694">
                  <c:v>61.6</c:v>
                </c:pt>
                <c:pt idx="695">
                  <c:v>57.8</c:v>
                </c:pt>
                <c:pt idx="696">
                  <c:v>61</c:v>
                </c:pt>
                <c:pt idx="697">
                  <c:v>53.1</c:v>
                </c:pt>
                <c:pt idx="698">
                  <c:v>54.3</c:v>
                </c:pt>
                <c:pt idx="699">
                  <c:v>52.7</c:v>
                </c:pt>
                <c:pt idx="700">
                  <c:v>53.5</c:v>
                </c:pt>
                <c:pt idx="701">
                  <c:v>54.3</c:v>
                </c:pt>
                <c:pt idx="702">
                  <c:v>51.9</c:v>
                </c:pt>
                <c:pt idx="703">
                  <c:v>49.4</c:v>
                </c:pt>
                <c:pt idx="704">
                  <c:v>47.1</c:v>
                </c:pt>
                <c:pt idx="705">
                  <c:v>48.4</c:v>
                </c:pt>
                <c:pt idx="706">
                  <c:v>53.2</c:v>
                </c:pt>
                <c:pt idx="707">
                  <c:v>52.6</c:v>
                </c:pt>
                <c:pt idx="708">
                  <c:v>53.3</c:v>
                </c:pt>
                <c:pt idx="709">
                  <c:v>55.3</c:v>
                </c:pt>
                <c:pt idx="710">
                  <c:v>53.8</c:v>
                </c:pt>
                <c:pt idx="711">
                  <c:v>52.9</c:v>
                </c:pt>
                <c:pt idx="712">
                  <c:v>50.2</c:v>
                </c:pt>
                <c:pt idx="713">
                  <c:v>49.8</c:v>
                </c:pt>
                <c:pt idx="714">
                  <c:v>53</c:v>
                </c:pt>
                <c:pt idx="715">
                  <c:v>58.3</c:v>
                </c:pt>
                <c:pt idx="716">
                  <c:v>50.5</c:v>
                </c:pt>
                <c:pt idx="717">
                  <c:v>50.5</c:v>
                </c:pt>
                <c:pt idx="718">
                  <c:v>50.4</c:v>
                </c:pt>
                <c:pt idx="719">
                  <c:v>51.1</c:v>
                </c:pt>
                <c:pt idx="720">
                  <c:v>46.8</c:v>
                </c:pt>
                <c:pt idx="721">
                  <c:v>45.7</c:v>
                </c:pt>
                <c:pt idx="722">
                  <c:v>48.7</c:v>
                </c:pt>
                <c:pt idx="723">
                  <c:v>52</c:v>
                </c:pt>
                <c:pt idx="724">
                  <c:v>50.1</c:v>
                </c:pt>
                <c:pt idx="725">
                  <c:v>51.2</c:v>
                </c:pt>
                <c:pt idx="726">
                  <c:v>51.6</c:v>
                </c:pt>
                <c:pt idx="727">
                  <c:v>53.3</c:v>
                </c:pt>
                <c:pt idx="728">
                  <c:v>54.7</c:v>
                </c:pt>
                <c:pt idx="729">
                  <c:v>48.8</c:v>
                </c:pt>
                <c:pt idx="730">
                  <c:v>52.5</c:v>
                </c:pt>
                <c:pt idx="731">
                  <c:v>51.4</c:v>
                </c:pt>
                <c:pt idx="732">
                  <c:v>53.2</c:v>
                </c:pt>
                <c:pt idx="733">
                  <c:v>53.2</c:v>
                </c:pt>
                <c:pt idx="734">
                  <c:v>59.4</c:v>
                </c:pt>
                <c:pt idx="735">
                  <c:v>57.2</c:v>
                </c:pt>
                <c:pt idx="736">
                  <c:v>57.5</c:v>
                </c:pt>
                <c:pt idx="737">
                  <c:v>54.8</c:v>
                </c:pt>
                <c:pt idx="738">
                  <c:v>59.7</c:v>
                </c:pt>
                <c:pt idx="739">
                  <c:v>57.2</c:v>
                </c:pt>
                <c:pt idx="740">
                  <c:v>58.1</c:v>
                </c:pt>
                <c:pt idx="741">
                  <c:v>54.5</c:v>
                </c:pt>
                <c:pt idx="742">
                  <c:v>53.3</c:v>
                </c:pt>
                <c:pt idx="743">
                  <c:v>58.3</c:v>
                </c:pt>
                <c:pt idx="744">
                  <c:v>58.7</c:v>
                </c:pt>
                <c:pt idx="745">
                  <c:v>53.5</c:v>
                </c:pt>
                <c:pt idx="746">
                  <c:v>52.6</c:v>
                </c:pt>
                <c:pt idx="747">
                  <c:v>56</c:v>
                </c:pt>
                <c:pt idx="748">
                  <c:v>56.6</c:v>
                </c:pt>
                <c:pt idx="749">
                  <c:v>56.1</c:v>
                </c:pt>
                <c:pt idx="750">
                  <c:v>53.5</c:v>
                </c:pt>
                <c:pt idx="751">
                  <c:v>51.4</c:v>
                </c:pt>
                <c:pt idx="752">
                  <c:v>54.4</c:v>
                </c:pt>
                <c:pt idx="753">
                  <c:v>53.2</c:v>
                </c:pt>
                <c:pt idx="754">
                  <c:v>52</c:v>
                </c:pt>
                <c:pt idx="755">
                  <c:v>52.6</c:v>
                </c:pt>
                <c:pt idx="756">
                  <c:v>52.3</c:v>
                </c:pt>
                <c:pt idx="757">
                  <c:v>51.1</c:v>
                </c:pt>
                <c:pt idx="758">
                  <c:v>57.2</c:v>
                </c:pt>
                <c:pt idx="759">
                  <c:v>58.8</c:v>
                </c:pt>
                <c:pt idx="760">
                  <c:v>59.4</c:v>
                </c:pt>
                <c:pt idx="761">
                  <c:v>54.6</c:v>
                </c:pt>
                <c:pt idx="762">
                  <c:v>56.8</c:v>
                </c:pt>
                <c:pt idx="763">
                  <c:v>57.1</c:v>
                </c:pt>
                <c:pt idx="764">
                  <c:v>56.4</c:v>
                </c:pt>
                <c:pt idx="765">
                  <c:v>56.9</c:v>
                </c:pt>
                <c:pt idx="766">
                  <c:v>51.8</c:v>
                </c:pt>
                <c:pt idx="767">
                  <c:v>54</c:v>
                </c:pt>
                <c:pt idx="768">
                  <c:v>49.6</c:v>
                </c:pt>
                <c:pt idx="769">
                  <c:v>55.7</c:v>
                </c:pt>
                <c:pt idx="770">
                  <c:v>54.4</c:v>
                </c:pt>
                <c:pt idx="771">
                  <c:v>56.1</c:v>
                </c:pt>
                <c:pt idx="772">
                  <c:v>55</c:v>
                </c:pt>
                <c:pt idx="773">
                  <c:v>53.5</c:v>
                </c:pt>
                <c:pt idx="774">
                  <c:v>53.3</c:v>
                </c:pt>
                <c:pt idx="775">
                  <c:v>54.1</c:v>
                </c:pt>
                <c:pt idx="776">
                  <c:v>55.8</c:v>
                </c:pt>
                <c:pt idx="777">
                  <c:v>54</c:v>
                </c:pt>
                <c:pt idx="778">
                  <c:v>52.8</c:v>
                </c:pt>
                <c:pt idx="779">
                  <c:v>52.5</c:v>
                </c:pt>
                <c:pt idx="780">
                  <c:v>50.3</c:v>
                </c:pt>
                <c:pt idx="781">
                  <c:v>47.4</c:v>
                </c:pt>
                <c:pt idx="782">
                  <c:v>49.6</c:v>
                </c:pt>
                <c:pt idx="783">
                  <c:v>48.6</c:v>
                </c:pt>
                <c:pt idx="784">
                  <c:v>50.3</c:v>
                </c:pt>
                <c:pt idx="785">
                  <c:v>48.2</c:v>
                </c:pt>
                <c:pt idx="786">
                  <c:v>50.9</c:v>
                </c:pt>
                <c:pt idx="787">
                  <c:v>49.8</c:v>
                </c:pt>
                <c:pt idx="788">
                  <c:v>45.9</c:v>
                </c:pt>
                <c:pt idx="789">
                  <c:v>46.5</c:v>
                </c:pt>
                <c:pt idx="790">
                  <c:v>50.4</c:v>
                </c:pt>
                <c:pt idx="791">
                  <c:v>54</c:v>
                </c:pt>
                <c:pt idx="792">
                  <c:v>51.9</c:v>
                </c:pt>
                <c:pt idx="793">
                  <c:v>51.2</c:v>
                </c:pt>
                <c:pt idx="794">
                  <c:v>52.3</c:v>
                </c:pt>
                <c:pt idx="795">
                  <c:v>55.4</c:v>
                </c:pt>
                <c:pt idx="796">
                  <c:v>53.8</c:v>
                </c:pt>
                <c:pt idx="797">
                  <c:v>57</c:v>
                </c:pt>
                <c:pt idx="798">
                  <c:v>57.9</c:v>
                </c:pt>
                <c:pt idx="799">
                  <c:v>57.1</c:v>
                </c:pt>
                <c:pt idx="800">
                  <c:v>59.3</c:v>
                </c:pt>
                <c:pt idx="801">
                  <c:v>58.5</c:v>
                </c:pt>
                <c:pt idx="802">
                  <c:v>58.9</c:v>
                </c:pt>
                <c:pt idx="803">
                  <c:v>55</c:v>
                </c:pt>
                <c:pt idx="804">
                  <c:v>55.5</c:v>
                </c:pt>
                <c:pt idx="805">
                  <c:v>51.1</c:v>
                </c:pt>
                <c:pt idx="806">
                  <c:v>51.8</c:v>
                </c:pt>
                <c:pt idx="807">
                  <c:v>50.7</c:v>
                </c:pt>
                <c:pt idx="808">
                  <c:v>52.5</c:v>
                </c:pt>
                <c:pt idx="809">
                  <c:v>55.5</c:v>
                </c:pt>
                <c:pt idx="810">
                  <c:v>56.1</c:v>
                </c:pt>
                <c:pt idx="811">
                  <c:v>58.1</c:v>
                </c:pt>
                <c:pt idx="812">
                  <c:v>54.3</c:v>
                </c:pt>
                <c:pt idx="813">
                  <c:v>54.7</c:v>
                </c:pt>
                <c:pt idx="814">
                  <c:v>57.1</c:v>
                </c:pt>
                <c:pt idx="815">
                  <c:v>59.9</c:v>
                </c:pt>
                <c:pt idx="816">
                  <c:v>58.6</c:v>
                </c:pt>
                <c:pt idx="817">
                  <c:v>56.8</c:v>
                </c:pt>
                <c:pt idx="818">
                  <c:v>53.3</c:v>
                </c:pt>
                <c:pt idx="819">
                  <c:v>52.4</c:v>
                </c:pt>
                <c:pt idx="820">
                  <c:v>53.2</c:v>
                </c:pt>
                <c:pt idx="821">
                  <c:v>55</c:v>
                </c:pt>
                <c:pt idx="822">
                  <c:v>55.1</c:v>
                </c:pt>
                <c:pt idx="823">
                  <c:v>55.1</c:v>
                </c:pt>
                <c:pt idx="824">
                  <c:v>55.6</c:v>
                </c:pt>
                <c:pt idx="825">
                  <c:v>56.3</c:v>
                </c:pt>
                <c:pt idx="826">
                  <c:v>59.8</c:v>
                </c:pt>
                <c:pt idx="827">
                  <c:v>64.900000000000006</c:v>
                </c:pt>
                <c:pt idx="828">
                  <c:v>67</c:v>
                </c:pt>
                <c:pt idx="829">
                  <c:v>66.7</c:v>
                </c:pt>
                <c:pt idx="830">
                  <c:v>62.7</c:v>
                </c:pt>
                <c:pt idx="831">
                  <c:v>62.8</c:v>
                </c:pt>
                <c:pt idx="832">
                  <c:v>61.6</c:v>
                </c:pt>
                <c:pt idx="833">
                  <c:v>61</c:v>
                </c:pt>
                <c:pt idx="834">
                  <c:v>60.6</c:v>
                </c:pt>
                <c:pt idx="835">
                  <c:v>58.8</c:v>
                </c:pt>
                <c:pt idx="836">
                  <c:v>56</c:v>
                </c:pt>
                <c:pt idx="837">
                  <c:v>57.7</c:v>
                </c:pt>
                <c:pt idx="838">
                  <c:v>56</c:v>
                </c:pt>
                <c:pt idx="839">
                  <c:v>57.8</c:v>
                </c:pt>
                <c:pt idx="840">
                  <c:v>56.6</c:v>
                </c:pt>
                <c:pt idx="841">
                  <c:v>60.2</c:v>
                </c:pt>
                <c:pt idx="842">
                  <c:v>60.1</c:v>
                </c:pt>
                <c:pt idx="843">
                  <c:v>56</c:v>
                </c:pt>
                <c:pt idx="844">
                  <c:v>54.4</c:v>
                </c:pt>
                <c:pt idx="845">
                  <c:v>54.8</c:v>
                </c:pt>
                <c:pt idx="846">
                  <c:v>54.1</c:v>
                </c:pt>
                <c:pt idx="847">
                  <c:v>56.5</c:v>
                </c:pt>
                <c:pt idx="848">
                  <c:v>62.4</c:v>
                </c:pt>
                <c:pt idx="849">
                  <c:v>61.7</c:v>
                </c:pt>
                <c:pt idx="850">
                  <c:v>58.8</c:v>
                </c:pt>
                <c:pt idx="851">
                  <c:v>55.3</c:v>
                </c:pt>
                <c:pt idx="852">
                  <c:v>56.1</c:v>
                </c:pt>
                <c:pt idx="853">
                  <c:v>58</c:v>
                </c:pt>
                <c:pt idx="854">
                  <c:v>60.9</c:v>
                </c:pt>
                <c:pt idx="855">
                  <c:v>61.4</c:v>
                </c:pt>
                <c:pt idx="856">
                  <c:v>59.6</c:v>
                </c:pt>
                <c:pt idx="857">
                  <c:v>57.8</c:v>
                </c:pt>
                <c:pt idx="858">
                  <c:v>57.1</c:v>
                </c:pt>
                <c:pt idx="859">
                  <c:v>59.4</c:v>
                </c:pt>
                <c:pt idx="860">
                  <c:v>61.3</c:v>
                </c:pt>
                <c:pt idx="861">
                  <c:v>58</c:v>
                </c:pt>
                <c:pt idx="862">
                  <c:v>60.2</c:v>
                </c:pt>
                <c:pt idx="863">
                  <c:v>59.2</c:v>
                </c:pt>
                <c:pt idx="864">
                  <c:v>59.1</c:v>
                </c:pt>
                <c:pt idx="865">
                  <c:v>58.5</c:v>
                </c:pt>
                <c:pt idx="866">
                  <c:v>60.6</c:v>
                </c:pt>
                <c:pt idx="867">
                  <c:v>60.2</c:v>
                </c:pt>
                <c:pt idx="868">
                  <c:v>59.5</c:v>
                </c:pt>
                <c:pt idx="869">
                  <c:v>59.2</c:v>
                </c:pt>
                <c:pt idx="870">
                  <c:v>60.4</c:v>
                </c:pt>
                <c:pt idx="871">
                  <c:v>60.2</c:v>
                </c:pt>
                <c:pt idx="872">
                  <c:v>59.3</c:v>
                </c:pt>
                <c:pt idx="873">
                  <c:v>59.5</c:v>
                </c:pt>
                <c:pt idx="874">
                  <c:v>59.2</c:v>
                </c:pt>
                <c:pt idx="875">
                  <c:v>60.1</c:v>
                </c:pt>
                <c:pt idx="876">
                  <c:v>62.8</c:v>
                </c:pt>
                <c:pt idx="877">
                  <c:v>59.3</c:v>
                </c:pt>
                <c:pt idx="878">
                  <c:v>59.7</c:v>
                </c:pt>
                <c:pt idx="879">
                  <c:v>59.1</c:v>
                </c:pt>
                <c:pt idx="880">
                  <c:v>60</c:v>
                </c:pt>
                <c:pt idx="881">
                  <c:v>61.6</c:v>
                </c:pt>
                <c:pt idx="882">
                  <c:v>60.5</c:v>
                </c:pt>
                <c:pt idx="883">
                  <c:v>62.7</c:v>
                </c:pt>
                <c:pt idx="884">
                  <c:v>61.2</c:v>
                </c:pt>
                <c:pt idx="885">
                  <c:v>60.7</c:v>
                </c:pt>
                <c:pt idx="886">
                  <c:v>61.2</c:v>
                </c:pt>
                <c:pt idx="887">
                  <c:v>60.3</c:v>
                </c:pt>
                <c:pt idx="888">
                  <c:v>61.2</c:v>
                </c:pt>
                <c:pt idx="889">
                  <c:v>63</c:v>
                </c:pt>
                <c:pt idx="890">
                  <c:v>67.3</c:v>
                </c:pt>
                <c:pt idx="891">
                  <c:v>65.8</c:v>
                </c:pt>
                <c:pt idx="892">
                  <c:v>63.9</c:v>
                </c:pt>
                <c:pt idx="893">
                  <c:v>63</c:v>
                </c:pt>
                <c:pt idx="894">
                  <c:v>60.1</c:v>
                </c:pt>
                <c:pt idx="895">
                  <c:v>60.2</c:v>
                </c:pt>
                <c:pt idx="896">
                  <c:v>61.9</c:v>
                </c:pt>
                <c:pt idx="897">
                  <c:v>61.2</c:v>
                </c:pt>
                <c:pt idx="898">
                  <c:v>60.7</c:v>
                </c:pt>
                <c:pt idx="899">
                  <c:v>61.3</c:v>
                </c:pt>
                <c:pt idx="900">
                  <c:v>61.8</c:v>
                </c:pt>
                <c:pt idx="901">
                  <c:v>61.9</c:v>
                </c:pt>
                <c:pt idx="902">
                  <c:v>62.8</c:v>
                </c:pt>
                <c:pt idx="903">
                  <c:v>61.8</c:v>
                </c:pt>
                <c:pt idx="904">
                  <c:v>63.2</c:v>
                </c:pt>
                <c:pt idx="905">
                  <c:v>64.8</c:v>
                </c:pt>
                <c:pt idx="906">
                  <c:v>65.599999999999994</c:v>
                </c:pt>
                <c:pt idx="907">
                  <c:v>64.400000000000006</c:v>
                </c:pt>
                <c:pt idx="908">
                  <c:v>64.8</c:v>
                </c:pt>
                <c:pt idx="909">
                  <c:v>63.7</c:v>
                </c:pt>
                <c:pt idx="910">
                  <c:v>64.5</c:v>
                </c:pt>
                <c:pt idx="911">
                  <c:v>65.400000000000006</c:v>
                </c:pt>
                <c:pt idx="912">
                  <c:v>65</c:v>
                </c:pt>
                <c:pt idx="913">
                  <c:v>63.6</c:v>
                </c:pt>
                <c:pt idx="914">
                  <c:v>64.400000000000006</c:v>
                </c:pt>
                <c:pt idx="915">
                  <c:v>66</c:v>
                </c:pt>
                <c:pt idx="916">
                  <c:v>65.099999999999994</c:v>
                </c:pt>
                <c:pt idx="917">
                  <c:v>81.599999999999994</c:v>
                </c:pt>
                <c:pt idx="918">
                  <c:v>71.900000000000006</c:v>
                </c:pt>
                <c:pt idx="919">
                  <c:v>73.3</c:v>
                </c:pt>
                <c:pt idx="920">
                  <c:v>73.5</c:v>
                </c:pt>
                <c:pt idx="921">
                  <c:v>72</c:v>
                </c:pt>
                <c:pt idx="922">
                  <c:v>69.3</c:v>
                </c:pt>
                <c:pt idx="923">
                  <c:v>68.2</c:v>
                </c:pt>
                <c:pt idx="924">
                  <c:v>67.599999999999994</c:v>
                </c:pt>
                <c:pt idx="925">
                  <c:v>69.5</c:v>
                </c:pt>
                <c:pt idx="926">
                  <c:v>70.599999999999994</c:v>
                </c:pt>
                <c:pt idx="927">
                  <c:v>68.3</c:v>
                </c:pt>
                <c:pt idx="928">
                  <c:v>67.5</c:v>
                </c:pt>
                <c:pt idx="929">
                  <c:v>67.099999999999994</c:v>
                </c:pt>
                <c:pt idx="930">
                  <c:v>67.599999999999994</c:v>
                </c:pt>
                <c:pt idx="931">
                  <c:v>70.400000000000006</c:v>
                </c:pt>
                <c:pt idx="932">
                  <c:v>67.3</c:v>
                </c:pt>
                <c:pt idx="933">
                  <c:v>71.5</c:v>
                </c:pt>
                <c:pt idx="934">
                  <c:v>74.099999999999994</c:v>
                </c:pt>
                <c:pt idx="935">
                  <c:v>71.7</c:v>
                </c:pt>
                <c:pt idx="936">
                  <c:v>71</c:v>
                </c:pt>
                <c:pt idx="937">
                  <c:v>68.3</c:v>
                </c:pt>
                <c:pt idx="938">
                  <c:v>68.8</c:v>
                </c:pt>
                <c:pt idx="939">
                  <c:v>65.599999999999994</c:v>
                </c:pt>
                <c:pt idx="940">
                  <c:v>64.599999999999994</c:v>
                </c:pt>
                <c:pt idx="941">
                  <c:v>65.5</c:v>
                </c:pt>
                <c:pt idx="942">
                  <c:v>68.400000000000006</c:v>
                </c:pt>
                <c:pt idx="943">
                  <c:v>70.599999999999994</c:v>
                </c:pt>
                <c:pt idx="944">
                  <c:v>67.099999999999994</c:v>
                </c:pt>
                <c:pt idx="945">
                  <c:v>68.3</c:v>
                </c:pt>
                <c:pt idx="946">
                  <c:v>66.3</c:v>
                </c:pt>
                <c:pt idx="947">
                  <c:v>67.5</c:v>
                </c:pt>
                <c:pt idx="948">
                  <c:v>69.8</c:v>
                </c:pt>
                <c:pt idx="949">
                  <c:v>71</c:v>
                </c:pt>
                <c:pt idx="950">
                  <c:v>70.400000000000006</c:v>
                </c:pt>
                <c:pt idx="951">
                  <c:v>68.3</c:v>
                </c:pt>
                <c:pt idx="952">
                  <c:v>72.400000000000006</c:v>
                </c:pt>
                <c:pt idx="953">
                  <c:v>71.099999999999994</c:v>
                </c:pt>
                <c:pt idx="954">
                  <c:v>69.8</c:v>
                </c:pt>
                <c:pt idx="955">
                  <c:v>69.8</c:v>
                </c:pt>
                <c:pt idx="956">
                  <c:v>70.3</c:v>
                </c:pt>
                <c:pt idx="957">
                  <c:v>71.400000000000006</c:v>
                </c:pt>
                <c:pt idx="958">
                  <c:v>71.2</c:v>
                </c:pt>
                <c:pt idx="959">
                  <c:v>71</c:v>
                </c:pt>
                <c:pt idx="960">
                  <c:v>69.7</c:v>
                </c:pt>
                <c:pt idx="961">
                  <c:v>70.5</c:v>
                </c:pt>
                <c:pt idx="962">
                  <c:v>68.900000000000006</c:v>
                </c:pt>
                <c:pt idx="963">
                  <c:v>69.400000000000006</c:v>
                </c:pt>
                <c:pt idx="964">
                  <c:v>68.8</c:v>
                </c:pt>
                <c:pt idx="965">
                  <c:v>69</c:v>
                </c:pt>
                <c:pt idx="966">
                  <c:v>69.5</c:v>
                </c:pt>
                <c:pt idx="967">
                  <c:v>68.8</c:v>
                </c:pt>
                <c:pt idx="968">
                  <c:v>67.599999999999994</c:v>
                </c:pt>
                <c:pt idx="969">
                  <c:v>66</c:v>
                </c:pt>
                <c:pt idx="970">
                  <c:v>72.2</c:v>
                </c:pt>
                <c:pt idx="971">
                  <c:v>69.7</c:v>
                </c:pt>
                <c:pt idx="972">
                  <c:v>69.2</c:v>
                </c:pt>
                <c:pt idx="973">
                  <c:v>69.3</c:v>
                </c:pt>
                <c:pt idx="974">
                  <c:v>68.400000000000006</c:v>
                </c:pt>
                <c:pt idx="975">
                  <c:v>67.099999999999994</c:v>
                </c:pt>
                <c:pt idx="976">
                  <c:v>66.2</c:v>
                </c:pt>
                <c:pt idx="977">
                  <c:v>65.099999999999994</c:v>
                </c:pt>
                <c:pt idx="978">
                  <c:v>64.8</c:v>
                </c:pt>
                <c:pt idx="979">
                  <c:v>64.7</c:v>
                </c:pt>
                <c:pt idx="980">
                  <c:v>64.2</c:v>
                </c:pt>
                <c:pt idx="981">
                  <c:v>65.7</c:v>
                </c:pt>
                <c:pt idx="982">
                  <c:v>66.2</c:v>
                </c:pt>
                <c:pt idx="983">
                  <c:v>65.7</c:v>
                </c:pt>
                <c:pt idx="984">
                  <c:v>64.7</c:v>
                </c:pt>
                <c:pt idx="985">
                  <c:v>64.400000000000006</c:v>
                </c:pt>
                <c:pt idx="986">
                  <c:v>65.5</c:v>
                </c:pt>
                <c:pt idx="987">
                  <c:v>66.400000000000006</c:v>
                </c:pt>
                <c:pt idx="988">
                  <c:v>66.099999999999994</c:v>
                </c:pt>
                <c:pt idx="989">
                  <c:v>65.099999999999994</c:v>
                </c:pt>
                <c:pt idx="990">
                  <c:v>65.2</c:v>
                </c:pt>
                <c:pt idx="991">
                  <c:v>65.2</c:v>
                </c:pt>
                <c:pt idx="992">
                  <c:v>64.599999999999994</c:v>
                </c:pt>
                <c:pt idx="993">
                  <c:v>63.5</c:v>
                </c:pt>
                <c:pt idx="994">
                  <c:v>66.099999999999994</c:v>
                </c:pt>
                <c:pt idx="995">
                  <c:v>62.2</c:v>
                </c:pt>
                <c:pt idx="996">
                  <c:v>62.5</c:v>
                </c:pt>
                <c:pt idx="997">
                  <c:v>62.9</c:v>
                </c:pt>
                <c:pt idx="998">
                  <c:v>61.9</c:v>
                </c:pt>
                <c:pt idx="999">
                  <c:v>63.6</c:v>
                </c:pt>
                <c:pt idx="1000">
                  <c:v>64.8</c:v>
                </c:pt>
                <c:pt idx="1001">
                  <c:v>64.3</c:v>
                </c:pt>
                <c:pt idx="1002">
                  <c:v>64.599999999999994</c:v>
                </c:pt>
                <c:pt idx="1003">
                  <c:v>63.2</c:v>
                </c:pt>
                <c:pt idx="1004">
                  <c:v>65.2</c:v>
                </c:pt>
                <c:pt idx="1005">
                  <c:v>66.400000000000006</c:v>
                </c:pt>
                <c:pt idx="1006">
                  <c:v>66</c:v>
                </c:pt>
                <c:pt idx="1007">
                  <c:v>64.400000000000006</c:v>
                </c:pt>
                <c:pt idx="1008">
                  <c:v>65.7</c:v>
                </c:pt>
                <c:pt idx="1009">
                  <c:v>64.8</c:v>
                </c:pt>
                <c:pt idx="1010">
                  <c:v>64.900000000000006</c:v>
                </c:pt>
                <c:pt idx="1011">
                  <c:v>63.7</c:v>
                </c:pt>
                <c:pt idx="1012">
                  <c:v>65.5</c:v>
                </c:pt>
                <c:pt idx="1013">
                  <c:v>62.7</c:v>
                </c:pt>
                <c:pt idx="1014">
                  <c:v>63.1</c:v>
                </c:pt>
                <c:pt idx="1015">
                  <c:v>62.9</c:v>
                </c:pt>
                <c:pt idx="1016">
                  <c:v>65.400000000000006</c:v>
                </c:pt>
                <c:pt idx="1017">
                  <c:v>64.099999999999994</c:v>
                </c:pt>
                <c:pt idx="1018">
                  <c:v>62.4</c:v>
                </c:pt>
                <c:pt idx="1019">
                  <c:v>62.9</c:v>
                </c:pt>
                <c:pt idx="1020">
                  <c:v>62.2</c:v>
                </c:pt>
                <c:pt idx="1021">
                  <c:v>62.1</c:v>
                </c:pt>
                <c:pt idx="1022">
                  <c:v>67</c:v>
                </c:pt>
                <c:pt idx="1023">
                  <c:v>67.400000000000006</c:v>
                </c:pt>
                <c:pt idx="1024">
                  <c:v>63.9</c:v>
                </c:pt>
                <c:pt idx="1025">
                  <c:v>62.2</c:v>
                </c:pt>
                <c:pt idx="1026">
                  <c:v>63.3</c:v>
                </c:pt>
                <c:pt idx="1027">
                  <c:v>61.9</c:v>
                </c:pt>
                <c:pt idx="1028">
                  <c:v>60.9</c:v>
                </c:pt>
                <c:pt idx="1029">
                  <c:v>60.5</c:v>
                </c:pt>
                <c:pt idx="1030">
                  <c:v>59.4</c:v>
                </c:pt>
                <c:pt idx="1031">
                  <c:v>61.1</c:v>
                </c:pt>
                <c:pt idx="1032">
                  <c:v>58.5</c:v>
                </c:pt>
                <c:pt idx="1033">
                  <c:v>60.9</c:v>
                </c:pt>
                <c:pt idx="1034">
                  <c:v>60.7</c:v>
                </c:pt>
                <c:pt idx="1035">
                  <c:v>62.9</c:v>
                </c:pt>
                <c:pt idx="1036">
                  <c:v>64.3</c:v>
                </c:pt>
                <c:pt idx="1037">
                  <c:v>63.4</c:v>
                </c:pt>
                <c:pt idx="1038">
                  <c:v>62.7</c:v>
                </c:pt>
                <c:pt idx="1039">
                  <c:v>59.5</c:v>
                </c:pt>
                <c:pt idx="1040">
                  <c:v>62.4</c:v>
                </c:pt>
                <c:pt idx="1041">
                  <c:v>56.3</c:v>
                </c:pt>
                <c:pt idx="1042">
                  <c:v>59.5</c:v>
                </c:pt>
                <c:pt idx="1043">
                  <c:v>57.1</c:v>
                </c:pt>
                <c:pt idx="1044">
                  <c:v>55.7</c:v>
                </c:pt>
                <c:pt idx="1045">
                  <c:v>56.7</c:v>
                </c:pt>
                <c:pt idx="1046">
                  <c:v>56.6</c:v>
                </c:pt>
                <c:pt idx="1047">
                  <c:v>57.2</c:v>
                </c:pt>
                <c:pt idx="1048">
                  <c:v>58</c:v>
                </c:pt>
                <c:pt idx="1049">
                  <c:v>57.6</c:v>
                </c:pt>
                <c:pt idx="1050">
                  <c:v>56.5</c:v>
                </c:pt>
                <c:pt idx="1051">
                  <c:v>54.5</c:v>
                </c:pt>
                <c:pt idx="1052">
                  <c:v>55.4</c:v>
                </c:pt>
                <c:pt idx="1053">
                  <c:v>55.5</c:v>
                </c:pt>
                <c:pt idx="1054">
                  <c:v>54.7</c:v>
                </c:pt>
                <c:pt idx="1055">
                  <c:v>58.3</c:v>
                </c:pt>
                <c:pt idx="1056">
                  <c:v>55.6</c:v>
                </c:pt>
                <c:pt idx="1057">
                  <c:v>60.5</c:v>
                </c:pt>
                <c:pt idx="1058">
                  <c:v>65</c:v>
                </c:pt>
                <c:pt idx="1059">
                  <c:v>58.7</c:v>
                </c:pt>
                <c:pt idx="1060">
                  <c:v>58.7</c:v>
                </c:pt>
                <c:pt idx="1061">
                  <c:v>59.4</c:v>
                </c:pt>
                <c:pt idx="1062">
                  <c:v>58.1</c:v>
                </c:pt>
                <c:pt idx="1063">
                  <c:v>58.9</c:v>
                </c:pt>
                <c:pt idx="1064">
                  <c:v>58.1</c:v>
                </c:pt>
                <c:pt idx="1065">
                  <c:v>55.7</c:v>
                </c:pt>
                <c:pt idx="1066">
                  <c:v>54.8</c:v>
                </c:pt>
                <c:pt idx="1067">
                  <c:v>53.4</c:v>
                </c:pt>
                <c:pt idx="1068">
                  <c:v>55.1</c:v>
                </c:pt>
                <c:pt idx="1069">
                  <c:v>57.5</c:v>
                </c:pt>
                <c:pt idx="1070">
                  <c:v>58</c:v>
                </c:pt>
                <c:pt idx="1071">
                  <c:v>54.7</c:v>
                </c:pt>
                <c:pt idx="1072">
                  <c:v>53.7</c:v>
                </c:pt>
                <c:pt idx="1073">
                  <c:v>54.1</c:v>
                </c:pt>
                <c:pt idx="1074">
                  <c:v>53.5</c:v>
                </c:pt>
                <c:pt idx="1075">
                  <c:v>53</c:v>
                </c:pt>
                <c:pt idx="1076">
                  <c:v>52.3</c:v>
                </c:pt>
                <c:pt idx="1077">
                  <c:v>53.1</c:v>
                </c:pt>
                <c:pt idx="1078">
                  <c:v>54.7</c:v>
                </c:pt>
                <c:pt idx="1079">
                  <c:v>51.4</c:v>
                </c:pt>
                <c:pt idx="1080">
                  <c:v>51.6</c:v>
                </c:pt>
                <c:pt idx="1081">
                  <c:v>57.1</c:v>
                </c:pt>
                <c:pt idx="1082">
                  <c:v>53</c:v>
                </c:pt>
                <c:pt idx="1083">
                  <c:v>52.7</c:v>
                </c:pt>
                <c:pt idx="1084">
                  <c:v>52.9</c:v>
                </c:pt>
                <c:pt idx="1085">
                  <c:v>56.7</c:v>
                </c:pt>
                <c:pt idx="1086">
                  <c:v>52.1</c:v>
                </c:pt>
                <c:pt idx="1087">
                  <c:v>52</c:v>
                </c:pt>
                <c:pt idx="1088">
                  <c:v>61.6</c:v>
                </c:pt>
                <c:pt idx="1089">
                  <c:v>56.5</c:v>
                </c:pt>
                <c:pt idx="1090">
                  <c:v>52.3</c:v>
                </c:pt>
                <c:pt idx="1091">
                  <c:v>55</c:v>
                </c:pt>
                <c:pt idx="1092">
                  <c:v>49.5</c:v>
                </c:pt>
                <c:pt idx="1093">
                  <c:v>46.3</c:v>
                </c:pt>
                <c:pt idx="1094">
                  <c:v>48.7</c:v>
                </c:pt>
                <c:pt idx="1095">
                  <c:v>49.9</c:v>
                </c:pt>
                <c:pt idx="1096">
                  <c:v>44</c:v>
                </c:pt>
                <c:pt idx="1097">
                  <c:v>45.6</c:v>
                </c:pt>
                <c:pt idx="1098">
                  <c:v>46.5</c:v>
                </c:pt>
                <c:pt idx="1099">
                  <c:v>47.4</c:v>
                </c:pt>
                <c:pt idx="1100">
                  <c:v>50.8</c:v>
                </c:pt>
                <c:pt idx="1101">
                  <c:v>48.9</c:v>
                </c:pt>
                <c:pt idx="1102">
                  <c:v>55.8</c:v>
                </c:pt>
                <c:pt idx="1103">
                  <c:v>54.2</c:v>
                </c:pt>
                <c:pt idx="1104">
                  <c:v>53.7</c:v>
                </c:pt>
                <c:pt idx="1105">
                  <c:v>51.2</c:v>
                </c:pt>
                <c:pt idx="1106">
                  <c:v>55.7</c:v>
                </c:pt>
                <c:pt idx="1107">
                  <c:v>53.8</c:v>
                </c:pt>
                <c:pt idx="1108">
                  <c:v>52.4</c:v>
                </c:pt>
                <c:pt idx="1109">
                  <c:v>56.8</c:v>
                </c:pt>
                <c:pt idx="1110">
                  <c:v>54.6</c:v>
                </c:pt>
                <c:pt idx="1111">
                  <c:v>56.9</c:v>
                </c:pt>
                <c:pt idx="1112">
                  <c:v>58.6</c:v>
                </c:pt>
                <c:pt idx="1113">
                  <c:v>56.4</c:v>
                </c:pt>
                <c:pt idx="1114">
                  <c:v>55.3</c:v>
                </c:pt>
                <c:pt idx="1115">
                  <c:v>56.8</c:v>
                </c:pt>
                <c:pt idx="1116">
                  <c:v>55.9</c:v>
                </c:pt>
                <c:pt idx="1117">
                  <c:v>53.8</c:v>
                </c:pt>
                <c:pt idx="1118">
                  <c:v>49.8</c:v>
                </c:pt>
                <c:pt idx="1119">
                  <c:v>53.9</c:v>
                </c:pt>
                <c:pt idx="1120">
                  <c:v>53.9</c:v>
                </c:pt>
                <c:pt idx="1121">
                  <c:v>55.7</c:v>
                </c:pt>
                <c:pt idx="1122">
                  <c:v>55.2</c:v>
                </c:pt>
                <c:pt idx="1123">
                  <c:v>55.3</c:v>
                </c:pt>
                <c:pt idx="1124">
                  <c:v>56</c:v>
                </c:pt>
                <c:pt idx="1125">
                  <c:v>55.3</c:v>
                </c:pt>
                <c:pt idx="1126">
                  <c:v>56.1</c:v>
                </c:pt>
                <c:pt idx="1127">
                  <c:v>54.3</c:v>
                </c:pt>
                <c:pt idx="1128">
                  <c:v>55.5</c:v>
                </c:pt>
                <c:pt idx="1129">
                  <c:v>55</c:v>
                </c:pt>
                <c:pt idx="1130">
                  <c:v>53.5</c:v>
                </c:pt>
                <c:pt idx="1131">
                  <c:v>47.4</c:v>
                </c:pt>
                <c:pt idx="1132">
                  <c:v>47.6</c:v>
                </c:pt>
                <c:pt idx="1133">
                  <c:v>46.5</c:v>
                </c:pt>
                <c:pt idx="1134">
                  <c:v>48.1</c:v>
                </c:pt>
                <c:pt idx="1135">
                  <c:v>50.5</c:v>
                </c:pt>
                <c:pt idx="1136">
                  <c:v>49.4</c:v>
                </c:pt>
                <c:pt idx="1137">
                  <c:v>45.5</c:v>
                </c:pt>
                <c:pt idx="1138">
                  <c:v>50.6</c:v>
                </c:pt>
                <c:pt idx="1139">
                  <c:v>56.4</c:v>
                </c:pt>
                <c:pt idx="1140">
                  <c:v>57.4</c:v>
                </c:pt>
                <c:pt idx="1141">
                  <c:v>49.8</c:v>
                </c:pt>
                <c:pt idx="1142">
                  <c:v>53.5</c:v>
                </c:pt>
                <c:pt idx="1143">
                  <c:v>50.5</c:v>
                </c:pt>
                <c:pt idx="1144">
                  <c:v>49.9</c:v>
                </c:pt>
                <c:pt idx="1145">
                  <c:v>46.5</c:v>
                </c:pt>
                <c:pt idx="1146">
                  <c:v>48.2</c:v>
                </c:pt>
                <c:pt idx="1147">
                  <c:v>49</c:v>
                </c:pt>
                <c:pt idx="1148">
                  <c:v>50</c:v>
                </c:pt>
                <c:pt idx="1149">
                  <c:v>47.9</c:v>
                </c:pt>
                <c:pt idx="1150">
                  <c:v>50</c:v>
                </c:pt>
                <c:pt idx="1151">
                  <c:v>51.8</c:v>
                </c:pt>
                <c:pt idx="1152">
                  <c:v>50.3</c:v>
                </c:pt>
                <c:pt idx="1153">
                  <c:v>53.5</c:v>
                </c:pt>
                <c:pt idx="1154">
                  <c:v>56.3</c:v>
                </c:pt>
                <c:pt idx="1155">
                  <c:v>54.4</c:v>
                </c:pt>
                <c:pt idx="1156">
                  <c:v>56</c:v>
                </c:pt>
                <c:pt idx="1157">
                  <c:v>55.4</c:v>
                </c:pt>
                <c:pt idx="1158">
                  <c:v>54.4</c:v>
                </c:pt>
                <c:pt idx="1159">
                  <c:v>55.8</c:v>
                </c:pt>
                <c:pt idx="1160">
                  <c:v>56.3</c:v>
                </c:pt>
                <c:pt idx="1161">
                  <c:v>52.2</c:v>
                </c:pt>
                <c:pt idx="1162">
                  <c:v>52.1</c:v>
                </c:pt>
                <c:pt idx="1163">
                  <c:v>50.4</c:v>
                </c:pt>
                <c:pt idx="1164">
                  <c:v>52.4</c:v>
                </c:pt>
                <c:pt idx="1165">
                  <c:v>54.3</c:v>
                </c:pt>
                <c:pt idx="1166">
                  <c:v>58.9</c:v>
                </c:pt>
                <c:pt idx="1167">
                  <c:v>55.3</c:v>
                </c:pt>
                <c:pt idx="1168">
                  <c:v>53.3</c:v>
                </c:pt>
                <c:pt idx="1169">
                  <c:v>53.5</c:v>
                </c:pt>
                <c:pt idx="1170">
                  <c:v>57.6</c:v>
                </c:pt>
                <c:pt idx="1171">
                  <c:v>60.8</c:v>
                </c:pt>
                <c:pt idx="1172">
                  <c:v>58.3</c:v>
                </c:pt>
                <c:pt idx="1173">
                  <c:v>53.8</c:v>
                </c:pt>
                <c:pt idx="1174">
                  <c:v>56.1</c:v>
                </c:pt>
                <c:pt idx="1175">
                  <c:v>52.6</c:v>
                </c:pt>
                <c:pt idx="1176">
                  <c:v>53.9</c:v>
                </c:pt>
                <c:pt idx="1177">
                  <c:v>55.8</c:v>
                </c:pt>
                <c:pt idx="1178">
                  <c:v>53.8</c:v>
                </c:pt>
                <c:pt idx="1179">
                  <c:v>54.7</c:v>
                </c:pt>
                <c:pt idx="1180">
                  <c:v>54.5</c:v>
                </c:pt>
                <c:pt idx="1181">
                  <c:v>56.2</c:v>
                </c:pt>
                <c:pt idx="1182">
                  <c:v>58.6</c:v>
                </c:pt>
                <c:pt idx="1183">
                  <c:v>61.4</c:v>
                </c:pt>
                <c:pt idx="1184">
                  <c:v>61.1</c:v>
                </c:pt>
                <c:pt idx="1185">
                  <c:v>62.6</c:v>
                </c:pt>
                <c:pt idx="1186">
                  <c:v>62.6</c:v>
                </c:pt>
                <c:pt idx="1187">
                  <c:v>58.6</c:v>
                </c:pt>
                <c:pt idx="1188">
                  <c:v>57</c:v>
                </c:pt>
                <c:pt idx="1189">
                  <c:v>57</c:v>
                </c:pt>
                <c:pt idx="1190">
                  <c:v>55.2</c:v>
                </c:pt>
                <c:pt idx="1191">
                  <c:v>58.5</c:v>
                </c:pt>
                <c:pt idx="1192">
                  <c:v>63.8</c:v>
                </c:pt>
                <c:pt idx="1193">
                  <c:v>72.8</c:v>
                </c:pt>
                <c:pt idx="1194">
                  <c:v>66.2</c:v>
                </c:pt>
                <c:pt idx="1195">
                  <c:v>63.6</c:v>
                </c:pt>
                <c:pt idx="1196">
                  <c:v>64.599999999999994</c:v>
                </c:pt>
                <c:pt idx="1197">
                  <c:v>61.2</c:v>
                </c:pt>
                <c:pt idx="1198">
                  <c:v>59.1</c:v>
                </c:pt>
                <c:pt idx="1199">
                  <c:v>52.6</c:v>
                </c:pt>
                <c:pt idx="1200">
                  <c:v>54.9</c:v>
                </c:pt>
                <c:pt idx="1201">
                  <c:v>60.6</c:v>
                </c:pt>
                <c:pt idx="1202">
                  <c:v>58.8</c:v>
                </c:pt>
                <c:pt idx="1203">
                  <c:v>58.9</c:v>
                </c:pt>
                <c:pt idx="1204">
                  <c:v>56.5</c:v>
                </c:pt>
                <c:pt idx="1205">
                  <c:v>57.1</c:v>
                </c:pt>
                <c:pt idx="1206">
                  <c:v>58.5</c:v>
                </c:pt>
                <c:pt idx="1207">
                  <c:v>59.1</c:v>
                </c:pt>
                <c:pt idx="1208">
                  <c:v>60.8</c:v>
                </c:pt>
                <c:pt idx="1209">
                  <c:v>59</c:v>
                </c:pt>
                <c:pt idx="1210">
                  <c:v>56.8</c:v>
                </c:pt>
                <c:pt idx="1211">
                  <c:v>55.6</c:v>
                </c:pt>
                <c:pt idx="1212">
                  <c:v>56.7</c:v>
                </c:pt>
                <c:pt idx="1213">
                  <c:v>57.4</c:v>
                </c:pt>
                <c:pt idx="1214">
                  <c:v>57.4</c:v>
                </c:pt>
                <c:pt idx="1215">
                  <c:v>59</c:v>
                </c:pt>
                <c:pt idx="1216">
                  <c:v>57.6</c:v>
                </c:pt>
                <c:pt idx="1217">
                  <c:v>58.1</c:v>
                </c:pt>
                <c:pt idx="1218">
                  <c:v>58.2</c:v>
                </c:pt>
                <c:pt idx="1219">
                  <c:v>57.6</c:v>
                </c:pt>
                <c:pt idx="1220">
                  <c:v>57.4</c:v>
                </c:pt>
                <c:pt idx="1221">
                  <c:v>59.7</c:v>
                </c:pt>
                <c:pt idx="1222">
                  <c:v>58.2</c:v>
                </c:pt>
                <c:pt idx="1223">
                  <c:v>58.3</c:v>
                </c:pt>
                <c:pt idx="1224">
                  <c:v>59.4</c:v>
                </c:pt>
                <c:pt idx="1225">
                  <c:v>61.4</c:v>
                </c:pt>
                <c:pt idx="1226">
                  <c:v>61.2</c:v>
                </c:pt>
                <c:pt idx="1227">
                  <c:v>61.6</c:v>
                </c:pt>
                <c:pt idx="1228">
                  <c:v>60.1</c:v>
                </c:pt>
                <c:pt idx="1229">
                  <c:v>60.2</c:v>
                </c:pt>
                <c:pt idx="1230">
                  <c:v>59.3</c:v>
                </c:pt>
                <c:pt idx="1231">
                  <c:v>59.5</c:v>
                </c:pt>
                <c:pt idx="1232">
                  <c:v>61.5</c:v>
                </c:pt>
                <c:pt idx="1233">
                  <c:v>56.5</c:v>
                </c:pt>
                <c:pt idx="1234">
                  <c:v>55.4</c:v>
                </c:pt>
                <c:pt idx="1235">
                  <c:v>60.6</c:v>
                </c:pt>
                <c:pt idx="1236">
                  <c:v>59.9</c:v>
                </c:pt>
                <c:pt idx="1237">
                  <c:v>61.5</c:v>
                </c:pt>
                <c:pt idx="1238">
                  <c:v>56.9</c:v>
                </c:pt>
                <c:pt idx="1239">
                  <c:v>58</c:v>
                </c:pt>
                <c:pt idx="1240">
                  <c:v>58.4</c:v>
                </c:pt>
                <c:pt idx="1241">
                  <c:v>56.9</c:v>
                </c:pt>
                <c:pt idx="1242">
                  <c:v>61.1</c:v>
                </c:pt>
                <c:pt idx="1243">
                  <c:v>58.9</c:v>
                </c:pt>
                <c:pt idx="1244">
                  <c:v>59.2</c:v>
                </c:pt>
                <c:pt idx="1245">
                  <c:v>59.1</c:v>
                </c:pt>
                <c:pt idx="1246">
                  <c:v>57.4</c:v>
                </c:pt>
                <c:pt idx="1247">
                  <c:v>57.8</c:v>
                </c:pt>
                <c:pt idx="1248">
                  <c:v>59.7</c:v>
                </c:pt>
                <c:pt idx="1249">
                  <c:v>58.9</c:v>
                </c:pt>
                <c:pt idx="1250">
                  <c:v>58.7</c:v>
                </c:pt>
                <c:pt idx="1251">
                  <c:v>58.7</c:v>
                </c:pt>
                <c:pt idx="1252">
                  <c:v>58.9</c:v>
                </c:pt>
                <c:pt idx="1253">
                  <c:v>60.4</c:v>
                </c:pt>
                <c:pt idx="1254">
                  <c:v>61.1</c:v>
                </c:pt>
                <c:pt idx="1255">
                  <c:v>62.3</c:v>
                </c:pt>
                <c:pt idx="1256">
                  <c:v>67.099999999999994</c:v>
                </c:pt>
                <c:pt idx="1257">
                  <c:v>67</c:v>
                </c:pt>
                <c:pt idx="1258">
                  <c:v>63.4</c:v>
                </c:pt>
                <c:pt idx="1259">
                  <c:v>61.8</c:v>
                </c:pt>
                <c:pt idx="1260">
                  <c:v>61.1</c:v>
                </c:pt>
                <c:pt idx="1261">
                  <c:v>61.4</c:v>
                </c:pt>
                <c:pt idx="1262">
                  <c:v>59.9</c:v>
                </c:pt>
                <c:pt idx="1263">
                  <c:v>60.9</c:v>
                </c:pt>
                <c:pt idx="1264">
                  <c:v>63</c:v>
                </c:pt>
                <c:pt idx="1265">
                  <c:v>62.9</c:v>
                </c:pt>
                <c:pt idx="1266">
                  <c:v>62.7</c:v>
                </c:pt>
                <c:pt idx="1267">
                  <c:v>62.1</c:v>
                </c:pt>
                <c:pt idx="1268">
                  <c:v>61</c:v>
                </c:pt>
                <c:pt idx="1269">
                  <c:v>61.8</c:v>
                </c:pt>
                <c:pt idx="1270">
                  <c:v>61.2</c:v>
                </c:pt>
                <c:pt idx="1271">
                  <c:v>61</c:v>
                </c:pt>
                <c:pt idx="1272">
                  <c:v>63.4</c:v>
                </c:pt>
                <c:pt idx="1273">
                  <c:v>63.4</c:v>
                </c:pt>
                <c:pt idx="1274">
                  <c:v>63.2</c:v>
                </c:pt>
                <c:pt idx="1275">
                  <c:v>64.7</c:v>
                </c:pt>
                <c:pt idx="1276">
                  <c:v>65.400000000000006</c:v>
                </c:pt>
                <c:pt idx="1277">
                  <c:v>65</c:v>
                </c:pt>
                <c:pt idx="1278">
                  <c:v>65.400000000000006</c:v>
                </c:pt>
                <c:pt idx="1279">
                  <c:v>64.8</c:v>
                </c:pt>
                <c:pt idx="1280">
                  <c:v>63.4</c:v>
                </c:pt>
                <c:pt idx="1281">
                  <c:v>62.3</c:v>
                </c:pt>
                <c:pt idx="1282">
                  <c:v>61.3</c:v>
                </c:pt>
                <c:pt idx="1283">
                  <c:v>62</c:v>
                </c:pt>
                <c:pt idx="1284">
                  <c:v>61.8</c:v>
                </c:pt>
                <c:pt idx="1285">
                  <c:v>62.3</c:v>
                </c:pt>
                <c:pt idx="1286">
                  <c:v>61.6</c:v>
                </c:pt>
                <c:pt idx="1287">
                  <c:v>64</c:v>
                </c:pt>
                <c:pt idx="1288">
                  <c:v>64.900000000000006</c:v>
                </c:pt>
                <c:pt idx="1289">
                  <c:v>63.2</c:v>
                </c:pt>
                <c:pt idx="1290">
                  <c:v>60.9</c:v>
                </c:pt>
                <c:pt idx="1291">
                  <c:v>63.6</c:v>
                </c:pt>
                <c:pt idx="1292">
                  <c:v>66</c:v>
                </c:pt>
                <c:pt idx="1293">
                  <c:v>65.400000000000006</c:v>
                </c:pt>
                <c:pt idx="1294">
                  <c:v>63.6</c:v>
                </c:pt>
                <c:pt idx="1295">
                  <c:v>63.1</c:v>
                </c:pt>
                <c:pt idx="1296">
                  <c:v>62.1</c:v>
                </c:pt>
                <c:pt idx="1297">
                  <c:v>62.8</c:v>
                </c:pt>
                <c:pt idx="1298">
                  <c:v>63.2</c:v>
                </c:pt>
                <c:pt idx="1299">
                  <c:v>64.2</c:v>
                </c:pt>
                <c:pt idx="1300">
                  <c:v>69</c:v>
                </c:pt>
                <c:pt idx="1301">
                  <c:v>68</c:v>
                </c:pt>
                <c:pt idx="1302">
                  <c:v>67.5</c:v>
                </c:pt>
                <c:pt idx="1303">
                  <c:v>66.7</c:v>
                </c:pt>
                <c:pt idx="1304">
                  <c:v>63.3</c:v>
                </c:pt>
                <c:pt idx="1305">
                  <c:v>63.2</c:v>
                </c:pt>
                <c:pt idx="1306">
                  <c:v>65.400000000000006</c:v>
                </c:pt>
                <c:pt idx="1307">
                  <c:v>65.3</c:v>
                </c:pt>
                <c:pt idx="1308">
                  <c:v>64.2</c:v>
                </c:pt>
                <c:pt idx="1309">
                  <c:v>65.8</c:v>
                </c:pt>
                <c:pt idx="1310">
                  <c:v>64.400000000000006</c:v>
                </c:pt>
                <c:pt idx="1311">
                  <c:v>63.7</c:v>
                </c:pt>
                <c:pt idx="1312">
                  <c:v>64.5</c:v>
                </c:pt>
                <c:pt idx="1313">
                  <c:v>63.9</c:v>
                </c:pt>
                <c:pt idx="1314">
                  <c:v>61.3</c:v>
                </c:pt>
                <c:pt idx="1315">
                  <c:v>61.3</c:v>
                </c:pt>
                <c:pt idx="1316">
                  <c:v>65.5</c:v>
                </c:pt>
                <c:pt idx="1317">
                  <c:v>65.3</c:v>
                </c:pt>
                <c:pt idx="1318">
                  <c:v>64.2</c:v>
                </c:pt>
                <c:pt idx="1319">
                  <c:v>63.1</c:v>
                </c:pt>
                <c:pt idx="1320">
                  <c:v>61</c:v>
                </c:pt>
                <c:pt idx="1321">
                  <c:v>59.8</c:v>
                </c:pt>
                <c:pt idx="1322">
                  <c:v>60</c:v>
                </c:pt>
                <c:pt idx="1323">
                  <c:v>62.5</c:v>
                </c:pt>
                <c:pt idx="1324">
                  <c:v>63.1</c:v>
                </c:pt>
                <c:pt idx="1325">
                  <c:v>64.7</c:v>
                </c:pt>
                <c:pt idx="1326">
                  <c:v>64.8</c:v>
                </c:pt>
                <c:pt idx="1327">
                  <c:v>65.8</c:v>
                </c:pt>
                <c:pt idx="1328">
                  <c:v>66.599999999999994</c:v>
                </c:pt>
                <c:pt idx="1329">
                  <c:v>66</c:v>
                </c:pt>
                <c:pt idx="1330">
                  <c:v>67.3</c:v>
                </c:pt>
                <c:pt idx="1331">
                  <c:v>64.8</c:v>
                </c:pt>
                <c:pt idx="1332">
                  <c:v>64.8</c:v>
                </c:pt>
                <c:pt idx="1333">
                  <c:v>68</c:v>
                </c:pt>
                <c:pt idx="1334">
                  <c:v>67.2</c:v>
                </c:pt>
                <c:pt idx="1335">
                  <c:v>65.7</c:v>
                </c:pt>
                <c:pt idx="1336">
                  <c:v>69.5</c:v>
                </c:pt>
                <c:pt idx="1337">
                  <c:v>69.8</c:v>
                </c:pt>
                <c:pt idx="1338">
                  <c:v>68</c:v>
                </c:pt>
                <c:pt idx="1339">
                  <c:v>66.3</c:v>
                </c:pt>
                <c:pt idx="1340">
                  <c:v>69.099999999999994</c:v>
                </c:pt>
                <c:pt idx="1341">
                  <c:v>69.8</c:v>
                </c:pt>
                <c:pt idx="1342">
                  <c:v>69.400000000000006</c:v>
                </c:pt>
                <c:pt idx="1343">
                  <c:v>69.5</c:v>
                </c:pt>
                <c:pt idx="1344">
                  <c:v>69.400000000000006</c:v>
                </c:pt>
                <c:pt idx="1345">
                  <c:v>71.599999999999994</c:v>
                </c:pt>
                <c:pt idx="1346">
                  <c:v>70</c:v>
                </c:pt>
                <c:pt idx="1347">
                  <c:v>64.3</c:v>
                </c:pt>
                <c:pt idx="1348">
                  <c:v>66.2</c:v>
                </c:pt>
                <c:pt idx="1349">
                  <c:v>65.3</c:v>
                </c:pt>
                <c:pt idx="1350">
                  <c:v>66.400000000000006</c:v>
                </c:pt>
                <c:pt idx="1351">
                  <c:v>67.5</c:v>
                </c:pt>
                <c:pt idx="1352">
                  <c:v>70.099999999999994</c:v>
                </c:pt>
                <c:pt idx="1353">
                  <c:v>65.599999999999994</c:v>
                </c:pt>
                <c:pt idx="1354">
                  <c:v>67.3</c:v>
                </c:pt>
                <c:pt idx="1355">
                  <c:v>67.099999999999994</c:v>
                </c:pt>
                <c:pt idx="1356">
                  <c:v>65.5</c:v>
                </c:pt>
                <c:pt idx="1357">
                  <c:v>68</c:v>
                </c:pt>
                <c:pt idx="1358">
                  <c:v>65.7</c:v>
                </c:pt>
                <c:pt idx="1359">
                  <c:v>67</c:v>
                </c:pt>
                <c:pt idx="1360">
                  <c:v>68.3</c:v>
                </c:pt>
                <c:pt idx="1361">
                  <c:v>65</c:v>
                </c:pt>
                <c:pt idx="1362">
                  <c:v>65.8</c:v>
                </c:pt>
                <c:pt idx="1363">
                  <c:v>68.7</c:v>
                </c:pt>
                <c:pt idx="1364">
                  <c:v>70.8</c:v>
                </c:pt>
                <c:pt idx="1365">
                  <c:v>67.8</c:v>
                </c:pt>
                <c:pt idx="1366">
                  <c:v>67.7</c:v>
                </c:pt>
                <c:pt idx="1367">
                  <c:v>63.3</c:v>
                </c:pt>
                <c:pt idx="1368">
                  <c:v>63</c:v>
                </c:pt>
                <c:pt idx="1369">
                  <c:v>61.1</c:v>
                </c:pt>
                <c:pt idx="1370">
                  <c:v>61.4</c:v>
                </c:pt>
                <c:pt idx="1371">
                  <c:v>61</c:v>
                </c:pt>
                <c:pt idx="1372">
                  <c:v>61</c:v>
                </c:pt>
                <c:pt idx="1373">
                  <c:v>62</c:v>
                </c:pt>
                <c:pt idx="1374">
                  <c:v>62.9</c:v>
                </c:pt>
                <c:pt idx="1375">
                  <c:v>59.8</c:v>
                </c:pt>
                <c:pt idx="1376">
                  <c:v>61.6</c:v>
                </c:pt>
                <c:pt idx="1377">
                  <c:v>61.9</c:v>
                </c:pt>
                <c:pt idx="1378">
                  <c:v>62.8</c:v>
                </c:pt>
                <c:pt idx="1379">
                  <c:v>63.7</c:v>
                </c:pt>
                <c:pt idx="1380">
                  <c:v>61.6</c:v>
                </c:pt>
                <c:pt idx="1381">
                  <c:v>58.4</c:v>
                </c:pt>
                <c:pt idx="1382">
                  <c:v>60.6</c:v>
                </c:pt>
                <c:pt idx="1383">
                  <c:v>60.9</c:v>
                </c:pt>
                <c:pt idx="1384">
                  <c:v>62.2</c:v>
                </c:pt>
                <c:pt idx="1385">
                  <c:v>66.2</c:v>
                </c:pt>
                <c:pt idx="1386">
                  <c:v>69.3</c:v>
                </c:pt>
                <c:pt idx="1387">
                  <c:v>70</c:v>
                </c:pt>
                <c:pt idx="1388">
                  <c:v>71</c:v>
                </c:pt>
                <c:pt idx="1389">
                  <c:v>66.599999999999994</c:v>
                </c:pt>
                <c:pt idx="1390">
                  <c:v>68</c:v>
                </c:pt>
                <c:pt idx="1391">
                  <c:v>65.2</c:v>
                </c:pt>
                <c:pt idx="1392">
                  <c:v>69.8</c:v>
                </c:pt>
                <c:pt idx="1393">
                  <c:v>68.3</c:v>
                </c:pt>
                <c:pt idx="1394">
                  <c:v>63.5</c:v>
                </c:pt>
                <c:pt idx="1395">
                  <c:v>60.1</c:v>
                </c:pt>
                <c:pt idx="1396">
                  <c:v>57.8</c:v>
                </c:pt>
                <c:pt idx="1397">
                  <c:v>56.4</c:v>
                </c:pt>
                <c:pt idx="1398">
                  <c:v>58.2</c:v>
                </c:pt>
                <c:pt idx="1399">
                  <c:v>54.3</c:v>
                </c:pt>
                <c:pt idx="1400">
                  <c:v>54.3</c:v>
                </c:pt>
                <c:pt idx="1401">
                  <c:v>56.7</c:v>
                </c:pt>
                <c:pt idx="1402">
                  <c:v>55.5</c:v>
                </c:pt>
                <c:pt idx="1403">
                  <c:v>53.4</c:v>
                </c:pt>
                <c:pt idx="1404">
                  <c:v>56.2</c:v>
                </c:pt>
                <c:pt idx="1405">
                  <c:v>55.7</c:v>
                </c:pt>
                <c:pt idx="1406">
                  <c:v>59.3</c:v>
                </c:pt>
                <c:pt idx="1407">
                  <c:v>55.7</c:v>
                </c:pt>
                <c:pt idx="1408">
                  <c:v>57.3</c:v>
                </c:pt>
                <c:pt idx="1409">
                  <c:v>53.8</c:v>
                </c:pt>
                <c:pt idx="1410">
                  <c:v>59.4</c:v>
                </c:pt>
                <c:pt idx="1411">
                  <c:v>59.1</c:v>
                </c:pt>
                <c:pt idx="1412">
                  <c:v>58.4</c:v>
                </c:pt>
                <c:pt idx="1413">
                  <c:v>58.9</c:v>
                </c:pt>
                <c:pt idx="1414">
                  <c:v>56.8</c:v>
                </c:pt>
                <c:pt idx="1415">
                  <c:v>57.6</c:v>
                </c:pt>
                <c:pt idx="1416">
                  <c:v>63</c:v>
                </c:pt>
                <c:pt idx="1417">
                  <c:v>61.1</c:v>
                </c:pt>
                <c:pt idx="1418">
                  <c:v>55.3</c:v>
                </c:pt>
                <c:pt idx="1419">
                  <c:v>57.6</c:v>
                </c:pt>
                <c:pt idx="1420">
                  <c:v>55.6</c:v>
                </c:pt>
                <c:pt idx="1421">
                  <c:v>55.5</c:v>
                </c:pt>
                <c:pt idx="1422">
                  <c:v>57</c:v>
                </c:pt>
                <c:pt idx="1423">
                  <c:v>54.8</c:v>
                </c:pt>
                <c:pt idx="1424">
                  <c:v>57.6</c:v>
                </c:pt>
                <c:pt idx="1425">
                  <c:v>55</c:v>
                </c:pt>
                <c:pt idx="1426">
                  <c:v>50.4</c:v>
                </c:pt>
                <c:pt idx="1427">
                  <c:v>47.1</c:v>
                </c:pt>
                <c:pt idx="1428">
                  <c:v>46</c:v>
                </c:pt>
                <c:pt idx="1429">
                  <c:v>48.7</c:v>
                </c:pt>
                <c:pt idx="1430">
                  <c:v>54.9</c:v>
                </c:pt>
                <c:pt idx="1431">
                  <c:v>53.5</c:v>
                </c:pt>
                <c:pt idx="1432">
                  <c:v>55.5</c:v>
                </c:pt>
                <c:pt idx="1433">
                  <c:v>58.8</c:v>
                </c:pt>
                <c:pt idx="1434">
                  <c:v>57.6</c:v>
                </c:pt>
                <c:pt idx="1435">
                  <c:v>56.5</c:v>
                </c:pt>
                <c:pt idx="1436">
                  <c:v>58.9</c:v>
                </c:pt>
                <c:pt idx="1437">
                  <c:v>58</c:v>
                </c:pt>
                <c:pt idx="1438">
                  <c:v>54.4</c:v>
                </c:pt>
                <c:pt idx="1439">
                  <c:v>51.5</c:v>
                </c:pt>
                <c:pt idx="1440">
                  <c:v>54.7</c:v>
                </c:pt>
                <c:pt idx="1441">
                  <c:v>58.1</c:v>
                </c:pt>
                <c:pt idx="1442">
                  <c:v>59.8</c:v>
                </c:pt>
                <c:pt idx="1443">
                  <c:v>59.4</c:v>
                </c:pt>
                <c:pt idx="1444">
                  <c:v>55.3</c:v>
                </c:pt>
                <c:pt idx="1445">
                  <c:v>49.6</c:v>
                </c:pt>
                <c:pt idx="1446">
                  <c:v>49.4</c:v>
                </c:pt>
                <c:pt idx="1447">
                  <c:v>51.2</c:v>
                </c:pt>
                <c:pt idx="1448">
                  <c:v>51.5</c:v>
                </c:pt>
                <c:pt idx="1449">
                  <c:v>51.6</c:v>
                </c:pt>
                <c:pt idx="1450">
                  <c:v>54.7</c:v>
                </c:pt>
                <c:pt idx="1451">
                  <c:v>56</c:v>
                </c:pt>
                <c:pt idx="1452">
                  <c:v>51.3</c:v>
                </c:pt>
                <c:pt idx="1453">
                  <c:v>49.1</c:v>
                </c:pt>
                <c:pt idx="1454">
                  <c:v>50.5</c:v>
                </c:pt>
                <c:pt idx="1455">
                  <c:v>49</c:v>
                </c:pt>
                <c:pt idx="1456">
                  <c:v>49.7</c:v>
                </c:pt>
                <c:pt idx="1457">
                  <c:v>46.9</c:v>
                </c:pt>
                <c:pt idx="1458">
                  <c:v>50</c:v>
                </c:pt>
                <c:pt idx="1459">
                  <c:v>52.9</c:v>
                </c:pt>
                <c:pt idx="1460">
                  <c:v>51.7</c:v>
                </c:pt>
                <c:pt idx="1461">
                  <c:v>53</c:v>
                </c:pt>
                <c:pt idx="1462">
                  <c:v>58</c:v>
                </c:pt>
                <c:pt idx="1463">
                  <c:v>52.7</c:v>
                </c:pt>
                <c:pt idx="1464">
                  <c:v>49.4</c:v>
                </c:pt>
                <c:pt idx="1465">
                  <c:v>53</c:v>
                </c:pt>
                <c:pt idx="1466">
                  <c:v>54.7</c:v>
                </c:pt>
                <c:pt idx="1467">
                  <c:v>51.1</c:v>
                </c:pt>
                <c:pt idx="1468">
                  <c:v>54.5</c:v>
                </c:pt>
                <c:pt idx="1469">
                  <c:v>54.2</c:v>
                </c:pt>
                <c:pt idx="1470">
                  <c:v>49.3</c:v>
                </c:pt>
                <c:pt idx="1471">
                  <c:v>50.9</c:v>
                </c:pt>
                <c:pt idx="1472">
                  <c:v>49.8</c:v>
                </c:pt>
                <c:pt idx="1473">
                  <c:v>48.3</c:v>
                </c:pt>
                <c:pt idx="1474">
                  <c:v>50</c:v>
                </c:pt>
                <c:pt idx="1475">
                  <c:v>48.4</c:v>
                </c:pt>
                <c:pt idx="1476">
                  <c:v>49</c:v>
                </c:pt>
                <c:pt idx="1477">
                  <c:v>47.6</c:v>
                </c:pt>
                <c:pt idx="1478">
                  <c:v>48.4</c:v>
                </c:pt>
                <c:pt idx="1479">
                  <c:v>52.3</c:v>
                </c:pt>
                <c:pt idx="1480">
                  <c:v>54.7</c:v>
                </c:pt>
                <c:pt idx="1481">
                  <c:v>54</c:v>
                </c:pt>
                <c:pt idx="1482">
                  <c:v>56.8</c:v>
                </c:pt>
                <c:pt idx="1483">
                  <c:v>54</c:v>
                </c:pt>
                <c:pt idx="1484">
                  <c:v>56.9</c:v>
                </c:pt>
                <c:pt idx="1485">
                  <c:v>53.6</c:v>
                </c:pt>
                <c:pt idx="1486">
                  <c:v>55.8</c:v>
                </c:pt>
                <c:pt idx="1487">
                  <c:v>60.2</c:v>
                </c:pt>
                <c:pt idx="1488">
                  <c:v>60.1</c:v>
                </c:pt>
                <c:pt idx="1489">
                  <c:v>58.1</c:v>
                </c:pt>
                <c:pt idx="1490">
                  <c:v>54.3</c:v>
                </c:pt>
                <c:pt idx="1491">
                  <c:v>58.5</c:v>
                </c:pt>
                <c:pt idx="1492">
                  <c:v>56.8</c:v>
                </c:pt>
                <c:pt idx="1493">
                  <c:v>53.7</c:v>
                </c:pt>
                <c:pt idx="1494">
                  <c:v>51.9</c:v>
                </c:pt>
                <c:pt idx="1495">
                  <c:v>46.3</c:v>
                </c:pt>
                <c:pt idx="1496">
                  <c:v>46.8</c:v>
                </c:pt>
                <c:pt idx="1497">
                  <c:v>49.7</c:v>
                </c:pt>
                <c:pt idx="1498">
                  <c:v>50.3</c:v>
                </c:pt>
                <c:pt idx="1499">
                  <c:v>50.4</c:v>
                </c:pt>
                <c:pt idx="1500">
                  <c:v>55</c:v>
                </c:pt>
                <c:pt idx="1501">
                  <c:v>60.6</c:v>
                </c:pt>
                <c:pt idx="1502">
                  <c:v>53.6</c:v>
                </c:pt>
                <c:pt idx="1503">
                  <c:v>50.5</c:v>
                </c:pt>
                <c:pt idx="1504">
                  <c:v>51.4</c:v>
                </c:pt>
                <c:pt idx="1505">
                  <c:v>51.1</c:v>
                </c:pt>
                <c:pt idx="1506">
                  <c:v>52.8</c:v>
                </c:pt>
                <c:pt idx="1507">
                  <c:v>52.3</c:v>
                </c:pt>
                <c:pt idx="1508">
                  <c:v>52.2</c:v>
                </c:pt>
                <c:pt idx="1509">
                  <c:v>53.9</c:v>
                </c:pt>
                <c:pt idx="1510">
                  <c:v>52.2</c:v>
                </c:pt>
                <c:pt idx="1511">
                  <c:v>54.6</c:v>
                </c:pt>
                <c:pt idx="1512">
                  <c:v>57.8</c:v>
                </c:pt>
                <c:pt idx="1513">
                  <c:v>57.5</c:v>
                </c:pt>
                <c:pt idx="1514">
                  <c:v>54.5</c:v>
                </c:pt>
                <c:pt idx="1515">
                  <c:v>56.3</c:v>
                </c:pt>
                <c:pt idx="1516">
                  <c:v>59.1</c:v>
                </c:pt>
                <c:pt idx="1517">
                  <c:v>58.2</c:v>
                </c:pt>
                <c:pt idx="1518">
                  <c:v>59.5</c:v>
                </c:pt>
                <c:pt idx="1519">
                  <c:v>63.5</c:v>
                </c:pt>
                <c:pt idx="1520">
                  <c:v>58.1</c:v>
                </c:pt>
                <c:pt idx="1521">
                  <c:v>51.8</c:v>
                </c:pt>
                <c:pt idx="1522">
                  <c:v>56.8</c:v>
                </c:pt>
                <c:pt idx="1523">
                  <c:v>55</c:v>
                </c:pt>
                <c:pt idx="1524">
                  <c:v>54</c:v>
                </c:pt>
                <c:pt idx="1525">
                  <c:v>56.6</c:v>
                </c:pt>
                <c:pt idx="1526">
                  <c:v>55.2</c:v>
                </c:pt>
                <c:pt idx="1527">
                  <c:v>54.2</c:v>
                </c:pt>
                <c:pt idx="1528">
                  <c:v>53</c:v>
                </c:pt>
                <c:pt idx="1529">
                  <c:v>57.8</c:v>
                </c:pt>
                <c:pt idx="1530">
                  <c:v>59.6</c:v>
                </c:pt>
                <c:pt idx="1531">
                  <c:v>59.5</c:v>
                </c:pt>
                <c:pt idx="1532">
                  <c:v>55.7</c:v>
                </c:pt>
                <c:pt idx="1533">
                  <c:v>55.4</c:v>
                </c:pt>
                <c:pt idx="1534">
                  <c:v>55.3</c:v>
                </c:pt>
                <c:pt idx="1535">
                  <c:v>54.1</c:v>
                </c:pt>
                <c:pt idx="1536">
                  <c:v>51.7</c:v>
                </c:pt>
                <c:pt idx="1537">
                  <c:v>48.7</c:v>
                </c:pt>
                <c:pt idx="1538">
                  <c:v>51.7</c:v>
                </c:pt>
                <c:pt idx="1539">
                  <c:v>52</c:v>
                </c:pt>
                <c:pt idx="1540">
                  <c:v>54.8</c:v>
                </c:pt>
                <c:pt idx="1541">
                  <c:v>55.4</c:v>
                </c:pt>
                <c:pt idx="1542">
                  <c:v>56.1</c:v>
                </c:pt>
                <c:pt idx="1543">
                  <c:v>55.9</c:v>
                </c:pt>
                <c:pt idx="1544">
                  <c:v>54.7</c:v>
                </c:pt>
                <c:pt idx="1545">
                  <c:v>53.5</c:v>
                </c:pt>
                <c:pt idx="1546">
                  <c:v>51.6</c:v>
                </c:pt>
                <c:pt idx="1547">
                  <c:v>54</c:v>
                </c:pt>
                <c:pt idx="1548">
                  <c:v>53</c:v>
                </c:pt>
                <c:pt idx="1549">
                  <c:v>56.3</c:v>
                </c:pt>
                <c:pt idx="1550">
                  <c:v>54.8</c:v>
                </c:pt>
                <c:pt idx="1551">
                  <c:v>57.1</c:v>
                </c:pt>
                <c:pt idx="1552">
                  <c:v>58.4</c:v>
                </c:pt>
                <c:pt idx="1553">
                  <c:v>57</c:v>
                </c:pt>
                <c:pt idx="1554">
                  <c:v>55.4</c:v>
                </c:pt>
                <c:pt idx="1555">
                  <c:v>55.6</c:v>
                </c:pt>
                <c:pt idx="1556">
                  <c:v>54.4</c:v>
                </c:pt>
                <c:pt idx="1557">
                  <c:v>54.5</c:v>
                </c:pt>
                <c:pt idx="1558">
                  <c:v>51</c:v>
                </c:pt>
                <c:pt idx="1559">
                  <c:v>53.1</c:v>
                </c:pt>
                <c:pt idx="1560">
                  <c:v>51.6</c:v>
                </c:pt>
                <c:pt idx="1561">
                  <c:v>52.7</c:v>
                </c:pt>
                <c:pt idx="1562">
                  <c:v>59.3</c:v>
                </c:pt>
                <c:pt idx="1563">
                  <c:v>57.6</c:v>
                </c:pt>
                <c:pt idx="1564">
                  <c:v>58.2</c:v>
                </c:pt>
                <c:pt idx="1565">
                  <c:v>58.1</c:v>
                </c:pt>
                <c:pt idx="1566">
                  <c:v>61.2</c:v>
                </c:pt>
                <c:pt idx="1567">
                  <c:v>58.5</c:v>
                </c:pt>
                <c:pt idx="1568">
                  <c:v>59.5</c:v>
                </c:pt>
                <c:pt idx="1569">
                  <c:v>58.8</c:v>
                </c:pt>
                <c:pt idx="1570">
                  <c:v>57</c:v>
                </c:pt>
                <c:pt idx="1571">
                  <c:v>58</c:v>
                </c:pt>
                <c:pt idx="1572">
                  <c:v>66</c:v>
                </c:pt>
                <c:pt idx="1573">
                  <c:v>68.599999999999994</c:v>
                </c:pt>
                <c:pt idx="1574">
                  <c:v>81.099999999999994</c:v>
                </c:pt>
                <c:pt idx="1575">
                  <c:v>69.900000000000006</c:v>
                </c:pt>
                <c:pt idx="1576">
                  <c:v>64.5</c:v>
                </c:pt>
                <c:pt idx="1577">
                  <c:v>63.6</c:v>
                </c:pt>
                <c:pt idx="1578">
                  <c:v>62.8</c:v>
                </c:pt>
                <c:pt idx="1579">
                  <c:v>62.8</c:v>
                </c:pt>
                <c:pt idx="1580">
                  <c:v>59.9</c:v>
                </c:pt>
                <c:pt idx="1581">
                  <c:v>60.8</c:v>
                </c:pt>
                <c:pt idx="1582">
                  <c:v>67.3</c:v>
                </c:pt>
                <c:pt idx="1583">
                  <c:v>67</c:v>
                </c:pt>
                <c:pt idx="1584">
                  <c:v>64.7</c:v>
                </c:pt>
                <c:pt idx="1585">
                  <c:v>63.7</c:v>
                </c:pt>
                <c:pt idx="1586">
                  <c:v>65</c:v>
                </c:pt>
                <c:pt idx="1587">
                  <c:v>63.6</c:v>
                </c:pt>
                <c:pt idx="1588">
                  <c:v>64.599999999999994</c:v>
                </c:pt>
                <c:pt idx="1589">
                  <c:v>61.5</c:v>
                </c:pt>
                <c:pt idx="1590">
                  <c:v>59.2</c:v>
                </c:pt>
                <c:pt idx="1591">
                  <c:v>57</c:v>
                </c:pt>
                <c:pt idx="1592">
                  <c:v>58.6</c:v>
                </c:pt>
                <c:pt idx="1593">
                  <c:v>60.6</c:v>
                </c:pt>
                <c:pt idx="1594">
                  <c:v>64</c:v>
                </c:pt>
                <c:pt idx="1595">
                  <c:v>69</c:v>
                </c:pt>
                <c:pt idx="1596">
                  <c:v>69.3</c:v>
                </c:pt>
                <c:pt idx="1597">
                  <c:v>63</c:v>
                </c:pt>
                <c:pt idx="1598">
                  <c:v>62</c:v>
                </c:pt>
                <c:pt idx="1599">
                  <c:v>61.9</c:v>
                </c:pt>
                <c:pt idx="1600">
                  <c:v>62.3</c:v>
                </c:pt>
                <c:pt idx="1601">
                  <c:v>61.9</c:v>
                </c:pt>
                <c:pt idx="1602">
                  <c:v>61.3</c:v>
                </c:pt>
                <c:pt idx="1603">
                  <c:v>61</c:v>
                </c:pt>
                <c:pt idx="1604">
                  <c:v>60</c:v>
                </c:pt>
                <c:pt idx="1605">
                  <c:v>60</c:v>
                </c:pt>
                <c:pt idx="1606">
                  <c:v>60.5</c:v>
                </c:pt>
                <c:pt idx="1607">
                  <c:v>59.6</c:v>
                </c:pt>
                <c:pt idx="1608">
                  <c:v>59.1</c:v>
                </c:pt>
                <c:pt idx="1609">
                  <c:v>59.5</c:v>
                </c:pt>
                <c:pt idx="1610">
                  <c:v>60.4</c:v>
                </c:pt>
                <c:pt idx="1611">
                  <c:v>63.5</c:v>
                </c:pt>
                <c:pt idx="1612">
                  <c:v>61.6</c:v>
                </c:pt>
                <c:pt idx="1613">
                  <c:v>65.599999999999994</c:v>
                </c:pt>
                <c:pt idx="1614">
                  <c:v>63.8</c:v>
                </c:pt>
                <c:pt idx="1615">
                  <c:v>64.400000000000006</c:v>
                </c:pt>
                <c:pt idx="1616">
                  <c:v>64.599999999999994</c:v>
                </c:pt>
                <c:pt idx="1617">
                  <c:v>62.8</c:v>
                </c:pt>
                <c:pt idx="1618">
                  <c:v>66.5</c:v>
                </c:pt>
                <c:pt idx="1619">
                  <c:v>66.5</c:v>
                </c:pt>
                <c:pt idx="1620">
                  <c:v>71.2</c:v>
                </c:pt>
                <c:pt idx="1621">
                  <c:v>72.900000000000006</c:v>
                </c:pt>
                <c:pt idx="1622">
                  <c:v>71.3</c:v>
                </c:pt>
                <c:pt idx="1623">
                  <c:v>64.099999999999994</c:v>
                </c:pt>
                <c:pt idx="1624">
                  <c:v>63.5</c:v>
                </c:pt>
                <c:pt idx="1625">
                  <c:v>69.3</c:v>
                </c:pt>
                <c:pt idx="1626">
                  <c:v>65.3</c:v>
                </c:pt>
                <c:pt idx="1627">
                  <c:v>62.9</c:v>
                </c:pt>
                <c:pt idx="1628">
                  <c:v>64</c:v>
                </c:pt>
                <c:pt idx="1629">
                  <c:v>64.3</c:v>
                </c:pt>
                <c:pt idx="1630">
                  <c:v>61.2</c:v>
                </c:pt>
                <c:pt idx="1631">
                  <c:v>62.5</c:v>
                </c:pt>
                <c:pt idx="1632">
                  <c:v>60.9</c:v>
                </c:pt>
                <c:pt idx="1633">
                  <c:v>61.9</c:v>
                </c:pt>
                <c:pt idx="1634">
                  <c:v>62.7</c:v>
                </c:pt>
                <c:pt idx="1635">
                  <c:v>63.2</c:v>
                </c:pt>
                <c:pt idx="1636">
                  <c:v>62</c:v>
                </c:pt>
                <c:pt idx="1637">
                  <c:v>61.9</c:v>
                </c:pt>
                <c:pt idx="1638">
                  <c:v>61.9</c:v>
                </c:pt>
                <c:pt idx="1639">
                  <c:v>62.1</c:v>
                </c:pt>
                <c:pt idx="1640">
                  <c:v>63.5</c:v>
                </c:pt>
                <c:pt idx="1641">
                  <c:v>63.6</c:v>
                </c:pt>
                <c:pt idx="1642">
                  <c:v>60.7</c:v>
                </c:pt>
                <c:pt idx="1643">
                  <c:v>61.9</c:v>
                </c:pt>
                <c:pt idx="1644">
                  <c:v>61.5</c:v>
                </c:pt>
                <c:pt idx="1645">
                  <c:v>62.1</c:v>
                </c:pt>
                <c:pt idx="1646">
                  <c:v>62.6</c:v>
                </c:pt>
                <c:pt idx="1647">
                  <c:v>66.3</c:v>
                </c:pt>
                <c:pt idx="1648">
                  <c:v>67.8</c:v>
                </c:pt>
                <c:pt idx="1649">
                  <c:v>66.3</c:v>
                </c:pt>
                <c:pt idx="1650">
                  <c:v>65.2</c:v>
                </c:pt>
                <c:pt idx="1651">
                  <c:v>62.6</c:v>
                </c:pt>
                <c:pt idx="1652">
                  <c:v>63.6</c:v>
                </c:pt>
                <c:pt idx="1653">
                  <c:v>62.4</c:v>
                </c:pt>
                <c:pt idx="1654">
                  <c:v>67.2</c:v>
                </c:pt>
                <c:pt idx="1655">
                  <c:v>65.099999999999994</c:v>
                </c:pt>
                <c:pt idx="1656">
                  <c:v>64.5</c:v>
                </c:pt>
                <c:pt idx="1657">
                  <c:v>62.6</c:v>
                </c:pt>
                <c:pt idx="1658">
                  <c:v>61.4</c:v>
                </c:pt>
                <c:pt idx="1659">
                  <c:v>63.6</c:v>
                </c:pt>
                <c:pt idx="1660">
                  <c:v>62.6</c:v>
                </c:pt>
                <c:pt idx="1661">
                  <c:v>62.2</c:v>
                </c:pt>
                <c:pt idx="1662">
                  <c:v>64.2</c:v>
                </c:pt>
                <c:pt idx="1663">
                  <c:v>63.6</c:v>
                </c:pt>
                <c:pt idx="1664">
                  <c:v>62</c:v>
                </c:pt>
                <c:pt idx="1665">
                  <c:v>61.5</c:v>
                </c:pt>
                <c:pt idx="1666">
                  <c:v>62.2</c:v>
                </c:pt>
                <c:pt idx="1667">
                  <c:v>63.2</c:v>
                </c:pt>
                <c:pt idx="1668">
                  <c:v>61.5</c:v>
                </c:pt>
                <c:pt idx="1669">
                  <c:v>61.8</c:v>
                </c:pt>
                <c:pt idx="1670">
                  <c:v>61.4</c:v>
                </c:pt>
                <c:pt idx="1671">
                  <c:v>61.8</c:v>
                </c:pt>
                <c:pt idx="1672">
                  <c:v>61.4</c:v>
                </c:pt>
                <c:pt idx="1673">
                  <c:v>64.2</c:v>
                </c:pt>
                <c:pt idx="1674">
                  <c:v>63.4</c:v>
                </c:pt>
                <c:pt idx="1675">
                  <c:v>64.400000000000006</c:v>
                </c:pt>
                <c:pt idx="1676">
                  <c:v>62.3</c:v>
                </c:pt>
                <c:pt idx="1677">
                  <c:v>63.5</c:v>
                </c:pt>
                <c:pt idx="1678">
                  <c:v>61.9</c:v>
                </c:pt>
                <c:pt idx="1679">
                  <c:v>63.5</c:v>
                </c:pt>
                <c:pt idx="1680">
                  <c:v>64.3</c:v>
                </c:pt>
                <c:pt idx="1681">
                  <c:v>62.5</c:v>
                </c:pt>
                <c:pt idx="1682">
                  <c:v>60.1</c:v>
                </c:pt>
                <c:pt idx="1683">
                  <c:v>58.9</c:v>
                </c:pt>
                <c:pt idx="1684">
                  <c:v>59.4</c:v>
                </c:pt>
                <c:pt idx="1685">
                  <c:v>61.3</c:v>
                </c:pt>
                <c:pt idx="1686">
                  <c:v>64.3</c:v>
                </c:pt>
                <c:pt idx="1687">
                  <c:v>71.3</c:v>
                </c:pt>
                <c:pt idx="1688">
                  <c:v>69.8</c:v>
                </c:pt>
                <c:pt idx="1689">
                  <c:v>72.7</c:v>
                </c:pt>
                <c:pt idx="1690">
                  <c:v>70.3</c:v>
                </c:pt>
                <c:pt idx="1691">
                  <c:v>72.5</c:v>
                </c:pt>
                <c:pt idx="1692">
                  <c:v>73.400000000000006</c:v>
                </c:pt>
                <c:pt idx="1693">
                  <c:v>71.2</c:v>
                </c:pt>
                <c:pt idx="1694">
                  <c:v>68.3</c:v>
                </c:pt>
                <c:pt idx="1695">
                  <c:v>73.099999999999994</c:v>
                </c:pt>
                <c:pt idx="1696">
                  <c:v>70.400000000000006</c:v>
                </c:pt>
                <c:pt idx="1697">
                  <c:v>68.7</c:v>
                </c:pt>
                <c:pt idx="1698">
                  <c:v>68.5</c:v>
                </c:pt>
                <c:pt idx="1699">
                  <c:v>68.3</c:v>
                </c:pt>
                <c:pt idx="1700">
                  <c:v>68.900000000000006</c:v>
                </c:pt>
                <c:pt idx="1701">
                  <c:v>63.1</c:v>
                </c:pt>
                <c:pt idx="1702">
                  <c:v>62.5</c:v>
                </c:pt>
                <c:pt idx="1703">
                  <c:v>62.7</c:v>
                </c:pt>
                <c:pt idx="1704">
                  <c:v>64.099999999999994</c:v>
                </c:pt>
                <c:pt idx="1705">
                  <c:v>64.2</c:v>
                </c:pt>
                <c:pt idx="1706">
                  <c:v>63.7</c:v>
                </c:pt>
                <c:pt idx="1707">
                  <c:v>67.5</c:v>
                </c:pt>
                <c:pt idx="1708">
                  <c:v>68.3</c:v>
                </c:pt>
                <c:pt idx="1709">
                  <c:v>70.900000000000006</c:v>
                </c:pt>
                <c:pt idx="1710">
                  <c:v>74.8</c:v>
                </c:pt>
                <c:pt idx="1711">
                  <c:v>70.099999999999994</c:v>
                </c:pt>
                <c:pt idx="1712">
                  <c:v>68.2</c:v>
                </c:pt>
                <c:pt idx="1713">
                  <c:v>64.2</c:v>
                </c:pt>
                <c:pt idx="1714">
                  <c:v>60.6</c:v>
                </c:pt>
                <c:pt idx="1715">
                  <c:v>61.7</c:v>
                </c:pt>
                <c:pt idx="1716">
                  <c:v>60.4</c:v>
                </c:pt>
                <c:pt idx="1717">
                  <c:v>62.1</c:v>
                </c:pt>
                <c:pt idx="1718">
                  <c:v>61.5</c:v>
                </c:pt>
                <c:pt idx="1719">
                  <c:v>61.809090909090912</c:v>
                </c:pt>
                <c:pt idx="1720">
                  <c:v>62.118181818181817</c:v>
                </c:pt>
                <c:pt idx="1721">
                  <c:v>62.427272727272729</c:v>
                </c:pt>
                <c:pt idx="1722">
                  <c:v>62.736363636363635</c:v>
                </c:pt>
                <c:pt idx="1723">
                  <c:v>63.045454545454547</c:v>
                </c:pt>
                <c:pt idx="1724">
                  <c:v>63.354545454545452</c:v>
                </c:pt>
                <c:pt idx="1725">
                  <c:v>63.663636363636364</c:v>
                </c:pt>
                <c:pt idx="1726">
                  <c:v>63.972727272727269</c:v>
                </c:pt>
                <c:pt idx="1727">
                  <c:v>64.281818181818181</c:v>
                </c:pt>
                <c:pt idx="1728">
                  <c:v>64.590909090909093</c:v>
                </c:pt>
                <c:pt idx="1729">
                  <c:v>64.900000000000006</c:v>
                </c:pt>
                <c:pt idx="1730">
                  <c:v>65.209090909090904</c:v>
                </c:pt>
                <c:pt idx="1731">
                  <c:v>65.518181818181816</c:v>
                </c:pt>
                <c:pt idx="1732">
                  <c:v>65.827272727272728</c:v>
                </c:pt>
                <c:pt idx="1733">
                  <c:v>66.13636363636364</c:v>
                </c:pt>
                <c:pt idx="1734">
                  <c:v>66.445454545454538</c:v>
                </c:pt>
                <c:pt idx="1735">
                  <c:v>66.75454545454545</c:v>
                </c:pt>
                <c:pt idx="1736">
                  <c:v>67.063636363636363</c:v>
                </c:pt>
                <c:pt idx="1737">
                  <c:v>67.372727272727275</c:v>
                </c:pt>
                <c:pt idx="1738">
                  <c:v>67.681818181818173</c:v>
                </c:pt>
                <c:pt idx="1739">
                  <c:v>67.990909090909085</c:v>
                </c:pt>
                <c:pt idx="1740">
                  <c:v>68.3</c:v>
                </c:pt>
                <c:pt idx="1741">
                  <c:v>63.8</c:v>
                </c:pt>
                <c:pt idx="1742">
                  <c:v>65.5</c:v>
                </c:pt>
                <c:pt idx="1743">
                  <c:v>63.1</c:v>
                </c:pt>
                <c:pt idx="1744">
                  <c:v>65.099999999999994</c:v>
                </c:pt>
                <c:pt idx="1745">
                  <c:v>64.900000000000006</c:v>
                </c:pt>
                <c:pt idx="1746">
                  <c:v>67</c:v>
                </c:pt>
                <c:pt idx="1747">
                  <c:v>69.599999999999994</c:v>
                </c:pt>
                <c:pt idx="1748">
                  <c:v>69.400000000000006</c:v>
                </c:pt>
                <c:pt idx="1749">
                  <c:v>69.599999999999994</c:v>
                </c:pt>
                <c:pt idx="1750">
                  <c:v>71</c:v>
                </c:pt>
                <c:pt idx="1751">
                  <c:v>66.5</c:v>
                </c:pt>
                <c:pt idx="1752">
                  <c:v>62.2</c:v>
                </c:pt>
                <c:pt idx="1753">
                  <c:v>61.5</c:v>
                </c:pt>
                <c:pt idx="1754">
                  <c:v>63.1</c:v>
                </c:pt>
                <c:pt idx="1755">
                  <c:v>63.3</c:v>
                </c:pt>
                <c:pt idx="1756">
                  <c:v>64.599999999999994</c:v>
                </c:pt>
                <c:pt idx="1757">
                  <c:v>65.2</c:v>
                </c:pt>
                <c:pt idx="1758">
                  <c:v>64.900000000000006</c:v>
                </c:pt>
                <c:pt idx="1759">
                  <c:v>64.099999999999994</c:v>
                </c:pt>
                <c:pt idx="1760">
                  <c:v>59.5</c:v>
                </c:pt>
                <c:pt idx="1761">
                  <c:v>58.9</c:v>
                </c:pt>
                <c:pt idx="1762">
                  <c:v>57.1</c:v>
                </c:pt>
                <c:pt idx="1763">
                  <c:v>59.9</c:v>
                </c:pt>
                <c:pt idx="1764">
                  <c:v>60.3</c:v>
                </c:pt>
                <c:pt idx="1765">
                  <c:v>58.3</c:v>
                </c:pt>
                <c:pt idx="1766">
                  <c:v>61</c:v>
                </c:pt>
                <c:pt idx="1767">
                  <c:v>57.3</c:v>
                </c:pt>
                <c:pt idx="1768">
                  <c:v>58.7</c:v>
                </c:pt>
                <c:pt idx="1769">
                  <c:v>56.9</c:v>
                </c:pt>
                <c:pt idx="1770">
                  <c:v>65.3</c:v>
                </c:pt>
                <c:pt idx="1771">
                  <c:v>62.1</c:v>
                </c:pt>
                <c:pt idx="1772">
                  <c:v>55.6</c:v>
                </c:pt>
                <c:pt idx="1773">
                  <c:v>50.9</c:v>
                </c:pt>
                <c:pt idx="1774">
                  <c:v>49.9</c:v>
                </c:pt>
                <c:pt idx="1775">
                  <c:v>51.2</c:v>
                </c:pt>
                <c:pt idx="1776">
                  <c:v>52.9</c:v>
                </c:pt>
                <c:pt idx="1777">
                  <c:v>55.1</c:v>
                </c:pt>
                <c:pt idx="1778">
                  <c:v>60</c:v>
                </c:pt>
                <c:pt idx="1779">
                  <c:v>58.4</c:v>
                </c:pt>
                <c:pt idx="1780">
                  <c:v>62.4</c:v>
                </c:pt>
                <c:pt idx="1781">
                  <c:v>57.1</c:v>
                </c:pt>
                <c:pt idx="1782">
                  <c:v>55.7</c:v>
                </c:pt>
                <c:pt idx="1783">
                  <c:v>55.1</c:v>
                </c:pt>
                <c:pt idx="1784">
                  <c:v>57</c:v>
                </c:pt>
                <c:pt idx="1785">
                  <c:v>55.9</c:v>
                </c:pt>
                <c:pt idx="1786">
                  <c:v>53.4</c:v>
                </c:pt>
                <c:pt idx="1787">
                  <c:v>57.1</c:v>
                </c:pt>
                <c:pt idx="1788">
                  <c:v>53.7</c:v>
                </c:pt>
                <c:pt idx="1789">
                  <c:v>51.9</c:v>
                </c:pt>
                <c:pt idx="1790">
                  <c:v>51.922222222222224</c:v>
                </c:pt>
                <c:pt idx="1791">
                  <c:v>51.944444444444443</c:v>
                </c:pt>
                <c:pt idx="1792">
                  <c:v>51.966666666666669</c:v>
                </c:pt>
                <c:pt idx="1793">
                  <c:v>51.988888888888887</c:v>
                </c:pt>
                <c:pt idx="1794">
                  <c:v>52.011111111111113</c:v>
                </c:pt>
                <c:pt idx="1795">
                  <c:v>52.033333333333331</c:v>
                </c:pt>
                <c:pt idx="1796">
                  <c:v>52.055555555555557</c:v>
                </c:pt>
                <c:pt idx="1797">
                  <c:v>52.077777777777776</c:v>
                </c:pt>
                <c:pt idx="1798">
                  <c:v>52.1</c:v>
                </c:pt>
                <c:pt idx="1799">
                  <c:v>51</c:v>
                </c:pt>
                <c:pt idx="1800">
                  <c:v>51.6</c:v>
                </c:pt>
                <c:pt idx="1801">
                  <c:v>50.3</c:v>
                </c:pt>
                <c:pt idx="1802">
                  <c:v>55</c:v>
                </c:pt>
                <c:pt idx="1803">
                  <c:v>57.9</c:v>
                </c:pt>
                <c:pt idx="1804">
                  <c:v>55.6</c:v>
                </c:pt>
                <c:pt idx="1805">
                  <c:v>53</c:v>
                </c:pt>
                <c:pt idx="1806">
                  <c:v>49.7</c:v>
                </c:pt>
                <c:pt idx="1807">
                  <c:v>60.2</c:v>
                </c:pt>
                <c:pt idx="1808">
                  <c:v>55.5</c:v>
                </c:pt>
                <c:pt idx="1809">
                  <c:v>58.4</c:v>
                </c:pt>
                <c:pt idx="1810">
                  <c:v>54.5</c:v>
                </c:pt>
                <c:pt idx="1811">
                  <c:v>52.1</c:v>
                </c:pt>
                <c:pt idx="1812">
                  <c:v>56.1</c:v>
                </c:pt>
                <c:pt idx="1813">
                  <c:v>52.8</c:v>
                </c:pt>
                <c:pt idx="1814">
                  <c:v>49.1</c:v>
                </c:pt>
                <c:pt idx="1815">
                  <c:v>51.5</c:v>
                </c:pt>
                <c:pt idx="1816">
                  <c:v>54.1</c:v>
                </c:pt>
                <c:pt idx="1817">
                  <c:v>51</c:v>
                </c:pt>
                <c:pt idx="1818">
                  <c:v>51</c:v>
                </c:pt>
                <c:pt idx="1819">
                  <c:v>53</c:v>
                </c:pt>
                <c:pt idx="1820">
                  <c:v>50.8</c:v>
                </c:pt>
                <c:pt idx="1821">
                  <c:v>54.7</c:v>
                </c:pt>
                <c:pt idx="1822">
                  <c:v>54.5</c:v>
                </c:pt>
                <c:pt idx="1823">
                  <c:v>49.8</c:v>
                </c:pt>
                <c:pt idx="1824">
                  <c:v>46.7</c:v>
                </c:pt>
                <c:pt idx="1825">
                  <c:v>50.4</c:v>
                </c:pt>
                <c:pt idx="1826">
                  <c:v>57.2</c:v>
                </c:pt>
                <c:pt idx="1827">
                  <c:v>50</c:v>
                </c:pt>
                <c:pt idx="1828">
                  <c:v>51.3</c:v>
                </c:pt>
                <c:pt idx="1829">
                  <c:v>52.2</c:v>
                </c:pt>
                <c:pt idx="1830">
                  <c:v>53.4</c:v>
                </c:pt>
                <c:pt idx="1831">
                  <c:v>51.2</c:v>
                </c:pt>
                <c:pt idx="1832">
                  <c:v>52.5</c:v>
                </c:pt>
                <c:pt idx="1833">
                  <c:v>52.3</c:v>
                </c:pt>
                <c:pt idx="1834">
                  <c:v>57.5</c:v>
                </c:pt>
                <c:pt idx="1835">
                  <c:v>54.3</c:v>
                </c:pt>
                <c:pt idx="1836">
                  <c:v>51.3</c:v>
                </c:pt>
                <c:pt idx="1837">
                  <c:v>50.5</c:v>
                </c:pt>
                <c:pt idx="1838">
                  <c:v>51.1</c:v>
                </c:pt>
                <c:pt idx="1839">
                  <c:v>52.8</c:v>
                </c:pt>
                <c:pt idx="1840">
                  <c:v>60.5</c:v>
                </c:pt>
                <c:pt idx="1841">
                  <c:v>50.5</c:v>
                </c:pt>
                <c:pt idx="1842">
                  <c:v>61.5</c:v>
                </c:pt>
                <c:pt idx="1843">
                  <c:v>62.6</c:v>
                </c:pt>
                <c:pt idx="1844">
                  <c:v>58.8</c:v>
                </c:pt>
                <c:pt idx="1845">
                  <c:v>60.4</c:v>
                </c:pt>
                <c:pt idx="1846">
                  <c:v>59.1</c:v>
                </c:pt>
                <c:pt idx="1847">
                  <c:v>53.5</c:v>
                </c:pt>
                <c:pt idx="1848">
                  <c:v>53</c:v>
                </c:pt>
                <c:pt idx="1849">
                  <c:v>50.1</c:v>
                </c:pt>
                <c:pt idx="1850">
                  <c:v>51.7</c:v>
                </c:pt>
                <c:pt idx="1851">
                  <c:v>39.6</c:v>
                </c:pt>
                <c:pt idx="1852">
                  <c:v>50</c:v>
                </c:pt>
                <c:pt idx="1853">
                  <c:v>51.2</c:v>
                </c:pt>
                <c:pt idx="1854">
                  <c:v>51.5</c:v>
                </c:pt>
                <c:pt idx="1855">
                  <c:v>48.8</c:v>
                </c:pt>
                <c:pt idx="1856">
                  <c:v>47.6</c:v>
                </c:pt>
                <c:pt idx="1857">
                  <c:v>51.6</c:v>
                </c:pt>
                <c:pt idx="1858">
                  <c:v>54</c:v>
                </c:pt>
                <c:pt idx="1859">
                  <c:v>53.3</c:v>
                </c:pt>
                <c:pt idx="1860">
                  <c:v>55.2</c:v>
                </c:pt>
                <c:pt idx="1861">
                  <c:v>50.4</c:v>
                </c:pt>
                <c:pt idx="1862">
                  <c:v>51.4</c:v>
                </c:pt>
                <c:pt idx="1863">
                  <c:v>52.3</c:v>
                </c:pt>
                <c:pt idx="1864">
                  <c:v>51</c:v>
                </c:pt>
                <c:pt idx="1865">
                  <c:v>52.5</c:v>
                </c:pt>
                <c:pt idx="1866">
                  <c:v>54.2</c:v>
                </c:pt>
                <c:pt idx="1867">
                  <c:v>51.8</c:v>
                </c:pt>
                <c:pt idx="1868">
                  <c:v>52</c:v>
                </c:pt>
                <c:pt idx="1869">
                  <c:v>59.5</c:v>
                </c:pt>
                <c:pt idx="1870">
                  <c:v>58.2</c:v>
                </c:pt>
                <c:pt idx="1871">
                  <c:v>57.2</c:v>
                </c:pt>
                <c:pt idx="1872">
                  <c:v>57.8</c:v>
                </c:pt>
                <c:pt idx="1873">
                  <c:v>58.6</c:v>
                </c:pt>
                <c:pt idx="1874">
                  <c:v>59.6</c:v>
                </c:pt>
                <c:pt idx="1875">
                  <c:v>52.6</c:v>
                </c:pt>
                <c:pt idx="1876">
                  <c:v>53.5</c:v>
                </c:pt>
                <c:pt idx="1877">
                  <c:v>59.8</c:v>
                </c:pt>
                <c:pt idx="1878">
                  <c:v>55.1</c:v>
                </c:pt>
                <c:pt idx="1879">
                  <c:v>56.4</c:v>
                </c:pt>
                <c:pt idx="1880">
                  <c:v>56.7</c:v>
                </c:pt>
                <c:pt idx="1881">
                  <c:v>54.6</c:v>
                </c:pt>
                <c:pt idx="1882">
                  <c:v>52.2</c:v>
                </c:pt>
                <c:pt idx="1883">
                  <c:v>54</c:v>
                </c:pt>
                <c:pt idx="1884">
                  <c:v>62.2</c:v>
                </c:pt>
                <c:pt idx="1885">
                  <c:v>53.9</c:v>
                </c:pt>
                <c:pt idx="1886">
                  <c:v>52.1</c:v>
                </c:pt>
                <c:pt idx="1887">
                  <c:v>49.8</c:v>
                </c:pt>
                <c:pt idx="1888">
                  <c:v>48.5</c:v>
                </c:pt>
                <c:pt idx="1889">
                  <c:v>50</c:v>
                </c:pt>
                <c:pt idx="1890">
                  <c:v>52.2</c:v>
                </c:pt>
                <c:pt idx="1891">
                  <c:v>59.8</c:v>
                </c:pt>
                <c:pt idx="1892">
                  <c:v>55</c:v>
                </c:pt>
                <c:pt idx="1893">
                  <c:v>58.1</c:v>
                </c:pt>
                <c:pt idx="1894">
                  <c:v>54.1</c:v>
                </c:pt>
                <c:pt idx="1895">
                  <c:v>48.5</c:v>
                </c:pt>
                <c:pt idx="1896">
                  <c:v>46.4</c:v>
                </c:pt>
                <c:pt idx="1897">
                  <c:v>49.2</c:v>
                </c:pt>
                <c:pt idx="1898">
                  <c:v>54.3</c:v>
                </c:pt>
                <c:pt idx="1899">
                  <c:v>51.5</c:v>
                </c:pt>
                <c:pt idx="1900">
                  <c:v>51.1</c:v>
                </c:pt>
                <c:pt idx="1901">
                  <c:v>49.4</c:v>
                </c:pt>
                <c:pt idx="1902">
                  <c:v>49.9</c:v>
                </c:pt>
                <c:pt idx="1903">
                  <c:v>53.8</c:v>
                </c:pt>
                <c:pt idx="1904">
                  <c:v>55.7</c:v>
                </c:pt>
                <c:pt idx="1905">
                  <c:v>61.5</c:v>
                </c:pt>
                <c:pt idx="1906">
                  <c:v>60.3</c:v>
                </c:pt>
                <c:pt idx="1907">
                  <c:v>59.8</c:v>
                </c:pt>
                <c:pt idx="1908">
                  <c:v>57.4</c:v>
                </c:pt>
                <c:pt idx="1909">
                  <c:v>55.4</c:v>
                </c:pt>
                <c:pt idx="1910">
                  <c:v>53.6</c:v>
                </c:pt>
                <c:pt idx="1911">
                  <c:v>52.3</c:v>
                </c:pt>
                <c:pt idx="1912">
                  <c:v>55.8</c:v>
                </c:pt>
                <c:pt idx="1913">
                  <c:v>56.9</c:v>
                </c:pt>
                <c:pt idx="1914">
                  <c:v>58.8</c:v>
                </c:pt>
                <c:pt idx="1915">
                  <c:v>55.8</c:v>
                </c:pt>
                <c:pt idx="1916">
                  <c:v>59.8</c:v>
                </c:pt>
                <c:pt idx="1917">
                  <c:v>63.4</c:v>
                </c:pt>
                <c:pt idx="1918">
                  <c:v>55</c:v>
                </c:pt>
                <c:pt idx="1919">
                  <c:v>55.7</c:v>
                </c:pt>
                <c:pt idx="1920">
                  <c:v>56.1</c:v>
                </c:pt>
                <c:pt idx="1921">
                  <c:v>58.3</c:v>
                </c:pt>
                <c:pt idx="1922">
                  <c:v>57</c:v>
                </c:pt>
                <c:pt idx="1923">
                  <c:v>60.4</c:v>
                </c:pt>
                <c:pt idx="1924">
                  <c:v>65.599999999999994</c:v>
                </c:pt>
                <c:pt idx="1925">
                  <c:v>63</c:v>
                </c:pt>
                <c:pt idx="1926">
                  <c:v>61.3</c:v>
                </c:pt>
                <c:pt idx="1927">
                  <c:v>57.1</c:v>
                </c:pt>
                <c:pt idx="1928">
                  <c:v>56.1</c:v>
                </c:pt>
                <c:pt idx="1929">
                  <c:v>55.1</c:v>
                </c:pt>
                <c:pt idx="1930">
                  <c:v>53</c:v>
                </c:pt>
                <c:pt idx="1931">
                  <c:v>52.8</c:v>
                </c:pt>
                <c:pt idx="1932">
                  <c:v>55.2</c:v>
                </c:pt>
                <c:pt idx="1933">
                  <c:v>57.5</c:v>
                </c:pt>
                <c:pt idx="1934">
                  <c:v>62.7</c:v>
                </c:pt>
                <c:pt idx="1935">
                  <c:v>59</c:v>
                </c:pt>
                <c:pt idx="1936">
                  <c:v>56.4</c:v>
                </c:pt>
                <c:pt idx="1937">
                  <c:v>57</c:v>
                </c:pt>
                <c:pt idx="1938">
                  <c:v>56.5</c:v>
                </c:pt>
                <c:pt idx="1939">
                  <c:v>55.5</c:v>
                </c:pt>
                <c:pt idx="1940">
                  <c:v>55.6</c:v>
                </c:pt>
                <c:pt idx="1941">
                  <c:v>54.2</c:v>
                </c:pt>
                <c:pt idx="1942">
                  <c:v>56.8</c:v>
                </c:pt>
                <c:pt idx="1943">
                  <c:v>58.1</c:v>
                </c:pt>
                <c:pt idx="1944">
                  <c:v>68.3</c:v>
                </c:pt>
                <c:pt idx="1945">
                  <c:v>63.2</c:v>
                </c:pt>
                <c:pt idx="1946">
                  <c:v>62.4</c:v>
                </c:pt>
                <c:pt idx="1947">
                  <c:v>60</c:v>
                </c:pt>
                <c:pt idx="1948">
                  <c:v>59</c:v>
                </c:pt>
                <c:pt idx="1949">
                  <c:v>59.3</c:v>
                </c:pt>
                <c:pt idx="1950">
                  <c:v>60</c:v>
                </c:pt>
                <c:pt idx="1951">
                  <c:v>57.8</c:v>
                </c:pt>
                <c:pt idx="1952">
                  <c:v>56.3</c:v>
                </c:pt>
                <c:pt idx="1953">
                  <c:v>58.4</c:v>
                </c:pt>
                <c:pt idx="1954">
                  <c:v>58</c:v>
                </c:pt>
                <c:pt idx="1955">
                  <c:v>58</c:v>
                </c:pt>
                <c:pt idx="1956">
                  <c:v>59.9</c:v>
                </c:pt>
                <c:pt idx="1957">
                  <c:v>58.1</c:v>
                </c:pt>
                <c:pt idx="1958">
                  <c:v>58.8</c:v>
                </c:pt>
                <c:pt idx="1959">
                  <c:v>57.3</c:v>
                </c:pt>
                <c:pt idx="1960">
                  <c:v>58.5</c:v>
                </c:pt>
                <c:pt idx="1961">
                  <c:v>61.3</c:v>
                </c:pt>
                <c:pt idx="1962">
                  <c:v>59.6</c:v>
                </c:pt>
                <c:pt idx="1963">
                  <c:v>57.9</c:v>
                </c:pt>
                <c:pt idx="1964">
                  <c:v>58.9</c:v>
                </c:pt>
                <c:pt idx="1965">
                  <c:v>63.1</c:v>
                </c:pt>
                <c:pt idx="1966">
                  <c:v>63.8</c:v>
                </c:pt>
                <c:pt idx="1967">
                  <c:v>59.6</c:v>
                </c:pt>
                <c:pt idx="1968">
                  <c:v>57</c:v>
                </c:pt>
                <c:pt idx="1969">
                  <c:v>58.1</c:v>
                </c:pt>
                <c:pt idx="1970">
                  <c:v>61.4</c:v>
                </c:pt>
                <c:pt idx="1971">
                  <c:v>62.6</c:v>
                </c:pt>
                <c:pt idx="1972">
                  <c:v>61.6</c:v>
                </c:pt>
                <c:pt idx="1973">
                  <c:v>59.2</c:v>
                </c:pt>
                <c:pt idx="1974">
                  <c:v>58.2</c:v>
                </c:pt>
                <c:pt idx="1975">
                  <c:v>59.1</c:v>
                </c:pt>
                <c:pt idx="1976">
                  <c:v>57.9</c:v>
                </c:pt>
                <c:pt idx="1977">
                  <c:v>58.7</c:v>
                </c:pt>
                <c:pt idx="1978">
                  <c:v>58.6</c:v>
                </c:pt>
                <c:pt idx="1979">
                  <c:v>57</c:v>
                </c:pt>
                <c:pt idx="1980">
                  <c:v>58.7</c:v>
                </c:pt>
                <c:pt idx="1981">
                  <c:v>58.9</c:v>
                </c:pt>
                <c:pt idx="1982">
                  <c:v>58.9</c:v>
                </c:pt>
                <c:pt idx="1983">
                  <c:v>60.1</c:v>
                </c:pt>
                <c:pt idx="1984">
                  <c:v>60.6</c:v>
                </c:pt>
                <c:pt idx="1985">
                  <c:v>61.5</c:v>
                </c:pt>
                <c:pt idx="1986">
                  <c:v>63.4</c:v>
                </c:pt>
                <c:pt idx="1987">
                  <c:v>66.5</c:v>
                </c:pt>
                <c:pt idx="1988">
                  <c:v>63.1</c:v>
                </c:pt>
                <c:pt idx="1989">
                  <c:v>64.099999999999994</c:v>
                </c:pt>
                <c:pt idx="1990">
                  <c:v>64.099999999999994</c:v>
                </c:pt>
                <c:pt idx="1991">
                  <c:v>69.5</c:v>
                </c:pt>
                <c:pt idx="1992">
                  <c:v>68.3</c:v>
                </c:pt>
                <c:pt idx="1993">
                  <c:v>68.8</c:v>
                </c:pt>
                <c:pt idx="1994">
                  <c:v>63.1</c:v>
                </c:pt>
                <c:pt idx="1995">
                  <c:v>62.6</c:v>
                </c:pt>
                <c:pt idx="1996">
                  <c:v>61.6</c:v>
                </c:pt>
                <c:pt idx="1997">
                  <c:v>61.1</c:v>
                </c:pt>
                <c:pt idx="1998">
                  <c:v>61.2</c:v>
                </c:pt>
                <c:pt idx="1999">
                  <c:v>63.6</c:v>
                </c:pt>
                <c:pt idx="2000">
                  <c:v>64</c:v>
                </c:pt>
                <c:pt idx="2001">
                  <c:v>63.2</c:v>
                </c:pt>
                <c:pt idx="2002">
                  <c:v>65</c:v>
                </c:pt>
                <c:pt idx="2003">
                  <c:v>66.2</c:v>
                </c:pt>
                <c:pt idx="2004">
                  <c:v>67.400000000000006</c:v>
                </c:pt>
                <c:pt idx="2005">
                  <c:v>65.3</c:v>
                </c:pt>
                <c:pt idx="2006">
                  <c:v>64.3</c:v>
                </c:pt>
                <c:pt idx="2007">
                  <c:v>65</c:v>
                </c:pt>
                <c:pt idx="2008">
                  <c:v>65.2</c:v>
                </c:pt>
                <c:pt idx="2009">
                  <c:v>65.900000000000006</c:v>
                </c:pt>
                <c:pt idx="2010">
                  <c:v>64.8</c:v>
                </c:pt>
                <c:pt idx="2011">
                  <c:v>64.2</c:v>
                </c:pt>
                <c:pt idx="2012">
                  <c:v>63.7</c:v>
                </c:pt>
                <c:pt idx="2013">
                  <c:v>63.5</c:v>
                </c:pt>
                <c:pt idx="2014">
                  <c:v>65.400000000000006</c:v>
                </c:pt>
                <c:pt idx="2015">
                  <c:v>67.099999999999994</c:v>
                </c:pt>
                <c:pt idx="2016">
                  <c:v>68.900000000000006</c:v>
                </c:pt>
                <c:pt idx="2017">
                  <c:v>67.3</c:v>
                </c:pt>
                <c:pt idx="2018">
                  <c:v>65.5</c:v>
                </c:pt>
                <c:pt idx="2019">
                  <c:v>65.5</c:v>
                </c:pt>
                <c:pt idx="2020">
                  <c:v>65.8</c:v>
                </c:pt>
                <c:pt idx="2021">
                  <c:v>66.7</c:v>
                </c:pt>
                <c:pt idx="2022">
                  <c:v>64.8</c:v>
                </c:pt>
                <c:pt idx="2023">
                  <c:v>65.3</c:v>
                </c:pt>
                <c:pt idx="2024">
                  <c:v>64.5</c:v>
                </c:pt>
                <c:pt idx="2025">
                  <c:v>66.8</c:v>
                </c:pt>
                <c:pt idx="2026">
                  <c:v>67.3</c:v>
                </c:pt>
                <c:pt idx="2027">
                  <c:v>66.400000000000006</c:v>
                </c:pt>
                <c:pt idx="2028">
                  <c:v>68.400000000000006</c:v>
                </c:pt>
                <c:pt idx="2029">
                  <c:v>68.099999999999994</c:v>
                </c:pt>
                <c:pt idx="2030">
                  <c:v>64</c:v>
                </c:pt>
                <c:pt idx="2031">
                  <c:v>61.4</c:v>
                </c:pt>
                <c:pt idx="2032">
                  <c:v>63.4</c:v>
                </c:pt>
                <c:pt idx="2033">
                  <c:v>63</c:v>
                </c:pt>
                <c:pt idx="2034">
                  <c:v>64.3</c:v>
                </c:pt>
                <c:pt idx="2035">
                  <c:v>65.7</c:v>
                </c:pt>
                <c:pt idx="2036">
                  <c:v>65.5</c:v>
                </c:pt>
                <c:pt idx="2037">
                  <c:v>64.900000000000006</c:v>
                </c:pt>
                <c:pt idx="2038">
                  <c:v>63.5</c:v>
                </c:pt>
                <c:pt idx="2039">
                  <c:v>66</c:v>
                </c:pt>
                <c:pt idx="2040">
                  <c:v>66.5</c:v>
                </c:pt>
                <c:pt idx="2041">
                  <c:v>66.5</c:v>
                </c:pt>
                <c:pt idx="2042">
                  <c:v>67.5</c:v>
                </c:pt>
                <c:pt idx="2043">
                  <c:v>67</c:v>
                </c:pt>
                <c:pt idx="2044">
                  <c:v>63</c:v>
                </c:pt>
                <c:pt idx="2045">
                  <c:v>61.6</c:v>
                </c:pt>
                <c:pt idx="2046">
                  <c:v>60.2</c:v>
                </c:pt>
                <c:pt idx="2047">
                  <c:v>62.4</c:v>
                </c:pt>
                <c:pt idx="2048">
                  <c:v>61.5</c:v>
                </c:pt>
                <c:pt idx="2049">
                  <c:v>65.2</c:v>
                </c:pt>
                <c:pt idx="2050">
                  <c:v>67.8</c:v>
                </c:pt>
                <c:pt idx="2051">
                  <c:v>66.3</c:v>
                </c:pt>
                <c:pt idx="2052">
                  <c:v>64.099999999999994</c:v>
                </c:pt>
                <c:pt idx="2053">
                  <c:v>67</c:v>
                </c:pt>
                <c:pt idx="2054">
                  <c:v>67.3</c:v>
                </c:pt>
                <c:pt idx="2055">
                  <c:v>66.2</c:v>
                </c:pt>
                <c:pt idx="2056">
                  <c:v>67</c:v>
                </c:pt>
                <c:pt idx="2057">
                  <c:v>68.7</c:v>
                </c:pt>
                <c:pt idx="2058">
                  <c:v>65.8</c:v>
                </c:pt>
                <c:pt idx="2059">
                  <c:v>65.2</c:v>
                </c:pt>
                <c:pt idx="2060">
                  <c:v>64.900000000000006</c:v>
                </c:pt>
                <c:pt idx="2061">
                  <c:v>63.9</c:v>
                </c:pt>
                <c:pt idx="2062">
                  <c:v>63.4</c:v>
                </c:pt>
                <c:pt idx="2063">
                  <c:v>65.599999999999994</c:v>
                </c:pt>
                <c:pt idx="2064">
                  <c:v>66</c:v>
                </c:pt>
                <c:pt idx="2065">
                  <c:v>64.5</c:v>
                </c:pt>
                <c:pt idx="2066">
                  <c:v>61.6</c:v>
                </c:pt>
                <c:pt idx="2067">
                  <c:v>61.3</c:v>
                </c:pt>
                <c:pt idx="2068">
                  <c:v>63.6</c:v>
                </c:pt>
                <c:pt idx="2069">
                  <c:v>64.599999999999994</c:v>
                </c:pt>
                <c:pt idx="2070">
                  <c:v>67.5</c:v>
                </c:pt>
                <c:pt idx="2071">
                  <c:v>62.9</c:v>
                </c:pt>
                <c:pt idx="2072">
                  <c:v>63.4</c:v>
                </c:pt>
                <c:pt idx="2073">
                  <c:v>61.7</c:v>
                </c:pt>
                <c:pt idx="2074">
                  <c:v>63.1</c:v>
                </c:pt>
                <c:pt idx="2075">
                  <c:v>65.400000000000006</c:v>
                </c:pt>
                <c:pt idx="2076">
                  <c:v>68.900000000000006</c:v>
                </c:pt>
                <c:pt idx="2077">
                  <c:v>62.1</c:v>
                </c:pt>
                <c:pt idx="2078">
                  <c:v>63.4</c:v>
                </c:pt>
                <c:pt idx="2079">
                  <c:v>63.7</c:v>
                </c:pt>
                <c:pt idx="2080">
                  <c:v>66.2</c:v>
                </c:pt>
                <c:pt idx="2081">
                  <c:v>61.2</c:v>
                </c:pt>
                <c:pt idx="2082">
                  <c:v>59.8</c:v>
                </c:pt>
                <c:pt idx="2083">
                  <c:v>60.1</c:v>
                </c:pt>
                <c:pt idx="2084">
                  <c:v>59.5</c:v>
                </c:pt>
                <c:pt idx="2085">
                  <c:v>59.2</c:v>
                </c:pt>
                <c:pt idx="2086">
                  <c:v>60.7</c:v>
                </c:pt>
                <c:pt idx="2087">
                  <c:v>59.4</c:v>
                </c:pt>
                <c:pt idx="2088">
                  <c:v>59.9</c:v>
                </c:pt>
                <c:pt idx="2089">
                  <c:v>63.7</c:v>
                </c:pt>
                <c:pt idx="2090">
                  <c:v>63</c:v>
                </c:pt>
                <c:pt idx="2091">
                  <c:v>61.5</c:v>
                </c:pt>
                <c:pt idx="2092">
                  <c:v>60.6</c:v>
                </c:pt>
                <c:pt idx="2093">
                  <c:v>58.2</c:v>
                </c:pt>
                <c:pt idx="2094">
                  <c:v>58.9</c:v>
                </c:pt>
                <c:pt idx="2095">
                  <c:v>61.3</c:v>
                </c:pt>
                <c:pt idx="2096">
                  <c:v>61.1</c:v>
                </c:pt>
                <c:pt idx="2097">
                  <c:v>59.6</c:v>
                </c:pt>
                <c:pt idx="2098">
                  <c:v>60.8</c:v>
                </c:pt>
                <c:pt idx="2099">
                  <c:v>65.099999999999994</c:v>
                </c:pt>
                <c:pt idx="2100">
                  <c:v>61.6</c:v>
                </c:pt>
                <c:pt idx="2101">
                  <c:v>59.3</c:v>
                </c:pt>
                <c:pt idx="2102">
                  <c:v>64.400000000000006</c:v>
                </c:pt>
                <c:pt idx="2103">
                  <c:v>66.5</c:v>
                </c:pt>
                <c:pt idx="2104">
                  <c:v>65.8</c:v>
                </c:pt>
                <c:pt idx="2105">
                  <c:v>62</c:v>
                </c:pt>
                <c:pt idx="2106">
                  <c:v>63</c:v>
                </c:pt>
                <c:pt idx="2107">
                  <c:v>61.4</c:v>
                </c:pt>
                <c:pt idx="2108">
                  <c:v>59.3</c:v>
                </c:pt>
                <c:pt idx="2109">
                  <c:v>59.8</c:v>
                </c:pt>
                <c:pt idx="2110">
                  <c:v>62.7</c:v>
                </c:pt>
                <c:pt idx="2111">
                  <c:v>62.1</c:v>
                </c:pt>
                <c:pt idx="2112">
                  <c:v>57.8</c:v>
                </c:pt>
                <c:pt idx="2113">
                  <c:v>56.5</c:v>
                </c:pt>
                <c:pt idx="2114">
                  <c:v>63.8</c:v>
                </c:pt>
                <c:pt idx="2115">
                  <c:v>63.4</c:v>
                </c:pt>
                <c:pt idx="2116">
                  <c:v>57.3</c:v>
                </c:pt>
                <c:pt idx="2117">
                  <c:v>61.1</c:v>
                </c:pt>
                <c:pt idx="2118">
                  <c:v>55.2</c:v>
                </c:pt>
                <c:pt idx="2119">
                  <c:v>55.3</c:v>
                </c:pt>
                <c:pt idx="2120">
                  <c:v>57.5</c:v>
                </c:pt>
                <c:pt idx="2121">
                  <c:v>58.6</c:v>
                </c:pt>
                <c:pt idx="2122">
                  <c:v>60.7</c:v>
                </c:pt>
                <c:pt idx="2123">
                  <c:v>59</c:v>
                </c:pt>
                <c:pt idx="2124">
                  <c:v>59.8</c:v>
                </c:pt>
                <c:pt idx="2125">
                  <c:v>58.3</c:v>
                </c:pt>
                <c:pt idx="2126">
                  <c:v>61.1</c:v>
                </c:pt>
                <c:pt idx="2127">
                  <c:v>67.7</c:v>
                </c:pt>
                <c:pt idx="2128">
                  <c:v>61.6</c:v>
                </c:pt>
                <c:pt idx="2129">
                  <c:v>57.6</c:v>
                </c:pt>
                <c:pt idx="2130">
                  <c:v>58.6</c:v>
                </c:pt>
                <c:pt idx="2131">
                  <c:v>57.6</c:v>
                </c:pt>
                <c:pt idx="2132">
                  <c:v>57.7</c:v>
                </c:pt>
                <c:pt idx="2133">
                  <c:v>55.8</c:v>
                </c:pt>
                <c:pt idx="2134">
                  <c:v>56.7</c:v>
                </c:pt>
                <c:pt idx="2135">
                  <c:v>54.2</c:v>
                </c:pt>
                <c:pt idx="2136">
                  <c:v>56.1</c:v>
                </c:pt>
                <c:pt idx="2137">
                  <c:v>55.5</c:v>
                </c:pt>
                <c:pt idx="2138">
                  <c:v>56.4</c:v>
                </c:pt>
                <c:pt idx="2139">
                  <c:v>58.1</c:v>
                </c:pt>
                <c:pt idx="2140">
                  <c:v>58.1</c:v>
                </c:pt>
                <c:pt idx="2141">
                  <c:v>63.7</c:v>
                </c:pt>
                <c:pt idx="2142">
                  <c:v>64</c:v>
                </c:pt>
                <c:pt idx="2143">
                  <c:v>64.3</c:v>
                </c:pt>
                <c:pt idx="2144">
                  <c:v>62.4</c:v>
                </c:pt>
                <c:pt idx="2145">
                  <c:v>56.9</c:v>
                </c:pt>
                <c:pt idx="2146">
                  <c:v>57.8</c:v>
                </c:pt>
                <c:pt idx="2147">
                  <c:v>57</c:v>
                </c:pt>
                <c:pt idx="2148">
                  <c:v>53.6</c:v>
                </c:pt>
                <c:pt idx="2149">
                  <c:v>55.3</c:v>
                </c:pt>
                <c:pt idx="2150">
                  <c:v>54.2</c:v>
                </c:pt>
                <c:pt idx="2151">
                  <c:v>58</c:v>
                </c:pt>
                <c:pt idx="2152">
                  <c:v>58.7</c:v>
                </c:pt>
                <c:pt idx="2153">
                  <c:v>55.7</c:v>
                </c:pt>
                <c:pt idx="2154">
                  <c:v>53.5</c:v>
                </c:pt>
                <c:pt idx="2155">
                  <c:v>53.4</c:v>
                </c:pt>
                <c:pt idx="2156">
                  <c:v>51.5</c:v>
                </c:pt>
                <c:pt idx="2157">
                  <c:v>52.6</c:v>
                </c:pt>
                <c:pt idx="2158">
                  <c:v>52.2</c:v>
                </c:pt>
                <c:pt idx="2159">
                  <c:v>53.2</c:v>
                </c:pt>
                <c:pt idx="2160">
                  <c:v>49.4</c:v>
                </c:pt>
                <c:pt idx="2161">
                  <c:v>49.4</c:v>
                </c:pt>
                <c:pt idx="2162">
                  <c:v>52.3</c:v>
                </c:pt>
                <c:pt idx="2163">
                  <c:v>55.3</c:v>
                </c:pt>
                <c:pt idx="2164">
                  <c:v>53</c:v>
                </c:pt>
                <c:pt idx="2165">
                  <c:v>49.7</c:v>
                </c:pt>
                <c:pt idx="2166">
                  <c:v>52.2</c:v>
                </c:pt>
                <c:pt idx="2167">
                  <c:v>56.6</c:v>
                </c:pt>
                <c:pt idx="2168">
                  <c:v>54.2</c:v>
                </c:pt>
                <c:pt idx="2169">
                  <c:v>55.2</c:v>
                </c:pt>
                <c:pt idx="2170">
                  <c:v>50</c:v>
                </c:pt>
                <c:pt idx="2171">
                  <c:v>48.8</c:v>
                </c:pt>
                <c:pt idx="2172">
                  <c:v>48</c:v>
                </c:pt>
                <c:pt idx="2173">
                  <c:v>52.4</c:v>
                </c:pt>
                <c:pt idx="2174">
                  <c:v>53.6</c:v>
                </c:pt>
                <c:pt idx="2175">
                  <c:v>47.5</c:v>
                </c:pt>
                <c:pt idx="2176">
                  <c:v>49.8</c:v>
                </c:pt>
                <c:pt idx="2177">
                  <c:v>49.4</c:v>
                </c:pt>
                <c:pt idx="2178">
                  <c:v>47.8</c:v>
                </c:pt>
                <c:pt idx="2179">
                  <c:v>46.3</c:v>
                </c:pt>
                <c:pt idx="2180">
                  <c:v>45.4</c:v>
                </c:pt>
                <c:pt idx="2181">
                  <c:v>48.5</c:v>
                </c:pt>
                <c:pt idx="2182">
                  <c:v>53</c:v>
                </c:pt>
                <c:pt idx="2183">
                  <c:v>55.4</c:v>
                </c:pt>
                <c:pt idx="2184">
                  <c:v>54.8</c:v>
                </c:pt>
                <c:pt idx="2185">
                  <c:v>53</c:v>
                </c:pt>
                <c:pt idx="2186">
                  <c:v>49.9</c:v>
                </c:pt>
                <c:pt idx="2187">
                  <c:v>47</c:v>
                </c:pt>
                <c:pt idx="2188">
                  <c:v>50.1</c:v>
                </c:pt>
                <c:pt idx="2189">
                  <c:v>49.7</c:v>
                </c:pt>
                <c:pt idx="2190">
                  <c:v>52.6</c:v>
                </c:pt>
                <c:pt idx="2191">
                  <c:v>51.8</c:v>
                </c:pt>
                <c:pt idx="2192">
                  <c:v>46.4</c:v>
                </c:pt>
                <c:pt idx="2193">
                  <c:v>46</c:v>
                </c:pt>
                <c:pt idx="2194">
                  <c:v>47.7</c:v>
                </c:pt>
                <c:pt idx="2195">
                  <c:v>49.2</c:v>
                </c:pt>
                <c:pt idx="2196">
                  <c:v>54.3</c:v>
                </c:pt>
                <c:pt idx="2197">
                  <c:v>53.1</c:v>
                </c:pt>
                <c:pt idx="2198">
                  <c:v>51.2</c:v>
                </c:pt>
                <c:pt idx="2199">
                  <c:v>51.2</c:v>
                </c:pt>
                <c:pt idx="2200">
                  <c:v>50.4</c:v>
                </c:pt>
                <c:pt idx="2201">
                  <c:v>51.7</c:v>
                </c:pt>
                <c:pt idx="2202">
                  <c:v>52.3</c:v>
                </c:pt>
                <c:pt idx="2203">
                  <c:v>52.5</c:v>
                </c:pt>
                <c:pt idx="2204">
                  <c:v>56.9</c:v>
                </c:pt>
                <c:pt idx="2205">
                  <c:v>54.5</c:v>
                </c:pt>
                <c:pt idx="2206">
                  <c:v>57.4</c:v>
                </c:pt>
                <c:pt idx="2207">
                  <c:v>60.9</c:v>
                </c:pt>
                <c:pt idx="2208">
                  <c:v>56.8</c:v>
                </c:pt>
                <c:pt idx="2209">
                  <c:v>53.7</c:v>
                </c:pt>
                <c:pt idx="2210">
                  <c:v>50.3</c:v>
                </c:pt>
                <c:pt idx="2211">
                  <c:v>49.3</c:v>
                </c:pt>
                <c:pt idx="2212">
                  <c:v>52.5</c:v>
                </c:pt>
                <c:pt idx="2213">
                  <c:v>53.4</c:v>
                </c:pt>
                <c:pt idx="2214">
                  <c:v>51.7</c:v>
                </c:pt>
                <c:pt idx="2215">
                  <c:v>50.4</c:v>
                </c:pt>
                <c:pt idx="2216">
                  <c:v>49.7</c:v>
                </c:pt>
                <c:pt idx="2217">
                  <c:v>50.3</c:v>
                </c:pt>
                <c:pt idx="2218">
                  <c:v>49.6</c:v>
                </c:pt>
                <c:pt idx="2219">
                  <c:v>53</c:v>
                </c:pt>
                <c:pt idx="2220">
                  <c:v>51.9</c:v>
                </c:pt>
                <c:pt idx="2221">
                  <c:v>50.3</c:v>
                </c:pt>
                <c:pt idx="2222">
                  <c:v>49</c:v>
                </c:pt>
                <c:pt idx="2223">
                  <c:v>51.7</c:v>
                </c:pt>
                <c:pt idx="2224">
                  <c:v>49</c:v>
                </c:pt>
                <c:pt idx="2225">
                  <c:v>48.3</c:v>
                </c:pt>
                <c:pt idx="2226">
                  <c:v>51.2</c:v>
                </c:pt>
                <c:pt idx="2227">
                  <c:v>49.8</c:v>
                </c:pt>
                <c:pt idx="2228">
                  <c:v>50.8</c:v>
                </c:pt>
                <c:pt idx="2229">
                  <c:v>54</c:v>
                </c:pt>
                <c:pt idx="2230">
                  <c:v>54.5</c:v>
                </c:pt>
                <c:pt idx="2231">
                  <c:v>58.4</c:v>
                </c:pt>
                <c:pt idx="2232">
                  <c:v>61.6</c:v>
                </c:pt>
                <c:pt idx="2233">
                  <c:v>58.3</c:v>
                </c:pt>
                <c:pt idx="2234">
                  <c:v>60.5</c:v>
                </c:pt>
                <c:pt idx="2235">
                  <c:v>59.5</c:v>
                </c:pt>
                <c:pt idx="2236">
                  <c:v>54.1</c:v>
                </c:pt>
                <c:pt idx="2237">
                  <c:v>54.7</c:v>
                </c:pt>
                <c:pt idx="2238">
                  <c:v>54.6</c:v>
                </c:pt>
                <c:pt idx="2239">
                  <c:v>53.3</c:v>
                </c:pt>
                <c:pt idx="2240">
                  <c:v>53.1</c:v>
                </c:pt>
                <c:pt idx="2241">
                  <c:v>51.5</c:v>
                </c:pt>
                <c:pt idx="2242">
                  <c:v>53.1</c:v>
                </c:pt>
                <c:pt idx="2243">
                  <c:v>53.5</c:v>
                </c:pt>
                <c:pt idx="2244">
                  <c:v>51.1</c:v>
                </c:pt>
                <c:pt idx="2245">
                  <c:v>48</c:v>
                </c:pt>
                <c:pt idx="2246">
                  <c:v>47.9</c:v>
                </c:pt>
                <c:pt idx="2247">
                  <c:v>47.9</c:v>
                </c:pt>
                <c:pt idx="2248">
                  <c:v>49.9</c:v>
                </c:pt>
                <c:pt idx="2249">
                  <c:v>52.1</c:v>
                </c:pt>
                <c:pt idx="2250">
                  <c:v>57</c:v>
                </c:pt>
                <c:pt idx="2251">
                  <c:v>59</c:v>
                </c:pt>
                <c:pt idx="2252">
                  <c:v>56.6</c:v>
                </c:pt>
                <c:pt idx="2253">
                  <c:v>54.8</c:v>
                </c:pt>
                <c:pt idx="2254">
                  <c:v>55.4</c:v>
                </c:pt>
                <c:pt idx="2255">
                  <c:v>52.2</c:v>
                </c:pt>
                <c:pt idx="2256">
                  <c:v>50.9</c:v>
                </c:pt>
                <c:pt idx="2257">
                  <c:v>52.6</c:v>
                </c:pt>
                <c:pt idx="2258">
                  <c:v>54</c:v>
                </c:pt>
                <c:pt idx="2259">
                  <c:v>53.4</c:v>
                </c:pt>
                <c:pt idx="2260">
                  <c:v>53.2</c:v>
                </c:pt>
                <c:pt idx="2261">
                  <c:v>54.9</c:v>
                </c:pt>
                <c:pt idx="2262">
                  <c:v>55.1</c:v>
                </c:pt>
                <c:pt idx="2263">
                  <c:v>48.5</c:v>
                </c:pt>
                <c:pt idx="2264">
                  <c:v>57</c:v>
                </c:pt>
                <c:pt idx="2265">
                  <c:v>61.5</c:v>
                </c:pt>
                <c:pt idx="2266">
                  <c:v>67.2</c:v>
                </c:pt>
                <c:pt idx="2267">
                  <c:v>59.6</c:v>
                </c:pt>
                <c:pt idx="2268">
                  <c:v>59.8</c:v>
                </c:pt>
                <c:pt idx="2269">
                  <c:v>55.9</c:v>
                </c:pt>
                <c:pt idx="2270">
                  <c:v>62</c:v>
                </c:pt>
                <c:pt idx="2271">
                  <c:v>69.2</c:v>
                </c:pt>
                <c:pt idx="2272">
                  <c:v>64.5</c:v>
                </c:pt>
                <c:pt idx="2273">
                  <c:v>60.6</c:v>
                </c:pt>
                <c:pt idx="2274">
                  <c:v>56.8</c:v>
                </c:pt>
                <c:pt idx="2275">
                  <c:v>55.7</c:v>
                </c:pt>
                <c:pt idx="2276">
                  <c:v>54.6</c:v>
                </c:pt>
                <c:pt idx="2277">
                  <c:v>56.2</c:v>
                </c:pt>
                <c:pt idx="2278">
                  <c:v>55.1</c:v>
                </c:pt>
                <c:pt idx="2279">
                  <c:v>58.2</c:v>
                </c:pt>
                <c:pt idx="2280">
                  <c:v>55.8</c:v>
                </c:pt>
                <c:pt idx="2281">
                  <c:v>55.2</c:v>
                </c:pt>
                <c:pt idx="2282">
                  <c:v>55.9</c:v>
                </c:pt>
                <c:pt idx="2283">
                  <c:v>55.8</c:v>
                </c:pt>
                <c:pt idx="2284">
                  <c:v>56.9</c:v>
                </c:pt>
                <c:pt idx="2285">
                  <c:v>54.7</c:v>
                </c:pt>
                <c:pt idx="2286">
                  <c:v>76.2</c:v>
                </c:pt>
                <c:pt idx="2287">
                  <c:v>63.6</c:v>
                </c:pt>
                <c:pt idx="2288">
                  <c:v>71.7</c:v>
                </c:pt>
                <c:pt idx="2289">
                  <c:v>68.900000000000006</c:v>
                </c:pt>
                <c:pt idx="2290">
                  <c:v>63.3</c:v>
                </c:pt>
                <c:pt idx="2291">
                  <c:v>58.8</c:v>
                </c:pt>
                <c:pt idx="2292">
                  <c:v>57.7</c:v>
                </c:pt>
                <c:pt idx="2293">
                  <c:v>57.2</c:v>
                </c:pt>
                <c:pt idx="2294">
                  <c:v>58.5</c:v>
                </c:pt>
                <c:pt idx="2295">
                  <c:v>58.2</c:v>
                </c:pt>
                <c:pt idx="2296">
                  <c:v>59.3</c:v>
                </c:pt>
                <c:pt idx="2297">
                  <c:v>58.7</c:v>
                </c:pt>
                <c:pt idx="2298">
                  <c:v>56.9</c:v>
                </c:pt>
                <c:pt idx="2299">
                  <c:v>58.8</c:v>
                </c:pt>
                <c:pt idx="2300">
                  <c:v>66.599999999999994</c:v>
                </c:pt>
                <c:pt idx="2301">
                  <c:v>59.5</c:v>
                </c:pt>
                <c:pt idx="2302">
                  <c:v>55.5</c:v>
                </c:pt>
                <c:pt idx="2303">
                  <c:v>58.1</c:v>
                </c:pt>
                <c:pt idx="2304">
                  <c:v>62.7</c:v>
                </c:pt>
                <c:pt idx="2305">
                  <c:v>65.400000000000006</c:v>
                </c:pt>
                <c:pt idx="2306">
                  <c:v>62.3</c:v>
                </c:pt>
                <c:pt idx="2307">
                  <c:v>59.9</c:v>
                </c:pt>
                <c:pt idx="2308">
                  <c:v>59</c:v>
                </c:pt>
                <c:pt idx="2309">
                  <c:v>57.9</c:v>
                </c:pt>
                <c:pt idx="2310">
                  <c:v>57.2</c:v>
                </c:pt>
                <c:pt idx="2311">
                  <c:v>60.2</c:v>
                </c:pt>
                <c:pt idx="2312">
                  <c:v>59.3</c:v>
                </c:pt>
              </c:numCache>
            </c:numRef>
          </c:val>
          <c:smooth val="0"/>
          <c:extLst>
            <c:ext xmlns:c16="http://schemas.microsoft.com/office/drawing/2014/chart" uri="{C3380CC4-5D6E-409C-BE32-E72D297353CC}">
              <c16:uniqueId val="{00000000-FBF4-47B7-8C8D-BDA98069B0BE}"/>
            </c:ext>
          </c:extLst>
        </c:ser>
        <c:ser>
          <c:idx val="1"/>
          <c:order val="1"/>
          <c:tx>
            <c:strRef>
              <c:f>Forecasting!$C$1</c:f>
              <c:strCache>
                <c:ptCount val="1"/>
                <c:pt idx="0">
                  <c:v>Forecast( Temperature (ºF))</c:v>
                </c:pt>
              </c:strCache>
            </c:strRef>
          </c:tx>
          <c:spPr>
            <a:ln w="22225" cap="rnd" cmpd="sng" algn="ctr">
              <a:solidFill>
                <a:schemeClr val="accent1">
                  <a:shade val="86000"/>
                </a:schemeClr>
              </a:solidFill>
              <a:round/>
            </a:ln>
            <a:effectLst/>
          </c:spPr>
          <c:marker>
            <c:symbol val="none"/>
          </c:marker>
          <c:cat>
            <c:numRef>
              <c:f>Forecasting!$A$2:$A$3042</c:f>
              <c:numCache>
                <c:formatCode>m/d/yyyy</c:formatCode>
                <c:ptCount val="3041"/>
                <c:pt idx="0">
                  <c:v>42370</c:v>
                </c:pt>
                <c:pt idx="1">
                  <c:v>42371</c:v>
                </c:pt>
                <c:pt idx="2">
                  <c:v>42372</c:v>
                </c:pt>
                <c:pt idx="3">
                  <c:v>42373</c:v>
                </c:pt>
                <c:pt idx="4">
                  <c:v>42374</c:v>
                </c:pt>
                <c:pt idx="5">
                  <c:v>42375</c:v>
                </c:pt>
                <c:pt idx="6">
                  <c:v>42376</c:v>
                </c:pt>
                <c:pt idx="7">
                  <c:v>42377</c:v>
                </c:pt>
                <c:pt idx="8">
                  <c:v>42378</c:v>
                </c:pt>
                <c:pt idx="9">
                  <c:v>42379</c:v>
                </c:pt>
                <c:pt idx="10">
                  <c:v>42380</c:v>
                </c:pt>
                <c:pt idx="11">
                  <c:v>42381</c:v>
                </c:pt>
                <c:pt idx="12">
                  <c:v>42382</c:v>
                </c:pt>
                <c:pt idx="13">
                  <c:v>42383</c:v>
                </c:pt>
                <c:pt idx="14">
                  <c:v>42384</c:v>
                </c:pt>
                <c:pt idx="15">
                  <c:v>42385</c:v>
                </c:pt>
                <c:pt idx="16">
                  <c:v>42386</c:v>
                </c:pt>
                <c:pt idx="17">
                  <c:v>42387</c:v>
                </c:pt>
                <c:pt idx="18">
                  <c:v>42388</c:v>
                </c:pt>
                <c:pt idx="19">
                  <c:v>42389</c:v>
                </c:pt>
                <c:pt idx="20">
                  <c:v>42390</c:v>
                </c:pt>
                <c:pt idx="21">
                  <c:v>42391</c:v>
                </c:pt>
                <c:pt idx="22">
                  <c:v>42392</c:v>
                </c:pt>
                <c:pt idx="23">
                  <c:v>42393</c:v>
                </c:pt>
                <c:pt idx="24">
                  <c:v>42394</c:v>
                </c:pt>
                <c:pt idx="25">
                  <c:v>42395</c:v>
                </c:pt>
                <c:pt idx="26">
                  <c:v>42396</c:v>
                </c:pt>
                <c:pt idx="27">
                  <c:v>42397</c:v>
                </c:pt>
                <c:pt idx="28">
                  <c:v>42398</c:v>
                </c:pt>
                <c:pt idx="29">
                  <c:v>42399</c:v>
                </c:pt>
                <c:pt idx="30">
                  <c:v>42400</c:v>
                </c:pt>
                <c:pt idx="31">
                  <c:v>42401</c:v>
                </c:pt>
                <c:pt idx="32">
                  <c:v>42402</c:v>
                </c:pt>
                <c:pt idx="33">
                  <c:v>42403</c:v>
                </c:pt>
                <c:pt idx="34">
                  <c:v>42404</c:v>
                </c:pt>
                <c:pt idx="35">
                  <c:v>42405</c:v>
                </c:pt>
                <c:pt idx="36">
                  <c:v>42406</c:v>
                </c:pt>
                <c:pt idx="37">
                  <c:v>42407</c:v>
                </c:pt>
                <c:pt idx="38">
                  <c:v>42408</c:v>
                </c:pt>
                <c:pt idx="39">
                  <c:v>42409</c:v>
                </c:pt>
                <c:pt idx="40">
                  <c:v>42410</c:v>
                </c:pt>
                <c:pt idx="41">
                  <c:v>42411</c:v>
                </c:pt>
                <c:pt idx="42">
                  <c:v>42412</c:v>
                </c:pt>
                <c:pt idx="43">
                  <c:v>42413</c:v>
                </c:pt>
                <c:pt idx="44">
                  <c:v>42414</c:v>
                </c:pt>
                <c:pt idx="45">
                  <c:v>42415</c:v>
                </c:pt>
                <c:pt idx="46">
                  <c:v>42416</c:v>
                </c:pt>
                <c:pt idx="47">
                  <c:v>42417</c:v>
                </c:pt>
                <c:pt idx="48">
                  <c:v>42418</c:v>
                </c:pt>
                <c:pt idx="49">
                  <c:v>42419</c:v>
                </c:pt>
                <c:pt idx="50">
                  <c:v>42420</c:v>
                </c:pt>
                <c:pt idx="51">
                  <c:v>42421</c:v>
                </c:pt>
                <c:pt idx="52">
                  <c:v>42422</c:v>
                </c:pt>
                <c:pt idx="53">
                  <c:v>42423</c:v>
                </c:pt>
                <c:pt idx="54">
                  <c:v>42424</c:v>
                </c:pt>
                <c:pt idx="55">
                  <c:v>42425</c:v>
                </c:pt>
                <c:pt idx="56">
                  <c:v>42426</c:v>
                </c:pt>
                <c:pt idx="57">
                  <c:v>42427</c:v>
                </c:pt>
                <c:pt idx="58">
                  <c:v>42428</c:v>
                </c:pt>
                <c:pt idx="59">
                  <c:v>42429</c:v>
                </c:pt>
                <c:pt idx="60">
                  <c:v>42430</c:v>
                </c:pt>
                <c:pt idx="61">
                  <c:v>42431</c:v>
                </c:pt>
                <c:pt idx="62">
                  <c:v>42432</c:v>
                </c:pt>
                <c:pt idx="63">
                  <c:v>42433</c:v>
                </c:pt>
                <c:pt idx="64">
                  <c:v>42434</c:v>
                </c:pt>
                <c:pt idx="65">
                  <c:v>42435</c:v>
                </c:pt>
                <c:pt idx="66">
                  <c:v>42436</c:v>
                </c:pt>
                <c:pt idx="67">
                  <c:v>42437</c:v>
                </c:pt>
                <c:pt idx="68">
                  <c:v>42438</c:v>
                </c:pt>
                <c:pt idx="69">
                  <c:v>42439</c:v>
                </c:pt>
                <c:pt idx="70">
                  <c:v>42440</c:v>
                </c:pt>
                <c:pt idx="71">
                  <c:v>42441</c:v>
                </c:pt>
                <c:pt idx="72">
                  <c:v>42442</c:v>
                </c:pt>
                <c:pt idx="73">
                  <c:v>42443</c:v>
                </c:pt>
                <c:pt idx="74">
                  <c:v>42444</c:v>
                </c:pt>
                <c:pt idx="75">
                  <c:v>42445</c:v>
                </c:pt>
                <c:pt idx="76">
                  <c:v>42446</c:v>
                </c:pt>
                <c:pt idx="77">
                  <c:v>42447</c:v>
                </c:pt>
                <c:pt idx="78">
                  <c:v>42448</c:v>
                </c:pt>
                <c:pt idx="79">
                  <c:v>42449</c:v>
                </c:pt>
                <c:pt idx="80">
                  <c:v>42450</c:v>
                </c:pt>
                <c:pt idx="81">
                  <c:v>42451</c:v>
                </c:pt>
                <c:pt idx="82">
                  <c:v>42452</c:v>
                </c:pt>
                <c:pt idx="83">
                  <c:v>42453</c:v>
                </c:pt>
                <c:pt idx="84">
                  <c:v>42454</c:v>
                </c:pt>
                <c:pt idx="85">
                  <c:v>42455</c:v>
                </c:pt>
                <c:pt idx="86">
                  <c:v>42456</c:v>
                </c:pt>
                <c:pt idx="87">
                  <c:v>42457</c:v>
                </c:pt>
                <c:pt idx="88">
                  <c:v>42458</c:v>
                </c:pt>
                <c:pt idx="89">
                  <c:v>42459</c:v>
                </c:pt>
                <c:pt idx="90">
                  <c:v>42460</c:v>
                </c:pt>
                <c:pt idx="91">
                  <c:v>42461</c:v>
                </c:pt>
                <c:pt idx="92">
                  <c:v>42462</c:v>
                </c:pt>
                <c:pt idx="93">
                  <c:v>42463</c:v>
                </c:pt>
                <c:pt idx="94">
                  <c:v>42464</c:v>
                </c:pt>
                <c:pt idx="95">
                  <c:v>42465</c:v>
                </c:pt>
                <c:pt idx="96">
                  <c:v>42466</c:v>
                </c:pt>
                <c:pt idx="97">
                  <c:v>42467</c:v>
                </c:pt>
                <c:pt idx="98">
                  <c:v>42468</c:v>
                </c:pt>
                <c:pt idx="99">
                  <c:v>42469</c:v>
                </c:pt>
                <c:pt idx="100">
                  <c:v>42470</c:v>
                </c:pt>
                <c:pt idx="101">
                  <c:v>42471</c:v>
                </c:pt>
                <c:pt idx="102">
                  <c:v>42472</c:v>
                </c:pt>
                <c:pt idx="103">
                  <c:v>42473</c:v>
                </c:pt>
                <c:pt idx="104">
                  <c:v>42474</c:v>
                </c:pt>
                <c:pt idx="105">
                  <c:v>42475</c:v>
                </c:pt>
                <c:pt idx="106">
                  <c:v>42476</c:v>
                </c:pt>
                <c:pt idx="107">
                  <c:v>42477</c:v>
                </c:pt>
                <c:pt idx="108">
                  <c:v>42478</c:v>
                </c:pt>
                <c:pt idx="109">
                  <c:v>42479</c:v>
                </c:pt>
                <c:pt idx="110">
                  <c:v>42480</c:v>
                </c:pt>
                <c:pt idx="111">
                  <c:v>42481</c:v>
                </c:pt>
                <c:pt idx="112">
                  <c:v>42482</c:v>
                </c:pt>
                <c:pt idx="113">
                  <c:v>42483</c:v>
                </c:pt>
                <c:pt idx="114">
                  <c:v>42484</c:v>
                </c:pt>
                <c:pt idx="115">
                  <c:v>42485</c:v>
                </c:pt>
                <c:pt idx="116">
                  <c:v>42486</c:v>
                </c:pt>
                <c:pt idx="117">
                  <c:v>42487</c:v>
                </c:pt>
                <c:pt idx="118">
                  <c:v>42488</c:v>
                </c:pt>
                <c:pt idx="119">
                  <c:v>42489</c:v>
                </c:pt>
                <c:pt idx="120">
                  <c:v>42490</c:v>
                </c:pt>
                <c:pt idx="121">
                  <c:v>42491</c:v>
                </c:pt>
                <c:pt idx="122">
                  <c:v>42492</c:v>
                </c:pt>
                <c:pt idx="123">
                  <c:v>42493</c:v>
                </c:pt>
                <c:pt idx="124">
                  <c:v>42494</c:v>
                </c:pt>
                <c:pt idx="125">
                  <c:v>42495</c:v>
                </c:pt>
                <c:pt idx="126">
                  <c:v>42496</c:v>
                </c:pt>
                <c:pt idx="127">
                  <c:v>42497</c:v>
                </c:pt>
                <c:pt idx="128">
                  <c:v>42498</c:v>
                </c:pt>
                <c:pt idx="129">
                  <c:v>42499</c:v>
                </c:pt>
                <c:pt idx="130">
                  <c:v>42500</c:v>
                </c:pt>
                <c:pt idx="131">
                  <c:v>42501</c:v>
                </c:pt>
                <c:pt idx="132">
                  <c:v>42502</c:v>
                </c:pt>
                <c:pt idx="133">
                  <c:v>42503</c:v>
                </c:pt>
                <c:pt idx="134">
                  <c:v>42504</c:v>
                </c:pt>
                <c:pt idx="135">
                  <c:v>42505</c:v>
                </c:pt>
                <c:pt idx="136">
                  <c:v>42506</c:v>
                </c:pt>
                <c:pt idx="137">
                  <c:v>42507</c:v>
                </c:pt>
                <c:pt idx="138">
                  <c:v>42508</c:v>
                </c:pt>
                <c:pt idx="139">
                  <c:v>42509</c:v>
                </c:pt>
                <c:pt idx="140">
                  <c:v>42510</c:v>
                </c:pt>
                <c:pt idx="141">
                  <c:v>42511</c:v>
                </c:pt>
                <c:pt idx="142">
                  <c:v>42512</c:v>
                </c:pt>
                <c:pt idx="143">
                  <c:v>42513</c:v>
                </c:pt>
                <c:pt idx="144">
                  <c:v>42514</c:v>
                </c:pt>
                <c:pt idx="145">
                  <c:v>42515</c:v>
                </c:pt>
                <c:pt idx="146">
                  <c:v>42516</c:v>
                </c:pt>
                <c:pt idx="147">
                  <c:v>42517</c:v>
                </c:pt>
                <c:pt idx="148">
                  <c:v>42518</c:v>
                </c:pt>
                <c:pt idx="149">
                  <c:v>42519</c:v>
                </c:pt>
                <c:pt idx="150">
                  <c:v>42520</c:v>
                </c:pt>
                <c:pt idx="151">
                  <c:v>42521</c:v>
                </c:pt>
                <c:pt idx="152">
                  <c:v>42522</c:v>
                </c:pt>
                <c:pt idx="153">
                  <c:v>42523</c:v>
                </c:pt>
                <c:pt idx="154">
                  <c:v>42524</c:v>
                </c:pt>
                <c:pt idx="155">
                  <c:v>42525</c:v>
                </c:pt>
                <c:pt idx="156">
                  <c:v>42526</c:v>
                </c:pt>
                <c:pt idx="157">
                  <c:v>42527</c:v>
                </c:pt>
                <c:pt idx="158">
                  <c:v>42528</c:v>
                </c:pt>
                <c:pt idx="159">
                  <c:v>42529</c:v>
                </c:pt>
                <c:pt idx="160">
                  <c:v>42530</c:v>
                </c:pt>
                <c:pt idx="161">
                  <c:v>42531</c:v>
                </c:pt>
                <c:pt idx="162">
                  <c:v>42532</c:v>
                </c:pt>
                <c:pt idx="163">
                  <c:v>42533</c:v>
                </c:pt>
                <c:pt idx="164">
                  <c:v>42534</c:v>
                </c:pt>
                <c:pt idx="165">
                  <c:v>42535</c:v>
                </c:pt>
                <c:pt idx="166">
                  <c:v>42536</c:v>
                </c:pt>
                <c:pt idx="167">
                  <c:v>42537</c:v>
                </c:pt>
                <c:pt idx="168">
                  <c:v>42538</c:v>
                </c:pt>
                <c:pt idx="169">
                  <c:v>42539</c:v>
                </c:pt>
                <c:pt idx="170">
                  <c:v>42540</c:v>
                </c:pt>
                <c:pt idx="171">
                  <c:v>42541</c:v>
                </c:pt>
                <c:pt idx="172">
                  <c:v>42542</c:v>
                </c:pt>
                <c:pt idx="173">
                  <c:v>42543</c:v>
                </c:pt>
                <c:pt idx="174">
                  <c:v>42544</c:v>
                </c:pt>
                <c:pt idx="175">
                  <c:v>42545</c:v>
                </c:pt>
                <c:pt idx="176">
                  <c:v>42546</c:v>
                </c:pt>
                <c:pt idx="177">
                  <c:v>42547</c:v>
                </c:pt>
                <c:pt idx="178">
                  <c:v>42548</c:v>
                </c:pt>
                <c:pt idx="179">
                  <c:v>42549</c:v>
                </c:pt>
                <c:pt idx="180">
                  <c:v>42550</c:v>
                </c:pt>
                <c:pt idx="181">
                  <c:v>42551</c:v>
                </c:pt>
                <c:pt idx="182">
                  <c:v>42552</c:v>
                </c:pt>
                <c:pt idx="183">
                  <c:v>42553</c:v>
                </c:pt>
                <c:pt idx="184">
                  <c:v>42554</c:v>
                </c:pt>
                <c:pt idx="185">
                  <c:v>42555</c:v>
                </c:pt>
                <c:pt idx="186">
                  <c:v>42556</c:v>
                </c:pt>
                <c:pt idx="187">
                  <c:v>42557</c:v>
                </c:pt>
                <c:pt idx="188">
                  <c:v>42558</c:v>
                </c:pt>
                <c:pt idx="189">
                  <c:v>42559</c:v>
                </c:pt>
                <c:pt idx="190">
                  <c:v>42560</c:v>
                </c:pt>
                <c:pt idx="191">
                  <c:v>42561</c:v>
                </c:pt>
                <c:pt idx="192">
                  <c:v>42562</c:v>
                </c:pt>
                <c:pt idx="193">
                  <c:v>42563</c:v>
                </c:pt>
                <c:pt idx="194">
                  <c:v>42564</c:v>
                </c:pt>
                <c:pt idx="195">
                  <c:v>42565</c:v>
                </c:pt>
                <c:pt idx="196">
                  <c:v>42566</c:v>
                </c:pt>
                <c:pt idx="197">
                  <c:v>42567</c:v>
                </c:pt>
                <c:pt idx="198">
                  <c:v>42568</c:v>
                </c:pt>
                <c:pt idx="199">
                  <c:v>42569</c:v>
                </c:pt>
                <c:pt idx="200">
                  <c:v>42570</c:v>
                </c:pt>
                <c:pt idx="201">
                  <c:v>42571</c:v>
                </c:pt>
                <c:pt idx="202">
                  <c:v>42572</c:v>
                </c:pt>
                <c:pt idx="203">
                  <c:v>42573</c:v>
                </c:pt>
                <c:pt idx="204">
                  <c:v>42574</c:v>
                </c:pt>
                <c:pt idx="205">
                  <c:v>42575</c:v>
                </c:pt>
                <c:pt idx="206">
                  <c:v>42576</c:v>
                </c:pt>
                <c:pt idx="207">
                  <c:v>42577</c:v>
                </c:pt>
                <c:pt idx="208">
                  <c:v>42578</c:v>
                </c:pt>
                <c:pt idx="209">
                  <c:v>42579</c:v>
                </c:pt>
                <c:pt idx="210">
                  <c:v>42580</c:v>
                </c:pt>
                <c:pt idx="211">
                  <c:v>42581</c:v>
                </c:pt>
                <c:pt idx="212">
                  <c:v>42582</c:v>
                </c:pt>
                <c:pt idx="213">
                  <c:v>42583</c:v>
                </c:pt>
                <c:pt idx="214">
                  <c:v>42584</c:v>
                </c:pt>
                <c:pt idx="215">
                  <c:v>42585</c:v>
                </c:pt>
                <c:pt idx="216">
                  <c:v>42586</c:v>
                </c:pt>
                <c:pt idx="217">
                  <c:v>42587</c:v>
                </c:pt>
                <c:pt idx="218">
                  <c:v>42588</c:v>
                </c:pt>
                <c:pt idx="219">
                  <c:v>42589</c:v>
                </c:pt>
                <c:pt idx="220">
                  <c:v>42590</c:v>
                </c:pt>
                <c:pt idx="221">
                  <c:v>42591</c:v>
                </c:pt>
                <c:pt idx="222">
                  <c:v>42592</c:v>
                </c:pt>
                <c:pt idx="223">
                  <c:v>42593</c:v>
                </c:pt>
                <c:pt idx="224">
                  <c:v>42594</c:v>
                </c:pt>
                <c:pt idx="225">
                  <c:v>42595</c:v>
                </c:pt>
                <c:pt idx="226">
                  <c:v>42596</c:v>
                </c:pt>
                <c:pt idx="227">
                  <c:v>42597</c:v>
                </c:pt>
                <c:pt idx="228">
                  <c:v>42598</c:v>
                </c:pt>
                <c:pt idx="229">
                  <c:v>42599</c:v>
                </c:pt>
                <c:pt idx="230">
                  <c:v>42600</c:v>
                </c:pt>
                <c:pt idx="231">
                  <c:v>42601</c:v>
                </c:pt>
                <c:pt idx="232">
                  <c:v>42602</c:v>
                </c:pt>
                <c:pt idx="233">
                  <c:v>42603</c:v>
                </c:pt>
                <c:pt idx="234">
                  <c:v>42604</c:v>
                </c:pt>
                <c:pt idx="235">
                  <c:v>42605</c:v>
                </c:pt>
                <c:pt idx="236">
                  <c:v>42606</c:v>
                </c:pt>
                <c:pt idx="237">
                  <c:v>42607</c:v>
                </c:pt>
                <c:pt idx="238">
                  <c:v>42608</c:v>
                </c:pt>
                <c:pt idx="239">
                  <c:v>42609</c:v>
                </c:pt>
                <c:pt idx="240">
                  <c:v>42610</c:v>
                </c:pt>
                <c:pt idx="241">
                  <c:v>42611</c:v>
                </c:pt>
                <c:pt idx="242">
                  <c:v>42612</c:v>
                </c:pt>
                <c:pt idx="243">
                  <c:v>42613</c:v>
                </c:pt>
                <c:pt idx="244">
                  <c:v>42614</c:v>
                </c:pt>
                <c:pt idx="245">
                  <c:v>42615</c:v>
                </c:pt>
                <c:pt idx="246">
                  <c:v>42616</c:v>
                </c:pt>
                <c:pt idx="247">
                  <c:v>42617</c:v>
                </c:pt>
                <c:pt idx="248">
                  <c:v>42618</c:v>
                </c:pt>
                <c:pt idx="249">
                  <c:v>42619</c:v>
                </c:pt>
                <c:pt idx="250">
                  <c:v>42620</c:v>
                </c:pt>
                <c:pt idx="251">
                  <c:v>42621</c:v>
                </c:pt>
                <c:pt idx="252">
                  <c:v>42622</c:v>
                </c:pt>
                <c:pt idx="253">
                  <c:v>42623</c:v>
                </c:pt>
                <c:pt idx="254">
                  <c:v>42624</c:v>
                </c:pt>
                <c:pt idx="255">
                  <c:v>42625</c:v>
                </c:pt>
                <c:pt idx="256">
                  <c:v>42626</c:v>
                </c:pt>
                <c:pt idx="257">
                  <c:v>42627</c:v>
                </c:pt>
                <c:pt idx="258">
                  <c:v>42628</c:v>
                </c:pt>
                <c:pt idx="259">
                  <c:v>42629</c:v>
                </c:pt>
                <c:pt idx="260">
                  <c:v>42630</c:v>
                </c:pt>
                <c:pt idx="261">
                  <c:v>42631</c:v>
                </c:pt>
                <c:pt idx="262">
                  <c:v>42632</c:v>
                </c:pt>
                <c:pt idx="263">
                  <c:v>42633</c:v>
                </c:pt>
                <c:pt idx="264">
                  <c:v>42634</c:v>
                </c:pt>
                <c:pt idx="265">
                  <c:v>42635</c:v>
                </c:pt>
                <c:pt idx="266">
                  <c:v>42636</c:v>
                </c:pt>
                <c:pt idx="267">
                  <c:v>42637</c:v>
                </c:pt>
                <c:pt idx="268">
                  <c:v>42638</c:v>
                </c:pt>
                <c:pt idx="269">
                  <c:v>42639</c:v>
                </c:pt>
                <c:pt idx="270">
                  <c:v>42640</c:v>
                </c:pt>
                <c:pt idx="271">
                  <c:v>42641</c:v>
                </c:pt>
                <c:pt idx="272">
                  <c:v>42642</c:v>
                </c:pt>
                <c:pt idx="273">
                  <c:v>42643</c:v>
                </c:pt>
                <c:pt idx="274">
                  <c:v>42644</c:v>
                </c:pt>
                <c:pt idx="275">
                  <c:v>42645</c:v>
                </c:pt>
                <c:pt idx="276">
                  <c:v>42646</c:v>
                </c:pt>
                <c:pt idx="277">
                  <c:v>42647</c:v>
                </c:pt>
                <c:pt idx="278">
                  <c:v>42648</c:v>
                </c:pt>
                <c:pt idx="279">
                  <c:v>42649</c:v>
                </c:pt>
                <c:pt idx="280">
                  <c:v>42650</c:v>
                </c:pt>
                <c:pt idx="281">
                  <c:v>42651</c:v>
                </c:pt>
                <c:pt idx="282">
                  <c:v>42652</c:v>
                </c:pt>
                <c:pt idx="283">
                  <c:v>42653</c:v>
                </c:pt>
                <c:pt idx="284">
                  <c:v>42654</c:v>
                </c:pt>
                <c:pt idx="285">
                  <c:v>42655</c:v>
                </c:pt>
                <c:pt idx="286">
                  <c:v>42656</c:v>
                </c:pt>
                <c:pt idx="287">
                  <c:v>42657</c:v>
                </c:pt>
                <c:pt idx="288">
                  <c:v>42658</c:v>
                </c:pt>
                <c:pt idx="289">
                  <c:v>42659</c:v>
                </c:pt>
                <c:pt idx="290">
                  <c:v>42660</c:v>
                </c:pt>
                <c:pt idx="291">
                  <c:v>42661</c:v>
                </c:pt>
                <c:pt idx="292">
                  <c:v>42662</c:v>
                </c:pt>
                <c:pt idx="293">
                  <c:v>42663</c:v>
                </c:pt>
                <c:pt idx="294">
                  <c:v>42664</c:v>
                </c:pt>
                <c:pt idx="295">
                  <c:v>42665</c:v>
                </c:pt>
                <c:pt idx="296">
                  <c:v>42666</c:v>
                </c:pt>
                <c:pt idx="297">
                  <c:v>42667</c:v>
                </c:pt>
                <c:pt idx="298">
                  <c:v>42668</c:v>
                </c:pt>
                <c:pt idx="299">
                  <c:v>42669</c:v>
                </c:pt>
                <c:pt idx="300">
                  <c:v>42670</c:v>
                </c:pt>
                <c:pt idx="301">
                  <c:v>42671</c:v>
                </c:pt>
                <c:pt idx="302">
                  <c:v>42672</c:v>
                </c:pt>
                <c:pt idx="303">
                  <c:v>42673</c:v>
                </c:pt>
                <c:pt idx="304">
                  <c:v>42674</c:v>
                </c:pt>
                <c:pt idx="305">
                  <c:v>42675</c:v>
                </c:pt>
                <c:pt idx="306">
                  <c:v>42676</c:v>
                </c:pt>
                <c:pt idx="307">
                  <c:v>42677</c:v>
                </c:pt>
                <c:pt idx="308">
                  <c:v>42678</c:v>
                </c:pt>
                <c:pt idx="309">
                  <c:v>42679</c:v>
                </c:pt>
                <c:pt idx="310">
                  <c:v>42680</c:v>
                </c:pt>
                <c:pt idx="311">
                  <c:v>42681</c:v>
                </c:pt>
                <c:pt idx="312">
                  <c:v>42682</c:v>
                </c:pt>
                <c:pt idx="313">
                  <c:v>42683</c:v>
                </c:pt>
                <c:pt idx="314">
                  <c:v>42684</c:v>
                </c:pt>
                <c:pt idx="315">
                  <c:v>42685</c:v>
                </c:pt>
                <c:pt idx="316">
                  <c:v>42686</c:v>
                </c:pt>
                <c:pt idx="317">
                  <c:v>42687</c:v>
                </c:pt>
                <c:pt idx="318">
                  <c:v>42688</c:v>
                </c:pt>
                <c:pt idx="319">
                  <c:v>42689</c:v>
                </c:pt>
                <c:pt idx="320">
                  <c:v>42690</c:v>
                </c:pt>
                <c:pt idx="321">
                  <c:v>42691</c:v>
                </c:pt>
                <c:pt idx="322">
                  <c:v>42692</c:v>
                </c:pt>
                <c:pt idx="323">
                  <c:v>42693</c:v>
                </c:pt>
                <c:pt idx="324">
                  <c:v>42694</c:v>
                </c:pt>
                <c:pt idx="325">
                  <c:v>42695</c:v>
                </c:pt>
                <c:pt idx="326">
                  <c:v>42696</c:v>
                </c:pt>
                <c:pt idx="327">
                  <c:v>42697</c:v>
                </c:pt>
                <c:pt idx="328">
                  <c:v>42698</c:v>
                </c:pt>
                <c:pt idx="329">
                  <c:v>42699</c:v>
                </c:pt>
                <c:pt idx="330">
                  <c:v>42700</c:v>
                </c:pt>
                <c:pt idx="331">
                  <c:v>42701</c:v>
                </c:pt>
                <c:pt idx="332">
                  <c:v>42702</c:v>
                </c:pt>
                <c:pt idx="333">
                  <c:v>42703</c:v>
                </c:pt>
                <c:pt idx="334">
                  <c:v>42704</c:v>
                </c:pt>
                <c:pt idx="335">
                  <c:v>42705</c:v>
                </c:pt>
                <c:pt idx="336">
                  <c:v>42706</c:v>
                </c:pt>
                <c:pt idx="337">
                  <c:v>42707</c:v>
                </c:pt>
                <c:pt idx="338">
                  <c:v>42708</c:v>
                </c:pt>
                <c:pt idx="339">
                  <c:v>42709</c:v>
                </c:pt>
                <c:pt idx="340">
                  <c:v>42710</c:v>
                </c:pt>
                <c:pt idx="341">
                  <c:v>42711</c:v>
                </c:pt>
                <c:pt idx="342">
                  <c:v>42712</c:v>
                </c:pt>
                <c:pt idx="343">
                  <c:v>42713</c:v>
                </c:pt>
                <c:pt idx="344">
                  <c:v>42714</c:v>
                </c:pt>
                <c:pt idx="345">
                  <c:v>42715</c:v>
                </c:pt>
                <c:pt idx="346">
                  <c:v>42716</c:v>
                </c:pt>
                <c:pt idx="347">
                  <c:v>42717</c:v>
                </c:pt>
                <c:pt idx="348">
                  <c:v>42718</c:v>
                </c:pt>
                <c:pt idx="349">
                  <c:v>42719</c:v>
                </c:pt>
                <c:pt idx="350">
                  <c:v>42720</c:v>
                </c:pt>
                <c:pt idx="351">
                  <c:v>42721</c:v>
                </c:pt>
                <c:pt idx="352">
                  <c:v>42722</c:v>
                </c:pt>
                <c:pt idx="353">
                  <c:v>42723</c:v>
                </c:pt>
                <c:pt idx="354">
                  <c:v>42724</c:v>
                </c:pt>
                <c:pt idx="355">
                  <c:v>42725</c:v>
                </c:pt>
                <c:pt idx="356">
                  <c:v>42726</c:v>
                </c:pt>
                <c:pt idx="357">
                  <c:v>42727</c:v>
                </c:pt>
                <c:pt idx="358">
                  <c:v>42728</c:v>
                </c:pt>
                <c:pt idx="359">
                  <c:v>42729</c:v>
                </c:pt>
                <c:pt idx="360">
                  <c:v>42730</c:v>
                </c:pt>
                <c:pt idx="361">
                  <c:v>42731</c:v>
                </c:pt>
                <c:pt idx="362">
                  <c:v>42732</c:v>
                </c:pt>
                <c:pt idx="363">
                  <c:v>42733</c:v>
                </c:pt>
                <c:pt idx="364">
                  <c:v>42734</c:v>
                </c:pt>
                <c:pt idx="365">
                  <c:v>42735</c:v>
                </c:pt>
                <c:pt idx="366">
                  <c:v>42736</c:v>
                </c:pt>
                <c:pt idx="367">
                  <c:v>42737</c:v>
                </c:pt>
                <c:pt idx="368">
                  <c:v>42738</c:v>
                </c:pt>
                <c:pt idx="369">
                  <c:v>42739</c:v>
                </c:pt>
                <c:pt idx="370">
                  <c:v>42740</c:v>
                </c:pt>
                <c:pt idx="371">
                  <c:v>42741</c:v>
                </c:pt>
                <c:pt idx="372">
                  <c:v>42742</c:v>
                </c:pt>
                <c:pt idx="373">
                  <c:v>42743</c:v>
                </c:pt>
                <c:pt idx="374">
                  <c:v>42744</c:v>
                </c:pt>
                <c:pt idx="375">
                  <c:v>42745</c:v>
                </c:pt>
                <c:pt idx="376">
                  <c:v>42746</c:v>
                </c:pt>
                <c:pt idx="377">
                  <c:v>42747</c:v>
                </c:pt>
                <c:pt idx="378">
                  <c:v>42748</c:v>
                </c:pt>
                <c:pt idx="379">
                  <c:v>42749</c:v>
                </c:pt>
                <c:pt idx="380">
                  <c:v>42750</c:v>
                </c:pt>
                <c:pt idx="381">
                  <c:v>42751</c:v>
                </c:pt>
                <c:pt idx="382">
                  <c:v>42752</c:v>
                </c:pt>
                <c:pt idx="383">
                  <c:v>42753</c:v>
                </c:pt>
                <c:pt idx="384">
                  <c:v>42754</c:v>
                </c:pt>
                <c:pt idx="385">
                  <c:v>42755</c:v>
                </c:pt>
                <c:pt idx="386">
                  <c:v>42756</c:v>
                </c:pt>
                <c:pt idx="387">
                  <c:v>42757</c:v>
                </c:pt>
                <c:pt idx="388">
                  <c:v>42758</c:v>
                </c:pt>
                <c:pt idx="389">
                  <c:v>42759</c:v>
                </c:pt>
                <c:pt idx="390">
                  <c:v>42760</c:v>
                </c:pt>
                <c:pt idx="391">
                  <c:v>42761</c:v>
                </c:pt>
                <c:pt idx="392">
                  <c:v>42762</c:v>
                </c:pt>
                <c:pt idx="393">
                  <c:v>42763</c:v>
                </c:pt>
                <c:pt idx="394">
                  <c:v>42764</c:v>
                </c:pt>
                <c:pt idx="395">
                  <c:v>42765</c:v>
                </c:pt>
                <c:pt idx="396">
                  <c:v>42766</c:v>
                </c:pt>
                <c:pt idx="397">
                  <c:v>42767</c:v>
                </c:pt>
                <c:pt idx="398">
                  <c:v>42768</c:v>
                </c:pt>
                <c:pt idx="399">
                  <c:v>42769</c:v>
                </c:pt>
                <c:pt idx="400">
                  <c:v>42770</c:v>
                </c:pt>
                <c:pt idx="401">
                  <c:v>42771</c:v>
                </c:pt>
                <c:pt idx="402">
                  <c:v>42772</c:v>
                </c:pt>
                <c:pt idx="403">
                  <c:v>42773</c:v>
                </c:pt>
                <c:pt idx="404">
                  <c:v>42774</c:v>
                </c:pt>
                <c:pt idx="405">
                  <c:v>42775</c:v>
                </c:pt>
                <c:pt idx="406">
                  <c:v>42776</c:v>
                </c:pt>
                <c:pt idx="407">
                  <c:v>42777</c:v>
                </c:pt>
                <c:pt idx="408">
                  <c:v>42778</c:v>
                </c:pt>
                <c:pt idx="409">
                  <c:v>42779</c:v>
                </c:pt>
                <c:pt idx="410">
                  <c:v>42780</c:v>
                </c:pt>
                <c:pt idx="411">
                  <c:v>42781</c:v>
                </c:pt>
                <c:pt idx="412">
                  <c:v>42782</c:v>
                </c:pt>
                <c:pt idx="413">
                  <c:v>42783</c:v>
                </c:pt>
                <c:pt idx="414">
                  <c:v>42784</c:v>
                </c:pt>
                <c:pt idx="415">
                  <c:v>42785</c:v>
                </c:pt>
                <c:pt idx="416">
                  <c:v>42786</c:v>
                </c:pt>
                <c:pt idx="417">
                  <c:v>42787</c:v>
                </c:pt>
                <c:pt idx="418">
                  <c:v>42788</c:v>
                </c:pt>
                <c:pt idx="419">
                  <c:v>42789</c:v>
                </c:pt>
                <c:pt idx="420">
                  <c:v>42790</c:v>
                </c:pt>
                <c:pt idx="421">
                  <c:v>42791</c:v>
                </c:pt>
                <c:pt idx="422">
                  <c:v>42792</c:v>
                </c:pt>
                <c:pt idx="423">
                  <c:v>42793</c:v>
                </c:pt>
                <c:pt idx="424">
                  <c:v>42794</c:v>
                </c:pt>
                <c:pt idx="425">
                  <c:v>42795</c:v>
                </c:pt>
                <c:pt idx="426">
                  <c:v>42796</c:v>
                </c:pt>
                <c:pt idx="427">
                  <c:v>42797</c:v>
                </c:pt>
                <c:pt idx="428">
                  <c:v>42798</c:v>
                </c:pt>
                <c:pt idx="429">
                  <c:v>42799</c:v>
                </c:pt>
                <c:pt idx="430">
                  <c:v>42800</c:v>
                </c:pt>
                <c:pt idx="431">
                  <c:v>42801</c:v>
                </c:pt>
                <c:pt idx="432">
                  <c:v>42802</c:v>
                </c:pt>
                <c:pt idx="433">
                  <c:v>42803</c:v>
                </c:pt>
                <c:pt idx="434">
                  <c:v>42804</c:v>
                </c:pt>
                <c:pt idx="435">
                  <c:v>42805</c:v>
                </c:pt>
                <c:pt idx="436">
                  <c:v>42806</c:v>
                </c:pt>
                <c:pt idx="437">
                  <c:v>42807</c:v>
                </c:pt>
                <c:pt idx="438">
                  <c:v>42808</c:v>
                </c:pt>
                <c:pt idx="439">
                  <c:v>42809</c:v>
                </c:pt>
                <c:pt idx="440">
                  <c:v>42810</c:v>
                </c:pt>
                <c:pt idx="441">
                  <c:v>42811</c:v>
                </c:pt>
                <c:pt idx="442">
                  <c:v>42812</c:v>
                </c:pt>
                <c:pt idx="443">
                  <c:v>42813</c:v>
                </c:pt>
                <c:pt idx="444">
                  <c:v>42814</c:v>
                </c:pt>
                <c:pt idx="445">
                  <c:v>42815</c:v>
                </c:pt>
                <c:pt idx="446">
                  <c:v>42816</c:v>
                </c:pt>
                <c:pt idx="447">
                  <c:v>42817</c:v>
                </c:pt>
                <c:pt idx="448">
                  <c:v>42818</c:v>
                </c:pt>
                <c:pt idx="449">
                  <c:v>42819</c:v>
                </c:pt>
                <c:pt idx="450">
                  <c:v>42820</c:v>
                </c:pt>
                <c:pt idx="451">
                  <c:v>42821</c:v>
                </c:pt>
                <c:pt idx="452">
                  <c:v>42822</c:v>
                </c:pt>
                <c:pt idx="453">
                  <c:v>42823</c:v>
                </c:pt>
                <c:pt idx="454">
                  <c:v>42824</c:v>
                </c:pt>
                <c:pt idx="455">
                  <c:v>42825</c:v>
                </c:pt>
                <c:pt idx="456">
                  <c:v>42826</c:v>
                </c:pt>
                <c:pt idx="457">
                  <c:v>42827</c:v>
                </c:pt>
                <c:pt idx="458">
                  <c:v>42828</c:v>
                </c:pt>
                <c:pt idx="459">
                  <c:v>42829</c:v>
                </c:pt>
                <c:pt idx="460">
                  <c:v>42830</c:v>
                </c:pt>
                <c:pt idx="461">
                  <c:v>42831</c:v>
                </c:pt>
                <c:pt idx="462">
                  <c:v>42832</c:v>
                </c:pt>
                <c:pt idx="463">
                  <c:v>42833</c:v>
                </c:pt>
                <c:pt idx="464">
                  <c:v>42834</c:v>
                </c:pt>
                <c:pt idx="465">
                  <c:v>42835</c:v>
                </c:pt>
                <c:pt idx="466">
                  <c:v>42836</c:v>
                </c:pt>
                <c:pt idx="467">
                  <c:v>42837</c:v>
                </c:pt>
                <c:pt idx="468">
                  <c:v>42838</c:v>
                </c:pt>
                <c:pt idx="469">
                  <c:v>42839</c:v>
                </c:pt>
                <c:pt idx="470">
                  <c:v>42840</c:v>
                </c:pt>
                <c:pt idx="471">
                  <c:v>42841</c:v>
                </c:pt>
                <c:pt idx="472">
                  <c:v>42842</c:v>
                </c:pt>
                <c:pt idx="473">
                  <c:v>42843</c:v>
                </c:pt>
                <c:pt idx="474">
                  <c:v>42844</c:v>
                </c:pt>
                <c:pt idx="475">
                  <c:v>42845</c:v>
                </c:pt>
                <c:pt idx="476">
                  <c:v>42846</c:v>
                </c:pt>
                <c:pt idx="477">
                  <c:v>42847</c:v>
                </c:pt>
                <c:pt idx="478">
                  <c:v>42848</c:v>
                </c:pt>
                <c:pt idx="479">
                  <c:v>42849</c:v>
                </c:pt>
                <c:pt idx="480">
                  <c:v>42850</c:v>
                </c:pt>
                <c:pt idx="481">
                  <c:v>42851</c:v>
                </c:pt>
                <c:pt idx="482">
                  <c:v>42852</c:v>
                </c:pt>
                <c:pt idx="483">
                  <c:v>42853</c:v>
                </c:pt>
                <c:pt idx="484">
                  <c:v>42854</c:v>
                </c:pt>
                <c:pt idx="485">
                  <c:v>42855</c:v>
                </c:pt>
                <c:pt idx="486">
                  <c:v>42856</c:v>
                </c:pt>
                <c:pt idx="487">
                  <c:v>42857</c:v>
                </c:pt>
                <c:pt idx="488">
                  <c:v>42858</c:v>
                </c:pt>
                <c:pt idx="489">
                  <c:v>42859</c:v>
                </c:pt>
                <c:pt idx="490">
                  <c:v>42860</c:v>
                </c:pt>
                <c:pt idx="491">
                  <c:v>42861</c:v>
                </c:pt>
                <c:pt idx="492">
                  <c:v>42862</c:v>
                </c:pt>
                <c:pt idx="493">
                  <c:v>42863</c:v>
                </c:pt>
                <c:pt idx="494">
                  <c:v>42864</c:v>
                </c:pt>
                <c:pt idx="495">
                  <c:v>42865</c:v>
                </c:pt>
                <c:pt idx="496">
                  <c:v>42866</c:v>
                </c:pt>
                <c:pt idx="497">
                  <c:v>42867</c:v>
                </c:pt>
                <c:pt idx="498">
                  <c:v>42868</c:v>
                </c:pt>
                <c:pt idx="499">
                  <c:v>42869</c:v>
                </c:pt>
                <c:pt idx="500">
                  <c:v>42870</c:v>
                </c:pt>
                <c:pt idx="501">
                  <c:v>42871</c:v>
                </c:pt>
                <c:pt idx="502">
                  <c:v>42872</c:v>
                </c:pt>
                <c:pt idx="503">
                  <c:v>42873</c:v>
                </c:pt>
                <c:pt idx="504">
                  <c:v>42874</c:v>
                </c:pt>
                <c:pt idx="505">
                  <c:v>42875</c:v>
                </c:pt>
                <c:pt idx="506">
                  <c:v>42876</c:v>
                </c:pt>
                <c:pt idx="507">
                  <c:v>42877</c:v>
                </c:pt>
                <c:pt idx="508">
                  <c:v>42878</c:v>
                </c:pt>
                <c:pt idx="509">
                  <c:v>42879</c:v>
                </c:pt>
                <c:pt idx="510">
                  <c:v>42880</c:v>
                </c:pt>
                <c:pt idx="511">
                  <c:v>42881</c:v>
                </c:pt>
                <c:pt idx="512">
                  <c:v>42882</c:v>
                </c:pt>
                <c:pt idx="513">
                  <c:v>42883</c:v>
                </c:pt>
                <c:pt idx="514">
                  <c:v>42884</c:v>
                </c:pt>
                <c:pt idx="515">
                  <c:v>42885</c:v>
                </c:pt>
                <c:pt idx="516">
                  <c:v>42886</c:v>
                </c:pt>
                <c:pt idx="517">
                  <c:v>42887</c:v>
                </c:pt>
                <c:pt idx="518">
                  <c:v>42888</c:v>
                </c:pt>
                <c:pt idx="519">
                  <c:v>42889</c:v>
                </c:pt>
                <c:pt idx="520">
                  <c:v>42890</c:v>
                </c:pt>
                <c:pt idx="521">
                  <c:v>42891</c:v>
                </c:pt>
                <c:pt idx="522">
                  <c:v>42892</c:v>
                </c:pt>
                <c:pt idx="523">
                  <c:v>42893</c:v>
                </c:pt>
                <c:pt idx="524">
                  <c:v>42894</c:v>
                </c:pt>
                <c:pt idx="525">
                  <c:v>42895</c:v>
                </c:pt>
                <c:pt idx="526">
                  <c:v>42896</c:v>
                </c:pt>
                <c:pt idx="527">
                  <c:v>42897</c:v>
                </c:pt>
                <c:pt idx="528">
                  <c:v>42898</c:v>
                </c:pt>
                <c:pt idx="529">
                  <c:v>42899</c:v>
                </c:pt>
                <c:pt idx="530">
                  <c:v>42900</c:v>
                </c:pt>
                <c:pt idx="531">
                  <c:v>42901</c:v>
                </c:pt>
                <c:pt idx="532">
                  <c:v>42902</c:v>
                </c:pt>
                <c:pt idx="533">
                  <c:v>42903</c:v>
                </c:pt>
                <c:pt idx="534">
                  <c:v>42904</c:v>
                </c:pt>
                <c:pt idx="535">
                  <c:v>42905</c:v>
                </c:pt>
                <c:pt idx="536">
                  <c:v>42906</c:v>
                </c:pt>
                <c:pt idx="537">
                  <c:v>42907</c:v>
                </c:pt>
                <c:pt idx="538">
                  <c:v>42908</c:v>
                </c:pt>
                <c:pt idx="539">
                  <c:v>42909</c:v>
                </c:pt>
                <c:pt idx="540">
                  <c:v>42910</c:v>
                </c:pt>
                <c:pt idx="541">
                  <c:v>42911</c:v>
                </c:pt>
                <c:pt idx="542">
                  <c:v>42912</c:v>
                </c:pt>
                <c:pt idx="543">
                  <c:v>42913</c:v>
                </c:pt>
                <c:pt idx="544">
                  <c:v>42914</c:v>
                </c:pt>
                <c:pt idx="545">
                  <c:v>42915</c:v>
                </c:pt>
                <c:pt idx="546">
                  <c:v>42916</c:v>
                </c:pt>
                <c:pt idx="547">
                  <c:v>42917</c:v>
                </c:pt>
                <c:pt idx="548">
                  <c:v>42918</c:v>
                </c:pt>
                <c:pt idx="549">
                  <c:v>42919</c:v>
                </c:pt>
                <c:pt idx="550">
                  <c:v>42920</c:v>
                </c:pt>
                <c:pt idx="551">
                  <c:v>42921</c:v>
                </c:pt>
                <c:pt idx="552">
                  <c:v>42922</c:v>
                </c:pt>
                <c:pt idx="553">
                  <c:v>42923</c:v>
                </c:pt>
                <c:pt idx="554">
                  <c:v>42924</c:v>
                </c:pt>
                <c:pt idx="555">
                  <c:v>42925</c:v>
                </c:pt>
                <c:pt idx="556">
                  <c:v>42926</c:v>
                </c:pt>
                <c:pt idx="557">
                  <c:v>42927</c:v>
                </c:pt>
                <c:pt idx="558">
                  <c:v>42928</c:v>
                </c:pt>
                <c:pt idx="559">
                  <c:v>42929</c:v>
                </c:pt>
                <c:pt idx="560">
                  <c:v>42930</c:v>
                </c:pt>
                <c:pt idx="561">
                  <c:v>42931</c:v>
                </c:pt>
                <c:pt idx="562">
                  <c:v>42932</c:v>
                </c:pt>
                <c:pt idx="563">
                  <c:v>42933</c:v>
                </c:pt>
                <c:pt idx="564">
                  <c:v>42934</c:v>
                </c:pt>
                <c:pt idx="565">
                  <c:v>42935</c:v>
                </c:pt>
                <c:pt idx="566">
                  <c:v>42936</c:v>
                </c:pt>
                <c:pt idx="567">
                  <c:v>42937</c:v>
                </c:pt>
                <c:pt idx="568">
                  <c:v>42938</c:v>
                </c:pt>
                <c:pt idx="569">
                  <c:v>42939</c:v>
                </c:pt>
                <c:pt idx="570">
                  <c:v>42940</c:v>
                </c:pt>
                <c:pt idx="571">
                  <c:v>42941</c:v>
                </c:pt>
                <c:pt idx="572">
                  <c:v>42942</c:v>
                </c:pt>
                <c:pt idx="573">
                  <c:v>42943</c:v>
                </c:pt>
                <c:pt idx="574">
                  <c:v>42944</c:v>
                </c:pt>
                <c:pt idx="575">
                  <c:v>42945</c:v>
                </c:pt>
                <c:pt idx="576">
                  <c:v>42946</c:v>
                </c:pt>
                <c:pt idx="577">
                  <c:v>42947</c:v>
                </c:pt>
                <c:pt idx="578">
                  <c:v>42948</c:v>
                </c:pt>
                <c:pt idx="579">
                  <c:v>42949</c:v>
                </c:pt>
                <c:pt idx="580">
                  <c:v>42950</c:v>
                </c:pt>
                <c:pt idx="581">
                  <c:v>42951</c:v>
                </c:pt>
                <c:pt idx="582">
                  <c:v>42952</c:v>
                </c:pt>
                <c:pt idx="583">
                  <c:v>42953</c:v>
                </c:pt>
                <c:pt idx="584">
                  <c:v>42954</c:v>
                </c:pt>
                <c:pt idx="585">
                  <c:v>42955</c:v>
                </c:pt>
                <c:pt idx="586">
                  <c:v>42956</c:v>
                </c:pt>
                <c:pt idx="587">
                  <c:v>42957</c:v>
                </c:pt>
                <c:pt idx="588">
                  <c:v>42958</c:v>
                </c:pt>
                <c:pt idx="589">
                  <c:v>42959</c:v>
                </c:pt>
                <c:pt idx="590">
                  <c:v>42960</c:v>
                </c:pt>
                <c:pt idx="591">
                  <c:v>42961</c:v>
                </c:pt>
                <c:pt idx="592">
                  <c:v>42962</c:v>
                </c:pt>
                <c:pt idx="593">
                  <c:v>42963</c:v>
                </c:pt>
                <c:pt idx="594">
                  <c:v>42964</c:v>
                </c:pt>
                <c:pt idx="595">
                  <c:v>42965</c:v>
                </c:pt>
                <c:pt idx="596">
                  <c:v>42966</c:v>
                </c:pt>
                <c:pt idx="597">
                  <c:v>42967</c:v>
                </c:pt>
                <c:pt idx="598">
                  <c:v>42968</c:v>
                </c:pt>
                <c:pt idx="599">
                  <c:v>42969</c:v>
                </c:pt>
                <c:pt idx="600">
                  <c:v>42970</c:v>
                </c:pt>
                <c:pt idx="601">
                  <c:v>42971</c:v>
                </c:pt>
                <c:pt idx="602">
                  <c:v>42972</c:v>
                </c:pt>
                <c:pt idx="603">
                  <c:v>42973</c:v>
                </c:pt>
                <c:pt idx="604">
                  <c:v>42974</c:v>
                </c:pt>
                <c:pt idx="605">
                  <c:v>42975</c:v>
                </c:pt>
                <c:pt idx="606">
                  <c:v>42976</c:v>
                </c:pt>
                <c:pt idx="607">
                  <c:v>42977</c:v>
                </c:pt>
                <c:pt idx="608">
                  <c:v>42978</c:v>
                </c:pt>
                <c:pt idx="609">
                  <c:v>42979</c:v>
                </c:pt>
                <c:pt idx="610">
                  <c:v>42980</c:v>
                </c:pt>
                <c:pt idx="611">
                  <c:v>42981</c:v>
                </c:pt>
                <c:pt idx="612">
                  <c:v>42982</c:v>
                </c:pt>
                <c:pt idx="613">
                  <c:v>42983</c:v>
                </c:pt>
                <c:pt idx="614">
                  <c:v>42984</c:v>
                </c:pt>
                <c:pt idx="615">
                  <c:v>42985</c:v>
                </c:pt>
                <c:pt idx="616">
                  <c:v>42986</c:v>
                </c:pt>
                <c:pt idx="617">
                  <c:v>42987</c:v>
                </c:pt>
                <c:pt idx="618">
                  <c:v>42988</c:v>
                </c:pt>
                <c:pt idx="619">
                  <c:v>42989</c:v>
                </c:pt>
                <c:pt idx="620">
                  <c:v>42990</c:v>
                </c:pt>
                <c:pt idx="621">
                  <c:v>42991</c:v>
                </c:pt>
                <c:pt idx="622">
                  <c:v>42992</c:v>
                </c:pt>
                <c:pt idx="623">
                  <c:v>42993</c:v>
                </c:pt>
                <c:pt idx="624">
                  <c:v>42994</c:v>
                </c:pt>
                <c:pt idx="625">
                  <c:v>42995</c:v>
                </c:pt>
                <c:pt idx="626">
                  <c:v>42996</c:v>
                </c:pt>
                <c:pt idx="627">
                  <c:v>42997</c:v>
                </c:pt>
                <c:pt idx="628">
                  <c:v>42998</c:v>
                </c:pt>
                <c:pt idx="629">
                  <c:v>42999</c:v>
                </c:pt>
                <c:pt idx="630">
                  <c:v>43000</c:v>
                </c:pt>
                <c:pt idx="631">
                  <c:v>43001</c:v>
                </c:pt>
                <c:pt idx="632">
                  <c:v>43002</c:v>
                </c:pt>
                <c:pt idx="633">
                  <c:v>43003</c:v>
                </c:pt>
                <c:pt idx="634">
                  <c:v>43004</c:v>
                </c:pt>
                <c:pt idx="635">
                  <c:v>43005</c:v>
                </c:pt>
                <c:pt idx="636">
                  <c:v>43006</c:v>
                </c:pt>
                <c:pt idx="637">
                  <c:v>43007</c:v>
                </c:pt>
                <c:pt idx="638">
                  <c:v>43008</c:v>
                </c:pt>
                <c:pt idx="639">
                  <c:v>43009</c:v>
                </c:pt>
                <c:pt idx="640">
                  <c:v>43010</c:v>
                </c:pt>
                <c:pt idx="641">
                  <c:v>43011</c:v>
                </c:pt>
                <c:pt idx="642">
                  <c:v>43012</c:v>
                </c:pt>
                <c:pt idx="643">
                  <c:v>43013</c:v>
                </c:pt>
                <c:pt idx="644">
                  <c:v>43014</c:v>
                </c:pt>
                <c:pt idx="645">
                  <c:v>43015</c:v>
                </c:pt>
                <c:pt idx="646">
                  <c:v>43016</c:v>
                </c:pt>
                <c:pt idx="647">
                  <c:v>43017</c:v>
                </c:pt>
                <c:pt idx="648">
                  <c:v>43018</c:v>
                </c:pt>
                <c:pt idx="649">
                  <c:v>43019</c:v>
                </c:pt>
                <c:pt idx="650">
                  <c:v>43020</c:v>
                </c:pt>
                <c:pt idx="651">
                  <c:v>43021</c:v>
                </c:pt>
                <c:pt idx="652">
                  <c:v>43022</c:v>
                </c:pt>
                <c:pt idx="653">
                  <c:v>43023</c:v>
                </c:pt>
                <c:pt idx="654">
                  <c:v>43024</c:v>
                </c:pt>
                <c:pt idx="655">
                  <c:v>43025</c:v>
                </c:pt>
                <c:pt idx="656">
                  <c:v>43026</c:v>
                </c:pt>
                <c:pt idx="657">
                  <c:v>43027</c:v>
                </c:pt>
                <c:pt idx="658">
                  <c:v>43028</c:v>
                </c:pt>
                <c:pt idx="659">
                  <c:v>43029</c:v>
                </c:pt>
                <c:pt idx="660">
                  <c:v>43030</c:v>
                </c:pt>
                <c:pt idx="661">
                  <c:v>43031</c:v>
                </c:pt>
                <c:pt idx="662">
                  <c:v>43032</c:v>
                </c:pt>
                <c:pt idx="663">
                  <c:v>43033</c:v>
                </c:pt>
                <c:pt idx="664">
                  <c:v>43034</c:v>
                </c:pt>
                <c:pt idx="665">
                  <c:v>43035</c:v>
                </c:pt>
                <c:pt idx="666">
                  <c:v>43036</c:v>
                </c:pt>
                <c:pt idx="667">
                  <c:v>43037</c:v>
                </c:pt>
                <c:pt idx="668">
                  <c:v>43038</c:v>
                </c:pt>
                <c:pt idx="669">
                  <c:v>43039</c:v>
                </c:pt>
                <c:pt idx="670">
                  <c:v>43040</c:v>
                </c:pt>
                <c:pt idx="671">
                  <c:v>43041</c:v>
                </c:pt>
                <c:pt idx="672">
                  <c:v>43042</c:v>
                </c:pt>
                <c:pt idx="673">
                  <c:v>43043</c:v>
                </c:pt>
                <c:pt idx="674">
                  <c:v>43044</c:v>
                </c:pt>
                <c:pt idx="675">
                  <c:v>43045</c:v>
                </c:pt>
                <c:pt idx="676">
                  <c:v>43046</c:v>
                </c:pt>
                <c:pt idx="677">
                  <c:v>43047</c:v>
                </c:pt>
                <c:pt idx="678">
                  <c:v>43048</c:v>
                </c:pt>
                <c:pt idx="679">
                  <c:v>43049</c:v>
                </c:pt>
                <c:pt idx="680">
                  <c:v>43050</c:v>
                </c:pt>
                <c:pt idx="681">
                  <c:v>43051</c:v>
                </c:pt>
                <c:pt idx="682">
                  <c:v>43052</c:v>
                </c:pt>
                <c:pt idx="683">
                  <c:v>43053</c:v>
                </c:pt>
                <c:pt idx="684">
                  <c:v>43054</c:v>
                </c:pt>
                <c:pt idx="685">
                  <c:v>43055</c:v>
                </c:pt>
                <c:pt idx="686">
                  <c:v>43056</c:v>
                </c:pt>
                <c:pt idx="687">
                  <c:v>43057</c:v>
                </c:pt>
                <c:pt idx="688">
                  <c:v>43058</c:v>
                </c:pt>
                <c:pt idx="689">
                  <c:v>43059</c:v>
                </c:pt>
                <c:pt idx="690">
                  <c:v>43060</c:v>
                </c:pt>
                <c:pt idx="691">
                  <c:v>43061</c:v>
                </c:pt>
                <c:pt idx="692">
                  <c:v>43062</c:v>
                </c:pt>
                <c:pt idx="693">
                  <c:v>43063</c:v>
                </c:pt>
                <c:pt idx="694">
                  <c:v>43064</c:v>
                </c:pt>
                <c:pt idx="695">
                  <c:v>43065</c:v>
                </c:pt>
                <c:pt idx="696">
                  <c:v>43066</c:v>
                </c:pt>
                <c:pt idx="697">
                  <c:v>43067</c:v>
                </c:pt>
                <c:pt idx="698">
                  <c:v>43068</c:v>
                </c:pt>
                <c:pt idx="699">
                  <c:v>43069</c:v>
                </c:pt>
                <c:pt idx="700">
                  <c:v>43070</c:v>
                </c:pt>
                <c:pt idx="701">
                  <c:v>43071</c:v>
                </c:pt>
                <c:pt idx="702">
                  <c:v>43072</c:v>
                </c:pt>
                <c:pt idx="703">
                  <c:v>43073</c:v>
                </c:pt>
                <c:pt idx="704">
                  <c:v>43074</c:v>
                </c:pt>
                <c:pt idx="705">
                  <c:v>43075</c:v>
                </c:pt>
                <c:pt idx="706">
                  <c:v>43076</c:v>
                </c:pt>
                <c:pt idx="707">
                  <c:v>43077</c:v>
                </c:pt>
                <c:pt idx="708">
                  <c:v>43078</c:v>
                </c:pt>
                <c:pt idx="709">
                  <c:v>43079</c:v>
                </c:pt>
                <c:pt idx="710">
                  <c:v>43080</c:v>
                </c:pt>
                <c:pt idx="711">
                  <c:v>43081</c:v>
                </c:pt>
                <c:pt idx="712">
                  <c:v>43082</c:v>
                </c:pt>
                <c:pt idx="713">
                  <c:v>43083</c:v>
                </c:pt>
                <c:pt idx="714">
                  <c:v>43084</c:v>
                </c:pt>
                <c:pt idx="715">
                  <c:v>43085</c:v>
                </c:pt>
                <c:pt idx="716">
                  <c:v>43086</c:v>
                </c:pt>
                <c:pt idx="717">
                  <c:v>43087</c:v>
                </c:pt>
                <c:pt idx="718">
                  <c:v>43088</c:v>
                </c:pt>
                <c:pt idx="719">
                  <c:v>43089</c:v>
                </c:pt>
                <c:pt idx="720">
                  <c:v>43090</c:v>
                </c:pt>
                <c:pt idx="721">
                  <c:v>43091</c:v>
                </c:pt>
                <c:pt idx="722">
                  <c:v>43092</c:v>
                </c:pt>
                <c:pt idx="723">
                  <c:v>43093</c:v>
                </c:pt>
                <c:pt idx="724">
                  <c:v>43094</c:v>
                </c:pt>
                <c:pt idx="725">
                  <c:v>43095</c:v>
                </c:pt>
                <c:pt idx="726">
                  <c:v>43096</c:v>
                </c:pt>
                <c:pt idx="727">
                  <c:v>43097</c:v>
                </c:pt>
                <c:pt idx="728">
                  <c:v>43098</c:v>
                </c:pt>
                <c:pt idx="729">
                  <c:v>43099</c:v>
                </c:pt>
                <c:pt idx="730">
                  <c:v>43100</c:v>
                </c:pt>
                <c:pt idx="731">
                  <c:v>43101</c:v>
                </c:pt>
                <c:pt idx="732">
                  <c:v>43102</c:v>
                </c:pt>
                <c:pt idx="733">
                  <c:v>43103</c:v>
                </c:pt>
                <c:pt idx="734">
                  <c:v>43104</c:v>
                </c:pt>
                <c:pt idx="735">
                  <c:v>43105</c:v>
                </c:pt>
                <c:pt idx="736">
                  <c:v>43106</c:v>
                </c:pt>
                <c:pt idx="737">
                  <c:v>43107</c:v>
                </c:pt>
                <c:pt idx="738">
                  <c:v>43108</c:v>
                </c:pt>
                <c:pt idx="739">
                  <c:v>43109</c:v>
                </c:pt>
                <c:pt idx="740">
                  <c:v>43110</c:v>
                </c:pt>
                <c:pt idx="741">
                  <c:v>43111</c:v>
                </c:pt>
                <c:pt idx="742">
                  <c:v>43112</c:v>
                </c:pt>
                <c:pt idx="743">
                  <c:v>43113</c:v>
                </c:pt>
                <c:pt idx="744">
                  <c:v>43114</c:v>
                </c:pt>
                <c:pt idx="745">
                  <c:v>43115</c:v>
                </c:pt>
                <c:pt idx="746">
                  <c:v>43116</c:v>
                </c:pt>
                <c:pt idx="747">
                  <c:v>43117</c:v>
                </c:pt>
                <c:pt idx="748">
                  <c:v>43118</c:v>
                </c:pt>
                <c:pt idx="749">
                  <c:v>43119</c:v>
                </c:pt>
                <c:pt idx="750">
                  <c:v>43120</c:v>
                </c:pt>
                <c:pt idx="751">
                  <c:v>43121</c:v>
                </c:pt>
                <c:pt idx="752">
                  <c:v>43122</c:v>
                </c:pt>
                <c:pt idx="753">
                  <c:v>43123</c:v>
                </c:pt>
                <c:pt idx="754">
                  <c:v>43124</c:v>
                </c:pt>
                <c:pt idx="755">
                  <c:v>43125</c:v>
                </c:pt>
                <c:pt idx="756">
                  <c:v>43126</c:v>
                </c:pt>
                <c:pt idx="757">
                  <c:v>43127</c:v>
                </c:pt>
                <c:pt idx="758">
                  <c:v>43128</c:v>
                </c:pt>
                <c:pt idx="759">
                  <c:v>43129</c:v>
                </c:pt>
                <c:pt idx="760">
                  <c:v>43130</c:v>
                </c:pt>
                <c:pt idx="761">
                  <c:v>43131</c:v>
                </c:pt>
                <c:pt idx="762">
                  <c:v>43132</c:v>
                </c:pt>
                <c:pt idx="763">
                  <c:v>43133</c:v>
                </c:pt>
                <c:pt idx="764">
                  <c:v>43134</c:v>
                </c:pt>
                <c:pt idx="765">
                  <c:v>43135</c:v>
                </c:pt>
                <c:pt idx="766">
                  <c:v>43136</c:v>
                </c:pt>
                <c:pt idx="767">
                  <c:v>43137</c:v>
                </c:pt>
                <c:pt idx="768">
                  <c:v>43138</c:v>
                </c:pt>
                <c:pt idx="769">
                  <c:v>43139</c:v>
                </c:pt>
                <c:pt idx="770">
                  <c:v>43140</c:v>
                </c:pt>
                <c:pt idx="771">
                  <c:v>43141</c:v>
                </c:pt>
                <c:pt idx="772">
                  <c:v>43142</c:v>
                </c:pt>
                <c:pt idx="773">
                  <c:v>43143</c:v>
                </c:pt>
                <c:pt idx="774">
                  <c:v>43144</c:v>
                </c:pt>
                <c:pt idx="775">
                  <c:v>43145</c:v>
                </c:pt>
                <c:pt idx="776">
                  <c:v>43146</c:v>
                </c:pt>
                <c:pt idx="777">
                  <c:v>43147</c:v>
                </c:pt>
                <c:pt idx="778">
                  <c:v>43148</c:v>
                </c:pt>
                <c:pt idx="779">
                  <c:v>43149</c:v>
                </c:pt>
                <c:pt idx="780">
                  <c:v>43150</c:v>
                </c:pt>
                <c:pt idx="781">
                  <c:v>43151</c:v>
                </c:pt>
                <c:pt idx="782">
                  <c:v>43152</c:v>
                </c:pt>
                <c:pt idx="783">
                  <c:v>43153</c:v>
                </c:pt>
                <c:pt idx="784">
                  <c:v>43154</c:v>
                </c:pt>
                <c:pt idx="785">
                  <c:v>43155</c:v>
                </c:pt>
                <c:pt idx="786">
                  <c:v>43156</c:v>
                </c:pt>
                <c:pt idx="787">
                  <c:v>43157</c:v>
                </c:pt>
                <c:pt idx="788">
                  <c:v>43158</c:v>
                </c:pt>
                <c:pt idx="789">
                  <c:v>43159</c:v>
                </c:pt>
                <c:pt idx="790">
                  <c:v>43160</c:v>
                </c:pt>
                <c:pt idx="791">
                  <c:v>43161</c:v>
                </c:pt>
                <c:pt idx="792">
                  <c:v>43162</c:v>
                </c:pt>
                <c:pt idx="793">
                  <c:v>43163</c:v>
                </c:pt>
                <c:pt idx="794">
                  <c:v>43164</c:v>
                </c:pt>
                <c:pt idx="795">
                  <c:v>43165</c:v>
                </c:pt>
                <c:pt idx="796">
                  <c:v>43166</c:v>
                </c:pt>
                <c:pt idx="797">
                  <c:v>43167</c:v>
                </c:pt>
                <c:pt idx="798">
                  <c:v>43168</c:v>
                </c:pt>
                <c:pt idx="799">
                  <c:v>43169</c:v>
                </c:pt>
                <c:pt idx="800">
                  <c:v>43170</c:v>
                </c:pt>
                <c:pt idx="801">
                  <c:v>43171</c:v>
                </c:pt>
                <c:pt idx="802">
                  <c:v>43172</c:v>
                </c:pt>
                <c:pt idx="803">
                  <c:v>43173</c:v>
                </c:pt>
                <c:pt idx="804">
                  <c:v>43174</c:v>
                </c:pt>
                <c:pt idx="805">
                  <c:v>43175</c:v>
                </c:pt>
                <c:pt idx="806">
                  <c:v>43176</c:v>
                </c:pt>
                <c:pt idx="807">
                  <c:v>43177</c:v>
                </c:pt>
                <c:pt idx="808">
                  <c:v>43178</c:v>
                </c:pt>
                <c:pt idx="809">
                  <c:v>43179</c:v>
                </c:pt>
                <c:pt idx="810">
                  <c:v>43180</c:v>
                </c:pt>
                <c:pt idx="811">
                  <c:v>43181</c:v>
                </c:pt>
                <c:pt idx="812">
                  <c:v>43182</c:v>
                </c:pt>
                <c:pt idx="813">
                  <c:v>43183</c:v>
                </c:pt>
                <c:pt idx="814">
                  <c:v>43184</c:v>
                </c:pt>
                <c:pt idx="815">
                  <c:v>43185</c:v>
                </c:pt>
                <c:pt idx="816">
                  <c:v>43186</c:v>
                </c:pt>
                <c:pt idx="817">
                  <c:v>43187</c:v>
                </c:pt>
                <c:pt idx="818">
                  <c:v>43188</c:v>
                </c:pt>
                <c:pt idx="819">
                  <c:v>43189</c:v>
                </c:pt>
                <c:pt idx="820">
                  <c:v>43190</c:v>
                </c:pt>
                <c:pt idx="821">
                  <c:v>43191</c:v>
                </c:pt>
                <c:pt idx="822">
                  <c:v>43192</c:v>
                </c:pt>
                <c:pt idx="823">
                  <c:v>43193</c:v>
                </c:pt>
                <c:pt idx="824">
                  <c:v>43194</c:v>
                </c:pt>
                <c:pt idx="825">
                  <c:v>43195</c:v>
                </c:pt>
                <c:pt idx="826">
                  <c:v>43196</c:v>
                </c:pt>
                <c:pt idx="827">
                  <c:v>43197</c:v>
                </c:pt>
                <c:pt idx="828">
                  <c:v>43198</c:v>
                </c:pt>
                <c:pt idx="829">
                  <c:v>43199</c:v>
                </c:pt>
                <c:pt idx="830">
                  <c:v>43200</c:v>
                </c:pt>
                <c:pt idx="831">
                  <c:v>43201</c:v>
                </c:pt>
                <c:pt idx="832">
                  <c:v>43202</c:v>
                </c:pt>
                <c:pt idx="833">
                  <c:v>43203</c:v>
                </c:pt>
                <c:pt idx="834">
                  <c:v>43204</c:v>
                </c:pt>
                <c:pt idx="835">
                  <c:v>43205</c:v>
                </c:pt>
                <c:pt idx="836">
                  <c:v>43206</c:v>
                </c:pt>
                <c:pt idx="837">
                  <c:v>43207</c:v>
                </c:pt>
                <c:pt idx="838">
                  <c:v>43208</c:v>
                </c:pt>
                <c:pt idx="839">
                  <c:v>43209</c:v>
                </c:pt>
                <c:pt idx="840">
                  <c:v>43210</c:v>
                </c:pt>
                <c:pt idx="841">
                  <c:v>43211</c:v>
                </c:pt>
                <c:pt idx="842">
                  <c:v>43212</c:v>
                </c:pt>
                <c:pt idx="843">
                  <c:v>43213</c:v>
                </c:pt>
                <c:pt idx="844">
                  <c:v>43214</c:v>
                </c:pt>
                <c:pt idx="845">
                  <c:v>43215</c:v>
                </c:pt>
                <c:pt idx="846">
                  <c:v>43216</c:v>
                </c:pt>
                <c:pt idx="847">
                  <c:v>43217</c:v>
                </c:pt>
                <c:pt idx="848">
                  <c:v>43218</c:v>
                </c:pt>
                <c:pt idx="849">
                  <c:v>43219</c:v>
                </c:pt>
                <c:pt idx="850">
                  <c:v>43220</c:v>
                </c:pt>
                <c:pt idx="851">
                  <c:v>43221</c:v>
                </c:pt>
                <c:pt idx="852">
                  <c:v>43222</c:v>
                </c:pt>
                <c:pt idx="853">
                  <c:v>43223</c:v>
                </c:pt>
                <c:pt idx="854">
                  <c:v>43224</c:v>
                </c:pt>
                <c:pt idx="855">
                  <c:v>43225</c:v>
                </c:pt>
                <c:pt idx="856">
                  <c:v>43226</c:v>
                </c:pt>
                <c:pt idx="857">
                  <c:v>43227</c:v>
                </c:pt>
                <c:pt idx="858">
                  <c:v>43228</c:v>
                </c:pt>
                <c:pt idx="859">
                  <c:v>43229</c:v>
                </c:pt>
                <c:pt idx="860">
                  <c:v>43230</c:v>
                </c:pt>
                <c:pt idx="861">
                  <c:v>43231</c:v>
                </c:pt>
                <c:pt idx="862">
                  <c:v>43232</c:v>
                </c:pt>
                <c:pt idx="863">
                  <c:v>43233</c:v>
                </c:pt>
                <c:pt idx="864">
                  <c:v>43234</c:v>
                </c:pt>
                <c:pt idx="865">
                  <c:v>43235</c:v>
                </c:pt>
                <c:pt idx="866">
                  <c:v>43236</c:v>
                </c:pt>
                <c:pt idx="867">
                  <c:v>43237</c:v>
                </c:pt>
                <c:pt idx="868">
                  <c:v>43238</c:v>
                </c:pt>
                <c:pt idx="869">
                  <c:v>43239</c:v>
                </c:pt>
                <c:pt idx="870">
                  <c:v>43240</c:v>
                </c:pt>
                <c:pt idx="871">
                  <c:v>43241</c:v>
                </c:pt>
                <c:pt idx="872">
                  <c:v>43242</c:v>
                </c:pt>
                <c:pt idx="873">
                  <c:v>43243</c:v>
                </c:pt>
                <c:pt idx="874">
                  <c:v>43244</c:v>
                </c:pt>
                <c:pt idx="875">
                  <c:v>43245</c:v>
                </c:pt>
                <c:pt idx="876">
                  <c:v>43246</c:v>
                </c:pt>
                <c:pt idx="877">
                  <c:v>43247</c:v>
                </c:pt>
                <c:pt idx="878">
                  <c:v>43248</c:v>
                </c:pt>
                <c:pt idx="879">
                  <c:v>43249</c:v>
                </c:pt>
                <c:pt idx="880">
                  <c:v>43250</c:v>
                </c:pt>
                <c:pt idx="881">
                  <c:v>43251</c:v>
                </c:pt>
                <c:pt idx="882">
                  <c:v>43252</c:v>
                </c:pt>
                <c:pt idx="883">
                  <c:v>43253</c:v>
                </c:pt>
                <c:pt idx="884">
                  <c:v>43254</c:v>
                </c:pt>
                <c:pt idx="885">
                  <c:v>43255</c:v>
                </c:pt>
                <c:pt idx="886">
                  <c:v>43256</c:v>
                </c:pt>
                <c:pt idx="887">
                  <c:v>43257</c:v>
                </c:pt>
                <c:pt idx="888">
                  <c:v>43258</c:v>
                </c:pt>
                <c:pt idx="889">
                  <c:v>43259</c:v>
                </c:pt>
                <c:pt idx="890">
                  <c:v>43260</c:v>
                </c:pt>
                <c:pt idx="891">
                  <c:v>43261</c:v>
                </c:pt>
                <c:pt idx="892">
                  <c:v>43262</c:v>
                </c:pt>
                <c:pt idx="893">
                  <c:v>43263</c:v>
                </c:pt>
                <c:pt idx="894">
                  <c:v>43264</c:v>
                </c:pt>
                <c:pt idx="895">
                  <c:v>43265</c:v>
                </c:pt>
                <c:pt idx="896">
                  <c:v>43266</c:v>
                </c:pt>
                <c:pt idx="897">
                  <c:v>43267</c:v>
                </c:pt>
                <c:pt idx="898">
                  <c:v>43268</c:v>
                </c:pt>
                <c:pt idx="899">
                  <c:v>43269</c:v>
                </c:pt>
                <c:pt idx="900">
                  <c:v>43270</c:v>
                </c:pt>
                <c:pt idx="901">
                  <c:v>43271</c:v>
                </c:pt>
                <c:pt idx="902">
                  <c:v>43272</c:v>
                </c:pt>
                <c:pt idx="903">
                  <c:v>43273</c:v>
                </c:pt>
                <c:pt idx="904">
                  <c:v>43274</c:v>
                </c:pt>
                <c:pt idx="905">
                  <c:v>43275</c:v>
                </c:pt>
                <c:pt idx="906">
                  <c:v>43276</c:v>
                </c:pt>
                <c:pt idx="907">
                  <c:v>43277</c:v>
                </c:pt>
                <c:pt idx="908">
                  <c:v>43278</c:v>
                </c:pt>
                <c:pt idx="909">
                  <c:v>43279</c:v>
                </c:pt>
                <c:pt idx="910">
                  <c:v>43280</c:v>
                </c:pt>
                <c:pt idx="911">
                  <c:v>43281</c:v>
                </c:pt>
                <c:pt idx="912">
                  <c:v>43282</c:v>
                </c:pt>
                <c:pt idx="913">
                  <c:v>43283</c:v>
                </c:pt>
                <c:pt idx="914">
                  <c:v>43284</c:v>
                </c:pt>
                <c:pt idx="915">
                  <c:v>43285</c:v>
                </c:pt>
                <c:pt idx="916">
                  <c:v>43286</c:v>
                </c:pt>
                <c:pt idx="917">
                  <c:v>43287</c:v>
                </c:pt>
                <c:pt idx="918">
                  <c:v>43288</c:v>
                </c:pt>
                <c:pt idx="919">
                  <c:v>43289</c:v>
                </c:pt>
                <c:pt idx="920">
                  <c:v>43290</c:v>
                </c:pt>
                <c:pt idx="921">
                  <c:v>43291</c:v>
                </c:pt>
                <c:pt idx="922">
                  <c:v>43292</c:v>
                </c:pt>
                <c:pt idx="923">
                  <c:v>43293</c:v>
                </c:pt>
                <c:pt idx="924">
                  <c:v>43294</c:v>
                </c:pt>
                <c:pt idx="925">
                  <c:v>43295</c:v>
                </c:pt>
                <c:pt idx="926">
                  <c:v>43296</c:v>
                </c:pt>
                <c:pt idx="927">
                  <c:v>43297</c:v>
                </c:pt>
                <c:pt idx="928">
                  <c:v>43298</c:v>
                </c:pt>
                <c:pt idx="929">
                  <c:v>43299</c:v>
                </c:pt>
                <c:pt idx="930">
                  <c:v>43300</c:v>
                </c:pt>
                <c:pt idx="931">
                  <c:v>43301</c:v>
                </c:pt>
                <c:pt idx="932">
                  <c:v>43302</c:v>
                </c:pt>
                <c:pt idx="933">
                  <c:v>43303</c:v>
                </c:pt>
                <c:pt idx="934">
                  <c:v>43304</c:v>
                </c:pt>
                <c:pt idx="935">
                  <c:v>43305</c:v>
                </c:pt>
                <c:pt idx="936">
                  <c:v>43306</c:v>
                </c:pt>
                <c:pt idx="937">
                  <c:v>43307</c:v>
                </c:pt>
                <c:pt idx="938">
                  <c:v>43308</c:v>
                </c:pt>
                <c:pt idx="939">
                  <c:v>43309</c:v>
                </c:pt>
                <c:pt idx="940">
                  <c:v>43310</c:v>
                </c:pt>
                <c:pt idx="941">
                  <c:v>43311</c:v>
                </c:pt>
                <c:pt idx="942">
                  <c:v>43312</c:v>
                </c:pt>
                <c:pt idx="943">
                  <c:v>43313</c:v>
                </c:pt>
                <c:pt idx="944">
                  <c:v>43314</c:v>
                </c:pt>
                <c:pt idx="945">
                  <c:v>43315</c:v>
                </c:pt>
                <c:pt idx="946">
                  <c:v>43316</c:v>
                </c:pt>
                <c:pt idx="947">
                  <c:v>43317</c:v>
                </c:pt>
                <c:pt idx="948">
                  <c:v>43318</c:v>
                </c:pt>
                <c:pt idx="949">
                  <c:v>43319</c:v>
                </c:pt>
                <c:pt idx="950">
                  <c:v>43320</c:v>
                </c:pt>
                <c:pt idx="951">
                  <c:v>43321</c:v>
                </c:pt>
                <c:pt idx="952">
                  <c:v>43322</c:v>
                </c:pt>
                <c:pt idx="953">
                  <c:v>43323</c:v>
                </c:pt>
                <c:pt idx="954">
                  <c:v>43324</c:v>
                </c:pt>
                <c:pt idx="955">
                  <c:v>43325</c:v>
                </c:pt>
                <c:pt idx="956">
                  <c:v>43326</c:v>
                </c:pt>
                <c:pt idx="957">
                  <c:v>43327</c:v>
                </c:pt>
                <c:pt idx="958">
                  <c:v>43328</c:v>
                </c:pt>
                <c:pt idx="959">
                  <c:v>43329</c:v>
                </c:pt>
                <c:pt idx="960">
                  <c:v>43330</c:v>
                </c:pt>
                <c:pt idx="961">
                  <c:v>43331</c:v>
                </c:pt>
                <c:pt idx="962">
                  <c:v>43332</c:v>
                </c:pt>
                <c:pt idx="963">
                  <c:v>43333</c:v>
                </c:pt>
                <c:pt idx="964">
                  <c:v>43334</c:v>
                </c:pt>
                <c:pt idx="965">
                  <c:v>43335</c:v>
                </c:pt>
                <c:pt idx="966">
                  <c:v>43336</c:v>
                </c:pt>
                <c:pt idx="967">
                  <c:v>43337</c:v>
                </c:pt>
                <c:pt idx="968">
                  <c:v>43338</c:v>
                </c:pt>
                <c:pt idx="969">
                  <c:v>43339</c:v>
                </c:pt>
                <c:pt idx="970">
                  <c:v>43340</c:v>
                </c:pt>
                <c:pt idx="971">
                  <c:v>43341</c:v>
                </c:pt>
                <c:pt idx="972">
                  <c:v>43342</c:v>
                </c:pt>
                <c:pt idx="973">
                  <c:v>43343</c:v>
                </c:pt>
                <c:pt idx="974">
                  <c:v>43344</c:v>
                </c:pt>
                <c:pt idx="975">
                  <c:v>43345</c:v>
                </c:pt>
                <c:pt idx="976">
                  <c:v>43346</c:v>
                </c:pt>
                <c:pt idx="977">
                  <c:v>43347</c:v>
                </c:pt>
                <c:pt idx="978">
                  <c:v>43348</c:v>
                </c:pt>
                <c:pt idx="979">
                  <c:v>43349</c:v>
                </c:pt>
                <c:pt idx="980">
                  <c:v>43350</c:v>
                </c:pt>
                <c:pt idx="981">
                  <c:v>43351</c:v>
                </c:pt>
                <c:pt idx="982">
                  <c:v>43352</c:v>
                </c:pt>
                <c:pt idx="983">
                  <c:v>43353</c:v>
                </c:pt>
                <c:pt idx="984">
                  <c:v>43354</c:v>
                </c:pt>
                <c:pt idx="985">
                  <c:v>43355</c:v>
                </c:pt>
                <c:pt idx="986">
                  <c:v>43356</c:v>
                </c:pt>
                <c:pt idx="987">
                  <c:v>43357</c:v>
                </c:pt>
                <c:pt idx="988">
                  <c:v>43358</c:v>
                </c:pt>
                <c:pt idx="989">
                  <c:v>43359</c:v>
                </c:pt>
                <c:pt idx="990">
                  <c:v>43360</c:v>
                </c:pt>
                <c:pt idx="991">
                  <c:v>43361</c:v>
                </c:pt>
                <c:pt idx="992">
                  <c:v>43362</c:v>
                </c:pt>
                <c:pt idx="993">
                  <c:v>43363</c:v>
                </c:pt>
                <c:pt idx="994">
                  <c:v>43364</c:v>
                </c:pt>
                <c:pt idx="995">
                  <c:v>43365</c:v>
                </c:pt>
                <c:pt idx="996">
                  <c:v>43366</c:v>
                </c:pt>
                <c:pt idx="997">
                  <c:v>43367</c:v>
                </c:pt>
                <c:pt idx="998">
                  <c:v>43368</c:v>
                </c:pt>
                <c:pt idx="999">
                  <c:v>43369</c:v>
                </c:pt>
                <c:pt idx="1000">
                  <c:v>43370</c:v>
                </c:pt>
                <c:pt idx="1001">
                  <c:v>43371</c:v>
                </c:pt>
                <c:pt idx="1002">
                  <c:v>43372</c:v>
                </c:pt>
                <c:pt idx="1003">
                  <c:v>43373</c:v>
                </c:pt>
                <c:pt idx="1004">
                  <c:v>43374</c:v>
                </c:pt>
                <c:pt idx="1005">
                  <c:v>43375</c:v>
                </c:pt>
                <c:pt idx="1006">
                  <c:v>43376</c:v>
                </c:pt>
                <c:pt idx="1007">
                  <c:v>43377</c:v>
                </c:pt>
                <c:pt idx="1008">
                  <c:v>43378</c:v>
                </c:pt>
                <c:pt idx="1009">
                  <c:v>43379</c:v>
                </c:pt>
                <c:pt idx="1010">
                  <c:v>43380</c:v>
                </c:pt>
                <c:pt idx="1011">
                  <c:v>43381</c:v>
                </c:pt>
                <c:pt idx="1012">
                  <c:v>43382</c:v>
                </c:pt>
                <c:pt idx="1013">
                  <c:v>43383</c:v>
                </c:pt>
                <c:pt idx="1014">
                  <c:v>43384</c:v>
                </c:pt>
                <c:pt idx="1015">
                  <c:v>43385</c:v>
                </c:pt>
                <c:pt idx="1016">
                  <c:v>43386</c:v>
                </c:pt>
                <c:pt idx="1017">
                  <c:v>43387</c:v>
                </c:pt>
                <c:pt idx="1018">
                  <c:v>43388</c:v>
                </c:pt>
                <c:pt idx="1019">
                  <c:v>43389</c:v>
                </c:pt>
                <c:pt idx="1020">
                  <c:v>43390</c:v>
                </c:pt>
                <c:pt idx="1021">
                  <c:v>43391</c:v>
                </c:pt>
                <c:pt idx="1022">
                  <c:v>43392</c:v>
                </c:pt>
                <c:pt idx="1023">
                  <c:v>43393</c:v>
                </c:pt>
                <c:pt idx="1024">
                  <c:v>43394</c:v>
                </c:pt>
                <c:pt idx="1025">
                  <c:v>43395</c:v>
                </c:pt>
                <c:pt idx="1026">
                  <c:v>43396</c:v>
                </c:pt>
                <c:pt idx="1027">
                  <c:v>43397</c:v>
                </c:pt>
                <c:pt idx="1028">
                  <c:v>43398</c:v>
                </c:pt>
                <c:pt idx="1029">
                  <c:v>43399</c:v>
                </c:pt>
                <c:pt idx="1030">
                  <c:v>43400</c:v>
                </c:pt>
                <c:pt idx="1031">
                  <c:v>43401</c:v>
                </c:pt>
                <c:pt idx="1032">
                  <c:v>43402</c:v>
                </c:pt>
                <c:pt idx="1033">
                  <c:v>43403</c:v>
                </c:pt>
                <c:pt idx="1034">
                  <c:v>43404</c:v>
                </c:pt>
                <c:pt idx="1035">
                  <c:v>43405</c:v>
                </c:pt>
                <c:pt idx="1036">
                  <c:v>43406</c:v>
                </c:pt>
                <c:pt idx="1037">
                  <c:v>43407</c:v>
                </c:pt>
                <c:pt idx="1038">
                  <c:v>43408</c:v>
                </c:pt>
                <c:pt idx="1039">
                  <c:v>43409</c:v>
                </c:pt>
                <c:pt idx="1040">
                  <c:v>43410</c:v>
                </c:pt>
                <c:pt idx="1041">
                  <c:v>43411</c:v>
                </c:pt>
                <c:pt idx="1042">
                  <c:v>43412</c:v>
                </c:pt>
                <c:pt idx="1043">
                  <c:v>43413</c:v>
                </c:pt>
                <c:pt idx="1044">
                  <c:v>43414</c:v>
                </c:pt>
                <c:pt idx="1045">
                  <c:v>43415</c:v>
                </c:pt>
                <c:pt idx="1046">
                  <c:v>43416</c:v>
                </c:pt>
                <c:pt idx="1047">
                  <c:v>43417</c:v>
                </c:pt>
                <c:pt idx="1048">
                  <c:v>43418</c:v>
                </c:pt>
                <c:pt idx="1049">
                  <c:v>43419</c:v>
                </c:pt>
                <c:pt idx="1050">
                  <c:v>43420</c:v>
                </c:pt>
                <c:pt idx="1051">
                  <c:v>43421</c:v>
                </c:pt>
                <c:pt idx="1052">
                  <c:v>43422</c:v>
                </c:pt>
                <c:pt idx="1053">
                  <c:v>43423</c:v>
                </c:pt>
                <c:pt idx="1054">
                  <c:v>43424</c:v>
                </c:pt>
                <c:pt idx="1055">
                  <c:v>43425</c:v>
                </c:pt>
                <c:pt idx="1056">
                  <c:v>43426</c:v>
                </c:pt>
                <c:pt idx="1057">
                  <c:v>43427</c:v>
                </c:pt>
                <c:pt idx="1058">
                  <c:v>43428</c:v>
                </c:pt>
                <c:pt idx="1059">
                  <c:v>43429</c:v>
                </c:pt>
                <c:pt idx="1060">
                  <c:v>43430</c:v>
                </c:pt>
                <c:pt idx="1061">
                  <c:v>43431</c:v>
                </c:pt>
                <c:pt idx="1062">
                  <c:v>43432</c:v>
                </c:pt>
                <c:pt idx="1063">
                  <c:v>43433</c:v>
                </c:pt>
                <c:pt idx="1064">
                  <c:v>43434</c:v>
                </c:pt>
                <c:pt idx="1065">
                  <c:v>43435</c:v>
                </c:pt>
                <c:pt idx="1066">
                  <c:v>43436</c:v>
                </c:pt>
                <c:pt idx="1067">
                  <c:v>43437</c:v>
                </c:pt>
                <c:pt idx="1068">
                  <c:v>43438</c:v>
                </c:pt>
                <c:pt idx="1069">
                  <c:v>43439</c:v>
                </c:pt>
                <c:pt idx="1070">
                  <c:v>43440</c:v>
                </c:pt>
                <c:pt idx="1071">
                  <c:v>43441</c:v>
                </c:pt>
                <c:pt idx="1072">
                  <c:v>43442</c:v>
                </c:pt>
                <c:pt idx="1073">
                  <c:v>43443</c:v>
                </c:pt>
                <c:pt idx="1074">
                  <c:v>43444</c:v>
                </c:pt>
                <c:pt idx="1075">
                  <c:v>43445</c:v>
                </c:pt>
                <c:pt idx="1076">
                  <c:v>43446</c:v>
                </c:pt>
                <c:pt idx="1077">
                  <c:v>43447</c:v>
                </c:pt>
                <c:pt idx="1078">
                  <c:v>43448</c:v>
                </c:pt>
                <c:pt idx="1079">
                  <c:v>43449</c:v>
                </c:pt>
                <c:pt idx="1080">
                  <c:v>43450</c:v>
                </c:pt>
                <c:pt idx="1081">
                  <c:v>43451</c:v>
                </c:pt>
                <c:pt idx="1082">
                  <c:v>43452</c:v>
                </c:pt>
                <c:pt idx="1083">
                  <c:v>43453</c:v>
                </c:pt>
                <c:pt idx="1084">
                  <c:v>43454</c:v>
                </c:pt>
                <c:pt idx="1085">
                  <c:v>43455</c:v>
                </c:pt>
                <c:pt idx="1086">
                  <c:v>43456</c:v>
                </c:pt>
                <c:pt idx="1087">
                  <c:v>43457</c:v>
                </c:pt>
                <c:pt idx="1088">
                  <c:v>43458</c:v>
                </c:pt>
                <c:pt idx="1089">
                  <c:v>43459</c:v>
                </c:pt>
                <c:pt idx="1090">
                  <c:v>43460</c:v>
                </c:pt>
                <c:pt idx="1091">
                  <c:v>43461</c:v>
                </c:pt>
                <c:pt idx="1092">
                  <c:v>43462</c:v>
                </c:pt>
                <c:pt idx="1093">
                  <c:v>43463</c:v>
                </c:pt>
                <c:pt idx="1094">
                  <c:v>43464</c:v>
                </c:pt>
                <c:pt idx="1095">
                  <c:v>43465</c:v>
                </c:pt>
                <c:pt idx="1096">
                  <c:v>43466</c:v>
                </c:pt>
                <c:pt idx="1097">
                  <c:v>43467</c:v>
                </c:pt>
                <c:pt idx="1098">
                  <c:v>43468</c:v>
                </c:pt>
                <c:pt idx="1099">
                  <c:v>43469</c:v>
                </c:pt>
                <c:pt idx="1100">
                  <c:v>43470</c:v>
                </c:pt>
                <c:pt idx="1101">
                  <c:v>43471</c:v>
                </c:pt>
                <c:pt idx="1102">
                  <c:v>43472</c:v>
                </c:pt>
                <c:pt idx="1103">
                  <c:v>43473</c:v>
                </c:pt>
                <c:pt idx="1104">
                  <c:v>43474</c:v>
                </c:pt>
                <c:pt idx="1105">
                  <c:v>43475</c:v>
                </c:pt>
                <c:pt idx="1106">
                  <c:v>43476</c:v>
                </c:pt>
                <c:pt idx="1107">
                  <c:v>43477</c:v>
                </c:pt>
                <c:pt idx="1108">
                  <c:v>43478</c:v>
                </c:pt>
                <c:pt idx="1109">
                  <c:v>43479</c:v>
                </c:pt>
                <c:pt idx="1110">
                  <c:v>43480</c:v>
                </c:pt>
                <c:pt idx="1111">
                  <c:v>43481</c:v>
                </c:pt>
                <c:pt idx="1112">
                  <c:v>43482</c:v>
                </c:pt>
                <c:pt idx="1113">
                  <c:v>43483</c:v>
                </c:pt>
                <c:pt idx="1114">
                  <c:v>43484</c:v>
                </c:pt>
                <c:pt idx="1115">
                  <c:v>43485</c:v>
                </c:pt>
                <c:pt idx="1116">
                  <c:v>43486</c:v>
                </c:pt>
                <c:pt idx="1117">
                  <c:v>43487</c:v>
                </c:pt>
                <c:pt idx="1118">
                  <c:v>43488</c:v>
                </c:pt>
                <c:pt idx="1119">
                  <c:v>43489</c:v>
                </c:pt>
                <c:pt idx="1120">
                  <c:v>43490</c:v>
                </c:pt>
                <c:pt idx="1121">
                  <c:v>43491</c:v>
                </c:pt>
                <c:pt idx="1122">
                  <c:v>43492</c:v>
                </c:pt>
                <c:pt idx="1123">
                  <c:v>43493</c:v>
                </c:pt>
                <c:pt idx="1124">
                  <c:v>43494</c:v>
                </c:pt>
                <c:pt idx="1125">
                  <c:v>43495</c:v>
                </c:pt>
                <c:pt idx="1126">
                  <c:v>43496</c:v>
                </c:pt>
                <c:pt idx="1127">
                  <c:v>43497</c:v>
                </c:pt>
                <c:pt idx="1128">
                  <c:v>43498</c:v>
                </c:pt>
                <c:pt idx="1129">
                  <c:v>43499</c:v>
                </c:pt>
                <c:pt idx="1130">
                  <c:v>43500</c:v>
                </c:pt>
                <c:pt idx="1131">
                  <c:v>43501</c:v>
                </c:pt>
                <c:pt idx="1132">
                  <c:v>43502</c:v>
                </c:pt>
                <c:pt idx="1133">
                  <c:v>43503</c:v>
                </c:pt>
                <c:pt idx="1134">
                  <c:v>43504</c:v>
                </c:pt>
                <c:pt idx="1135">
                  <c:v>43505</c:v>
                </c:pt>
                <c:pt idx="1136">
                  <c:v>43506</c:v>
                </c:pt>
                <c:pt idx="1137">
                  <c:v>43507</c:v>
                </c:pt>
                <c:pt idx="1138">
                  <c:v>43508</c:v>
                </c:pt>
                <c:pt idx="1139">
                  <c:v>43509</c:v>
                </c:pt>
                <c:pt idx="1140">
                  <c:v>43510</c:v>
                </c:pt>
                <c:pt idx="1141">
                  <c:v>43511</c:v>
                </c:pt>
                <c:pt idx="1142">
                  <c:v>43512</c:v>
                </c:pt>
                <c:pt idx="1143">
                  <c:v>43513</c:v>
                </c:pt>
                <c:pt idx="1144">
                  <c:v>43514</c:v>
                </c:pt>
                <c:pt idx="1145">
                  <c:v>43515</c:v>
                </c:pt>
                <c:pt idx="1146">
                  <c:v>43516</c:v>
                </c:pt>
                <c:pt idx="1147">
                  <c:v>43517</c:v>
                </c:pt>
                <c:pt idx="1148">
                  <c:v>43518</c:v>
                </c:pt>
                <c:pt idx="1149">
                  <c:v>43519</c:v>
                </c:pt>
                <c:pt idx="1150">
                  <c:v>43520</c:v>
                </c:pt>
                <c:pt idx="1151">
                  <c:v>43521</c:v>
                </c:pt>
                <c:pt idx="1152">
                  <c:v>43522</c:v>
                </c:pt>
                <c:pt idx="1153">
                  <c:v>43523</c:v>
                </c:pt>
                <c:pt idx="1154">
                  <c:v>43524</c:v>
                </c:pt>
                <c:pt idx="1155">
                  <c:v>43525</c:v>
                </c:pt>
                <c:pt idx="1156">
                  <c:v>43526</c:v>
                </c:pt>
                <c:pt idx="1157">
                  <c:v>43527</c:v>
                </c:pt>
                <c:pt idx="1158">
                  <c:v>43528</c:v>
                </c:pt>
                <c:pt idx="1159">
                  <c:v>43529</c:v>
                </c:pt>
                <c:pt idx="1160">
                  <c:v>43530</c:v>
                </c:pt>
                <c:pt idx="1161">
                  <c:v>43531</c:v>
                </c:pt>
                <c:pt idx="1162">
                  <c:v>43532</c:v>
                </c:pt>
                <c:pt idx="1163">
                  <c:v>43533</c:v>
                </c:pt>
                <c:pt idx="1164">
                  <c:v>43534</c:v>
                </c:pt>
                <c:pt idx="1165">
                  <c:v>43535</c:v>
                </c:pt>
                <c:pt idx="1166">
                  <c:v>43536</c:v>
                </c:pt>
                <c:pt idx="1167">
                  <c:v>43537</c:v>
                </c:pt>
                <c:pt idx="1168">
                  <c:v>43538</c:v>
                </c:pt>
                <c:pt idx="1169">
                  <c:v>43539</c:v>
                </c:pt>
                <c:pt idx="1170">
                  <c:v>43540</c:v>
                </c:pt>
                <c:pt idx="1171">
                  <c:v>43541</c:v>
                </c:pt>
                <c:pt idx="1172">
                  <c:v>43542</c:v>
                </c:pt>
                <c:pt idx="1173">
                  <c:v>43543</c:v>
                </c:pt>
                <c:pt idx="1174">
                  <c:v>43544</c:v>
                </c:pt>
                <c:pt idx="1175">
                  <c:v>43545</c:v>
                </c:pt>
                <c:pt idx="1176">
                  <c:v>43546</c:v>
                </c:pt>
                <c:pt idx="1177">
                  <c:v>43547</c:v>
                </c:pt>
                <c:pt idx="1178">
                  <c:v>43548</c:v>
                </c:pt>
                <c:pt idx="1179">
                  <c:v>43549</c:v>
                </c:pt>
                <c:pt idx="1180">
                  <c:v>43550</c:v>
                </c:pt>
                <c:pt idx="1181">
                  <c:v>43551</c:v>
                </c:pt>
                <c:pt idx="1182">
                  <c:v>43552</c:v>
                </c:pt>
                <c:pt idx="1183">
                  <c:v>43553</c:v>
                </c:pt>
                <c:pt idx="1184">
                  <c:v>43554</c:v>
                </c:pt>
                <c:pt idx="1185">
                  <c:v>43555</c:v>
                </c:pt>
                <c:pt idx="1186">
                  <c:v>43556</c:v>
                </c:pt>
                <c:pt idx="1187">
                  <c:v>43557</c:v>
                </c:pt>
                <c:pt idx="1188">
                  <c:v>43558</c:v>
                </c:pt>
                <c:pt idx="1189">
                  <c:v>43559</c:v>
                </c:pt>
                <c:pt idx="1190">
                  <c:v>43560</c:v>
                </c:pt>
                <c:pt idx="1191">
                  <c:v>43561</c:v>
                </c:pt>
                <c:pt idx="1192">
                  <c:v>43562</c:v>
                </c:pt>
                <c:pt idx="1193">
                  <c:v>43563</c:v>
                </c:pt>
                <c:pt idx="1194">
                  <c:v>43564</c:v>
                </c:pt>
                <c:pt idx="1195">
                  <c:v>43565</c:v>
                </c:pt>
                <c:pt idx="1196">
                  <c:v>43566</c:v>
                </c:pt>
                <c:pt idx="1197">
                  <c:v>43567</c:v>
                </c:pt>
                <c:pt idx="1198">
                  <c:v>43568</c:v>
                </c:pt>
                <c:pt idx="1199">
                  <c:v>43569</c:v>
                </c:pt>
                <c:pt idx="1200">
                  <c:v>43570</c:v>
                </c:pt>
                <c:pt idx="1201">
                  <c:v>43571</c:v>
                </c:pt>
                <c:pt idx="1202">
                  <c:v>43572</c:v>
                </c:pt>
                <c:pt idx="1203">
                  <c:v>43573</c:v>
                </c:pt>
                <c:pt idx="1204">
                  <c:v>43574</c:v>
                </c:pt>
                <c:pt idx="1205">
                  <c:v>43575</c:v>
                </c:pt>
                <c:pt idx="1206">
                  <c:v>43576</c:v>
                </c:pt>
                <c:pt idx="1207">
                  <c:v>43577</c:v>
                </c:pt>
                <c:pt idx="1208">
                  <c:v>43578</c:v>
                </c:pt>
                <c:pt idx="1209">
                  <c:v>43579</c:v>
                </c:pt>
                <c:pt idx="1210">
                  <c:v>43580</c:v>
                </c:pt>
                <c:pt idx="1211">
                  <c:v>43581</c:v>
                </c:pt>
                <c:pt idx="1212">
                  <c:v>43582</c:v>
                </c:pt>
                <c:pt idx="1213">
                  <c:v>43583</c:v>
                </c:pt>
                <c:pt idx="1214">
                  <c:v>43584</c:v>
                </c:pt>
                <c:pt idx="1215">
                  <c:v>43585</c:v>
                </c:pt>
                <c:pt idx="1216">
                  <c:v>43586</c:v>
                </c:pt>
                <c:pt idx="1217">
                  <c:v>43587</c:v>
                </c:pt>
                <c:pt idx="1218">
                  <c:v>43588</c:v>
                </c:pt>
                <c:pt idx="1219">
                  <c:v>43589</c:v>
                </c:pt>
                <c:pt idx="1220">
                  <c:v>43590</c:v>
                </c:pt>
                <c:pt idx="1221">
                  <c:v>43591</c:v>
                </c:pt>
                <c:pt idx="1222">
                  <c:v>43592</c:v>
                </c:pt>
                <c:pt idx="1223">
                  <c:v>43593</c:v>
                </c:pt>
                <c:pt idx="1224">
                  <c:v>43594</c:v>
                </c:pt>
                <c:pt idx="1225">
                  <c:v>43595</c:v>
                </c:pt>
                <c:pt idx="1226">
                  <c:v>43596</c:v>
                </c:pt>
                <c:pt idx="1227">
                  <c:v>43597</c:v>
                </c:pt>
                <c:pt idx="1228">
                  <c:v>43598</c:v>
                </c:pt>
                <c:pt idx="1229">
                  <c:v>43599</c:v>
                </c:pt>
                <c:pt idx="1230">
                  <c:v>43600</c:v>
                </c:pt>
                <c:pt idx="1231">
                  <c:v>43601</c:v>
                </c:pt>
                <c:pt idx="1232">
                  <c:v>43602</c:v>
                </c:pt>
                <c:pt idx="1233">
                  <c:v>43603</c:v>
                </c:pt>
                <c:pt idx="1234">
                  <c:v>43604</c:v>
                </c:pt>
                <c:pt idx="1235">
                  <c:v>43605</c:v>
                </c:pt>
                <c:pt idx="1236">
                  <c:v>43606</c:v>
                </c:pt>
                <c:pt idx="1237">
                  <c:v>43607</c:v>
                </c:pt>
                <c:pt idx="1238">
                  <c:v>43608</c:v>
                </c:pt>
                <c:pt idx="1239">
                  <c:v>43609</c:v>
                </c:pt>
                <c:pt idx="1240">
                  <c:v>43610</c:v>
                </c:pt>
                <c:pt idx="1241">
                  <c:v>43611</c:v>
                </c:pt>
                <c:pt idx="1242">
                  <c:v>43612</c:v>
                </c:pt>
                <c:pt idx="1243">
                  <c:v>43613</c:v>
                </c:pt>
                <c:pt idx="1244">
                  <c:v>43614</c:v>
                </c:pt>
                <c:pt idx="1245">
                  <c:v>43615</c:v>
                </c:pt>
                <c:pt idx="1246">
                  <c:v>43616</c:v>
                </c:pt>
                <c:pt idx="1247">
                  <c:v>43617</c:v>
                </c:pt>
                <c:pt idx="1248">
                  <c:v>43618</c:v>
                </c:pt>
                <c:pt idx="1249">
                  <c:v>43619</c:v>
                </c:pt>
                <c:pt idx="1250">
                  <c:v>43620</c:v>
                </c:pt>
                <c:pt idx="1251">
                  <c:v>43621</c:v>
                </c:pt>
                <c:pt idx="1252">
                  <c:v>43622</c:v>
                </c:pt>
                <c:pt idx="1253">
                  <c:v>43623</c:v>
                </c:pt>
                <c:pt idx="1254">
                  <c:v>43624</c:v>
                </c:pt>
                <c:pt idx="1255">
                  <c:v>43625</c:v>
                </c:pt>
                <c:pt idx="1256">
                  <c:v>43626</c:v>
                </c:pt>
                <c:pt idx="1257">
                  <c:v>43627</c:v>
                </c:pt>
                <c:pt idx="1258">
                  <c:v>43628</c:v>
                </c:pt>
                <c:pt idx="1259">
                  <c:v>43629</c:v>
                </c:pt>
                <c:pt idx="1260">
                  <c:v>43630</c:v>
                </c:pt>
                <c:pt idx="1261">
                  <c:v>43631</c:v>
                </c:pt>
                <c:pt idx="1262">
                  <c:v>43632</c:v>
                </c:pt>
                <c:pt idx="1263">
                  <c:v>43633</c:v>
                </c:pt>
                <c:pt idx="1264">
                  <c:v>43634</c:v>
                </c:pt>
                <c:pt idx="1265">
                  <c:v>43635</c:v>
                </c:pt>
                <c:pt idx="1266">
                  <c:v>43636</c:v>
                </c:pt>
                <c:pt idx="1267">
                  <c:v>43637</c:v>
                </c:pt>
                <c:pt idx="1268">
                  <c:v>43638</c:v>
                </c:pt>
                <c:pt idx="1269">
                  <c:v>43639</c:v>
                </c:pt>
                <c:pt idx="1270">
                  <c:v>43640</c:v>
                </c:pt>
                <c:pt idx="1271">
                  <c:v>43641</c:v>
                </c:pt>
                <c:pt idx="1272">
                  <c:v>43642</c:v>
                </c:pt>
                <c:pt idx="1273">
                  <c:v>43643</c:v>
                </c:pt>
                <c:pt idx="1274">
                  <c:v>43644</c:v>
                </c:pt>
                <c:pt idx="1275">
                  <c:v>43645</c:v>
                </c:pt>
                <c:pt idx="1276">
                  <c:v>43646</c:v>
                </c:pt>
                <c:pt idx="1277">
                  <c:v>43647</c:v>
                </c:pt>
                <c:pt idx="1278">
                  <c:v>43648</c:v>
                </c:pt>
                <c:pt idx="1279">
                  <c:v>43649</c:v>
                </c:pt>
                <c:pt idx="1280">
                  <c:v>43650</c:v>
                </c:pt>
                <c:pt idx="1281">
                  <c:v>43651</c:v>
                </c:pt>
                <c:pt idx="1282">
                  <c:v>43652</c:v>
                </c:pt>
                <c:pt idx="1283">
                  <c:v>43653</c:v>
                </c:pt>
                <c:pt idx="1284">
                  <c:v>43654</c:v>
                </c:pt>
                <c:pt idx="1285">
                  <c:v>43655</c:v>
                </c:pt>
                <c:pt idx="1286">
                  <c:v>43656</c:v>
                </c:pt>
                <c:pt idx="1287">
                  <c:v>43657</c:v>
                </c:pt>
                <c:pt idx="1288">
                  <c:v>43658</c:v>
                </c:pt>
                <c:pt idx="1289">
                  <c:v>43659</c:v>
                </c:pt>
                <c:pt idx="1290">
                  <c:v>43660</c:v>
                </c:pt>
                <c:pt idx="1291">
                  <c:v>43661</c:v>
                </c:pt>
                <c:pt idx="1292">
                  <c:v>43662</c:v>
                </c:pt>
                <c:pt idx="1293">
                  <c:v>43663</c:v>
                </c:pt>
                <c:pt idx="1294">
                  <c:v>43664</c:v>
                </c:pt>
                <c:pt idx="1295">
                  <c:v>43665</c:v>
                </c:pt>
                <c:pt idx="1296">
                  <c:v>43666</c:v>
                </c:pt>
                <c:pt idx="1297">
                  <c:v>43667</c:v>
                </c:pt>
                <c:pt idx="1298">
                  <c:v>43668</c:v>
                </c:pt>
                <c:pt idx="1299">
                  <c:v>43669</c:v>
                </c:pt>
                <c:pt idx="1300">
                  <c:v>43670</c:v>
                </c:pt>
                <c:pt idx="1301">
                  <c:v>43671</c:v>
                </c:pt>
                <c:pt idx="1302">
                  <c:v>43672</c:v>
                </c:pt>
                <c:pt idx="1303">
                  <c:v>43673</c:v>
                </c:pt>
                <c:pt idx="1304">
                  <c:v>43674</c:v>
                </c:pt>
                <c:pt idx="1305">
                  <c:v>43675</c:v>
                </c:pt>
                <c:pt idx="1306">
                  <c:v>43676</c:v>
                </c:pt>
                <c:pt idx="1307">
                  <c:v>43677</c:v>
                </c:pt>
                <c:pt idx="1308">
                  <c:v>43678</c:v>
                </c:pt>
                <c:pt idx="1309">
                  <c:v>43679</c:v>
                </c:pt>
                <c:pt idx="1310">
                  <c:v>43680</c:v>
                </c:pt>
                <c:pt idx="1311">
                  <c:v>43681</c:v>
                </c:pt>
                <c:pt idx="1312">
                  <c:v>43682</c:v>
                </c:pt>
                <c:pt idx="1313">
                  <c:v>43683</c:v>
                </c:pt>
                <c:pt idx="1314">
                  <c:v>43684</c:v>
                </c:pt>
                <c:pt idx="1315">
                  <c:v>43685</c:v>
                </c:pt>
                <c:pt idx="1316">
                  <c:v>43686</c:v>
                </c:pt>
                <c:pt idx="1317">
                  <c:v>43687</c:v>
                </c:pt>
                <c:pt idx="1318">
                  <c:v>43688</c:v>
                </c:pt>
                <c:pt idx="1319">
                  <c:v>43689</c:v>
                </c:pt>
                <c:pt idx="1320">
                  <c:v>43690</c:v>
                </c:pt>
                <c:pt idx="1321">
                  <c:v>43691</c:v>
                </c:pt>
                <c:pt idx="1322">
                  <c:v>43692</c:v>
                </c:pt>
                <c:pt idx="1323">
                  <c:v>43693</c:v>
                </c:pt>
                <c:pt idx="1324">
                  <c:v>43694</c:v>
                </c:pt>
                <c:pt idx="1325">
                  <c:v>43695</c:v>
                </c:pt>
                <c:pt idx="1326">
                  <c:v>43696</c:v>
                </c:pt>
                <c:pt idx="1327">
                  <c:v>43697</c:v>
                </c:pt>
                <c:pt idx="1328">
                  <c:v>43698</c:v>
                </c:pt>
                <c:pt idx="1329">
                  <c:v>43699</c:v>
                </c:pt>
                <c:pt idx="1330">
                  <c:v>43700</c:v>
                </c:pt>
                <c:pt idx="1331">
                  <c:v>43701</c:v>
                </c:pt>
                <c:pt idx="1332">
                  <c:v>43702</c:v>
                </c:pt>
                <c:pt idx="1333">
                  <c:v>43703</c:v>
                </c:pt>
                <c:pt idx="1334">
                  <c:v>43704</c:v>
                </c:pt>
                <c:pt idx="1335">
                  <c:v>43705</c:v>
                </c:pt>
                <c:pt idx="1336">
                  <c:v>43706</c:v>
                </c:pt>
                <c:pt idx="1337">
                  <c:v>43707</c:v>
                </c:pt>
                <c:pt idx="1338">
                  <c:v>43708</c:v>
                </c:pt>
                <c:pt idx="1339">
                  <c:v>43709</c:v>
                </c:pt>
                <c:pt idx="1340">
                  <c:v>43710</c:v>
                </c:pt>
                <c:pt idx="1341">
                  <c:v>43711</c:v>
                </c:pt>
                <c:pt idx="1342">
                  <c:v>43712</c:v>
                </c:pt>
                <c:pt idx="1343">
                  <c:v>43713</c:v>
                </c:pt>
                <c:pt idx="1344">
                  <c:v>43714</c:v>
                </c:pt>
                <c:pt idx="1345">
                  <c:v>43715</c:v>
                </c:pt>
                <c:pt idx="1346">
                  <c:v>43716</c:v>
                </c:pt>
                <c:pt idx="1347">
                  <c:v>43717</c:v>
                </c:pt>
                <c:pt idx="1348">
                  <c:v>43718</c:v>
                </c:pt>
                <c:pt idx="1349">
                  <c:v>43719</c:v>
                </c:pt>
                <c:pt idx="1350">
                  <c:v>43720</c:v>
                </c:pt>
                <c:pt idx="1351">
                  <c:v>43721</c:v>
                </c:pt>
                <c:pt idx="1352">
                  <c:v>43722</c:v>
                </c:pt>
                <c:pt idx="1353">
                  <c:v>43723</c:v>
                </c:pt>
                <c:pt idx="1354">
                  <c:v>43724</c:v>
                </c:pt>
                <c:pt idx="1355">
                  <c:v>43725</c:v>
                </c:pt>
                <c:pt idx="1356">
                  <c:v>43726</c:v>
                </c:pt>
                <c:pt idx="1357">
                  <c:v>43727</c:v>
                </c:pt>
                <c:pt idx="1358">
                  <c:v>43728</c:v>
                </c:pt>
                <c:pt idx="1359">
                  <c:v>43729</c:v>
                </c:pt>
                <c:pt idx="1360">
                  <c:v>43730</c:v>
                </c:pt>
                <c:pt idx="1361">
                  <c:v>43731</c:v>
                </c:pt>
                <c:pt idx="1362">
                  <c:v>43732</c:v>
                </c:pt>
                <c:pt idx="1363">
                  <c:v>43733</c:v>
                </c:pt>
                <c:pt idx="1364">
                  <c:v>43734</c:v>
                </c:pt>
                <c:pt idx="1365">
                  <c:v>43735</c:v>
                </c:pt>
                <c:pt idx="1366">
                  <c:v>43736</c:v>
                </c:pt>
                <c:pt idx="1367">
                  <c:v>43737</c:v>
                </c:pt>
                <c:pt idx="1368">
                  <c:v>43738</c:v>
                </c:pt>
                <c:pt idx="1369">
                  <c:v>43739</c:v>
                </c:pt>
                <c:pt idx="1370">
                  <c:v>43740</c:v>
                </c:pt>
                <c:pt idx="1371">
                  <c:v>43741</c:v>
                </c:pt>
                <c:pt idx="1372">
                  <c:v>43742</c:v>
                </c:pt>
                <c:pt idx="1373">
                  <c:v>43743</c:v>
                </c:pt>
                <c:pt idx="1374">
                  <c:v>43744</c:v>
                </c:pt>
                <c:pt idx="1375">
                  <c:v>43745</c:v>
                </c:pt>
                <c:pt idx="1376">
                  <c:v>43746</c:v>
                </c:pt>
                <c:pt idx="1377">
                  <c:v>43747</c:v>
                </c:pt>
                <c:pt idx="1378">
                  <c:v>43748</c:v>
                </c:pt>
                <c:pt idx="1379">
                  <c:v>43749</c:v>
                </c:pt>
                <c:pt idx="1380">
                  <c:v>43750</c:v>
                </c:pt>
                <c:pt idx="1381">
                  <c:v>43751</c:v>
                </c:pt>
                <c:pt idx="1382">
                  <c:v>43752</c:v>
                </c:pt>
                <c:pt idx="1383">
                  <c:v>43753</c:v>
                </c:pt>
                <c:pt idx="1384">
                  <c:v>43754</c:v>
                </c:pt>
                <c:pt idx="1385">
                  <c:v>43755</c:v>
                </c:pt>
                <c:pt idx="1386">
                  <c:v>43756</c:v>
                </c:pt>
                <c:pt idx="1387">
                  <c:v>43757</c:v>
                </c:pt>
                <c:pt idx="1388">
                  <c:v>43758</c:v>
                </c:pt>
                <c:pt idx="1389">
                  <c:v>43759</c:v>
                </c:pt>
                <c:pt idx="1390">
                  <c:v>43760</c:v>
                </c:pt>
                <c:pt idx="1391">
                  <c:v>43761</c:v>
                </c:pt>
                <c:pt idx="1392">
                  <c:v>43762</c:v>
                </c:pt>
                <c:pt idx="1393">
                  <c:v>43763</c:v>
                </c:pt>
                <c:pt idx="1394">
                  <c:v>43764</c:v>
                </c:pt>
                <c:pt idx="1395">
                  <c:v>43765</c:v>
                </c:pt>
                <c:pt idx="1396">
                  <c:v>43766</c:v>
                </c:pt>
                <c:pt idx="1397">
                  <c:v>43767</c:v>
                </c:pt>
                <c:pt idx="1398">
                  <c:v>43768</c:v>
                </c:pt>
                <c:pt idx="1399">
                  <c:v>43769</c:v>
                </c:pt>
                <c:pt idx="1400">
                  <c:v>43770</c:v>
                </c:pt>
                <c:pt idx="1401">
                  <c:v>43771</c:v>
                </c:pt>
                <c:pt idx="1402">
                  <c:v>43772</c:v>
                </c:pt>
                <c:pt idx="1403">
                  <c:v>43773</c:v>
                </c:pt>
                <c:pt idx="1404">
                  <c:v>43774</c:v>
                </c:pt>
                <c:pt idx="1405">
                  <c:v>43775</c:v>
                </c:pt>
                <c:pt idx="1406">
                  <c:v>43776</c:v>
                </c:pt>
                <c:pt idx="1407">
                  <c:v>43777</c:v>
                </c:pt>
                <c:pt idx="1408">
                  <c:v>43778</c:v>
                </c:pt>
                <c:pt idx="1409">
                  <c:v>43779</c:v>
                </c:pt>
                <c:pt idx="1410">
                  <c:v>43780</c:v>
                </c:pt>
                <c:pt idx="1411">
                  <c:v>43781</c:v>
                </c:pt>
                <c:pt idx="1412">
                  <c:v>43782</c:v>
                </c:pt>
                <c:pt idx="1413">
                  <c:v>43783</c:v>
                </c:pt>
                <c:pt idx="1414">
                  <c:v>43784</c:v>
                </c:pt>
                <c:pt idx="1415">
                  <c:v>43785</c:v>
                </c:pt>
                <c:pt idx="1416">
                  <c:v>43786</c:v>
                </c:pt>
                <c:pt idx="1417">
                  <c:v>43787</c:v>
                </c:pt>
                <c:pt idx="1418">
                  <c:v>43788</c:v>
                </c:pt>
                <c:pt idx="1419">
                  <c:v>43789</c:v>
                </c:pt>
                <c:pt idx="1420">
                  <c:v>43790</c:v>
                </c:pt>
                <c:pt idx="1421">
                  <c:v>43791</c:v>
                </c:pt>
                <c:pt idx="1422">
                  <c:v>43792</c:v>
                </c:pt>
                <c:pt idx="1423">
                  <c:v>43793</c:v>
                </c:pt>
                <c:pt idx="1424">
                  <c:v>43794</c:v>
                </c:pt>
                <c:pt idx="1425">
                  <c:v>43795</c:v>
                </c:pt>
                <c:pt idx="1426">
                  <c:v>43796</c:v>
                </c:pt>
                <c:pt idx="1427">
                  <c:v>43797</c:v>
                </c:pt>
                <c:pt idx="1428">
                  <c:v>43798</c:v>
                </c:pt>
                <c:pt idx="1429">
                  <c:v>43799</c:v>
                </c:pt>
                <c:pt idx="1430">
                  <c:v>43800</c:v>
                </c:pt>
                <c:pt idx="1431">
                  <c:v>43801</c:v>
                </c:pt>
                <c:pt idx="1432">
                  <c:v>43802</c:v>
                </c:pt>
                <c:pt idx="1433">
                  <c:v>43803</c:v>
                </c:pt>
                <c:pt idx="1434">
                  <c:v>43804</c:v>
                </c:pt>
                <c:pt idx="1435">
                  <c:v>43805</c:v>
                </c:pt>
                <c:pt idx="1436">
                  <c:v>43806</c:v>
                </c:pt>
                <c:pt idx="1437">
                  <c:v>43807</c:v>
                </c:pt>
                <c:pt idx="1438">
                  <c:v>43808</c:v>
                </c:pt>
                <c:pt idx="1439">
                  <c:v>43809</c:v>
                </c:pt>
                <c:pt idx="1440">
                  <c:v>43810</c:v>
                </c:pt>
                <c:pt idx="1441">
                  <c:v>43811</c:v>
                </c:pt>
                <c:pt idx="1442">
                  <c:v>43812</c:v>
                </c:pt>
                <c:pt idx="1443">
                  <c:v>43813</c:v>
                </c:pt>
                <c:pt idx="1444">
                  <c:v>43814</c:v>
                </c:pt>
                <c:pt idx="1445">
                  <c:v>43815</c:v>
                </c:pt>
                <c:pt idx="1446">
                  <c:v>43816</c:v>
                </c:pt>
                <c:pt idx="1447">
                  <c:v>43817</c:v>
                </c:pt>
                <c:pt idx="1448">
                  <c:v>43818</c:v>
                </c:pt>
                <c:pt idx="1449">
                  <c:v>43819</c:v>
                </c:pt>
                <c:pt idx="1450">
                  <c:v>43820</c:v>
                </c:pt>
                <c:pt idx="1451">
                  <c:v>43821</c:v>
                </c:pt>
                <c:pt idx="1452">
                  <c:v>43822</c:v>
                </c:pt>
                <c:pt idx="1453">
                  <c:v>43823</c:v>
                </c:pt>
                <c:pt idx="1454">
                  <c:v>43824</c:v>
                </c:pt>
                <c:pt idx="1455">
                  <c:v>43825</c:v>
                </c:pt>
                <c:pt idx="1456">
                  <c:v>43826</c:v>
                </c:pt>
                <c:pt idx="1457">
                  <c:v>43827</c:v>
                </c:pt>
                <c:pt idx="1458">
                  <c:v>43828</c:v>
                </c:pt>
                <c:pt idx="1459">
                  <c:v>43829</c:v>
                </c:pt>
                <c:pt idx="1460">
                  <c:v>43830</c:v>
                </c:pt>
                <c:pt idx="1461">
                  <c:v>43831</c:v>
                </c:pt>
                <c:pt idx="1462">
                  <c:v>43832</c:v>
                </c:pt>
                <c:pt idx="1463">
                  <c:v>43833</c:v>
                </c:pt>
                <c:pt idx="1464">
                  <c:v>43834</c:v>
                </c:pt>
                <c:pt idx="1465">
                  <c:v>43835</c:v>
                </c:pt>
                <c:pt idx="1466">
                  <c:v>43836</c:v>
                </c:pt>
                <c:pt idx="1467">
                  <c:v>43837</c:v>
                </c:pt>
                <c:pt idx="1468">
                  <c:v>43838</c:v>
                </c:pt>
                <c:pt idx="1469">
                  <c:v>43839</c:v>
                </c:pt>
                <c:pt idx="1470">
                  <c:v>43840</c:v>
                </c:pt>
                <c:pt idx="1471">
                  <c:v>43841</c:v>
                </c:pt>
                <c:pt idx="1472">
                  <c:v>43842</c:v>
                </c:pt>
                <c:pt idx="1473">
                  <c:v>43843</c:v>
                </c:pt>
                <c:pt idx="1474">
                  <c:v>43844</c:v>
                </c:pt>
                <c:pt idx="1475">
                  <c:v>43845</c:v>
                </c:pt>
                <c:pt idx="1476">
                  <c:v>43846</c:v>
                </c:pt>
                <c:pt idx="1477">
                  <c:v>43847</c:v>
                </c:pt>
                <c:pt idx="1478">
                  <c:v>43848</c:v>
                </c:pt>
                <c:pt idx="1479">
                  <c:v>43849</c:v>
                </c:pt>
                <c:pt idx="1480">
                  <c:v>43850</c:v>
                </c:pt>
                <c:pt idx="1481">
                  <c:v>43851</c:v>
                </c:pt>
                <c:pt idx="1482">
                  <c:v>43852</c:v>
                </c:pt>
                <c:pt idx="1483">
                  <c:v>43853</c:v>
                </c:pt>
                <c:pt idx="1484">
                  <c:v>43854</c:v>
                </c:pt>
                <c:pt idx="1485">
                  <c:v>43855</c:v>
                </c:pt>
                <c:pt idx="1486">
                  <c:v>43856</c:v>
                </c:pt>
                <c:pt idx="1487">
                  <c:v>43857</c:v>
                </c:pt>
                <c:pt idx="1488">
                  <c:v>43858</c:v>
                </c:pt>
                <c:pt idx="1489">
                  <c:v>43859</c:v>
                </c:pt>
                <c:pt idx="1490">
                  <c:v>43860</c:v>
                </c:pt>
                <c:pt idx="1491">
                  <c:v>43861</c:v>
                </c:pt>
                <c:pt idx="1492">
                  <c:v>43862</c:v>
                </c:pt>
                <c:pt idx="1493">
                  <c:v>43863</c:v>
                </c:pt>
                <c:pt idx="1494">
                  <c:v>43864</c:v>
                </c:pt>
                <c:pt idx="1495">
                  <c:v>43865</c:v>
                </c:pt>
                <c:pt idx="1496">
                  <c:v>43866</c:v>
                </c:pt>
                <c:pt idx="1497">
                  <c:v>43867</c:v>
                </c:pt>
                <c:pt idx="1498">
                  <c:v>43868</c:v>
                </c:pt>
                <c:pt idx="1499">
                  <c:v>43869</c:v>
                </c:pt>
                <c:pt idx="1500">
                  <c:v>43870</c:v>
                </c:pt>
                <c:pt idx="1501">
                  <c:v>43871</c:v>
                </c:pt>
                <c:pt idx="1502">
                  <c:v>43872</c:v>
                </c:pt>
                <c:pt idx="1503">
                  <c:v>43873</c:v>
                </c:pt>
                <c:pt idx="1504">
                  <c:v>43874</c:v>
                </c:pt>
                <c:pt idx="1505">
                  <c:v>43875</c:v>
                </c:pt>
                <c:pt idx="1506">
                  <c:v>43876</c:v>
                </c:pt>
                <c:pt idx="1507">
                  <c:v>43877</c:v>
                </c:pt>
                <c:pt idx="1508">
                  <c:v>43878</c:v>
                </c:pt>
                <c:pt idx="1509">
                  <c:v>43879</c:v>
                </c:pt>
                <c:pt idx="1510">
                  <c:v>43880</c:v>
                </c:pt>
                <c:pt idx="1511">
                  <c:v>43881</c:v>
                </c:pt>
                <c:pt idx="1512">
                  <c:v>43882</c:v>
                </c:pt>
                <c:pt idx="1513">
                  <c:v>43883</c:v>
                </c:pt>
                <c:pt idx="1514">
                  <c:v>43884</c:v>
                </c:pt>
                <c:pt idx="1515">
                  <c:v>43885</c:v>
                </c:pt>
                <c:pt idx="1516">
                  <c:v>43886</c:v>
                </c:pt>
                <c:pt idx="1517">
                  <c:v>43887</c:v>
                </c:pt>
                <c:pt idx="1518">
                  <c:v>43888</c:v>
                </c:pt>
                <c:pt idx="1519">
                  <c:v>43889</c:v>
                </c:pt>
                <c:pt idx="1520">
                  <c:v>43890</c:v>
                </c:pt>
                <c:pt idx="1521">
                  <c:v>43891</c:v>
                </c:pt>
                <c:pt idx="1522">
                  <c:v>43892</c:v>
                </c:pt>
                <c:pt idx="1523">
                  <c:v>43893</c:v>
                </c:pt>
                <c:pt idx="1524">
                  <c:v>43894</c:v>
                </c:pt>
                <c:pt idx="1525">
                  <c:v>43895</c:v>
                </c:pt>
                <c:pt idx="1526">
                  <c:v>43896</c:v>
                </c:pt>
                <c:pt idx="1527">
                  <c:v>43897</c:v>
                </c:pt>
                <c:pt idx="1528">
                  <c:v>43898</c:v>
                </c:pt>
                <c:pt idx="1529">
                  <c:v>43899</c:v>
                </c:pt>
                <c:pt idx="1530">
                  <c:v>43900</c:v>
                </c:pt>
                <c:pt idx="1531">
                  <c:v>43901</c:v>
                </c:pt>
                <c:pt idx="1532">
                  <c:v>43902</c:v>
                </c:pt>
                <c:pt idx="1533">
                  <c:v>43903</c:v>
                </c:pt>
                <c:pt idx="1534">
                  <c:v>43904</c:v>
                </c:pt>
                <c:pt idx="1535">
                  <c:v>43905</c:v>
                </c:pt>
                <c:pt idx="1536">
                  <c:v>43906</c:v>
                </c:pt>
                <c:pt idx="1537">
                  <c:v>43907</c:v>
                </c:pt>
                <c:pt idx="1538">
                  <c:v>43908</c:v>
                </c:pt>
                <c:pt idx="1539">
                  <c:v>43909</c:v>
                </c:pt>
                <c:pt idx="1540">
                  <c:v>43910</c:v>
                </c:pt>
                <c:pt idx="1541">
                  <c:v>43911</c:v>
                </c:pt>
                <c:pt idx="1542">
                  <c:v>43912</c:v>
                </c:pt>
                <c:pt idx="1543">
                  <c:v>43913</c:v>
                </c:pt>
                <c:pt idx="1544">
                  <c:v>43914</c:v>
                </c:pt>
                <c:pt idx="1545">
                  <c:v>43915</c:v>
                </c:pt>
                <c:pt idx="1546">
                  <c:v>43916</c:v>
                </c:pt>
                <c:pt idx="1547">
                  <c:v>43917</c:v>
                </c:pt>
                <c:pt idx="1548">
                  <c:v>43918</c:v>
                </c:pt>
                <c:pt idx="1549">
                  <c:v>43919</c:v>
                </c:pt>
                <c:pt idx="1550">
                  <c:v>43920</c:v>
                </c:pt>
                <c:pt idx="1551">
                  <c:v>43921</c:v>
                </c:pt>
                <c:pt idx="1552">
                  <c:v>43922</c:v>
                </c:pt>
                <c:pt idx="1553">
                  <c:v>43923</c:v>
                </c:pt>
                <c:pt idx="1554">
                  <c:v>43924</c:v>
                </c:pt>
                <c:pt idx="1555">
                  <c:v>43925</c:v>
                </c:pt>
                <c:pt idx="1556">
                  <c:v>43926</c:v>
                </c:pt>
                <c:pt idx="1557">
                  <c:v>43927</c:v>
                </c:pt>
                <c:pt idx="1558">
                  <c:v>43928</c:v>
                </c:pt>
                <c:pt idx="1559">
                  <c:v>43929</c:v>
                </c:pt>
                <c:pt idx="1560">
                  <c:v>43930</c:v>
                </c:pt>
                <c:pt idx="1561">
                  <c:v>43931</c:v>
                </c:pt>
                <c:pt idx="1562">
                  <c:v>43932</c:v>
                </c:pt>
                <c:pt idx="1563">
                  <c:v>43933</c:v>
                </c:pt>
                <c:pt idx="1564">
                  <c:v>43934</c:v>
                </c:pt>
                <c:pt idx="1565">
                  <c:v>43935</c:v>
                </c:pt>
                <c:pt idx="1566">
                  <c:v>43936</c:v>
                </c:pt>
                <c:pt idx="1567">
                  <c:v>43937</c:v>
                </c:pt>
                <c:pt idx="1568">
                  <c:v>43938</c:v>
                </c:pt>
                <c:pt idx="1569">
                  <c:v>43939</c:v>
                </c:pt>
                <c:pt idx="1570">
                  <c:v>43940</c:v>
                </c:pt>
                <c:pt idx="1571">
                  <c:v>43941</c:v>
                </c:pt>
                <c:pt idx="1572">
                  <c:v>43942</c:v>
                </c:pt>
                <c:pt idx="1573">
                  <c:v>43943</c:v>
                </c:pt>
                <c:pt idx="1574">
                  <c:v>43944</c:v>
                </c:pt>
                <c:pt idx="1575">
                  <c:v>43945</c:v>
                </c:pt>
                <c:pt idx="1576">
                  <c:v>43946</c:v>
                </c:pt>
                <c:pt idx="1577">
                  <c:v>43947</c:v>
                </c:pt>
                <c:pt idx="1578">
                  <c:v>43948</c:v>
                </c:pt>
                <c:pt idx="1579">
                  <c:v>43949</c:v>
                </c:pt>
                <c:pt idx="1580">
                  <c:v>43950</c:v>
                </c:pt>
                <c:pt idx="1581">
                  <c:v>43951</c:v>
                </c:pt>
                <c:pt idx="1582">
                  <c:v>43952</c:v>
                </c:pt>
                <c:pt idx="1583">
                  <c:v>43953</c:v>
                </c:pt>
                <c:pt idx="1584">
                  <c:v>43954</c:v>
                </c:pt>
                <c:pt idx="1585">
                  <c:v>43955</c:v>
                </c:pt>
                <c:pt idx="1586">
                  <c:v>43956</c:v>
                </c:pt>
                <c:pt idx="1587">
                  <c:v>43957</c:v>
                </c:pt>
                <c:pt idx="1588">
                  <c:v>43958</c:v>
                </c:pt>
                <c:pt idx="1589">
                  <c:v>43959</c:v>
                </c:pt>
                <c:pt idx="1590">
                  <c:v>43960</c:v>
                </c:pt>
                <c:pt idx="1591">
                  <c:v>43961</c:v>
                </c:pt>
                <c:pt idx="1592">
                  <c:v>43962</c:v>
                </c:pt>
                <c:pt idx="1593">
                  <c:v>43963</c:v>
                </c:pt>
                <c:pt idx="1594">
                  <c:v>43964</c:v>
                </c:pt>
                <c:pt idx="1595">
                  <c:v>43965</c:v>
                </c:pt>
                <c:pt idx="1596">
                  <c:v>43966</c:v>
                </c:pt>
                <c:pt idx="1597">
                  <c:v>43967</c:v>
                </c:pt>
                <c:pt idx="1598">
                  <c:v>43968</c:v>
                </c:pt>
                <c:pt idx="1599">
                  <c:v>43969</c:v>
                </c:pt>
                <c:pt idx="1600">
                  <c:v>43970</c:v>
                </c:pt>
                <c:pt idx="1601">
                  <c:v>43971</c:v>
                </c:pt>
                <c:pt idx="1602">
                  <c:v>43972</c:v>
                </c:pt>
                <c:pt idx="1603">
                  <c:v>43973</c:v>
                </c:pt>
                <c:pt idx="1604">
                  <c:v>43974</c:v>
                </c:pt>
                <c:pt idx="1605">
                  <c:v>43975</c:v>
                </c:pt>
                <c:pt idx="1606">
                  <c:v>43976</c:v>
                </c:pt>
                <c:pt idx="1607">
                  <c:v>43977</c:v>
                </c:pt>
                <c:pt idx="1608">
                  <c:v>43978</c:v>
                </c:pt>
                <c:pt idx="1609">
                  <c:v>43979</c:v>
                </c:pt>
                <c:pt idx="1610">
                  <c:v>43980</c:v>
                </c:pt>
                <c:pt idx="1611">
                  <c:v>43981</c:v>
                </c:pt>
                <c:pt idx="1612">
                  <c:v>43982</c:v>
                </c:pt>
                <c:pt idx="1613">
                  <c:v>43983</c:v>
                </c:pt>
                <c:pt idx="1614">
                  <c:v>43984</c:v>
                </c:pt>
                <c:pt idx="1615">
                  <c:v>43985</c:v>
                </c:pt>
                <c:pt idx="1616">
                  <c:v>43986</c:v>
                </c:pt>
                <c:pt idx="1617">
                  <c:v>43987</c:v>
                </c:pt>
                <c:pt idx="1618">
                  <c:v>43988</c:v>
                </c:pt>
                <c:pt idx="1619">
                  <c:v>43989</c:v>
                </c:pt>
                <c:pt idx="1620">
                  <c:v>43990</c:v>
                </c:pt>
                <c:pt idx="1621">
                  <c:v>43991</c:v>
                </c:pt>
                <c:pt idx="1622">
                  <c:v>43992</c:v>
                </c:pt>
                <c:pt idx="1623">
                  <c:v>43993</c:v>
                </c:pt>
                <c:pt idx="1624">
                  <c:v>43994</c:v>
                </c:pt>
                <c:pt idx="1625">
                  <c:v>43995</c:v>
                </c:pt>
                <c:pt idx="1626">
                  <c:v>43996</c:v>
                </c:pt>
                <c:pt idx="1627">
                  <c:v>43997</c:v>
                </c:pt>
                <c:pt idx="1628">
                  <c:v>43998</c:v>
                </c:pt>
                <c:pt idx="1629">
                  <c:v>43999</c:v>
                </c:pt>
                <c:pt idx="1630">
                  <c:v>44000</c:v>
                </c:pt>
                <c:pt idx="1631">
                  <c:v>44001</c:v>
                </c:pt>
                <c:pt idx="1632">
                  <c:v>44002</c:v>
                </c:pt>
                <c:pt idx="1633">
                  <c:v>44003</c:v>
                </c:pt>
                <c:pt idx="1634">
                  <c:v>44004</c:v>
                </c:pt>
                <c:pt idx="1635">
                  <c:v>44005</c:v>
                </c:pt>
                <c:pt idx="1636">
                  <c:v>44006</c:v>
                </c:pt>
                <c:pt idx="1637">
                  <c:v>44007</c:v>
                </c:pt>
                <c:pt idx="1638">
                  <c:v>44008</c:v>
                </c:pt>
                <c:pt idx="1639">
                  <c:v>44009</c:v>
                </c:pt>
                <c:pt idx="1640">
                  <c:v>44010</c:v>
                </c:pt>
                <c:pt idx="1641">
                  <c:v>44011</c:v>
                </c:pt>
                <c:pt idx="1642">
                  <c:v>44012</c:v>
                </c:pt>
                <c:pt idx="1643">
                  <c:v>44013</c:v>
                </c:pt>
                <c:pt idx="1644">
                  <c:v>44014</c:v>
                </c:pt>
                <c:pt idx="1645">
                  <c:v>44015</c:v>
                </c:pt>
                <c:pt idx="1646">
                  <c:v>44016</c:v>
                </c:pt>
                <c:pt idx="1647">
                  <c:v>44017</c:v>
                </c:pt>
                <c:pt idx="1648">
                  <c:v>44018</c:v>
                </c:pt>
                <c:pt idx="1649">
                  <c:v>44019</c:v>
                </c:pt>
                <c:pt idx="1650">
                  <c:v>44020</c:v>
                </c:pt>
                <c:pt idx="1651">
                  <c:v>44021</c:v>
                </c:pt>
                <c:pt idx="1652">
                  <c:v>44022</c:v>
                </c:pt>
                <c:pt idx="1653">
                  <c:v>44023</c:v>
                </c:pt>
                <c:pt idx="1654">
                  <c:v>44024</c:v>
                </c:pt>
                <c:pt idx="1655">
                  <c:v>44025</c:v>
                </c:pt>
                <c:pt idx="1656">
                  <c:v>44026</c:v>
                </c:pt>
                <c:pt idx="1657">
                  <c:v>44027</c:v>
                </c:pt>
                <c:pt idx="1658">
                  <c:v>44028</c:v>
                </c:pt>
                <c:pt idx="1659">
                  <c:v>44029</c:v>
                </c:pt>
                <c:pt idx="1660">
                  <c:v>44030</c:v>
                </c:pt>
                <c:pt idx="1661">
                  <c:v>44031</c:v>
                </c:pt>
                <c:pt idx="1662">
                  <c:v>44032</c:v>
                </c:pt>
                <c:pt idx="1663">
                  <c:v>44033</c:v>
                </c:pt>
                <c:pt idx="1664">
                  <c:v>44034</c:v>
                </c:pt>
                <c:pt idx="1665">
                  <c:v>44035</c:v>
                </c:pt>
                <c:pt idx="1666">
                  <c:v>44036</c:v>
                </c:pt>
                <c:pt idx="1667">
                  <c:v>44037</c:v>
                </c:pt>
                <c:pt idx="1668">
                  <c:v>44038</c:v>
                </c:pt>
                <c:pt idx="1669">
                  <c:v>44039</c:v>
                </c:pt>
                <c:pt idx="1670">
                  <c:v>44040</c:v>
                </c:pt>
                <c:pt idx="1671">
                  <c:v>44041</c:v>
                </c:pt>
                <c:pt idx="1672">
                  <c:v>44042</c:v>
                </c:pt>
                <c:pt idx="1673">
                  <c:v>44043</c:v>
                </c:pt>
                <c:pt idx="1674">
                  <c:v>44044</c:v>
                </c:pt>
                <c:pt idx="1675">
                  <c:v>44045</c:v>
                </c:pt>
                <c:pt idx="1676">
                  <c:v>44046</c:v>
                </c:pt>
                <c:pt idx="1677">
                  <c:v>44047</c:v>
                </c:pt>
                <c:pt idx="1678">
                  <c:v>44048</c:v>
                </c:pt>
                <c:pt idx="1679">
                  <c:v>44049</c:v>
                </c:pt>
                <c:pt idx="1680">
                  <c:v>44050</c:v>
                </c:pt>
                <c:pt idx="1681">
                  <c:v>44051</c:v>
                </c:pt>
                <c:pt idx="1682">
                  <c:v>44052</c:v>
                </c:pt>
                <c:pt idx="1683">
                  <c:v>44053</c:v>
                </c:pt>
                <c:pt idx="1684">
                  <c:v>44054</c:v>
                </c:pt>
                <c:pt idx="1685">
                  <c:v>44055</c:v>
                </c:pt>
                <c:pt idx="1686">
                  <c:v>44056</c:v>
                </c:pt>
                <c:pt idx="1687">
                  <c:v>44057</c:v>
                </c:pt>
                <c:pt idx="1688">
                  <c:v>44058</c:v>
                </c:pt>
                <c:pt idx="1689">
                  <c:v>44059</c:v>
                </c:pt>
                <c:pt idx="1690">
                  <c:v>44060</c:v>
                </c:pt>
                <c:pt idx="1691">
                  <c:v>44061</c:v>
                </c:pt>
                <c:pt idx="1692">
                  <c:v>44062</c:v>
                </c:pt>
                <c:pt idx="1693">
                  <c:v>44063</c:v>
                </c:pt>
                <c:pt idx="1694">
                  <c:v>44064</c:v>
                </c:pt>
                <c:pt idx="1695">
                  <c:v>44065</c:v>
                </c:pt>
                <c:pt idx="1696">
                  <c:v>44066</c:v>
                </c:pt>
                <c:pt idx="1697">
                  <c:v>44067</c:v>
                </c:pt>
                <c:pt idx="1698">
                  <c:v>44068</c:v>
                </c:pt>
                <c:pt idx="1699">
                  <c:v>44069</c:v>
                </c:pt>
                <c:pt idx="1700">
                  <c:v>44070</c:v>
                </c:pt>
                <c:pt idx="1701">
                  <c:v>44071</c:v>
                </c:pt>
                <c:pt idx="1702">
                  <c:v>44072</c:v>
                </c:pt>
                <c:pt idx="1703">
                  <c:v>44073</c:v>
                </c:pt>
                <c:pt idx="1704">
                  <c:v>44074</c:v>
                </c:pt>
                <c:pt idx="1705">
                  <c:v>44075</c:v>
                </c:pt>
                <c:pt idx="1706">
                  <c:v>44076</c:v>
                </c:pt>
                <c:pt idx="1707">
                  <c:v>44077</c:v>
                </c:pt>
                <c:pt idx="1708">
                  <c:v>44078</c:v>
                </c:pt>
                <c:pt idx="1709">
                  <c:v>44079</c:v>
                </c:pt>
                <c:pt idx="1710">
                  <c:v>44080</c:v>
                </c:pt>
                <c:pt idx="1711">
                  <c:v>44081</c:v>
                </c:pt>
                <c:pt idx="1712">
                  <c:v>44082</c:v>
                </c:pt>
                <c:pt idx="1713">
                  <c:v>44083</c:v>
                </c:pt>
                <c:pt idx="1714">
                  <c:v>44084</c:v>
                </c:pt>
                <c:pt idx="1715">
                  <c:v>44085</c:v>
                </c:pt>
                <c:pt idx="1716">
                  <c:v>44086</c:v>
                </c:pt>
                <c:pt idx="1717">
                  <c:v>44087</c:v>
                </c:pt>
                <c:pt idx="1718">
                  <c:v>44088</c:v>
                </c:pt>
                <c:pt idx="1719">
                  <c:v>44089</c:v>
                </c:pt>
                <c:pt idx="1720">
                  <c:v>44090</c:v>
                </c:pt>
                <c:pt idx="1721">
                  <c:v>44091</c:v>
                </c:pt>
                <c:pt idx="1722">
                  <c:v>44092</c:v>
                </c:pt>
                <c:pt idx="1723">
                  <c:v>44093</c:v>
                </c:pt>
                <c:pt idx="1724">
                  <c:v>44094</c:v>
                </c:pt>
                <c:pt idx="1725">
                  <c:v>44095</c:v>
                </c:pt>
                <c:pt idx="1726">
                  <c:v>44096</c:v>
                </c:pt>
                <c:pt idx="1727">
                  <c:v>44097</c:v>
                </c:pt>
                <c:pt idx="1728">
                  <c:v>44098</c:v>
                </c:pt>
                <c:pt idx="1729">
                  <c:v>44099</c:v>
                </c:pt>
                <c:pt idx="1730">
                  <c:v>44100</c:v>
                </c:pt>
                <c:pt idx="1731">
                  <c:v>44101</c:v>
                </c:pt>
                <c:pt idx="1732">
                  <c:v>44102</c:v>
                </c:pt>
                <c:pt idx="1733">
                  <c:v>44103</c:v>
                </c:pt>
                <c:pt idx="1734">
                  <c:v>44104</c:v>
                </c:pt>
                <c:pt idx="1735">
                  <c:v>44105</c:v>
                </c:pt>
                <c:pt idx="1736">
                  <c:v>44106</c:v>
                </c:pt>
                <c:pt idx="1737">
                  <c:v>44107</c:v>
                </c:pt>
                <c:pt idx="1738">
                  <c:v>44108</c:v>
                </c:pt>
                <c:pt idx="1739">
                  <c:v>44109</c:v>
                </c:pt>
                <c:pt idx="1740">
                  <c:v>44110</c:v>
                </c:pt>
                <c:pt idx="1741">
                  <c:v>44111</c:v>
                </c:pt>
                <c:pt idx="1742">
                  <c:v>44112</c:v>
                </c:pt>
                <c:pt idx="1743">
                  <c:v>44113</c:v>
                </c:pt>
                <c:pt idx="1744">
                  <c:v>44114</c:v>
                </c:pt>
                <c:pt idx="1745">
                  <c:v>44115</c:v>
                </c:pt>
                <c:pt idx="1746">
                  <c:v>44116</c:v>
                </c:pt>
                <c:pt idx="1747">
                  <c:v>44117</c:v>
                </c:pt>
                <c:pt idx="1748">
                  <c:v>44118</c:v>
                </c:pt>
                <c:pt idx="1749">
                  <c:v>44119</c:v>
                </c:pt>
                <c:pt idx="1750">
                  <c:v>44120</c:v>
                </c:pt>
                <c:pt idx="1751">
                  <c:v>44121</c:v>
                </c:pt>
                <c:pt idx="1752">
                  <c:v>44122</c:v>
                </c:pt>
                <c:pt idx="1753">
                  <c:v>44123</c:v>
                </c:pt>
                <c:pt idx="1754">
                  <c:v>44124</c:v>
                </c:pt>
                <c:pt idx="1755">
                  <c:v>44125</c:v>
                </c:pt>
                <c:pt idx="1756">
                  <c:v>44126</c:v>
                </c:pt>
                <c:pt idx="1757">
                  <c:v>44127</c:v>
                </c:pt>
                <c:pt idx="1758">
                  <c:v>44128</c:v>
                </c:pt>
                <c:pt idx="1759">
                  <c:v>44129</c:v>
                </c:pt>
                <c:pt idx="1760">
                  <c:v>44130</c:v>
                </c:pt>
                <c:pt idx="1761">
                  <c:v>44131</c:v>
                </c:pt>
                <c:pt idx="1762">
                  <c:v>44132</c:v>
                </c:pt>
                <c:pt idx="1763">
                  <c:v>44133</c:v>
                </c:pt>
                <c:pt idx="1764">
                  <c:v>44134</c:v>
                </c:pt>
                <c:pt idx="1765">
                  <c:v>44135</c:v>
                </c:pt>
                <c:pt idx="1766">
                  <c:v>44136</c:v>
                </c:pt>
                <c:pt idx="1767">
                  <c:v>44137</c:v>
                </c:pt>
                <c:pt idx="1768">
                  <c:v>44138</c:v>
                </c:pt>
                <c:pt idx="1769">
                  <c:v>44139</c:v>
                </c:pt>
                <c:pt idx="1770">
                  <c:v>44140</c:v>
                </c:pt>
                <c:pt idx="1771">
                  <c:v>44141</c:v>
                </c:pt>
                <c:pt idx="1772">
                  <c:v>44142</c:v>
                </c:pt>
                <c:pt idx="1773">
                  <c:v>44143</c:v>
                </c:pt>
                <c:pt idx="1774">
                  <c:v>44144</c:v>
                </c:pt>
                <c:pt idx="1775">
                  <c:v>44145</c:v>
                </c:pt>
                <c:pt idx="1776">
                  <c:v>44146</c:v>
                </c:pt>
                <c:pt idx="1777">
                  <c:v>44147</c:v>
                </c:pt>
                <c:pt idx="1778">
                  <c:v>44148</c:v>
                </c:pt>
                <c:pt idx="1779">
                  <c:v>44149</c:v>
                </c:pt>
                <c:pt idx="1780">
                  <c:v>44150</c:v>
                </c:pt>
                <c:pt idx="1781">
                  <c:v>44151</c:v>
                </c:pt>
                <c:pt idx="1782">
                  <c:v>44152</c:v>
                </c:pt>
                <c:pt idx="1783">
                  <c:v>44153</c:v>
                </c:pt>
                <c:pt idx="1784">
                  <c:v>44154</c:v>
                </c:pt>
                <c:pt idx="1785">
                  <c:v>44155</c:v>
                </c:pt>
                <c:pt idx="1786">
                  <c:v>44156</c:v>
                </c:pt>
                <c:pt idx="1787">
                  <c:v>44157</c:v>
                </c:pt>
                <c:pt idx="1788">
                  <c:v>44158</c:v>
                </c:pt>
                <c:pt idx="1789">
                  <c:v>44159</c:v>
                </c:pt>
                <c:pt idx="1790">
                  <c:v>44160</c:v>
                </c:pt>
                <c:pt idx="1791">
                  <c:v>44161</c:v>
                </c:pt>
                <c:pt idx="1792">
                  <c:v>44162</c:v>
                </c:pt>
                <c:pt idx="1793">
                  <c:v>44163</c:v>
                </c:pt>
                <c:pt idx="1794">
                  <c:v>44164</c:v>
                </c:pt>
                <c:pt idx="1795">
                  <c:v>44165</c:v>
                </c:pt>
                <c:pt idx="1796">
                  <c:v>44166</c:v>
                </c:pt>
                <c:pt idx="1797">
                  <c:v>44167</c:v>
                </c:pt>
                <c:pt idx="1798">
                  <c:v>44168</c:v>
                </c:pt>
                <c:pt idx="1799">
                  <c:v>44169</c:v>
                </c:pt>
                <c:pt idx="1800">
                  <c:v>44170</c:v>
                </c:pt>
                <c:pt idx="1801">
                  <c:v>44171</c:v>
                </c:pt>
                <c:pt idx="1802">
                  <c:v>44172</c:v>
                </c:pt>
                <c:pt idx="1803">
                  <c:v>44173</c:v>
                </c:pt>
                <c:pt idx="1804">
                  <c:v>44174</c:v>
                </c:pt>
                <c:pt idx="1805">
                  <c:v>44175</c:v>
                </c:pt>
                <c:pt idx="1806">
                  <c:v>44176</c:v>
                </c:pt>
                <c:pt idx="1807">
                  <c:v>44177</c:v>
                </c:pt>
                <c:pt idx="1808">
                  <c:v>44178</c:v>
                </c:pt>
                <c:pt idx="1809">
                  <c:v>44179</c:v>
                </c:pt>
                <c:pt idx="1810">
                  <c:v>44180</c:v>
                </c:pt>
                <c:pt idx="1811">
                  <c:v>44181</c:v>
                </c:pt>
                <c:pt idx="1812">
                  <c:v>44182</c:v>
                </c:pt>
                <c:pt idx="1813">
                  <c:v>44183</c:v>
                </c:pt>
                <c:pt idx="1814">
                  <c:v>44184</c:v>
                </c:pt>
                <c:pt idx="1815">
                  <c:v>44185</c:v>
                </c:pt>
                <c:pt idx="1816">
                  <c:v>44186</c:v>
                </c:pt>
                <c:pt idx="1817">
                  <c:v>44187</c:v>
                </c:pt>
                <c:pt idx="1818">
                  <c:v>44188</c:v>
                </c:pt>
                <c:pt idx="1819">
                  <c:v>44189</c:v>
                </c:pt>
                <c:pt idx="1820">
                  <c:v>44190</c:v>
                </c:pt>
                <c:pt idx="1821">
                  <c:v>44191</c:v>
                </c:pt>
                <c:pt idx="1822">
                  <c:v>44192</c:v>
                </c:pt>
                <c:pt idx="1823">
                  <c:v>44193</c:v>
                </c:pt>
                <c:pt idx="1824">
                  <c:v>44194</c:v>
                </c:pt>
                <c:pt idx="1825">
                  <c:v>44195</c:v>
                </c:pt>
                <c:pt idx="1826">
                  <c:v>44196</c:v>
                </c:pt>
                <c:pt idx="1827">
                  <c:v>44197</c:v>
                </c:pt>
                <c:pt idx="1828">
                  <c:v>44198</c:v>
                </c:pt>
                <c:pt idx="1829">
                  <c:v>44199</c:v>
                </c:pt>
                <c:pt idx="1830">
                  <c:v>44200</c:v>
                </c:pt>
                <c:pt idx="1831">
                  <c:v>44201</c:v>
                </c:pt>
                <c:pt idx="1832">
                  <c:v>44202</c:v>
                </c:pt>
                <c:pt idx="1833">
                  <c:v>44203</c:v>
                </c:pt>
                <c:pt idx="1834">
                  <c:v>44204</c:v>
                </c:pt>
                <c:pt idx="1835">
                  <c:v>44205</c:v>
                </c:pt>
                <c:pt idx="1836">
                  <c:v>44206</c:v>
                </c:pt>
                <c:pt idx="1837">
                  <c:v>44207</c:v>
                </c:pt>
                <c:pt idx="1838">
                  <c:v>44208</c:v>
                </c:pt>
                <c:pt idx="1839">
                  <c:v>44209</c:v>
                </c:pt>
                <c:pt idx="1840">
                  <c:v>44210</c:v>
                </c:pt>
                <c:pt idx="1841">
                  <c:v>44211</c:v>
                </c:pt>
                <c:pt idx="1842">
                  <c:v>44212</c:v>
                </c:pt>
                <c:pt idx="1843">
                  <c:v>44213</c:v>
                </c:pt>
                <c:pt idx="1844">
                  <c:v>44214</c:v>
                </c:pt>
                <c:pt idx="1845">
                  <c:v>44215</c:v>
                </c:pt>
                <c:pt idx="1846">
                  <c:v>44216</c:v>
                </c:pt>
                <c:pt idx="1847">
                  <c:v>44217</c:v>
                </c:pt>
                <c:pt idx="1848">
                  <c:v>44218</c:v>
                </c:pt>
                <c:pt idx="1849">
                  <c:v>44219</c:v>
                </c:pt>
                <c:pt idx="1850">
                  <c:v>44220</c:v>
                </c:pt>
                <c:pt idx="1851">
                  <c:v>44221</c:v>
                </c:pt>
                <c:pt idx="1852">
                  <c:v>44222</c:v>
                </c:pt>
                <c:pt idx="1853">
                  <c:v>44223</c:v>
                </c:pt>
                <c:pt idx="1854">
                  <c:v>44224</c:v>
                </c:pt>
                <c:pt idx="1855">
                  <c:v>44225</c:v>
                </c:pt>
                <c:pt idx="1856">
                  <c:v>44226</c:v>
                </c:pt>
                <c:pt idx="1857">
                  <c:v>44227</c:v>
                </c:pt>
                <c:pt idx="1858">
                  <c:v>44228</c:v>
                </c:pt>
                <c:pt idx="1859">
                  <c:v>44229</c:v>
                </c:pt>
                <c:pt idx="1860">
                  <c:v>44230</c:v>
                </c:pt>
                <c:pt idx="1861">
                  <c:v>44231</c:v>
                </c:pt>
                <c:pt idx="1862">
                  <c:v>44232</c:v>
                </c:pt>
                <c:pt idx="1863">
                  <c:v>44233</c:v>
                </c:pt>
                <c:pt idx="1864">
                  <c:v>44234</c:v>
                </c:pt>
                <c:pt idx="1865">
                  <c:v>44235</c:v>
                </c:pt>
                <c:pt idx="1866">
                  <c:v>44236</c:v>
                </c:pt>
                <c:pt idx="1867">
                  <c:v>44237</c:v>
                </c:pt>
                <c:pt idx="1868">
                  <c:v>44238</c:v>
                </c:pt>
                <c:pt idx="1869">
                  <c:v>44239</c:v>
                </c:pt>
                <c:pt idx="1870">
                  <c:v>44240</c:v>
                </c:pt>
                <c:pt idx="1871">
                  <c:v>44241</c:v>
                </c:pt>
                <c:pt idx="1872">
                  <c:v>44242</c:v>
                </c:pt>
                <c:pt idx="1873">
                  <c:v>44243</c:v>
                </c:pt>
                <c:pt idx="1874">
                  <c:v>44244</c:v>
                </c:pt>
                <c:pt idx="1875">
                  <c:v>44245</c:v>
                </c:pt>
                <c:pt idx="1876">
                  <c:v>44246</c:v>
                </c:pt>
                <c:pt idx="1877">
                  <c:v>44247</c:v>
                </c:pt>
                <c:pt idx="1878">
                  <c:v>44248</c:v>
                </c:pt>
                <c:pt idx="1879">
                  <c:v>44249</c:v>
                </c:pt>
                <c:pt idx="1880">
                  <c:v>44250</c:v>
                </c:pt>
                <c:pt idx="1881">
                  <c:v>44251</c:v>
                </c:pt>
                <c:pt idx="1882">
                  <c:v>44252</c:v>
                </c:pt>
                <c:pt idx="1883">
                  <c:v>44253</c:v>
                </c:pt>
                <c:pt idx="1884">
                  <c:v>44254</c:v>
                </c:pt>
                <c:pt idx="1885">
                  <c:v>44255</c:v>
                </c:pt>
                <c:pt idx="1886">
                  <c:v>44256</c:v>
                </c:pt>
                <c:pt idx="1887">
                  <c:v>44257</c:v>
                </c:pt>
                <c:pt idx="1888">
                  <c:v>44258</c:v>
                </c:pt>
                <c:pt idx="1889">
                  <c:v>44259</c:v>
                </c:pt>
                <c:pt idx="1890">
                  <c:v>44260</c:v>
                </c:pt>
                <c:pt idx="1891">
                  <c:v>44261</c:v>
                </c:pt>
                <c:pt idx="1892">
                  <c:v>44262</c:v>
                </c:pt>
                <c:pt idx="1893">
                  <c:v>44263</c:v>
                </c:pt>
                <c:pt idx="1894">
                  <c:v>44264</c:v>
                </c:pt>
                <c:pt idx="1895">
                  <c:v>44265</c:v>
                </c:pt>
                <c:pt idx="1896">
                  <c:v>44266</c:v>
                </c:pt>
                <c:pt idx="1897">
                  <c:v>44267</c:v>
                </c:pt>
                <c:pt idx="1898">
                  <c:v>44268</c:v>
                </c:pt>
                <c:pt idx="1899">
                  <c:v>44269</c:v>
                </c:pt>
                <c:pt idx="1900">
                  <c:v>44270</c:v>
                </c:pt>
                <c:pt idx="1901">
                  <c:v>44271</c:v>
                </c:pt>
                <c:pt idx="1902">
                  <c:v>44272</c:v>
                </c:pt>
                <c:pt idx="1903">
                  <c:v>44273</c:v>
                </c:pt>
                <c:pt idx="1904">
                  <c:v>44274</c:v>
                </c:pt>
                <c:pt idx="1905">
                  <c:v>44275</c:v>
                </c:pt>
                <c:pt idx="1906">
                  <c:v>44276</c:v>
                </c:pt>
                <c:pt idx="1907">
                  <c:v>44277</c:v>
                </c:pt>
                <c:pt idx="1908">
                  <c:v>44278</c:v>
                </c:pt>
                <c:pt idx="1909">
                  <c:v>44279</c:v>
                </c:pt>
                <c:pt idx="1910">
                  <c:v>44280</c:v>
                </c:pt>
                <c:pt idx="1911">
                  <c:v>44281</c:v>
                </c:pt>
                <c:pt idx="1912">
                  <c:v>44282</c:v>
                </c:pt>
                <c:pt idx="1913">
                  <c:v>44283</c:v>
                </c:pt>
                <c:pt idx="1914">
                  <c:v>44284</c:v>
                </c:pt>
                <c:pt idx="1915">
                  <c:v>44285</c:v>
                </c:pt>
                <c:pt idx="1916">
                  <c:v>44286</c:v>
                </c:pt>
                <c:pt idx="1917">
                  <c:v>44287</c:v>
                </c:pt>
                <c:pt idx="1918">
                  <c:v>44288</c:v>
                </c:pt>
                <c:pt idx="1919">
                  <c:v>44289</c:v>
                </c:pt>
                <c:pt idx="1920">
                  <c:v>44290</c:v>
                </c:pt>
                <c:pt idx="1921">
                  <c:v>44291</c:v>
                </c:pt>
                <c:pt idx="1922">
                  <c:v>44292</c:v>
                </c:pt>
                <c:pt idx="1923">
                  <c:v>44293</c:v>
                </c:pt>
                <c:pt idx="1924">
                  <c:v>44294</c:v>
                </c:pt>
                <c:pt idx="1925">
                  <c:v>44295</c:v>
                </c:pt>
                <c:pt idx="1926">
                  <c:v>44296</c:v>
                </c:pt>
                <c:pt idx="1927">
                  <c:v>44297</c:v>
                </c:pt>
                <c:pt idx="1928">
                  <c:v>44298</c:v>
                </c:pt>
                <c:pt idx="1929">
                  <c:v>44299</c:v>
                </c:pt>
                <c:pt idx="1930">
                  <c:v>44300</c:v>
                </c:pt>
                <c:pt idx="1931">
                  <c:v>44301</c:v>
                </c:pt>
                <c:pt idx="1932">
                  <c:v>44302</c:v>
                </c:pt>
                <c:pt idx="1933">
                  <c:v>44303</c:v>
                </c:pt>
                <c:pt idx="1934">
                  <c:v>44304</c:v>
                </c:pt>
                <c:pt idx="1935">
                  <c:v>44305</c:v>
                </c:pt>
                <c:pt idx="1936">
                  <c:v>44306</c:v>
                </c:pt>
                <c:pt idx="1937">
                  <c:v>44307</c:v>
                </c:pt>
                <c:pt idx="1938">
                  <c:v>44308</c:v>
                </c:pt>
                <c:pt idx="1939">
                  <c:v>44309</c:v>
                </c:pt>
                <c:pt idx="1940">
                  <c:v>44310</c:v>
                </c:pt>
                <c:pt idx="1941">
                  <c:v>44311</c:v>
                </c:pt>
                <c:pt idx="1942">
                  <c:v>44312</c:v>
                </c:pt>
                <c:pt idx="1943">
                  <c:v>44313</c:v>
                </c:pt>
                <c:pt idx="1944">
                  <c:v>44314</c:v>
                </c:pt>
                <c:pt idx="1945">
                  <c:v>44315</c:v>
                </c:pt>
                <c:pt idx="1946">
                  <c:v>44316</c:v>
                </c:pt>
                <c:pt idx="1947">
                  <c:v>44317</c:v>
                </c:pt>
                <c:pt idx="1948">
                  <c:v>44318</c:v>
                </c:pt>
                <c:pt idx="1949">
                  <c:v>44319</c:v>
                </c:pt>
                <c:pt idx="1950">
                  <c:v>44320</c:v>
                </c:pt>
                <c:pt idx="1951">
                  <c:v>44321</c:v>
                </c:pt>
                <c:pt idx="1952">
                  <c:v>44322</c:v>
                </c:pt>
                <c:pt idx="1953">
                  <c:v>44323</c:v>
                </c:pt>
                <c:pt idx="1954">
                  <c:v>44324</c:v>
                </c:pt>
                <c:pt idx="1955">
                  <c:v>44325</c:v>
                </c:pt>
                <c:pt idx="1956">
                  <c:v>44326</c:v>
                </c:pt>
                <c:pt idx="1957">
                  <c:v>44327</c:v>
                </c:pt>
                <c:pt idx="1958">
                  <c:v>44328</c:v>
                </c:pt>
                <c:pt idx="1959">
                  <c:v>44329</c:v>
                </c:pt>
                <c:pt idx="1960">
                  <c:v>44330</c:v>
                </c:pt>
                <c:pt idx="1961">
                  <c:v>44331</c:v>
                </c:pt>
                <c:pt idx="1962">
                  <c:v>44332</c:v>
                </c:pt>
                <c:pt idx="1963">
                  <c:v>44333</c:v>
                </c:pt>
                <c:pt idx="1964">
                  <c:v>44334</c:v>
                </c:pt>
                <c:pt idx="1965">
                  <c:v>44335</c:v>
                </c:pt>
                <c:pt idx="1966">
                  <c:v>44336</c:v>
                </c:pt>
                <c:pt idx="1967">
                  <c:v>44337</c:v>
                </c:pt>
                <c:pt idx="1968">
                  <c:v>44338</c:v>
                </c:pt>
                <c:pt idx="1969">
                  <c:v>44339</c:v>
                </c:pt>
                <c:pt idx="1970">
                  <c:v>44340</c:v>
                </c:pt>
                <c:pt idx="1971">
                  <c:v>44341</c:v>
                </c:pt>
                <c:pt idx="1972">
                  <c:v>44342</c:v>
                </c:pt>
                <c:pt idx="1973">
                  <c:v>44343</c:v>
                </c:pt>
                <c:pt idx="1974">
                  <c:v>44344</c:v>
                </c:pt>
                <c:pt idx="1975">
                  <c:v>44345</c:v>
                </c:pt>
                <c:pt idx="1976">
                  <c:v>44346</c:v>
                </c:pt>
                <c:pt idx="1977">
                  <c:v>44347</c:v>
                </c:pt>
                <c:pt idx="1978">
                  <c:v>44348</c:v>
                </c:pt>
                <c:pt idx="1979">
                  <c:v>44349</c:v>
                </c:pt>
                <c:pt idx="1980">
                  <c:v>44350</c:v>
                </c:pt>
                <c:pt idx="1981">
                  <c:v>44351</c:v>
                </c:pt>
                <c:pt idx="1982">
                  <c:v>44352</c:v>
                </c:pt>
                <c:pt idx="1983">
                  <c:v>44353</c:v>
                </c:pt>
                <c:pt idx="1984">
                  <c:v>44354</c:v>
                </c:pt>
                <c:pt idx="1985">
                  <c:v>44355</c:v>
                </c:pt>
                <c:pt idx="1986">
                  <c:v>44356</c:v>
                </c:pt>
                <c:pt idx="1987">
                  <c:v>44357</c:v>
                </c:pt>
                <c:pt idx="1988">
                  <c:v>44358</c:v>
                </c:pt>
                <c:pt idx="1989">
                  <c:v>44359</c:v>
                </c:pt>
                <c:pt idx="1990">
                  <c:v>44360</c:v>
                </c:pt>
                <c:pt idx="1991">
                  <c:v>44361</c:v>
                </c:pt>
                <c:pt idx="1992">
                  <c:v>44362</c:v>
                </c:pt>
                <c:pt idx="1993">
                  <c:v>44363</c:v>
                </c:pt>
                <c:pt idx="1994">
                  <c:v>44364</c:v>
                </c:pt>
                <c:pt idx="1995">
                  <c:v>44365</c:v>
                </c:pt>
                <c:pt idx="1996">
                  <c:v>44366</c:v>
                </c:pt>
                <c:pt idx="1997">
                  <c:v>44367</c:v>
                </c:pt>
                <c:pt idx="1998">
                  <c:v>44368</c:v>
                </c:pt>
                <c:pt idx="1999">
                  <c:v>44369</c:v>
                </c:pt>
                <c:pt idx="2000">
                  <c:v>44370</c:v>
                </c:pt>
                <c:pt idx="2001">
                  <c:v>44371</c:v>
                </c:pt>
                <c:pt idx="2002">
                  <c:v>44372</c:v>
                </c:pt>
                <c:pt idx="2003">
                  <c:v>44373</c:v>
                </c:pt>
                <c:pt idx="2004">
                  <c:v>44374</c:v>
                </c:pt>
                <c:pt idx="2005">
                  <c:v>44375</c:v>
                </c:pt>
                <c:pt idx="2006">
                  <c:v>44376</c:v>
                </c:pt>
                <c:pt idx="2007">
                  <c:v>44377</c:v>
                </c:pt>
                <c:pt idx="2008">
                  <c:v>44378</c:v>
                </c:pt>
                <c:pt idx="2009">
                  <c:v>44379</c:v>
                </c:pt>
                <c:pt idx="2010">
                  <c:v>44380</c:v>
                </c:pt>
                <c:pt idx="2011">
                  <c:v>44381</c:v>
                </c:pt>
                <c:pt idx="2012">
                  <c:v>44382</c:v>
                </c:pt>
                <c:pt idx="2013">
                  <c:v>44383</c:v>
                </c:pt>
                <c:pt idx="2014">
                  <c:v>44384</c:v>
                </c:pt>
                <c:pt idx="2015">
                  <c:v>44385</c:v>
                </c:pt>
                <c:pt idx="2016">
                  <c:v>44386</c:v>
                </c:pt>
                <c:pt idx="2017">
                  <c:v>44387</c:v>
                </c:pt>
                <c:pt idx="2018">
                  <c:v>44388</c:v>
                </c:pt>
                <c:pt idx="2019">
                  <c:v>44389</c:v>
                </c:pt>
                <c:pt idx="2020">
                  <c:v>44390</c:v>
                </c:pt>
                <c:pt idx="2021">
                  <c:v>44391</c:v>
                </c:pt>
                <c:pt idx="2022">
                  <c:v>44392</c:v>
                </c:pt>
                <c:pt idx="2023">
                  <c:v>44393</c:v>
                </c:pt>
                <c:pt idx="2024">
                  <c:v>44394</c:v>
                </c:pt>
                <c:pt idx="2025">
                  <c:v>44395</c:v>
                </c:pt>
                <c:pt idx="2026">
                  <c:v>44396</c:v>
                </c:pt>
                <c:pt idx="2027">
                  <c:v>44397</c:v>
                </c:pt>
                <c:pt idx="2028">
                  <c:v>44398</c:v>
                </c:pt>
                <c:pt idx="2029">
                  <c:v>44399</c:v>
                </c:pt>
                <c:pt idx="2030">
                  <c:v>44400</c:v>
                </c:pt>
                <c:pt idx="2031">
                  <c:v>44401</c:v>
                </c:pt>
                <c:pt idx="2032">
                  <c:v>44402</c:v>
                </c:pt>
                <c:pt idx="2033">
                  <c:v>44403</c:v>
                </c:pt>
                <c:pt idx="2034">
                  <c:v>44404</c:v>
                </c:pt>
                <c:pt idx="2035">
                  <c:v>44405</c:v>
                </c:pt>
                <c:pt idx="2036">
                  <c:v>44406</c:v>
                </c:pt>
                <c:pt idx="2037">
                  <c:v>44407</c:v>
                </c:pt>
                <c:pt idx="2038">
                  <c:v>44408</c:v>
                </c:pt>
                <c:pt idx="2039">
                  <c:v>44409</c:v>
                </c:pt>
                <c:pt idx="2040">
                  <c:v>44410</c:v>
                </c:pt>
                <c:pt idx="2041">
                  <c:v>44411</c:v>
                </c:pt>
                <c:pt idx="2042">
                  <c:v>44412</c:v>
                </c:pt>
                <c:pt idx="2043">
                  <c:v>44413</c:v>
                </c:pt>
                <c:pt idx="2044">
                  <c:v>44414</c:v>
                </c:pt>
                <c:pt idx="2045">
                  <c:v>44415</c:v>
                </c:pt>
                <c:pt idx="2046">
                  <c:v>44416</c:v>
                </c:pt>
                <c:pt idx="2047">
                  <c:v>44417</c:v>
                </c:pt>
                <c:pt idx="2048">
                  <c:v>44418</c:v>
                </c:pt>
                <c:pt idx="2049">
                  <c:v>44419</c:v>
                </c:pt>
                <c:pt idx="2050">
                  <c:v>44420</c:v>
                </c:pt>
                <c:pt idx="2051">
                  <c:v>44421</c:v>
                </c:pt>
                <c:pt idx="2052">
                  <c:v>44422</c:v>
                </c:pt>
                <c:pt idx="2053">
                  <c:v>44423</c:v>
                </c:pt>
                <c:pt idx="2054">
                  <c:v>44424</c:v>
                </c:pt>
                <c:pt idx="2055">
                  <c:v>44425</c:v>
                </c:pt>
                <c:pt idx="2056">
                  <c:v>44426</c:v>
                </c:pt>
                <c:pt idx="2057">
                  <c:v>44427</c:v>
                </c:pt>
                <c:pt idx="2058">
                  <c:v>44428</c:v>
                </c:pt>
                <c:pt idx="2059">
                  <c:v>44429</c:v>
                </c:pt>
                <c:pt idx="2060">
                  <c:v>44430</c:v>
                </c:pt>
                <c:pt idx="2061">
                  <c:v>44431</c:v>
                </c:pt>
                <c:pt idx="2062">
                  <c:v>44432</c:v>
                </c:pt>
                <c:pt idx="2063">
                  <c:v>44433</c:v>
                </c:pt>
                <c:pt idx="2064">
                  <c:v>44434</c:v>
                </c:pt>
                <c:pt idx="2065">
                  <c:v>44435</c:v>
                </c:pt>
                <c:pt idx="2066">
                  <c:v>44436</c:v>
                </c:pt>
                <c:pt idx="2067">
                  <c:v>44437</c:v>
                </c:pt>
                <c:pt idx="2068">
                  <c:v>44438</c:v>
                </c:pt>
                <c:pt idx="2069">
                  <c:v>44439</c:v>
                </c:pt>
                <c:pt idx="2070">
                  <c:v>44440</c:v>
                </c:pt>
                <c:pt idx="2071">
                  <c:v>44441</c:v>
                </c:pt>
                <c:pt idx="2072">
                  <c:v>44442</c:v>
                </c:pt>
                <c:pt idx="2073">
                  <c:v>44443</c:v>
                </c:pt>
                <c:pt idx="2074">
                  <c:v>44444</c:v>
                </c:pt>
                <c:pt idx="2075">
                  <c:v>44445</c:v>
                </c:pt>
                <c:pt idx="2076">
                  <c:v>44446</c:v>
                </c:pt>
                <c:pt idx="2077">
                  <c:v>44447</c:v>
                </c:pt>
                <c:pt idx="2078">
                  <c:v>44448</c:v>
                </c:pt>
                <c:pt idx="2079">
                  <c:v>44449</c:v>
                </c:pt>
                <c:pt idx="2080">
                  <c:v>44450</c:v>
                </c:pt>
                <c:pt idx="2081">
                  <c:v>44451</c:v>
                </c:pt>
                <c:pt idx="2082">
                  <c:v>44452</c:v>
                </c:pt>
                <c:pt idx="2083">
                  <c:v>44453</c:v>
                </c:pt>
                <c:pt idx="2084">
                  <c:v>44454</c:v>
                </c:pt>
                <c:pt idx="2085">
                  <c:v>44455</c:v>
                </c:pt>
                <c:pt idx="2086">
                  <c:v>44456</c:v>
                </c:pt>
                <c:pt idx="2087">
                  <c:v>44457</c:v>
                </c:pt>
                <c:pt idx="2088">
                  <c:v>44458</c:v>
                </c:pt>
                <c:pt idx="2089">
                  <c:v>44459</c:v>
                </c:pt>
                <c:pt idx="2090">
                  <c:v>44460</c:v>
                </c:pt>
                <c:pt idx="2091">
                  <c:v>44461</c:v>
                </c:pt>
                <c:pt idx="2092">
                  <c:v>44462</c:v>
                </c:pt>
                <c:pt idx="2093">
                  <c:v>44463</c:v>
                </c:pt>
                <c:pt idx="2094">
                  <c:v>44464</c:v>
                </c:pt>
                <c:pt idx="2095">
                  <c:v>44465</c:v>
                </c:pt>
                <c:pt idx="2096">
                  <c:v>44466</c:v>
                </c:pt>
                <c:pt idx="2097">
                  <c:v>44467</c:v>
                </c:pt>
                <c:pt idx="2098">
                  <c:v>44468</c:v>
                </c:pt>
                <c:pt idx="2099">
                  <c:v>44469</c:v>
                </c:pt>
                <c:pt idx="2100">
                  <c:v>44470</c:v>
                </c:pt>
                <c:pt idx="2101">
                  <c:v>44471</c:v>
                </c:pt>
                <c:pt idx="2102">
                  <c:v>44472</c:v>
                </c:pt>
                <c:pt idx="2103">
                  <c:v>44473</c:v>
                </c:pt>
                <c:pt idx="2104">
                  <c:v>44474</c:v>
                </c:pt>
                <c:pt idx="2105">
                  <c:v>44475</c:v>
                </c:pt>
                <c:pt idx="2106">
                  <c:v>44476</c:v>
                </c:pt>
                <c:pt idx="2107">
                  <c:v>44477</c:v>
                </c:pt>
                <c:pt idx="2108">
                  <c:v>44478</c:v>
                </c:pt>
                <c:pt idx="2109">
                  <c:v>44479</c:v>
                </c:pt>
                <c:pt idx="2110">
                  <c:v>44480</c:v>
                </c:pt>
                <c:pt idx="2111">
                  <c:v>44481</c:v>
                </c:pt>
                <c:pt idx="2112">
                  <c:v>44482</c:v>
                </c:pt>
                <c:pt idx="2113">
                  <c:v>44483</c:v>
                </c:pt>
                <c:pt idx="2114">
                  <c:v>44484</c:v>
                </c:pt>
                <c:pt idx="2115">
                  <c:v>44485</c:v>
                </c:pt>
                <c:pt idx="2116">
                  <c:v>44486</c:v>
                </c:pt>
                <c:pt idx="2117">
                  <c:v>44487</c:v>
                </c:pt>
                <c:pt idx="2118">
                  <c:v>44488</c:v>
                </c:pt>
                <c:pt idx="2119">
                  <c:v>44489</c:v>
                </c:pt>
                <c:pt idx="2120">
                  <c:v>44490</c:v>
                </c:pt>
                <c:pt idx="2121">
                  <c:v>44491</c:v>
                </c:pt>
                <c:pt idx="2122">
                  <c:v>44492</c:v>
                </c:pt>
                <c:pt idx="2123">
                  <c:v>44493</c:v>
                </c:pt>
                <c:pt idx="2124">
                  <c:v>44494</c:v>
                </c:pt>
                <c:pt idx="2125">
                  <c:v>44495</c:v>
                </c:pt>
                <c:pt idx="2126">
                  <c:v>44496</c:v>
                </c:pt>
                <c:pt idx="2127">
                  <c:v>44497</c:v>
                </c:pt>
                <c:pt idx="2128">
                  <c:v>44498</c:v>
                </c:pt>
                <c:pt idx="2129">
                  <c:v>44499</c:v>
                </c:pt>
                <c:pt idx="2130">
                  <c:v>44500</c:v>
                </c:pt>
                <c:pt idx="2131">
                  <c:v>44501</c:v>
                </c:pt>
                <c:pt idx="2132">
                  <c:v>44502</c:v>
                </c:pt>
                <c:pt idx="2133">
                  <c:v>44503</c:v>
                </c:pt>
                <c:pt idx="2134">
                  <c:v>44504</c:v>
                </c:pt>
                <c:pt idx="2135">
                  <c:v>44505</c:v>
                </c:pt>
                <c:pt idx="2136">
                  <c:v>44506</c:v>
                </c:pt>
                <c:pt idx="2137">
                  <c:v>44507</c:v>
                </c:pt>
                <c:pt idx="2138">
                  <c:v>44508</c:v>
                </c:pt>
                <c:pt idx="2139">
                  <c:v>44509</c:v>
                </c:pt>
                <c:pt idx="2140">
                  <c:v>44510</c:v>
                </c:pt>
                <c:pt idx="2141">
                  <c:v>44511</c:v>
                </c:pt>
                <c:pt idx="2142">
                  <c:v>44512</c:v>
                </c:pt>
                <c:pt idx="2143">
                  <c:v>44513</c:v>
                </c:pt>
                <c:pt idx="2144">
                  <c:v>44514</c:v>
                </c:pt>
                <c:pt idx="2145">
                  <c:v>44515</c:v>
                </c:pt>
                <c:pt idx="2146">
                  <c:v>44516</c:v>
                </c:pt>
                <c:pt idx="2147">
                  <c:v>44517</c:v>
                </c:pt>
                <c:pt idx="2148">
                  <c:v>44518</c:v>
                </c:pt>
                <c:pt idx="2149">
                  <c:v>44519</c:v>
                </c:pt>
                <c:pt idx="2150">
                  <c:v>44520</c:v>
                </c:pt>
                <c:pt idx="2151">
                  <c:v>44521</c:v>
                </c:pt>
                <c:pt idx="2152">
                  <c:v>44522</c:v>
                </c:pt>
                <c:pt idx="2153">
                  <c:v>44523</c:v>
                </c:pt>
                <c:pt idx="2154">
                  <c:v>44524</c:v>
                </c:pt>
                <c:pt idx="2155">
                  <c:v>44525</c:v>
                </c:pt>
                <c:pt idx="2156">
                  <c:v>44526</c:v>
                </c:pt>
                <c:pt idx="2157">
                  <c:v>44527</c:v>
                </c:pt>
                <c:pt idx="2158">
                  <c:v>44528</c:v>
                </c:pt>
                <c:pt idx="2159">
                  <c:v>44529</c:v>
                </c:pt>
                <c:pt idx="2160">
                  <c:v>44530</c:v>
                </c:pt>
                <c:pt idx="2161">
                  <c:v>44531</c:v>
                </c:pt>
                <c:pt idx="2162">
                  <c:v>44532</c:v>
                </c:pt>
                <c:pt idx="2163">
                  <c:v>44533</c:v>
                </c:pt>
                <c:pt idx="2164">
                  <c:v>44534</c:v>
                </c:pt>
                <c:pt idx="2165">
                  <c:v>44535</c:v>
                </c:pt>
                <c:pt idx="2166">
                  <c:v>44536</c:v>
                </c:pt>
                <c:pt idx="2167">
                  <c:v>44537</c:v>
                </c:pt>
                <c:pt idx="2168">
                  <c:v>44538</c:v>
                </c:pt>
                <c:pt idx="2169">
                  <c:v>44539</c:v>
                </c:pt>
                <c:pt idx="2170">
                  <c:v>44540</c:v>
                </c:pt>
                <c:pt idx="2171">
                  <c:v>44541</c:v>
                </c:pt>
                <c:pt idx="2172">
                  <c:v>44542</c:v>
                </c:pt>
                <c:pt idx="2173">
                  <c:v>44543</c:v>
                </c:pt>
                <c:pt idx="2174">
                  <c:v>44544</c:v>
                </c:pt>
                <c:pt idx="2175">
                  <c:v>44545</c:v>
                </c:pt>
                <c:pt idx="2176">
                  <c:v>44546</c:v>
                </c:pt>
                <c:pt idx="2177">
                  <c:v>44547</c:v>
                </c:pt>
                <c:pt idx="2178">
                  <c:v>44548</c:v>
                </c:pt>
                <c:pt idx="2179">
                  <c:v>44549</c:v>
                </c:pt>
                <c:pt idx="2180">
                  <c:v>44550</c:v>
                </c:pt>
                <c:pt idx="2181">
                  <c:v>44551</c:v>
                </c:pt>
                <c:pt idx="2182">
                  <c:v>44552</c:v>
                </c:pt>
                <c:pt idx="2183">
                  <c:v>44553</c:v>
                </c:pt>
                <c:pt idx="2184">
                  <c:v>44554</c:v>
                </c:pt>
                <c:pt idx="2185">
                  <c:v>44555</c:v>
                </c:pt>
                <c:pt idx="2186">
                  <c:v>44556</c:v>
                </c:pt>
                <c:pt idx="2187">
                  <c:v>44557</c:v>
                </c:pt>
                <c:pt idx="2188">
                  <c:v>44558</c:v>
                </c:pt>
                <c:pt idx="2189">
                  <c:v>44559</c:v>
                </c:pt>
                <c:pt idx="2190">
                  <c:v>44560</c:v>
                </c:pt>
                <c:pt idx="2191">
                  <c:v>44561</c:v>
                </c:pt>
                <c:pt idx="2192">
                  <c:v>44562</c:v>
                </c:pt>
                <c:pt idx="2193">
                  <c:v>44563</c:v>
                </c:pt>
                <c:pt idx="2194">
                  <c:v>44564</c:v>
                </c:pt>
                <c:pt idx="2195">
                  <c:v>44565</c:v>
                </c:pt>
                <c:pt idx="2196">
                  <c:v>44566</c:v>
                </c:pt>
                <c:pt idx="2197">
                  <c:v>44567</c:v>
                </c:pt>
                <c:pt idx="2198">
                  <c:v>44568</c:v>
                </c:pt>
                <c:pt idx="2199">
                  <c:v>44569</c:v>
                </c:pt>
                <c:pt idx="2200">
                  <c:v>44570</c:v>
                </c:pt>
                <c:pt idx="2201">
                  <c:v>44571</c:v>
                </c:pt>
                <c:pt idx="2202">
                  <c:v>44572</c:v>
                </c:pt>
                <c:pt idx="2203">
                  <c:v>44573</c:v>
                </c:pt>
                <c:pt idx="2204">
                  <c:v>44574</c:v>
                </c:pt>
                <c:pt idx="2205">
                  <c:v>44575</c:v>
                </c:pt>
                <c:pt idx="2206">
                  <c:v>44576</c:v>
                </c:pt>
                <c:pt idx="2207">
                  <c:v>44577</c:v>
                </c:pt>
                <c:pt idx="2208">
                  <c:v>44578</c:v>
                </c:pt>
                <c:pt idx="2209">
                  <c:v>44579</c:v>
                </c:pt>
                <c:pt idx="2210">
                  <c:v>44580</c:v>
                </c:pt>
                <c:pt idx="2211">
                  <c:v>44581</c:v>
                </c:pt>
                <c:pt idx="2212">
                  <c:v>44582</c:v>
                </c:pt>
                <c:pt idx="2213">
                  <c:v>44583</c:v>
                </c:pt>
                <c:pt idx="2214">
                  <c:v>44584</c:v>
                </c:pt>
                <c:pt idx="2215">
                  <c:v>44585</c:v>
                </c:pt>
                <c:pt idx="2216">
                  <c:v>44586</c:v>
                </c:pt>
                <c:pt idx="2217">
                  <c:v>44587</c:v>
                </c:pt>
                <c:pt idx="2218">
                  <c:v>44588</c:v>
                </c:pt>
                <c:pt idx="2219">
                  <c:v>44589</c:v>
                </c:pt>
                <c:pt idx="2220">
                  <c:v>44590</c:v>
                </c:pt>
                <c:pt idx="2221">
                  <c:v>44591</c:v>
                </c:pt>
                <c:pt idx="2222">
                  <c:v>44592</c:v>
                </c:pt>
                <c:pt idx="2223">
                  <c:v>44593</c:v>
                </c:pt>
                <c:pt idx="2224">
                  <c:v>44594</c:v>
                </c:pt>
                <c:pt idx="2225">
                  <c:v>44595</c:v>
                </c:pt>
                <c:pt idx="2226">
                  <c:v>44596</c:v>
                </c:pt>
                <c:pt idx="2227">
                  <c:v>44597</c:v>
                </c:pt>
                <c:pt idx="2228">
                  <c:v>44598</c:v>
                </c:pt>
                <c:pt idx="2229">
                  <c:v>44599</c:v>
                </c:pt>
                <c:pt idx="2230">
                  <c:v>44600</c:v>
                </c:pt>
                <c:pt idx="2231">
                  <c:v>44601</c:v>
                </c:pt>
                <c:pt idx="2232">
                  <c:v>44602</c:v>
                </c:pt>
                <c:pt idx="2233">
                  <c:v>44603</c:v>
                </c:pt>
                <c:pt idx="2234">
                  <c:v>44604</c:v>
                </c:pt>
                <c:pt idx="2235">
                  <c:v>44605</c:v>
                </c:pt>
                <c:pt idx="2236">
                  <c:v>44606</c:v>
                </c:pt>
                <c:pt idx="2237">
                  <c:v>44607</c:v>
                </c:pt>
                <c:pt idx="2238">
                  <c:v>44608</c:v>
                </c:pt>
                <c:pt idx="2239">
                  <c:v>44609</c:v>
                </c:pt>
                <c:pt idx="2240">
                  <c:v>44610</c:v>
                </c:pt>
                <c:pt idx="2241">
                  <c:v>44611</c:v>
                </c:pt>
                <c:pt idx="2242">
                  <c:v>44612</c:v>
                </c:pt>
                <c:pt idx="2243">
                  <c:v>44613</c:v>
                </c:pt>
                <c:pt idx="2244">
                  <c:v>44614</c:v>
                </c:pt>
                <c:pt idx="2245">
                  <c:v>44615</c:v>
                </c:pt>
                <c:pt idx="2246">
                  <c:v>44616</c:v>
                </c:pt>
                <c:pt idx="2247">
                  <c:v>44617</c:v>
                </c:pt>
                <c:pt idx="2248">
                  <c:v>44618</c:v>
                </c:pt>
                <c:pt idx="2249">
                  <c:v>44619</c:v>
                </c:pt>
                <c:pt idx="2250">
                  <c:v>44620</c:v>
                </c:pt>
                <c:pt idx="2251">
                  <c:v>44621</c:v>
                </c:pt>
                <c:pt idx="2252">
                  <c:v>44622</c:v>
                </c:pt>
                <c:pt idx="2253">
                  <c:v>44623</c:v>
                </c:pt>
                <c:pt idx="2254">
                  <c:v>44624</c:v>
                </c:pt>
                <c:pt idx="2255">
                  <c:v>44625</c:v>
                </c:pt>
                <c:pt idx="2256">
                  <c:v>44626</c:v>
                </c:pt>
                <c:pt idx="2257">
                  <c:v>44627</c:v>
                </c:pt>
                <c:pt idx="2258">
                  <c:v>44628</c:v>
                </c:pt>
                <c:pt idx="2259">
                  <c:v>44629</c:v>
                </c:pt>
                <c:pt idx="2260">
                  <c:v>44630</c:v>
                </c:pt>
                <c:pt idx="2261">
                  <c:v>44631</c:v>
                </c:pt>
                <c:pt idx="2262">
                  <c:v>44632</c:v>
                </c:pt>
                <c:pt idx="2263">
                  <c:v>44633</c:v>
                </c:pt>
                <c:pt idx="2264">
                  <c:v>44634</c:v>
                </c:pt>
                <c:pt idx="2265">
                  <c:v>44635</c:v>
                </c:pt>
                <c:pt idx="2266">
                  <c:v>44636</c:v>
                </c:pt>
                <c:pt idx="2267">
                  <c:v>44637</c:v>
                </c:pt>
                <c:pt idx="2268">
                  <c:v>44638</c:v>
                </c:pt>
                <c:pt idx="2269">
                  <c:v>44639</c:v>
                </c:pt>
                <c:pt idx="2270">
                  <c:v>44640</c:v>
                </c:pt>
                <c:pt idx="2271">
                  <c:v>44641</c:v>
                </c:pt>
                <c:pt idx="2272">
                  <c:v>44642</c:v>
                </c:pt>
                <c:pt idx="2273">
                  <c:v>44643</c:v>
                </c:pt>
                <c:pt idx="2274">
                  <c:v>44644</c:v>
                </c:pt>
                <c:pt idx="2275">
                  <c:v>44645</c:v>
                </c:pt>
                <c:pt idx="2276">
                  <c:v>44646</c:v>
                </c:pt>
                <c:pt idx="2277">
                  <c:v>44647</c:v>
                </c:pt>
                <c:pt idx="2278">
                  <c:v>44648</c:v>
                </c:pt>
                <c:pt idx="2279">
                  <c:v>44649</c:v>
                </c:pt>
                <c:pt idx="2280">
                  <c:v>44650</c:v>
                </c:pt>
                <c:pt idx="2281">
                  <c:v>44651</c:v>
                </c:pt>
                <c:pt idx="2282">
                  <c:v>44652</c:v>
                </c:pt>
                <c:pt idx="2283">
                  <c:v>44653</c:v>
                </c:pt>
                <c:pt idx="2284">
                  <c:v>44654</c:v>
                </c:pt>
                <c:pt idx="2285">
                  <c:v>44655</c:v>
                </c:pt>
                <c:pt idx="2286">
                  <c:v>44656</c:v>
                </c:pt>
                <c:pt idx="2287">
                  <c:v>44657</c:v>
                </c:pt>
                <c:pt idx="2288">
                  <c:v>44658</c:v>
                </c:pt>
                <c:pt idx="2289">
                  <c:v>44659</c:v>
                </c:pt>
                <c:pt idx="2290">
                  <c:v>44660</c:v>
                </c:pt>
                <c:pt idx="2291">
                  <c:v>44661</c:v>
                </c:pt>
                <c:pt idx="2292">
                  <c:v>44662</c:v>
                </c:pt>
                <c:pt idx="2293">
                  <c:v>44663</c:v>
                </c:pt>
                <c:pt idx="2294">
                  <c:v>44664</c:v>
                </c:pt>
                <c:pt idx="2295">
                  <c:v>44665</c:v>
                </c:pt>
                <c:pt idx="2296">
                  <c:v>44666</c:v>
                </c:pt>
                <c:pt idx="2297">
                  <c:v>44667</c:v>
                </c:pt>
                <c:pt idx="2298">
                  <c:v>44668</c:v>
                </c:pt>
                <c:pt idx="2299">
                  <c:v>44669</c:v>
                </c:pt>
                <c:pt idx="2300">
                  <c:v>44670</c:v>
                </c:pt>
                <c:pt idx="2301">
                  <c:v>44671</c:v>
                </c:pt>
                <c:pt idx="2302">
                  <c:v>44672</c:v>
                </c:pt>
                <c:pt idx="2303">
                  <c:v>44673</c:v>
                </c:pt>
                <c:pt idx="2304">
                  <c:v>44674</c:v>
                </c:pt>
                <c:pt idx="2305">
                  <c:v>44675</c:v>
                </c:pt>
                <c:pt idx="2306">
                  <c:v>44676</c:v>
                </c:pt>
                <c:pt idx="2307">
                  <c:v>44677</c:v>
                </c:pt>
                <c:pt idx="2308">
                  <c:v>44678</c:v>
                </c:pt>
                <c:pt idx="2309">
                  <c:v>44679</c:v>
                </c:pt>
                <c:pt idx="2310">
                  <c:v>44680</c:v>
                </c:pt>
                <c:pt idx="2311">
                  <c:v>44681</c:v>
                </c:pt>
                <c:pt idx="2312">
                  <c:v>44682</c:v>
                </c:pt>
                <c:pt idx="2313">
                  <c:v>44683</c:v>
                </c:pt>
                <c:pt idx="2314">
                  <c:v>44684</c:v>
                </c:pt>
                <c:pt idx="2315">
                  <c:v>44685</c:v>
                </c:pt>
                <c:pt idx="2316">
                  <c:v>44686</c:v>
                </c:pt>
                <c:pt idx="2317">
                  <c:v>44687</c:v>
                </c:pt>
                <c:pt idx="2318">
                  <c:v>44688</c:v>
                </c:pt>
                <c:pt idx="2319">
                  <c:v>44689</c:v>
                </c:pt>
                <c:pt idx="2320">
                  <c:v>44690</c:v>
                </c:pt>
                <c:pt idx="2321">
                  <c:v>44691</c:v>
                </c:pt>
                <c:pt idx="2322">
                  <c:v>44692</c:v>
                </c:pt>
                <c:pt idx="2323">
                  <c:v>44693</c:v>
                </c:pt>
                <c:pt idx="2324">
                  <c:v>44694</c:v>
                </c:pt>
                <c:pt idx="2325">
                  <c:v>44695</c:v>
                </c:pt>
                <c:pt idx="2326">
                  <c:v>44696</c:v>
                </c:pt>
                <c:pt idx="2327">
                  <c:v>44697</c:v>
                </c:pt>
                <c:pt idx="2328">
                  <c:v>44698</c:v>
                </c:pt>
                <c:pt idx="2329">
                  <c:v>44699</c:v>
                </c:pt>
                <c:pt idx="2330">
                  <c:v>44700</c:v>
                </c:pt>
                <c:pt idx="2331">
                  <c:v>44701</c:v>
                </c:pt>
                <c:pt idx="2332">
                  <c:v>44702</c:v>
                </c:pt>
                <c:pt idx="2333">
                  <c:v>44703</c:v>
                </c:pt>
                <c:pt idx="2334">
                  <c:v>44704</c:v>
                </c:pt>
                <c:pt idx="2335">
                  <c:v>44705</c:v>
                </c:pt>
                <c:pt idx="2336">
                  <c:v>44706</c:v>
                </c:pt>
                <c:pt idx="2337">
                  <c:v>44707</c:v>
                </c:pt>
                <c:pt idx="2338">
                  <c:v>44708</c:v>
                </c:pt>
                <c:pt idx="2339">
                  <c:v>44709</c:v>
                </c:pt>
                <c:pt idx="2340">
                  <c:v>44710</c:v>
                </c:pt>
                <c:pt idx="2341">
                  <c:v>44711</c:v>
                </c:pt>
                <c:pt idx="2342">
                  <c:v>44712</c:v>
                </c:pt>
                <c:pt idx="2343">
                  <c:v>44713</c:v>
                </c:pt>
                <c:pt idx="2344">
                  <c:v>44714</c:v>
                </c:pt>
                <c:pt idx="2345">
                  <c:v>44715</c:v>
                </c:pt>
                <c:pt idx="2346">
                  <c:v>44716</c:v>
                </c:pt>
                <c:pt idx="2347">
                  <c:v>44717</c:v>
                </c:pt>
                <c:pt idx="2348">
                  <c:v>44718</c:v>
                </c:pt>
                <c:pt idx="2349">
                  <c:v>44719</c:v>
                </c:pt>
                <c:pt idx="2350">
                  <c:v>44720</c:v>
                </c:pt>
                <c:pt idx="2351">
                  <c:v>44721</c:v>
                </c:pt>
                <c:pt idx="2352">
                  <c:v>44722</c:v>
                </c:pt>
                <c:pt idx="2353">
                  <c:v>44723</c:v>
                </c:pt>
                <c:pt idx="2354">
                  <c:v>44724</c:v>
                </c:pt>
                <c:pt idx="2355">
                  <c:v>44725</c:v>
                </c:pt>
                <c:pt idx="2356">
                  <c:v>44726</c:v>
                </c:pt>
                <c:pt idx="2357">
                  <c:v>44727</c:v>
                </c:pt>
                <c:pt idx="2358">
                  <c:v>44728</c:v>
                </c:pt>
                <c:pt idx="2359">
                  <c:v>44729</c:v>
                </c:pt>
                <c:pt idx="2360">
                  <c:v>44730</c:v>
                </c:pt>
                <c:pt idx="2361">
                  <c:v>44731</c:v>
                </c:pt>
                <c:pt idx="2362">
                  <c:v>44732</c:v>
                </c:pt>
                <c:pt idx="2363">
                  <c:v>44733</c:v>
                </c:pt>
                <c:pt idx="2364">
                  <c:v>44734</c:v>
                </c:pt>
                <c:pt idx="2365">
                  <c:v>44735</c:v>
                </c:pt>
                <c:pt idx="2366">
                  <c:v>44736</c:v>
                </c:pt>
                <c:pt idx="2367">
                  <c:v>44737</c:v>
                </c:pt>
                <c:pt idx="2368">
                  <c:v>44738</c:v>
                </c:pt>
                <c:pt idx="2369">
                  <c:v>44739</c:v>
                </c:pt>
                <c:pt idx="2370">
                  <c:v>44740</c:v>
                </c:pt>
                <c:pt idx="2371">
                  <c:v>44741</c:v>
                </c:pt>
                <c:pt idx="2372">
                  <c:v>44742</c:v>
                </c:pt>
                <c:pt idx="2373">
                  <c:v>44743</c:v>
                </c:pt>
                <c:pt idx="2374">
                  <c:v>44744</c:v>
                </c:pt>
                <c:pt idx="2375">
                  <c:v>44745</c:v>
                </c:pt>
                <c:pt idx="2376">
                  <c:v>44746</c:v>
                </c:pt>
                <c:pt idx="2377">
                  <c:v>44747</c:v>
                </c:pt>
                <c:pt idx="2378">
                  <c:v>44748</c:v>
                </c:pt>
                <c:pt idx="2379">
                  <c:v>44749</c:v>
                </c:pt>
                <c:pt idx="2380">
                  <c:v>44750</c:v>
                </c:pt>
                <c:pt idx="2381">
                  <c:v>44751</c:v>
                </c:pt>
                <c:pt idx="2382">
                  <c:v>44752</c:v>
                </c:pt>
                <c:pt idx="2383">
                  <c:v>44753</c:v>
                </c:pt>
                <c:pt idx="2384">
                  <c:v>44754</c:v>
                </c:pt>
                <c:pt idx="2385">
                  <c:v>44755</c:v>
                </c:pt>
                <c:pt idx="2386">
                  <c:v>44756</c:v>
                </c:pt>
                <c:pt idx="2387">
                  <c:v>44757</c:v>
                </c:pt>
                <c:pt idx="2388">
                  <c:v>44758</c:v>
                </c:pt>
                <c:pt idx="2389">
                  <c:v>44759</c:v>
                </c:pt>
                <c:pt idx="2390">
                  <c:v>44760</c:v>
                </c:pt>
                <c:pt idx="2391">
                  <c:v>44761</c:v>
                </c:pt>
                <c:pt idx="2392">
                  <c:v>44762</c:v>
                </c:pt>
                <c:pt idx="2393">
                  <c:v>44763</c:v>
                </c:pt>
                <c:pt idx="2394">
                  <c:v>44764</c:v>
                </c:pt>
                <c:pt idx="2395">
                  <c:v>44765</c:v>
                </c:pt>
                <c:pt idx="2396">
                  <c:v>44766</c:v>
                </c:pt>
                <c:pt idx="2397">
                  <c:v>44767</c:v>
                </c:pt>
                <c:pt idx="2398">
                  <c:v>44768</c:v>
                </c:pt>
                <c:pt idx="2399">
                  <c:v>44769</c:v>
                </c:pt>
                <c:pt idx="2400">
                  <c:v>44770</c:v>
                </c:pt>
                <c:pt idx="2401">
                  <c:v>44771</c:v>
                </c:pt>
                <c:pt idx="2402">
                  <c:v>44772</c:v>
                </c:pt>
                <c:pt idx="2403">
                  <c:v>44773</c:v>
                </c:pt>
                <c:pt idx="2404">
                  <c:v>44774</c:v>
                </c:pt>
                <c:pt idx="2405">
                  <c:v>44775</c:v>
                </c:pt>
                <c:pt idx="2406">
                  <c:v>44776</c:v>
                </c:pt>
                <c:pt idx="2407">
                  <c:v>44777</c:v>
                </c:pt>
                <c:pt idx="2408">
                  <c:v>44778</c:v>
                </c:pt>
                <c:pt idx="2409">
                  <c:v>44779</c:v>
                </c:pt>
                <c:pt idx="2410">
                  <c:v>44780</c:v>
                </c:pt>
                <c:pt idx="2411">
                  <c:v>44781</c:v>
                </c:pt>
                <c:pt idx="2412">
                  <c:v>44782</c:v>
                </c:pt>
                <c:pt idx="2413">
                  <c:v>44783</c:v>
                </c:pt>
                <c:pt idx="2414">
                  <c:v>44784</c:v>
                </c:pt>
                <c:pt idx="2415">
                  <c:v>44785</c:v>
                </c:pt>
                <c:pt idx="2416">
                  <c:v>44786</c:v>
                </c:pt>
                <c:pt idx="2417">
                  <c:v>44787</c:v>
                </c:pt>
                <c:pt idx="2418">
                  <c:v>44788</c:v>
                </c:pt>
                <c:pt idx="2419">
                  <c:v>44789</c:v>
                </c:pt>
                <c:pt idx="2420">
                  <c:v>44790</c:v>
                </c:pt>
                <c:pt idx="2421">
                  <c:v>44791</c:v>
                </c:pt>
                <c:pt idx="2422">
                  <c:v>44792</c:v>
                </c:pt>
                <c:pt idx="2423">
                  <c:v>44793</c:v>
                </c:pt>
                <c:pt idx="2424">
                  <c:v>44794</c:v>
                </c:pt>
                <c:pt idx="2425">
                  <c:v>44795</c:v>
                </c:pt>
                <c:pt idx="2426">
                  <c:v>44796</c:v>
                </c:pt>
                <c:pt idx="2427">
                  <c:v>44797</c:v>
                </c:pt>
                <c:pt idx="2428">
                  <c:v>44798</c:v>
                </c:pt>
                <c:pt idx="2429">
                  <c:v>44799</c:v>
                </c:pt>
                <c:pt idx="2430">
                  <c:v>44800</c:v>
                </c:pt>
                <c:pt idx="2431">
                  <c:v>44801</c:v>
                </c:pt>
                <c:pt idx="2432">
                  <c:v>44802</c:v>
                </c:pt>
                <c:pt idx="2433">
                  <c:v>44803</c:v>
                </c:pt>
                <c:pt idx="2434">
                  <c:v>44804</c:v>
                </c:pt>
                <c:pt idx="2435">
                  <c:v>44805</c:v>
                </c:pt>
                <c:pt idx="2436">
                  <c:v>44806</c:v>
                </c:pt>
                <c:pt idx="2437">
                  <c:v>44807</c:v>
                </c:pt>
                <c:pt idx="2438">
                  <c:v>44808</c:v>
                </c:pt>
                <c:pt idx="2439">
                  <c:v>44809</c:v>
                </c:pt>
                <c:pt idx="2440">
                  <c:v>44810</c:v>
                </c:pt>
                <c:pt idx="2441">
                  <c:v>44811</c:v>
                </c:pt>
                <c:pt idx="2442">
                  <c:v>44812</c:v>
                </c:pt>
                <c:pt idx="2443">
                  <c:v>44813</c:v>
                </c:pt>
                <c:pt idx="2444">
                  <c:v>44814</c:v>
                </c:pt>
                <c:pt idx="2445">
                  <c:v>44815</c:v>
                </c:pt>
                <c:pt idx="2446">
                  <c:v>44816</c:v>
                </c:pt>
                <c:pt idx="2447">
                  <c:v>44817</c:v>
                </c:pt>
                <c:pt idx="2448">
                  <c:v>44818</c:v>
                </c:pt>
                <c:pt idx="2449">
                  <c:v>44819</c:v>
                </c:pt>
                <c:pt idx="2450">
                  <c:v>44820</c:v>
                </c:pt>
                <c:pt idx="2451">
                  <c:v>44821</c:v>
                </c:pt>
                <c:pt idx="2452">
                  <c:v>44822</c:v>
                </c:pt>
                <c:pt idx="2453">
                  <c:v>44823</c:v>
                </c:pt>
                <c:pt idx="2454">
                  <c:v>44824</c:v>
                </c:pt>
                <c:pt idx="2455">
                  <c:v>44825</c:v>
                </c:pt>
                <c:pt idx="2456">
                  <c:v>44826</c:v>
                </c:pt>
                <c:pt idx="2457">
                  <c:v>44827</c:v>
                </c:pt>
                <c:pt idx="2458">
                  <c:v>44828</c:v>
                </c:pt>
                <c:pt idx="2459">
                  <c:v>44829</c:v>
                </c:pt>
                <c:pt idx="2460">
                  <c:v>44830</c:v>
                </c:pt>
                <c:pt idx="2461">
                  <c:v>44831</c:v>
                </c:pt>
                <c:pt idx="2462">
                  <c:v>44832</c:v>
                </c:pt>
                <c:pt idx="2463">
                  <c:v>44833</c:v>
                </c:pt>
                <c:pt idx="2464">
                  <c:v>44834</c:v>
                </c:pt>
                <c:pt idx="2465">
                  <c:v>44835</c:v>
                </c:pt>
                <c:pt idx="2466">
                  <c:v>44836</c:v>
                </c:pt>
                <c:pt idx="2467">
                  <c:v>44837</c:v>
                </c:pt>
                <c:pt idx="2468">
                  <c:v>44838</c:v>
                </c:pt>
                <c:pt idx="2469">
                  <c:v>44839</c:v>
                </c:pt>
                <c:pt idx="2470">
                  <c:v>44840</c:v>
                </c:pt>
                <c:pt idx="2471">
                  <c:v>44841</c:v>
                </c:pt>
                <c:pt idx="2472">
                  <c:v>44842</c:v>
                </c:pt>
                <c:pt idx="2473">
                  <c:v>44843</c:v>
                </c:pt>
                <c:pt idx="2474">
                  <c:v>44844</c:v>
                </c:pt>
                <c:pt idx="2475">
                  <c:v>44845</c:v>
                </c:pt>
                <c:pt idx="2476">
                  <c:v>44846</c:v>
                </c:pt>
                <c:pt idx="2477">
                  <c:v>44847</c:v>
                </c:pt>
                <c:pt idx="2478">
                  <c:v>44848</c:v>
                </c:pt>
                <c:pt idx="2479">
                  <c:v>44849</c:v>
                </c:pt>
                <c:pt idx="2480">
                  <c:v>44850</c:v>
                </c:pt>
                <c:pt idx="2481">
                  <c:v>44851</c:v>
                </c:pt>
                <c:pt idx="2482">
                  <c:v>44852</c:v>
                </c:pt>
                <c:pt idx="2483">
                  <c:v>44853</c:v>
                </c:pt>
                <c:pt idx="2484">
                  <c:v>44854</c:v>
                </c:pt>
                <c:pt idx="2485">
                  <c:v>44855</c:v>
                </c:pt>
                <c:pt idx="2486">
                  <c:v>44856</c:v>
                </c:pt>
                <c:pt idx="2487">
                  <c:v>44857</c:v>
                </c:pt>
                <c:pt idx="2488">
                  <c:v>44858</c:v>
                </c:pt>
                <c:pt idx="2489">
                  <c:v>44859</c:v>
                </c:pt>
                <c:pt idx="2490">
                  <c:v>44860</c:v>
                </c:pt>
                <c:pt idx="2491">
                  <c:v>44861</c:v>
                </c:pt>
                <c:pt idx="2492">
                  <c:v>44862</c:v>
                </c:pt>
                <c:pt idx="2493">
                  <c:v>44863</c:v>
                </c:pt>
                <c:pt idx="2494">
                  <c:v>44864</c:v>
                </c:pt>
                <c:pt idx="2495">
                  <c:v>44865</c:v>
                </c:pt>
                <c:pt idx="2496">
                  <c:v>44866</c:v>
                </c:pt>
                <c:pt idx="2497">
                  <c:v>44867</c:v>
                </c:pt>
                <c:pt idx="2498">
                  <c:v>44868</c:v>
                </c:pt>
                <c:pt idx="2499">
                  <c:v>44869</c:v>
                </c:pt>
                <c:pt idx="2500">
                  <c:v>44870</c:v>
                </c:pt>
                <c:pt idx="2501">
                  <c:v>44871</c:v>
                </c:pt>
                <c:pt idx="2502">
                  <c:v>44872</c:v>
                </c:pt>
                <c:pt idx="2503">
                  <c:v>44873</c:v>
                </c:pt>
                <c:pt idx="2504">
                  <c:v>44874</c:v>
                </c:pt>
                <c:pt idx="2505">
                  <c:v>44875</c:v>
                </c:pt>
                <c:pt idx="2506">
                  <c:v>44876</c:v>
                </c:pt>
                <c:pt idx="2507">
                  <c:v>44877</c:v>
                </c:pt>
                <c:pt idx="2508">
                  <c:v>44878</c:v>
                </c:pt>
                <c:pt idx="2509">
                  <c:v>44879</c:v>
                </c:pt>
                <c:pt idx="2510">
                  <c:v>44880</c:v>
                </c:pt>
                <c:pt idx="2511">
                  <c:v>44881</c:v>
                </c:pt>
                <c:pt idx="2512">
                  <c:v>44882</c:v>
                </c:pt>
                <c:pt idx="2513">
                  <c:v>44883</c:v>
                </c:pt>
                <c:pt idx="2514">
                  <c:v>44884</c:v>
                </c:pt>
                <c:pt idx="2515">
                  <c:v>44885</c:v>
                </c:pt>
                <c:pt idx="2516">
                  <c:v>44886</c:v>
                </c:pt>
                <c:pt idx="2517">
                  <c:v>44887</c:v>
                </c:pt>
                <c:pt idx="2518">
                  <c:v>44888</c:v>
                </c:pt>
                <c:pt idx="2519">
                  <c:v>44889</c:v>
                </c:pt>
                <c:pt idx="2520">
                  <c:v>44890</c:v>
                </c:pt>
                <c:pt idx="2521">
                  <c:v>44891</c:v>
                </c:pt>
                <c:pt idx="2522">
                  <c:v>44892</c:v>
                </c:pt>
                <c:pt idx="2523">
                  <c:v>44893</c:v>
                </c:pt>
                <c:pt idx="2524">
                  <c:v>44894</c:v>
                </c:pt>
                <c:pt idx="2525">
                  <c:v>44895</c:v>
                </c:pt>
                <c:pt idx="2526">
                  <c:v>44896</c:v>
                </c:pt>
                <c:pt idx="2527">
                  <c:v>44897</c:v>
                </c:pt>
                <c:pt idx="2528">
                  <c:v>44898</c:v>
                </c:pt>
                <c:pt idx="2529">
                  <c:v>44899</c:v>
                </c:pt>
                <c:pt idx="2530">
                  <c:v>44900</c:v>
                </c:pt>
                <c:pt idx="2531">
                  <c:v>44901</c:v>
                </c:pt>
                <c:pt idx="2532">
                  <c:v>44902</c:v>
                </c:pt>
                <c:pt idx="2533">
                  <c:v>44903</c:v>
                </c:pt>
                <c:pt idx="2534">
                  <c:v>44904</c:v>
                </c:pt>
                <c:pt idx="2535">
                  <c:v>44905</c:v>
                </c:pt>
                <c:pt idx="2536">
                  <c:v>44906</c:v>
                </c:pt>
                <c:pt idx="2537">
                  <c:v>44907</c:v>
                </c:pt>
                <c:pt idx="2538">
                  <c:v>44908</c:v>
                </c:pt>
                <c:pt idx="2539">
                  <c:v>44909</c:v>
                </c:pt>
                <c:pt idx="2540">
                  <c:v>44910</c:v>
                </c:pt>
                <c:pt idx="2541">
                  <c:v>44911</c:v>
                </c:pt>
                <c:pt idx="2542">
                  <c:v>44912</c:v>
                </c:pt>
                <c:pt idx="2543">
                  <c:v>44913</c:v>
                </c:pt>
                <c:pt idx="2544">
                  <c:v>44914</c:v>
                </c:pt>
                <c:pt idx="2545">
                  <c:v>44915</c:v>
                </c:pt>
                <c:pt idx="2546">
                  <c:v>44916</c:v>
                </c:pt>
                <c:pt idx="2547">
                  <c:v>44917</c:v>
                </c:pt>
                <c:pt idx="2548">
                  <c:v>44918</c:v>
                </c:pt>
                <c:pt idx="2549">
                  <c:v>44919</c:v>
                </c:pt>
                <c:pt idx="2550">
                  <c:v>44920</c:v>
                </c:pt>
                <c:pt idx="2551">
                  <c:v>44921</c:v>
                </c:pt>
                <c:pt idx="2552">
                  <c:v>44922</c:v>
                </c:pt>
                <c:pt idx="2553">
                  <c:v>44923</c:v>
                </c:pt>
                <c:pt idx="2554">
                  <c:v>44924</c:v>
                </c:pt>
                <c:pt idx="2555">
                  <c:v>44925</c:v>
                </c:pt>
                <c:pt idx="2556">
                  <c:v>44926</c:v>
                </c:pt>
                <c:pt idx="2557">
                  <c:v>44927</c:v>
                </c:pt>
                <c:pt idx="2558">
                  <c:v>44928</c:v>
                </c:pt>
                <c:pt idx="2559">
                  <c:v>44929</c:v>
                </c:pt>
                <c:pt idx="2560">
                  <c:v>44930</c:v>
                </c:pt>
                <c:pt idx="2561">
                  <c:v>44931</c:v>
                </c:pt>
                <c:pt idx="2562">
                  <c:v>44932</c:v>
                </c:pt>
                <c:pt idx="2563">
                  <c:v>44933</c:v>
                </c:pt>
                <c:pt idx="2564">
                  <c:v>44934</c:v>
                </c:pt>
                <c:pt idx="2565">
                  <c:v>44935</c:v>
                </c:pt>
                <c:pt idx="2566">
                  <c:v>44936</c:v>
                </c:pt>
                <c:pt idx="2567">
                  <c:v>44937</c:v>
                </c:pt>
                <c:pt idx="2568">
                  <c:v>44938</c:v>
                </c:pt>
                <c:pt idx="2569">
                  <c:v>44939</c:v>
                </c:pt>
                <c:pt idx="2570">
                  <c:v>44940</c:v>
                </c:pt>
                <c:pt idx="2571">
                  <c:v>44941</c:v>
                </c:pt>
                <c:pt idx="2572">
                  <c:v>44942</c:v>
                </c:pt>
                <c:pt idx="2573">
                  <c:v>44943</c:v>
                </c:pt>
                <c:pt idx="2574">
                  <c:v>44944</c:v>
                </c:pt>
                <c:pt idx="2575">
                  <c:v>44945</c:v>
                </c:pt>
                <c:pt idx="2576">
                  <c:v>44946</c:v>
                </c:pt>
                <c:pt idx="2577">
                  <c:v>44947</c:v>
                </c:pt>
                <c:pt idx="2578">
                  <c:v>44948</c:v>
                </c:pt>
                <c:pt idx="2579">
                  <c:v>44949</c:v>
                </c:pt>
                <c:pt idx="2580">
                  <c:v>44950</c:v>
                </c:pt>
                <c:pt idx="2581">
                  <c:v>44951</c:v>
                </c:pt>
                <c:pt idx="2582">
                  <c:v>44952</c:v>
                </c:pt>
                <c:pt idx="2583">
                  <c:v>44953</c:v>
                </c:pt>
                <c:pt idx="2584">
                  <c:v>44954</c:v>
                </c:pt>
                <c:pt idx="2585">
                  <c:v>44955</c:v>
                </c:pt>
                <c:pt idx="2586">
                  <c:v>44956</c:v>
                </c:pt>
                <c:pt idx="2587">
                  <c:v>44957</c:v>
                </c:pt>
                <c:pt idx="2588">
                  <c:v>44958</c:v>
                </c:pt>
                <c:pt idx="2589">
                  <c:v>44959</c:v>
                </c:pt>
                <c:pt idx="2590">
                  <c:v>44960</c:v>
                </c:pt>
                <c:pt idx="2591">
                  <c:v>44961</c:v>
                </c:pt>
                <c:pt idx="2592">
                  <c:v>44962</c:v>
                </c:pt>
                <c:pt idx="2593">
                  <c:v>44963</c:v>
                </c:pt>
                <c:pt idx="2594">
                  <c:v>44964</c:v>
                </c:pt>
                <c:pt idx="2595">
                  <c:v>44965</c:v>
                </c:pt>
                <c:pt idx="2596">
                  <c:v>44966</c:v>
                </c:pt>
                <c:pt idx="2597">
                  <c:v>44967</c:v>
                </c:pt>
                <c:pt idx="2598">
                  <c:v>44968</c:v>
                </c:pt>
                <c:pt idx="2599">
                  <c:v>44969</c:v>
                </c:pt>
                <c:pt idx="2600">
                  <c:v>44970</c:v>
                </c:pt>
                <c:pt idx="2601">
                  <c:v>44971</c:v>
                </c:pt>
                <c:pt idx="2602">
                  <c:v>44972</c:v>
                </c:pt>
                <c:pt idx="2603">
                  <c:v>44973</c:v>
                </c:pt>
                <c:pt idx="2604">
                  <c:v>44974</c:v>
                </c:pt>
                <c:pt idx="2605">
                  <c:v>44975</c:v>
                </c:pt>
                <c:pt idx="2606">
                  <c:v>44976</c:v>
                </c:pt>
                <c:pt idx="2607">
                  <c:v>44977</c:v>
                </c:pt>
                <c:pt idx="2608">
                  <c:v>44978</c:v>
                </c:pt>
                <c:pt idx="2609">
                  <c:v>44979</c:v>
                </c:pt>
                <c:pt idx="2610">
                  <c:v>44980</c:v>
                </c:pt>
                <c:pt idx="2611">
                  <c:v>44981</c:v>
                </c:pt>
                <c:pt idx="2612">
                  <c:v>44982</c:v>
                </c:pt>
                <c:pt idx="2613">
                  <c:v>44983</c:v>
                </c:pt>
                <c:pt idx="2614">
                  <c:v>44984</c:v>
                </c:pt>
                <c:pt idx="2615">
                  <c:v>44985</c:v>
                </c:pt>
                <c:pt idx="2616">
                  <c:v>44986</c:v>
                </c:pt>
                <c:pt idx="2617">
                  <c:v>44987</c:v>
                </c:pt>
                <c:pt idx="2618">
                  <c:v>44988</c:v>
                </c:pt>
                <c:pt idx="2619">
                  <c:v>44989</c:v>
                </c:pt>
                <c:pt idx="2620">
                  <c:v>44990</c:v>
                </c:pt>
                <c:pt idx="2621">
                  <c:v>44991</c:v>
                </c:pt>
                <c:pt idx="2622">
                  <c:v>44992</c:v>
                </c:pt>
                <c:pt idx="2623">
                  <c:v>44993</c:v>
                </c:pt>
                <c:pt idx="2624">
                  <c:v>44994</c:v>
                </c:pt>
                <c:pt idx="2625">
                  <c:v>44995</c:v>
                </c:pt>
                <c:pt idx="2626">
                  <c:v>44996</c:v>
                </c:pt>
                <c:pt idx="2627">
                  <c:v>44997</c:v>
                </c:pt>
                <c:pt idx="2628">
                  <c:v>44998</c:v>
                </c:pt>
                <c:pt idx="2629">
                  <c:v>44999</c:v>
                </c:pt>
                <c:pt idx="2630">
                  <c:v>45000</c:v>
                </c:pt>
                <c:pt idx="2631">
                  <c:v>45001</c:v>
                </c:pt>
                <c:pt idx="2632">
                  <c:v>45002</c:v>
                </c:pt>
                <c:pt idx="2633">
                  <c:v>45003</c:v>
                </c:pt>
                <c:pt idx="2634">
                  <c:v>45004</c:v>
                </c:pt>
                <c:pt idx="2635">
                  <c:v>45005</c:v>
                </c:pt>
                <c:pt idx="2636">
                  <c:v>45006</c:v>
                </c:pt>
                <c:pt idx="2637">
                  <c:v>45007</c:v>
                </c:pt>
                <c:pt idx="2638">
                  <c:v>45008</c:v>
                </c:pt>
                <c:pt idx="2639">
                  <c:v>45009</c:v>
                </c:pt>
                <c:pt idx="2640">
                  <c:v>45010</c:v>
                </c:pt>
                <c:pt idx="2641">
                  <c:v>45011</c:v>
                </c:pt>
                <c:pt idx="2642">
                  <c:v>45012</c:v>
                </c:pt>
                <c:pt idx="2643">
                  <c:v>45013</c:v>
                </c:pt>
                <c:pt idx="2644">
                  <c:v>45014</c:v>
                </c:pt>
                <c:pt idx="2645">
                  <c:v>45015</c:v>
                </c:pt>
                <c:pt idx="2646">
                  <c:v>45016</c:v>
                </c:pt>
                <c:pt idx="2647">
                  <c:v>45017</c:v>
                </c:pt>
                <c:pt idx="2648">
                  <c:v>45018</c:v>
                </c:pt>
                <c:pt idx="2649">
                  <c:v>45019</c:v>
                </c:pt>
                <c:pt idx="2650">
                  <c:v>45020</c:v>
                </c:pt>
                <c:pt idx="2651">
                  <c:v>45021</c:v>
                </c:pt>
                <c:pt idx="2652">
                  <c:v>45022</c:v>
                </c:pt>
                <c:pt idx="2653">
                  <c:v>45023</c:v>
                </c:pt>
                <c:pt idx="2654">
                  <c:v>45024</c:v>
                </c:pt>
                <c:pt idx="2655">
                  <c:v>45025</c:v>
                </c:pt>
                <c:pt idx="2656">
                  <c:v>45026</c:v>
                </c:pt>
                <c:pt idx="2657">
                  <c:v>45027</c:v>
                </c:pt>
                <c:pt idx="2658">
                  <c:v>45028</c:v>
                </c:pt>
                <c:pt idx="2659">
                  <c:v>45029</c:v>
                </c:pt>
                <c:pt idx="2660">
                  <c:v>45030</c:v>
                </c:pt>
                <c:pt idx="2661">
                  <c:v>45031</c:v>
                </c:pt>
                <c:pt idx="2662">
                  <c:v>45032</c:v>
                </c:pt>
                <c:pt idx="2663">
                  <c:v>45033</c:v>
                </c:pt>
                <c:pt idx="2664">
                  <c:v>45034</c:v>
                </c:pt>
                <c:pt idx="2665">
                  <c:v>45035</c:v>
                </c:pt>
                <c:pt idx="2666">
                  <c:v>45036</c:v>
                </c:pt>
                <c:pt idx="2667">
                  <c:v>45037</c:v>
                </c:pt>
                <c:pt idx="2668">
                  <c:v>45038</c:v>
                </c:pt>
                <c:pt idx="2669">
                  <c:v>45039</c:v>
                </c:pt>
                <c:pt idx="2670">
                  <c:v>45040</c:v>
                </c:pt>
                <c:pt idx="2671">
                  <c:v>45041</c:v>
                </c:pt>
                <c:pt idx="2672">
                  <c:v>45042</c:v>
                </c:pt>
                <c:pt idx="2673">
                  <c:v>45043</c:v>
                </c:pt>
                <c:pt idx="2674">
                  <c:v>45044</c:v>
                </c:pt>
                <c:pt idx="2675">
                  <c:v>45045</c:v>
                </c:pt>
                <c:pt idx="2676">
                  <c:v>45046</c:v>
                </c:pt>
                <c:pt idx="2677">
                  <c:v>45047</c:v>
                </c:pt>
                <c:pt idx="2678">
                  <c:v>45048</c:v>
                </c:pt>
                <c:pt idx="2679">
                  <c:v>45049</c:v>
                </c:pt>
                <c:pt idx="2680">
                  <c:v>45050</c:v>
                </c:pt>
                <c:pt idx="2681">
                  <c:v>45051</c:v>
                </c:pt>
                <c:pt idx="2682">
                  <c:v>45052</c:v>
                </c:pt>
                <c:pt idx="2683">
                  <c:v>45053</c:v>
                </c:pt>
                <c:pt idx="2684">
                  <c:v>45054</c:v>
                </c:pt>
                <c:pt idx="2685">
                  <c:v>45055</c:v>
                </c:pt>
                <c:pt idx="2686">
                  <c:v>45056</c:v>
                </c:pt>
                <c:pt idx="2687">
                  <c:v>45057</c:v>
                </c:pt>
                <c:pt idx="2688">
                  <c:v>45058</c:v>
                </c:pt>
                <c:pt idx="2689">
                  <c:v>45059</c:v>
                </c:pt>
                <c:pt idx="2690">
                  <c:v>45060</c:v>
                </c:pt>
                <c:pt idx="2691">
                  <c:v>45061</c:v>
                </c:pt>
                <c:pt idx="2692">
                  <c:v>45062</c:v>
                </c:pt>
                <c:pt idx="2693">
                  <c:v>45063</c:v>
                </c:pt>
                <c:pt idx="2694">
                  <c:v>45064</c:v>
                </c:pt>
                <c:pt idx="2695">
                  <c:v>45065</c:v>
                </c:pt>
                <c:pt idx="2696">
                  <c:v>45066</c:v>
                </c:pt>
                <c:pt idx="2697">
                  <c:v>45067</c:v>
                </c:pt>
                <c:pt idx="2698">
                  <c:v>45068</c:v>
                </c:pt>
                <c:pt idx="2699">
                  <c:v>45069</c:v>
                </c:pt>
                <c:pt idx="2700">
                  <c:v>45070</c:v>
                </c:pt>
                <c:pt idx="2701">
                  <c:v>45071</c:v>
                </c:pt>
                <c:pt idx="2702">
                  <c:v>45072</c:v>
                </c:pt>
                <c:pt idx="2703">
                  <c:v>45073</c:v>
                </c:pt>
                <c:pt idx="2704">
                  <c:v>45074</c:v>
                </c:pt>
                <c:pt idx="2705">
                  <c:v>45075</c:v>
                </c:pt>
                <c:pt idx="2706">
                  <c:v>45076</c:v>
                </c:pt>
                <c:pt idx="2707">
                  <c:v>45077</c:v>
                </c:pt>
                <c:pt idx="2708">
                  <c:v>45078</c:v>
                </c:pt>
                <c:pt idx="2709">
                  <c:v>45079</c:v>
                </c:pt>
                <c:pt idx="2710">
                  <c:v>45080</c:v>
                </c:pt>
                <c:pt idx="2711">
                  <c:v>45081</c:v>
                </c:pt>
                <c:pt idx="2712">
                  <c:v>45082</c:v>
                </c:pt>
                <c:pt idx="2713">
                  <c:v>45083</c:v>
                </c:pt>
                <c:pt idx="2714">
                  <c:v>45084</c:v>
                </c:pt>
                <c:pt idx="2715">
                  <c:v>45085</c:v>
                </c:pt>
                <c:pt idx="2716">
                  <c:v>45086</c:v>
                </c:pt>
                <c:pt idx="2717">
                  <c:v>45087</c:v>
                </c:pt>
                <c:pt idx="2718">
                  <c:v>45088</c:v>
                </c:pt>
                <c:pt idx="2719">
                  <c:v>45089</c:v>
                </c:pt>
                <c:pt idx="2720">
                  <c:v>45090</c:v>
                </c:pt>
                <c:pt idx="2721">
                  <c:v>45091</c:v>
                </c:pt>
                <c:pt idx="2722">
                  <c:v>45092</c:v>
                </c:pt>
                <c:pt idx="2723">
                  <c:v>45093</c:v>
                </c:pt>
                <c:pt idx="2724">
                  <c:v>45094</c:v>
                </c:pt>
                <c:pt idx="2725">
                  <c:v>45095</c:v>
                </c:pt>
                <c:pt idx="2726">
                  <c:v>45096</c:v>
                </c:pt>
                <c:pt idx="2727">
                  <c:v>45097</c:v>
                </c:pt>
                <c:pt idx="2728">
                  <c:v>45098</c:v>
                </c:pt>
                <c:pt idx="2729">
                  <c:v>45099</c:v>
                </c:pt>
                <c:pt idx="2730">
                  <c:v>45100</c:v>
                </c:pt>
                <c:pt idx="2731">
                  <c:v>45101</c:v>
                </c:pt>
                <c:pt idx="2732">
                  <c:v>45102</c:v>
                </c:pt>
                <c:pt idx="2733">
                  <c:v>45103</c:v>
                </c:pt>
                <c:pt idx="2734">
                  <c:v>45104</c:v>
                </c:pt>
                <c:pt idx="2735">
                  <c:v>45105</c:v>
                </c:pt>
                <c:pt idx="2736">
                  <c:v>45106</c:v>
                </c:pt>
                <c:pt idx="2737">
                  <c:v>45107</c:v>
                </c:pt>
                <c:pt idx="2738">
                  <c:v>45108</c:v>
                </c:pt>
                <c:pt idx="2739">
                  <c:v>45109</c:v>
                </c:pt>
                <c:pt idx="2740">
                  <c:v>45110</c:v>
                </c:pt>
                <c:pt idx="2741">
                  <c:v>45111</c:v>
                </c:pt>
                <c:pt idx="2742">
                  <c:v>45112</c:v>
                </c:pt>
                <c:pt idx="2743">
                  <c:v>45113</c:v>
                </c:pt>
                <c:pt idx="2744">
                  <c:v>45114</c:v>
                </c:pt>
                <c:pt idx="2745">
                  <c:v>45115</c:v>
                </c:pt>
                <c:pt idx="2746">
                  <c:v>45116</c:v>
                </c:pt>
                <c:pt idx="2747">
                  <c:v>45117</c:v>
                </c:pt>
                <c:pt idx="2748">
                  <c:v>45118</c:v>
                </c:pt>
                <c:pt idx="2749">
                  <c:v>45119</c:v>
                </c:pt>
                <c:pt idx="2750">
                  <c:v>45120</c:v>
                </c:pt>
                <c:pt idx="2751">
                  <c:v>45121</c:v>
                </c:pt>
                <c:pt idx="2752">
                  <c:v>45122</c:v>
                </c:pt>
                <c:pt idx="2753">
                  <c:v>45123</c:v>
                </c:pt>
                <c:pt idx="2754">
                  <c:v>45124</c:v>
                </c:pt>
                <c:pt idx="2755">
                  <c:v>45125</c:v>
                </c:pt>
                <c:pt idx="2756">
                  <c:v>45126</c:v>
                </c:pt>
                <c:pt idx="2757">
                  <c:v>45127</c:v>
                </c:pt>
                <c:pt idx="2758">
                  <c:v>45128</c:v>
                </c:pt>
                <c:pt idx="2759">
                  <c:v>45129</c:v>
                </c:pt>
                <c:pt idx="2760">
                  <c:v>45130</c:v>
                </c:pt>
                <c:pt idx="2761">
                  <c:v>45131</c:v>
                </c:pt>
                <c:pt idx="2762">
                  <c:v>45132</c:v>
                </c:pt>
                <c:pt idx="2763">
                  <c:v>45133</c:v>
                </c:pt>
                <c:pt idx="2764">
                  <c:v>45134</c:v>
                </c:pt>
                <c:pt idx="2765">
                  <c:v>45135</c:v>
                </c:pt>
                <c:pt idx="2766">
                  <c:v>45136</c:v>
                </c:pt>
                <c:pt idx="2767">
                  <c:v>45137</c:v>
                </c:pt>
                <c:pt idx="2768">
                  <c:v>45138</c:v>
                </c:pt>
                <c:pt idx="2769">
                  <c:v>45139</c:v>
                </c:pt>
                <c:pt idx="2770">
                  <c:v>45140</c:v>
                </c:pt>
                <c:pt idx="2771">
                  <c:v>45141</c:v>
                </c:pt>
                <c:pt idx="2772">
                  <c:v>45142</c:v>
                </c:pt>
                <c:pt idx="2773">
                  <c:v>45143</c:v>
                </c:pt>
                <c:pt idx="2774">
                  <c:v>45144</c:v>
                </c:pt>
                <c:pt idx="2775">
                  <c:v>45145</c:v>
                </c:pt>
                <c:pt idx="2776">
                  <c:v>45146</c:v>
                </c:pt>
                <c:pt idx="2777">
                  <c:v>45147</c:v>
                </c:pt>
                <c:pt idx="2778">
                  <c:v>45148</c:v>
                </c:pt>
                <c:pt idx="2779">
                  <c:v>45149</c:v>
                </c:pt>
                <c:pt idx="2780">
                  <c:v>45150</c:v>
                </c:pt>
                <c:pt idx="2781">
                  <c:v>45151</c:v>
                </c:pt>
                <c:pt idx="2782">
                  <c:v>45152</c:v>
                </c:pt>
                <c:pt idx="2783">
                  <c:v>45153</c:v>
                </c:pt>
                <c:pt idx="2784">
                  <c:v>45154</c:v>
                </c:pt>
                <c:pt idx="2785">
                  <c:v>45155</c:v>
                </c:pt>
                <c:pt idx="2786">
                  <c:v>45156</c:v>
                </c:pt>
                <c:pt idx="2787">
                  <c:v>45157</c:v>
                </c:pt>
                <c:pt idx="2788">
                  <c:v>45158</c:v>
                </c:pt>
                <c:pt idx="2789">
                  <c:v>45159</c:v>
                </c:pt>
                <c:pt idx="2790">
                  <c:v>45160</c:v>
                </c:pt>
                <c:pt idx="2791">
                  <c:v>45161</c:v>
                </c:pt>
                <c:pt idx="2792">
                  <c:v>45162</c:v>
                </c:pt>
                <c:pt idx="2793">
                  <c:v>45163</c:v>
                </c:pt>
                <c:pt idx="2794">
                  <c:v>45164</c:v>
                </c:pt>
                <c:pt idx="2795">
                  <c:v>45165</c:v>
                </c:pt>
                <c:pt idx="2796">
                  <c:v>45166</c:v>
                </c:pt>
                <c:pt idx="2797">
                  <c:v>45167</c:v>
                </c:pt>
                <c:pt idx="2798">
                  <c:v>45168</c:v>
                </c:pt>
                <c:pt idx="2799">
                  <c:v>45169</c:v>
                </c:pt>
                <c:pt idx="2800">
                  <c:v>45170</c:v>
                </c:pt>
                <c:pt idx="2801">
                  <c:v>45171</c:v>
                </c:pt>
                <c:pt idx="2802">
                  <c:v>45172</c:v>
                </c:pt>
                <c:pt idx="2803">
                  <c:v>45173</c:v>
                </c:pt>
                <c:pt idx="2804">
                  <c:v>45174</c:v>
                </c:pt>
                <c:pt idx="2805">
                  <c:v>45175</c:v>
                </c:pt>
                <c:pt idx="2806">
                  <c:v>45176</c:v>
                </c:pt>
                <c:pt idx="2807">
                  <c:v>45177</c:v>
                </c:pt>
                <c:pt idx="2808">
                  <c:v>45178</c:v>
                </c:pt>
                <c:pt idx="2809">
                  <c:v>45179</c:v>
                </c:pt>
                <c:pt idx="2810">
                  <c:v>45180</c:v>
                </c:pt>
                <c:pt idx="2811">
                  <c:v>45181</c:v>
                </c:pt>
                <c:pt idx="2812">
                  <c:v>45182</c:v>
                </c:pt>
                <c:pt idx="2813">
                  <c:v>45183</c:v>
                </c:pt>
                <c:pt idx="2814">
                  <c:v>45184</c:v>
                </c:pt>
                <c:pt idx="2815">
                  <c:v>45185</c:v>
                </c:pt>
                <c:pt idx="2816">
                  <c:v>45186</c:v>
                </c:pt>
                <c:pt idx="2817">
                  <c:v>45187</c:v>
                </c:pt>
                <c:pt idx="2818">
                  <c:v>45188</c:v>
                </c:pt>
                <c:pt idx="2819">
                  <c:v>45189</c:v>
                </c:pt>
                <c:pt idx="2820">
                  <c:v>45190</c:v>
                </c:pt>
                <c:pt idx="2821">
                  <c:v>45191</c:v>
                </c:pt>
                <c:pt idx="2822">
                  <c:v>45192</c:v>
                </c:pt>
                <c:pt idx="2823">
                  <c:v>45193</c:v>
                </c:pt>
                <c:pt idx="2824">
                  <c:v>45194</c:v>
                </c:pt>
                <c:pt idx="2825">
                  <c:v>45195</c:v>
                </c:pt>
                <c:pt idx="2826">
                  <c:v>45196</c:v>
                </c:pt>
                <c:pt idx="2827">
                  <c:v>45197</c:v>
                </c:pt>
                <c:pt idx="2828">
                  <c:v>45198</c:v>
                </c:pt>
                <c:pt idx="2829">
                  <c:v>45199</c:v>
                </c:pt>
                <c:pt idx="2830">
                  <c:v>45200</c:v>
                </c:pt>
                <c:pt idx="2831">
                  <c:v>45201</c:v>
                </c:pt>
                <c:pt idx="2832">
                  <c:v>45202</c:v>
                </c:pt>
                <c:pt idx="2833">
                  <c:v>45203</c:v>
                </c:pt>
                <c:pt idx="2834">
                  <c:v>45204</c:v>
                </c:pt>
                <c:pt idx="2835">
                  <c:v>45205</c:v>
                </c:pt>
                <c:pt idx="2836">
                  <c:v>45206</c:v>
                </c:pt>
                <c:pt idx="2837">
                  <c:v>45207</c:v>
                </c:pt>
                <c:pt idx="2838">
                  <c:v>45208</c:v>
                </c:pt>
                <c:pt idx="2839">
                  <c:v>45209</c:v>
                </c:pt>
                <c:pt idx="2840">
                  <c:v>45210</c:v>
                </c:pt>
                <c:pt idx="2841">
                  <c:v>45211</c:v>
                </c:pt>
                <c:pt idx="2842">
                  <c:v>45212</c:v>
                </c:pt>
                <c:pt idx="2843">
                  <c:v>45213</c:v>
                </c:pt>
                <c:pt idx="2844">
                  <c:v>45214</c:v>
                </c:pt>
                <c:pt idx="2845">
                  <c:v>45215</c:v>
                </c:pt>
                <c:pt idx="2846">
                  <c:v>45216</c:v>
                </c:pt>
                <c:pt idx="2847">
                  <c:v>45217</c:v>
                </c:pt>
                <c:pt idx="2848">
                  <c:v>45218</c:v>
                </c:pt>
                <c:pt idx="2849">
                  <c:v>45219</c:v>
                </c:pt>
                <c:pt idx="2850">
                  <c:v>45220</c:v>
                </c:pt>
                <c:pt idx="2851">
                  <c:v>45221</c:v>
                </c:pt>
                <c:pt idx="2852">
                  <c:v>45222</c:v>
                </c:pt>
                <c:pt idx="2853">
                  <c:v>45223</c:v>
                </c:pt>
                <c:pt idx="2854">
                  <c:v>45224</c:v>
                </c:pt>
                <c:pt idx="2855">
                  <c:v>45225</c:v>
                </c:pt>
                <c:pt idx="2856">
                  <c:v>45226</c:v>
                </c:pt>
                <c:pt idx="2857">
                  <c:v>45227</c:v>
                </c:pt>
                <c:pt idx="2858">
                  <c:v>45228</c:v>
                </c:pt>
                <c:pt idx="2859">
                  <c:v>45229</c:v>
                </c:pt>
                <c:pt idx="2860">
                  <c:v>45230</c:v>
                </c:pt>
                <c:pt idx="2861">
                  <c:v>45231</c:v>
                </c:pt>
                <c:pt idx="2862">
                  <c:v>45232</c:v>
                </c:pt>
                <c:pt idx="2863">
                  <c:v>45233</c:v>
                </c:pt>
                <c:pt idx="2864">
                  <c:v>45234</c:v>
                </c:pt>
                <c:pt idx="2865">
                  <c:v>45235</c:v>
                </c:pt>
                <c:pt idx="2866">
                  <c:v>45236</c:v>
                </c:pt>
                <c:pt idx="2867">
                  <c:v>45237</c:v>
                </c:pt>
                <c:pt idx="2868">
                  <c:v>45238</c:v>
                </c:pt>
                <c:pt idx="2869">
                  <c:v>45239</c:v>
                </c:pt>
                <c:pt idx="2870">
                  <c:v>45240</c:v>
                </c:pt>
                <c:pt idx="2871">
                  <c:v>45241</c:v>
                </c:pt>
                <c:pt idx="2872">
                  <c:v>45242</c:v>
                </c:pt>
                <c:pt idx="2873">
                  <c:v>45243</c:v>
                </c:pt>
                <c:pt idx="2874">
                  <c:v>45244</c:v>
                </c:pt>
                <c:pt idx="2875">
                  <c:v>45245</c:v>
                </c:pt>
                <c:pt idx="2876">
                  <c:v>45246</c:v>
                </c:pt>
                <c:pt idx="2877">
                  <c:v>45247</c:v>
                </c:pt>
                <c:pt idx="2878">
                  <c:v>45248</c:v>
                </c:pt>
                <c:pt idx="2879">
                  <c:v>45249</c:v>
                </c:pt>
                <c:pt idx="2880">
                  <c:v>45250</c:v>
                </c:pt>
                <c:pt idx="2881">
                  <c:v>45251</c:v>
                </c:pt>
                <c:pt idx="2882">
                  <c:v>45252</c:v>
                </c:pt>
                <c:pt idx="2883">
                  <c:v>45253</c:v>
                </c:pt>
                <c:pt idx="2884">
                  <c:v>45254</c:v>
                </c:pt>
                <c:pt idx="2885">
                  <c:v>45255</c:v>
                </c:pt>
                <c:pt idx="2886">
                  <c:v>45256</c:v>
                </c:pt>
                <c:pt idx="2887">
                  <c:v>45257</c:v>
                </c:pt>
                <c:pt idx="2888">
                  <c:v>45258</c:v>
                </c:pt>
                <c:pt idx="2889">
                  <c:v>45259</c:v>
                </c:pt>
                <c:pt idx="2890">
                  <c:v>45260</c:v>
                </c:pt>
                <c:pt idx="2891">
                  <c:v>45261</c:v>
                </c:pt>
                <c:pt idx="2892">
                  <c:v>45262</c:v>
                </c:pt>
                <c:pt idx="2893">
                  <c:v>45263</c:v>
                </c:pt>
                <c:pt idx="2894">
                  <c:v>45264</c:v>
                </c:pt>
                <c:pt idx="2895">
                  <c:v>45265</c:v>
                </c:pt>
                <c:pt idx="2896">
                  <c:v>45266</c:v>
                </c:pt>
                <c:pt idx="2897">
                  <c:v>45267</c:v>
                </c:pt>
                <c:pt idx="2898">
                  <c:v>45268</c:v>
                </c:pt>
                <c:pt idx="2899">
                  <c:v>45269</c:v>
                </c:pt>
                <c:pt idx="2900">
                  <c:v>45270</c:v>
                </c:pt>
                <c:pt idx="2901">
                  <c:v>45271</c:v>
                </c:pt>
                <c:pt idx="2902">
                  <c:v>45272</c:v>
                </c:pt>
                <c:pt idx="2903">
                  <c:v>45273</c:v>
                </c:pt>
                <c:pt idx="2904">
                  <c:v>45274</c:v>
                </c:pt>
                <c:pt idx="2905">
                  <c:v>45275</c:v>
                </c:pt>
                <c:pt idx="2906">
                  <c:v>45276</c:v>
                </c:pt>
                <c:pt idx="2907">
                  <c:v>45277</c:v>
                </c:pt>
                <c:pt idx="2908">
                  <c:v>45278</c:v>
                </c:pt>
                <c:pt idx="2909">
                  <c:v>45279</c:v>
                </c:pt>
                <c:pt idx="2910">
                  <c:v>45280</c:v>
                </c:pt>
                <c:pt idx="2911">
                  <c:v>45281</c:v>
                </c:pt>
                <c:pt idx="2912">
                  <c:v>45282</c:v>
                </c:pt>
                <c:pt idx="2913">
                  <c:v>45283</c:v>
                </c:pt>
                <c:pt idx="2914">
                  <c:v>45284</c:v>
                </c:pt>
                <c:pt idx="2915">
                  <c:v>45285</c:v>
                </c:pt>
                <c:pt idx="2916">
                  <c:v>45286</c:v>
                </c:pt>
                <c:pt idx="2917">
                  <c:v>45287</c:v>
                </c:pt>
                <c:pt idx="2918">
                  <c:v>45288</c:v>
                </c:pt>
                <c:pt idx="2919">
                  <c:v>45289</c:v>
                </c:pt>
                <c:pt idx="2920">
                  <c:v>45290</c:v>
                </c:pt>
                <c:pt idx="2921">
                  <c:v>45291</c:v>
                </c:pt>
                <c:pt idx="2922">
                  <c:v>45292</c:v>
                </c:pt>
                <c:pt idx="2923">
                  <c:v>45293</c:v>
                </c:pt>
                <c:pt idx="2924">
                  <c:v>45294</c:v>
                </c:pt>
                <c:pt idx="2925">
                  <c:v>45295</c:v>
                </c:pt>
                <c:pt idx="2926">
                  <c:v>45296</c:v>
                </c:pt>
                <c:pt idx="2927">
                  <c:v>45297</c:v>
                </c:pt>
                <c:pt idx="2928">
                  <c:v>45298</c:v>
                </c:pt>
                <c:pt idx="2929">
                  <c:v>45299</c:v>
                </c:pt>
                <c:pt idx="2930">
                  <c:v>45300</c:v>
                </c:pt>
                <c:pt idx="2931">
                  <c:v>45301</c:v>
                </c:pt>
                <c:pt idx="2932">
                  <c:v>45302</c:v>
                </c:pt>
                <c:pt idx="2933">
                  <c:v>45303</c:v>
                </c:pt>
                <c:pt idx="2934">
                  <c:v>45304</c:v>
                </c:pt>
                <c:pt idx="2935">
                  <c:v>45305</c:v>
                </c:pt>
                <c:pt idx="2936">
                  <c:v>45306</c:v>
                </c:pt>
                <c:pt idx="2937">
                  <c:v>45307</c:v>
                </c:pt>
                <c:pt idx="2938">
                  <c:v>45308</c:v>
                </c:pt>
                <c:pt idx="2939">
                  <c:v>45309</c:v>
                </c:pt>
                <c:pt idx="2940">
                  <c:v>45310</c:v>
                </c:pt>
                <c:pt idx="2941">
                  <c:v>45311</c:v>
                </c:pt>
                <c:pt idx="2942">
                  <c:v>45312</c:v>
                </c:pt>
                <c:pt idx="2943">
                  <c:v>45313</c:v>
                </c:pt>
                <c:pt idx="2944">
                  <c:v>45314</c:v>
                </c:pt>
                <c:pt idx="2945">
                  <c:v>45315</c:v>
                </c:pt>
                <c:pt idx="2946">
                  <c:v>45316</c:v>
                </c:pt>
                <c:pt idx="2947">
                  <c:v>45317</c:v>
                </c:pt>
                <c:pt idx="2948">
                  <c:v>45318</c:v>
                </c:pt>
                <c:pt idx="2949">
                  <c:v>45319</c:v>
                </c:pt>
                <c:pt idx="2950">
                  <c:v>45320</c:v>
                </c:pt>
                <c:pt idx="2951">
                  <c:v>45321</c:v>
                </c:pt>
                <c:pt idx="2952">
                  <c:v>45322</c:v>
                </c:pt>
                <c:pt idx="2953">
                  <c:v>45323</c:v>
                </c:pt>
                <c:pt idx="2954">
                  <c:v>45324</c:v>
                </c:pt>
                <c:pt idx="2955">
                  <c:v>45325</c:v>
                </c:pt>
                <c:pt idx="2956">
                  <c:v>45326</c:v>
                </c:pt>
                <c:pt idx="2957">
                  <c:v>45327</c:v>
                </c:pt>
                <c:pt idx="2958">
                  <c:v>45328</c:v>
                </c:pt>
                <c:pt idx="2959">
                  <c:v>45329</c:v>
                </c:pt>
                <c:pt idx="2960">
                  <c:v>45330</c:v>
                </c:pt>
                <c:pt idx="2961">
                  <c:v>45331</c:v>
                </c:pt>
                <c:pt idx="2962">
                  <c:v>45332</c:v>
                </c:pt>
                <c:pt idx="2963">
                  <c:v>45333</c:v>
                </c:pt>
                <c:pt idx="2964">
                  <c:v>45334</c:v>
                </c:pt>
                <c:pt idx="2965">
                  <c:v>45335</c:v>
                </c:pt>
                <c:pt idx="2966">
                  <c:v>45336</c:v>
                </c:pt>
                <c:pt idx="2967">
                  <c:v>45337</c:v>
                </c:pt>
                <c:pt idx="2968">
                  <c:v>45338</c:v>
                </c:pt>
                <c:pt idx="2969">
                  <c:v>45339</c:v>
                </c:pt>
                <c:pt idx="2970">
                  <c:v>45340</c:v>
                </c:pt>
                <c:pt idx="2971">
                  <c:v>45341</c:v>
                </c:pt>
                <c:pt idx="2972">
                  <c:v>45342</c:v>
                </c:pt>
                <c:pt idx="2973">
                  <c:v>45343</c:v>
                </c:pt>
                <c:pt idx="2974">
                  <c:v>45344</c:v>
                </c:pt>
                <c:pt idx="2975">
                  <c:v>45345</c:v>
                </c:pt>
                <c:pt idx="2976">
                  <c:v>45346</c:v>
                </c:pt>
                <c:pt idx="2977">
                  <c:v>45347</c:v>
                </c:pt>
                <c:pt idx="2978">
                  <c:v>45348</c:v>
                </c:pt>
                <c:pt idx="2979">
                  <c:v>45349</c:v>
                </c:pt>
                <c:pt idx="2980">
                  <c:v>45350</c:v>
                </c:pt>
                <c:pt idx="2981">
                  <c:v>45351</c:v>
                </c:pt>
                <c:pt idx="2982">
                  <c:v>45352</c:v>
                </c:pt>
                <c:pt idx="2983">
                  <c:v>45353</c:v>
                </c:pt>
                <c:pt idx="2984">
                  <c:v>45354</c:v>
                </c:pt>
                <c:pt idx="2985">
                  <c:v>45355</c:v>
                </c:pt>
                <c:pt idx="2986">
                  <c:v>45356</c:v>
                </c:pt>
                <c:pt idx="2987">
                  <c:v>45357</c:v>
                </c:pt>
                <c:pt idx="2988">
                  <c:v>45358</c:v>
                </c:pt>
                <c:pt idx="2989">
                  <c:v>45359</c:v>
                </c:pt>
                <c:pt idx="2990">
                  <c:v>45360</c:v>
                </c:pt>
                <c:pt idx="2991">
                  <c:v>45361</c:v>
                </c:pt>
                <c:pt idx="2992">
                  <c:v>45362</c:v>
                </c:pt>
                <c:pt idx="2993">
                  <c:v>45363</c:v>
                </c:pt>
                <c:pt idx="2994">
                  <c:v>45364</c:v>
                </c:pt>
                <c:pt idx="2995">
                  <c:v>45365</c:v>
                </c:pt>
                <c:pt idx="2996">
                  <c:v>45366</c:v>
                </c:pt>
                <c:pt idx="2997">
                  <c:v>45367</c:v>
                </c:pt>
                <c:pt idx="2998">
                  <c:v>45368</c:v>
                </c:pt>
                <c:pt idx="2999">
                  <c:v>45369</c:v>
                </c:pt>
                <c:pt idx="3000">
                  <c:v>45370</c:v>
                </c:pt>
                <c:pt idx="3001">
                  <c:v>45371</c:v>
                </c:pt>
                <c:pt idx="3002">
                  <c:v>45372</c:v>
                </c:pt>
                <c:pt idx="3003">
                  <c:v>45373</c:v>
                </c:pt>
                <c:pt idx="3004">
                  <c:v>45374</c:v>
                </c:pt>
                <c:pt idx="3005">
                  <c:v>45375</c:v>
                </c:pt>
                <c:pt idx="3006">
                  <c:v>45376</c:v>
                </c:pt>
                <c:pt idx="3007">
                  <c:v>45377</c:v>
                </c:pt>
                <c:pt idx="3008">
                  <c:v>45378</c:v>
                </c:pt>
                <c:pt idx="3009">
                  <c:v>45379</c:v>
                </c:pt>
                <c:pt idx="3010">
                  <c:v>45380</c:v>
                </c:pt>
                <c:pt idx="3011">
                  <c:v>45381</c:v>
                </c:pt>
                <c:pt idx="3012">
                  <c:v>45382</c:v>
                </c:pt>
                <c:pt idx="3013">
                  <c:v>45383</c:v>
                </c:pt>
                <c:pt idx="3014">
                  <c:v>45384</c:v>
                </c:pt>
                <c:pt idx="3015">
                  <c:v>45385</c:v>
                </c:pt>
                <c:pt idx="3016">
                  <c:v>45386</c:v>
                </c:pt>
                <c:pt idx="3017">
                  <c:v>45387</c:v>
                </c:pt>
                <c:pt idx="3018">
                  <c:v>45388</c:v>
                </c:pt>
                <c:pt idx="3019">
                  <c:v>45389</c:v>
                </c:pt>
                <c:pt idx="3020">
                  <c:v>45390</c:v>
                </c:pt>
                <c:pt idx="3021">
                  <c:v>45391</c:v>
                </c:pt>
                <c:pt idx="3022">
                  <c:v>45392</c:v>
                </c:pt>
                <c:pt idx="3023">
                  <c:v>45393</c:v>
                </c:pt>
                <c:pt idx="3024">
                  <c:v>45394</c:v>
                </c:pt>
                <c:pt idx="3025">
                  <c:v>45395</c:v>
                </c:pt>
                <c:pt idx="3026">
                  <c:v>45396</c:v>
                </c:pt>
                <c:pt idx="3027">
                  <c:v>45397</c:v>
                </c:pt>
                <c:pt idx="3028">
                  <c:v>45398</c:v>
                </c:pt>
                <c:pt idx="3029">
                  <c:v>45399</c:v>
                </c:pt>
                <c:pt idx="3030">
                  <c:v>45400</c:v>
                </c:pt>
                <c:pt idx="3031">
                  <c:v>45401</c:v>
                </c:pt>
                <c:pt idx="3032">
                  <c:v>45402</c:v>
                </c:pt>
                <c:pt idx="3033">
                  <c:v>45403</c:v>
                </c:pt>
                <c:pt idx="3034">
                  <c:v>45404</c:v>
                </c:pt>
                <c:pt idx="3035">
                  <c:v>45405</c:v>
                </c:pt>
                <c:pt idx="3036">
                  <c:v>45406</c:v>
                </c:pt>
                <c:pt idx="3037">
                  <c:v>45407</c:v>
                </c:pt>
                <c:pt idx="3038">
                  <c:v>45408</c:v>
                </c:pt>
                <c:pt idx="3039">
                  <c:v>45409</c:v>
                </c:pt>
                <c:pt idx="3040">
                  <c:v>45410</c:v>
                </c:pt>
              </c:numCache>
            </c:numRef>
          </c:cat>
          <c:val>
            <c:numRef>
              <c:f>Forecasting!$C$2:$C$3042</c:f>
              <c:numCache>
                <c:formatCode>General</c:formatCode>
                <c:ptCount val="3041"/>
                <c:pt idx="2312">
                  <c:v>59.3</c:v>
                </c:pt>
                <c:pt idx="2313">
                  <c:v>60.659121338890955</c:v>
                </c:pt>
                <c:pt idx="2314">
                  <c:v>60.568694381428045</c:v>
                </c:pt>
                <c:pt idx="2315">
                  <c:v>61.194953895265392</c:v>
                </c:pt>
                <c:pt idx="2316">
                  <c:v>62.151518560895703</c:v>
                </c:pt>
                <c:pt idx="2317">
                  <c:v>62.188768007926981</c:v>
                </c:pt>
                <c:pt idx="2318">
                  <c:v>63.633926403703462</c:v>
                </c:pt>
                <c:pt idx="2319">
                  <c:v>62.600352056009228</c:v>
                </c:pt>
                <c:pt idx="2320">
                  <c:v>62.142830771641869</c:v>
                </c:pt>
                <c:pt idx="2321">
                  <c:v>61.203127686052802</c:v>
                </c:pt>
                <c:pt idx="2322">
                  <c:v>62.837309865046727</c:v>
                </c:pt>
                <c:pt idx="2323">
                  <c:v>63.009537954158375</c:v>
                </c:pt>
                <c:pt idx="2324">
                  <c:v>64.423602829149786</c:v>
                </c:pt>
                <c:pt idx="2325">
                  <c:v>62.640507975695009</c:v>
                </c:pt>
                <c:pt idx="2326">
                  <c:v>61.886215319579279</c:v>
                </c:pt>
                <c:pt idx="2327">
                  <c:v>61.894554699290957</c:v>
                </c:pt>
                <c:pt idx="2328">
                  <c:v>61.4058341873085</c:v>
                </c:pt>
                <c:pt idx="2329">
                  <c:v>61.953853908565819</c:v>
                </c:pt>
                <c:pt idx="2330">
                  <c:v>61.132812704235292</c:v>
                </c:pt>
                <c:pt idx="2331">
                  <c:v>61.489398961747185</c:v>
                </c:pt>
                <c:pt idx="2332">
                  <c:v>62.177226055803857</c:v>
                </c:pt>
                <c:pt idx="2333">
                  <c:v>61.593355416488102</c:v>
                </c:pt>
                <c:pt idx="2334">
                  <c:v>62.655912647995123</c:v>
                </c:pt>
                <c:pt idx="2335">
                  <c:v>61.698089368541829</c:v>
                </c:pt>
                <c:pt idx="2336">
                  <c:v>62.146618455823926</c:v>
                </c:pt>
                <c:pt idx="2337">
                  <c:v>62.54717841648845</c:v>
                </c:pt>
                <c:pt idx="2338">
                  <c:v>62.329503265912606</c:v>
                </c:pt>
                <c:pt idx="2339">
                  <c:v>63.226807584336179</c:v>
                </c:pt>
                <c:pt idx="2340">
                  <c:v>62.311740793233277</c:v>
                </c:pt>
                <c:pt idx="2341">
                  <c:v>63.113410983730844</c:v>
                </c:pt>
                <c:pt idx="2342">
                  <c:v>62.385079802007319</c:v>
                </c:pt>
                <c:pt idx="2343">
                  <c:v>62.120424604068191</c:v>
                </c:pt>
                <c:pt idx="2344">
                  <c:v>63.221654790743521</c:v>
                </c:pt>
                <c:pt idx="2345">
                  <c:v>64.87315386323894</c:v>
                </c:pt>
                <c:pt idx="2346">
                  <c:v>66.235406753949633</c:v>
                </c:pt>
                <c:pt idx="2347">
                  <c:v>66.309957815557254</c:v>
                </c:pt>
                <c:pt idx="2348">
                  <c:v>67.933755273117626</c:v>
                </c:pt>
                <c:pt idx="2349">
                  <c:v>67.128642487437659</c:v>
                </c:pt>
                <c:pt idx="2350">
                  <c:v>65.503248726722319</c:v>
                </c:pt>
                <c:pt idx="2351">
                  <c:v>64.380558262205255</c:v>
                </c:pt>
                <c:pt idx="2352">
                  <c:v>64.853641810575979</c:v>
                </c:pt>
                <c:pt idx="2353">
                  <c:v>65.378532770437886</c:v>
                </c:pt>
                <c:pt idx="2354">
                  <c:v>63.624727788837617</c:v>
                </c:pt>
                <c:pt idx="2355">
                  <c:v>63.951202911935411</c:v>
                </c:pt>
                <c:pt idx="2356">
                  <c:v>64.785125935390994</c:v>
                </c:pt>
                <c:pt idx="2357">
                  <c:v>65.180536209065451</c:v>
                </c:pt>
                <c:pt idx="2358">
                  <c:v>63.936510943649864</c:v>
                </c:pt>
                <c:pt idx="2359">
                  <c:v>64.29759753820008</c:v>
                </c:pt>
                <c:pt idx="2360">
                  <c:v>64.840824018202824</c:v>
                </c:pt>
                <c:pt idx="2361">
                  <c:v>66.481029635615073</c:v>
                </c:pt>
                <c:pt idx="2362">
                  <c:v>67.265427812861404</c:v>
                </c:pt>
                <c:pt idx="2363">
                  <c:v>66.365443138622524</c:v>
                </c:pt>
                <c:pt idx="2364">
                  <c:v>65.870869735824797</c:v>
                </c:pt>
                <c:pt idx="2365">
                  <c:v>65.474159389484669</c:v>
                </c:pt>
                <c:pt idx="2366">
                  <c:v>65.275277818282945</c:v>
                </c:pt>
                <c:pt idx="2367">
                  <c:v>66.156398984457539</c:v>
                </c:pt>
                <c:pt idx="2368">
                  <c:v>66.525287845921056</c:v>
                </c:pt>
                <c:pt idx="2369">
                  <c:v>64.898526210768551</c:v>
                </c:pt>
                <c:pt idx="2370">
                  <c:v>64.29751299024467</c:v>
                </c:pt>
                <c:pt idx="2371">
                  <c:v>66.246372995915351</c:v>
                </c:pt>
                <c:pt idx="2372">
                  <c:v>66.51194017930078</c:v>
                </c:pt>
                <c:pt idx="2373">
                  <c:v>71.681912055951258</c:v>
                </c:pt>
                <c:pt idx="2374">
                  <c:v>71.243404724546835</c:v>
                </c:pt>
                <c:pt idx="2375">
                  <c:v>72.142476547341971</c:v>
                </c:pt>
                <c:pt idx="2376">
                  <c:v>71.667470408045816</c:v>
                </c:pt>
                <c:pt idx="2377">
                  <c:v>69.842003377604442</c:v>
                </c:pt>
                <c:pt idx="2378">
                  <c:v>68.549237767447991</c:v>
                </c:pt>
                <c:pt idx="2379">
                  <c:v>67.474725465376878</c:v>
                </c:pt>
                <c:pt idx="2380">
                  <c:v>66.749129000445308</c:v>
                </c:pt>
                <c:pt idx="2381">
                  <c:v>67.370262098733576</c:v>
                </c:pt>
                <c:pt idx="2382">
                  <c:v>69.202301437418228</c:v>
                </c:pt>
                <c:pt idx="2383">
                  <c:v>68.926750178169172</c:v>
                </c:pt>
                <c:pt idx="2384">
                  <c:v>68.48595356621145</c:v>
                </c:pt>
                <c:pt idx="2385">
                  <c:v>68.718367351242719</c:v>
                </c:pt>
                <c:pt idx="2386">
                  <c:v>68.776593122749318</c:v>
                </c:pt>
                <c:pt idx="2387">
                  <c:v>71.245010426650197</c:v>
                </c:pt>
                <c:pt idx="2388">
                  <c:v>70.33762740628913</c:v>
                </c:pt>
                <c:pt idx="2389">
                  <c:v>69.520394184950845</c:v>
                </c:pt>
                <c:pt idx="2390">
                  <c:v>70.361100299290555</c:v>
                </c:pt>
                <c:pt idx="2391">
                  <c:v>69.774914766847758</c:v>
                </c:pt>
                <c:pt idx="2392">
                  <c:v>70.299149529029393</c:v>
                </c:pt>
                <c:pt idx="2393">
                  <c:v>69.767718114265364</c:v>
                </c:pt>
                <c:pt idx="2394">
                  <c:v>68.92308792661774</c:v>
                </c:pt>
                <c:pt idx="2395">
                  <c:v>67.79833151147372</c:v>
                </c:pt>
                <c:pt idx="2396">
                  <c:v>67.039884455958642</c:v>
                </c:pt>
                <c:pt idx="2397">
                  <c:v>67.197057510394856</c:v>
                </c:pt>
                <c:pt idx="2398">
                  <c:v>69.097222409334151</c:v>
                </c:pt>
                <c:pt idx="2399">
                  <c:v>70.889080281006784</c:v>
                </c:pt>
                <c:pt idx="2400">
                  <c:v>70.459461037967145</c:v>
                </c:pt>
                <c:pt idx="2401">
                  <c:v>70.774688456939344</c:v>
                </c:pt>
                <c:pt idx="2402">
                  <c:v>68.560333009413426</c:v>
                </c:pt>
                <c:pt idx="2403">
                  <c:v>68.84479055374959</c:v>
                </c:pt>
                <c:pt idx="2404">
                  <c:v>69.159374853946744</c:v>
                </c:pt>
                <c:pt idx="2405">
                  <c:v>70.196065398303006</c:v>
                </c:pt>
                <c:pt idx="2406">
                  <c:v>69.819609974237153</c:v>
                </c:pt>
                <c:pt idx="2407">
                  <c:v>69.853259566785212</c:v>
                </c:pt>
                <c:pt idx="2408">
                  <c:v>70.365805127258454</c:v>
                </c:pt>
                <c:pt idx="2409">
                  <c:v>69.34936785856307</c:v>
                </c:pt>
                <c:pt idx="2410">
                  <c:v>68.674192921912407</c:v>
                </c:pt>
                <c:pt idx="2411">
                  <c:v>68.817012188127151</c:v>
                </c:pt>
                <c:pt idx="2412">
                  <c:v>68.532864254007478</c:v>
                </c:pt>
                <c:pt idx="2413">
                  <c:v>69.31211773093078</c:v>
                </c:pt>
                <c:pt idx="2414">
                  <c:v>69.092508534882413</c:v>
                </c:pt>
                <c:pt idx="2415">
                  <c:v>69.451593910069036</c:v>
                </c:pt>
                <c:pt idx="2416">
                  <c:v>67.999181751964656</c:v>
                </c:pt>
                <c:pt idx="2417">
                  <c:v>69.423936756529073</c:v>
                </c:pt>
                <c:pt idx="2418">
                  <c:v>69.42121311896004</c:v>
                </c:pt>
                <c:pt idx="2419">
                  <c:v>69.812486793044059</c:v>
                </c:pt>
                <c:pt idx="2420">
                  <c:v>69.190810246502579</c:v>
                </c:pt>
                <c:pt idx="2421">
                  <c:v>68.493931398478836</c:v>
                </c:pt>
                <c:pt idx="2422">
                  <c:v>68.423450910908286</c:v>
                </c:pt>
                <c:pt idx="2423">
                  <c:v>68.191438874416761</c:v>
                </c:pt>
                <c:pt idx="2424">
                  <c:v>67.857795507856835</c:v>
                </c:pt>
                <c:pt idx="2425">
                  <c:v>68.730791135649071</c:v>
                </c:pt>
                <c:pt idx="2426">
                  <c:v>71.252838769469804</c:v>
                </c:pt>
                <c:pt idx="2427">
                  <c:v>71.835165606108589</c:v>
                </c:pt>
                <c:pt idx="2428">
                  <c:v>72.024263582915481</c:v>
                </c:pt>
                <c:pt idx="2429">
                  <c:v>70.805623196502836</c:v>
                </c:pt>
                <c:pt idx="2430">
                  <c:v>70.688159297861986</c:v>
                </c:pt>
                <c:pt idx="2431">
                  <c:v>71.658145446330408</c:v>
                </c:pt>
                <c:pt idx="2432">
                  <c:v>70.352274416755478</c:v>
                </c:pt>
                <c:pt idx="2433">
                  <c:v>69.173089679287102</c:v>
                </c:pt>
                <c:pt idx="2434">
                  <c:v>68.696945790488769</c:v>
                </c:pt>
                <c:pt idx="2435">
                  <c:v>68.908944134620725</c:v>
                </c:pt>
                <c:pt idx="2436">
                  <c:v>68.041019564955832</c:v>
                </c:pt>
                <c:pt idx="2437">
                  <c:v>67.17539153520292</c:v>
                </c:pt>
                <c:pt idx="2438">
                  <c:v>67.728651647746389</c:v>
                </c:pt>
                <c:pt idx="2439">
                  <c:v>67.745453979271019</c:v>
                </c:pt>
                <c:pt idx="2440">
                  <c:v>67.567581176862333</c:v>
                </c:pt>
                <c:pt idx="2441">
                  <c:v>65.347120288548382</c:v>
                </c:pt>
                <c:pt idx="2442">
                  <c:v>66.551869286231138</c:v>
                </c:pt>
                <c:pt idx="2443">
                  <c:v>67.087526118869306</c:v>
                </c:pt>
                <c:pt idx="2444">
                  <c:v>66.832516329995329</c:v>
                </c:pt>
                <c:pt idx="2445">
                  <c:v>65.537372190678241</c:v>
                </c:pt>
                <c:pt idx="2446">
                  <c:v>63.934709391466136</c:v>
                </c:pt>
                <c:pt idx="2447">
                  <c:v>66.832808640368356</c:v>
                </c:pt>
                <c:pt idx="2448">
                  <c:v>67.362857907944729</c:v>
                </c:pt>
                <c:pt idx="2449">
                  <c:v>68.147867923824421</c:v>
                </c:pt>
                <c:pt idx="2450">
                  <c:v>69.622848069271186</c:v>
                </c:pt>
                <c:pt idx="2451">
                  <c:v>66.758881361981921</c:v>
                </c:pt>
                <c:pt idx="2452">
                  <c:v>68.158451789039532</c:v>
                </c:pt>
                <c:pt idx="2453">
                  <c:v>71.015482105163514</c:v>
                </c:pt>
                <c:pt idx="2454">
                  <c:v>70.369512237527729</c:v>
                </c:pt>
                <c:pt idx="2455">
                  <c:v>70.294099062246602</c:v>
                </c:pt>
                <c:pt idx="2456">
                  <c:v>68.066712796291014</c:v>
                </c:pt>
                <c:pt idx="2457">
                  <c:v>66.843883489101913</c:v>
                </c:pt>
                <c:pt idx="2458">
                  <c:v>67.010508926954031</c:v>
                </c:pt>
                <c:pt idx="2459">
                  <c:v>65.670021591222806</c:v>
                </c:pt>
                <c:pt idx="2460">
                  <c:v>66.47212341766857</c:v>
                </c:pt>
                <c:pt idx="2461">
                  <c:v>65.716508526733833</c:v>
                </c:pt>
                <c:pt idx="2462">
                  <c:v>64.929452017776285</c:v>
                </c:pt>
                <c:pt idx="2463">
                  <c:v>66.094187528799438</c:v>
                </c:pt>
                <c:pt idx="2464">
                  <c:v>67.537903297065569</c:v>
                </c:pt>
                <c:pt idx="2465">
                  <c:v>67.207079761852896</c:v>
                </c:pt>
                <c:pt idx="2466">
                  <c:v>66.26905682173026</c:v>
                </c:pt>
                <c:pt idx="2467">
                  <c:v>65.403794011728706</c:v>
                </c:pt>
                <c:pt idx="2468">
                  <c:v>64.519352724570581</c:v>
                </c:pt>
                <c:pt idx="2469">
                  <c:v>62.442916303242633</c:v>
                </c:pt>
                <c:pt idx="2470">
                  <c:v>63.048030604144436</c:v>
                </c:pt>
                <c:pt idx="2471">
                  <c:v>62.560908301194296</c:v>
                </c:pt>
                <c:pt idx="2472">
                  <c:v>64.359061755142278</c:v>
                </c:pt>
                <c:pt idx="2473">
                  <c:v>66.099483537195326</c:v>
                </c:pt>
                <c:pt idx="2474">
                  <c:v>67.365785213886923</c:v>
                </c:pt>
                <c:pt idx="2475">
                  <c:v>68.5399474897375</c:v>
                </c:pt>
                <c:pt idx="2476">
                  <c:v>67.82306313049348</c:v>
                </c:pt>
                <c:pt idx="2477">
                  <c:v>68.495318384269069</c:v>
                </c:pt>
                <c:pt idx="2478">
                  <c:v>70.035044861195644</c:v>
                </c:pt>
                <c:pt idx="2479">
                  <c:v>65.718324752852482</c:v>
                </c:pt>
                <c:pt idx="2480">
                  <c:v>63.880900050517212</c:v>
                </c:pt>
                <c:pt idx="2481">
                  <c:v>66.52002538270753</c:v>
                </c:pt>
                <c:pt idx="2482">
                  <c:v>66.899706996602788</c:v>
                </c:pt>
                <c:pt idx="2483">
                  <c:v>66.479819206251022</c:v>
                </c:pt>
                <c:pt idx="2484">
                  <c:v>66.053694477789563</c:v>
                </c:pt>
                <c:pt idx="2485">
                  <c:v>63.987105328793064</c:v>
                </c:pt>
                <c:pt idx="2486">
                  <c:v>62.145202931937547</c:v>
                </c:pt>
                <c:pt idx="2487">
                  <c:v>62.460417388551441</c:v>
                </c:pt>
                <c:pt idx="2488">
                  <c:v>62.09930353109273</c:v>
                </c:pt>
                <c:pt idx="2489">
                  <c:v>63.455017452325848</c:v>
                </c:pt>
                <c:pt idx="2490">
                  <c:v>63.852984962786472</c:v>
                </c:pt>
                <c:pt idx="2491">
                  <c:v>65.109578305243204</c:v>
                </c:pt>
                <c:pt idx="2492">
                  <c:v>64.479028041528338</c:v>
                </c:pt>
                <c:pt idx="2493">
                  <c:v>63.63893543146451</c:v>
                </c:pt>
                <c:pt idx="2494">
                  <c:v>63.632113867827968</c:v>
                </c:pt>
                <c:pt idx="2495">
                  <c:v>61.606835678574761</c:v>
                </c:pt>
                <c:pt idx="2496">
                  <c:v>63.249000910890743</c:v>
                </c:pt>
                <c:pt idx="2497">
                  <c:v>62.785104793227788</c:v>
                </c:pt>
                <c:pt idx="2498">
                  <c:v>64.819489762068429</c:v>
                </c:pt>
                <c:pt idx="2499">
                  <c:v>61.343280192370827</c:v>
                </c:pt>
                <c:pt idx="2500">
                  <c:v>60.478088249870353</c:v>
                </c:pt>
                <c:pt idx="2501">
                  <c:v>59.663102307548698</c:v>
                </c:pt>
                <c:pt idx="2502">
                  <c:v>60.075131334285054</c:v>
                </c:pt>
                <c:pt idx="2503">
                  <c:v>60.350339594959657</c:v>
                </c:pt>
                <c:pt idx="2504">
                  <c:v>61.631312048465936</c:v>
                </c:pt>
                <c:pt idx="2505">
                  <c:v>61.649850225902405</c:v>
                </c:pt>
                <c:pt idx="2506">
                  <c:v>61.05137198816157</c:v>
                </c:pt>
                <c:pt idx="2507">
                  <c:v>58.130679545557378</c:v>
                </c:pt>
                <c:pt idx="2508">
                  <c:v>57.911059931213664</c:v>
                </c:pt>
                <c:pt idx="2509">
                  <c:v>58.200387186707978</c:v>
                </c:pt>
                <c:pt idx="2510">
                  <c:v>59.364368181654122</c:v>
                </c:pt>
                <c:pt idx="2511">
                  <c:v>62.621169399078646</c:v>
                </c:pt>
                <c:pt idx="2512">
                  <c:v>59.962752201222479</c:v>
                </c:pt>
                <c:pt idx="2513">
                  <c:v>59.2710908933581</c:v>
                </c:pt>
                <c:pt idx="2514">
                  <c:v>60.076111479963679</c:v>
                </c:pt>
                <c:pt idx="2515">
                  <c:v>59.794121005233478</c:v>
                </c:pt>
                <c:pt idx="2516">
                  <c:v>60.412292782996154</c:v>
                </c:pt>
                <c:pt idx="2517">
                  <c:v>57.53567379754417</c:v>
                </c:pt>
                <c:pt idx="2518">
                  <c:v>56.338226381422402</c:v>
                </c:pt>
                <c:pt idx="2519">
                  <c:v>57.140476803863734</c:v>
                </c:pt>
                <c:pt idx="2520">
                  <c:v>56.858208845771202</c:v>
                </c:pt>
                <c:pt idx="2521">
                  <c:v>55.960255976796823</c:v>
                </c:pt>
                <c:pt idx="2522">
                  <c:v>55.561071784788311</c:v>
                </c:pt>
                <c:pt idx="2523">
                  <c:v>54.064155368807107</c:v>
                </c:pt>
                <c:pt idx="2524">
                  <c:v>53.267767852541432</c:v>
                </c:pt>
                <c:pt idx="2525">
                  <c:v>54.561496609238148</c:v>
                </c:pt>
                <c:pt idx="2526">
                  <c:v>57.152822222998573</c:v>
                </c:pt>
                <c:pt idx="2527">
                  <c:v>57.782799612670317</c:v>
                </c:pt>
                <c:pt idx="2528">
                  <c:v>57.071519368058937</c:v>
                </c:pt>
                <c:pt idx="2529">
                  <c:v>57.453193944926468</c:v>
                </c:pt>
                <c:pt idx="2530">
                  <c:v>57.229145713674896</c:v>
                </c:pt>
                <c:pt idx="2531">
                  <c:v>56.536735590395743</c:v>
                </c:pt>
                <c:pt idx="2532">
                  <c:v>54.322722768997821</c:v>
                </c:pt>
                <c:pt idx="2533">
                  <c:v>54.82328753566054</c:v>
                </c:pt>
                <c:pt idx="2534">
                  <c:v>55.642273043578044</c:v>
                </c:pt>
                <c:pt idx="2535">
                  <c:v>56.017436461053521</c:v>
                </c:pt>
                <c:pt idx="2536">
                  <c:v>51.675763682117996</c:v>
                </c:pt>
                <c:pt idx="2537">
                  <c:v>52.990513237231596</c:v>
                </c:pt>
                <c:pt idx="2538">
                  <c:v>52.878832505828115</c:v>
                </c:pt>
                <c:pt idx="2539">
                  <c:v>54.269392375788911</c:v>
                </c:pt>
                <c:pt idx="2540">
                  <c:v>54.487216297444256</c:v>
                </c:pt>
                <c:pt idx="2541">
                  <c:v>53.393084964638248</c:v>
                </c:pt>
                <c:pt idx="2542">
                  <c:v>52.684897261170015</c:v>
                </c:pt>
                <c:pt idx="2543">
                  <c:v>53.207600623460664</c:v>
                </c:pt>
                <c:pt idx="2544">
                  <c:v>55.138318064330193</c:v>
                </c:pt>
                <c:pt idx="2545">
                  <c:v>54.257768688545838</c:v>
                </c:pt>
                <c:pt idx="2546">
                  <c:v>54.454471202992117</c:v>
                </c:pt>
                <c:pt idx="2547">
                  <c:v>56.22888609001793</c:v>
                </c:pt>
                <c:pt idx="2548">
                  <c:v>55.574817422386914</c:v>
                </c:pt>
                <c:pt idx="2549">
                  <c:v>52.461536396526149</c:v>
                </c:pt>
                <c:pt idx="2550">
                  <c:v>52.876584422085855</c:v>
                </c:pt>
                <c:pt idx="2551">
                  <c:v>52.838032634944511</c:v>
                </c:pt>
                <c:pt idx="2552">
                  <c:v>52.308579231732281</c:v>
                </c:pt>
                <c:pt idx="2553">
                  <c:v>53.13848963218318</c:v>
                </c:pt>
                <c:pt idx="2554">
                  <c:v>56.522167619324144</c:v>
                </c:pt>
                <c:pt idx="2555">
                  <c:v>53.69857650907457</c:v>
                </c:pt>
                <c:pt idx="2556">
                  <c:v>55.365853123125198</c:v>
                </c:pt>
                <c:pt idx="2557">
                  <c:v>56.587455043111568</c:v>
                </c:pt>
                <c:pt idx="2558">
                  <c:v>59.060608403803784</c:v>
                </c:pt>
                <c:pt idx="2559">
                  <c:v>57.766908549688821</c:v>
                </c:pt>
                <c:pt idx="2560">
                  <c:v>59.361934786930732</c:v>
                </c:pt>
                <c:pt idx="2561">
                  <c:v>56.41802401681668</c:v>
                </c:pt>
                <c:pt idx="2562">
                  <c:v>55.464659273970078</c:v>
                </c:pt>
                <c:pt idx="2563">
                  <c:v>57.24378740531786</c:v>
                </c:pt>
                <c:pt idx="2564">
                  <c:v>56.349388440362716</c:v>
                </c:pt>
                <c:pt idx="2565">
                  <c:v>56.088847972217437</c:v>
                </c:pt>
                <c:pt idx="2566">
                  <c:v>55.282916649807916</c:v>
                </c:pt>
                <c:pt idx="2567">
                  <c:v>56.093766139987473</c:v>
                </c:pt>
                <c:pt idx="2568">
                  <c:v>58.543035700250748</c:v>
                </c:pt>
                <c:pt idx="2569">
                  <c:v>55.989932060875617</c:v>
                </c:pt>
                <c:pt idx="2570">
                  <c:v>57.587890824597338</c:v>
                </c:pt>
                <c:pt idx="2571">
                  <c:v>57.072610805870646</c:v>
                </c:pt>
                <c:pt idx="2572">
                  <c:v>55.292655577509564</c:v>
                </c:pt>
                <c:pt idx="2573">
                  <c:v>53.785754219242072</c:v>
                </c:pt>
                <c:pt idx="2574">
                  <c:v>51.781271697860333</c:v>
                </c:pt>
                <c:pt idx="2575">
                  <c:v>51.860336196507035</c:v>
                </c:pt>
                <c:pt idx="2576">
                  <c:v>53.908190363171805</c:v>
                </c:pt>
                <c:pt idx="2577">
                  <c:v>53.399926382937977</c:v>
                </c:pt>
                <c:pt idx="2578">
                  <c:v>55.568054214051529</c:v>
                </c:pt>
                <c:pt idx="2579">
                  <c:v>56.532047041335169</c:v>
                </c:pt>
                <c:pt idx="2580">
                  <c:v>58.54692927054095</c:v>
                </c:pt>
                <c:pt idx="2581">
                  <c:v>56.218710575793004</c:v>
                </c:pt>
                <c:pt idx="2582">
                  <c:v>57.132665546370731</c:v>
                </c:pt>
                <c:pt idx="2583">
                  <c:v>58.57605601734781</c:v>
                </c:pt>
                <c:pt idx="2584">
                  <c:v>57.527517492982888</c:v>
                </c:pt>
                <c:pt idx="2585">
                  <c:v>57.827043776097284</c:v>
                </c:pt>
                <c:pt idx="2586">
                  <c:v>56.697221201979595</c:v>
                </c:pt>
                <c:pt idx="2587">
                  <c:v>55.561738761243639</c:v>
                </c:pt>
                <c:pt idx="2588">
                  <c:v>54.425074720670011</c:v>
                </c:pt>
                <c:pt idx="2589">
                  <c:v>55.099544903880137</c:v>
                </c:pt>
                <c:pt idx="2590">
                  <c:v>55.928109507693193</c:v>
                </c:pt>
                <c:pt idx="2591">
                  <c:v>56.028753763689828</c:v>
                </c:pt>
                <c:pt idx="2592">
                  <c:v>57.120691318195512</c:v>
                </c:pt>
                <c:pt idx="2593">
                  <c:v>55.755108314147243</c:v>
                </c:pt>
                <c:pt idx="2594">
                  <c:v>55.007686964691601</c:v>
                </c:pt>
                <c:pt idx="2595">
                  <c:v>56.106216666934117</c:v>
                </c:pt>
                <c:pt idx="2596">
                  <c:v>57.241282960246814</c:v>
                </c:pt>
                <c:pt idx="2597">
                  <c:v>56.032656730165201</c:v>
                </c:pt>
                <c:pt idx="2598">
                  <c:v>56.02676614841976</c:v>
                </c:pt>
                <c:pt idx="2599">
                  <c:v>54.590063692111997</c:v>
                </c:pt>
                <c:pt idx="2600">
                  <c:v>53.904519796376306</c:v>
                </c:pt>
                <c:pt idx="2601">
                  <c:v>53.351049516282899</c:v>
                </c:pt>
                <c:pt idx="2602">
                  <c:v>53.22477332853542</c:v>
                </c:pt>
                <c:pt idx="2603">
                  <c:v>51.624762636851905</c:v>
                </c:pt>
                <c:pt idx="2604">
                  <c:v>52.20161086993609</c:v>
                </c:pt>
                <c:pt idx="2605">
                  <c:v>51.584793118276657</c:v>
                </c:pt>
                <c:pt idx="2606">
                  <c:v>51.944626774936353</c:v>
                </c:pt>
                <c:pt idx="2607">
                  <c:v>53.392667445760495</c:v>
                </c:pt>
                <c:pt idx="2608">
                  <c:v>52.529054745446992</c:v>
                </c:pt>
                <c:pt idx="2609">
                  <c:v>52.479377118582903</c:v>
                </c:pt>
                <c:pt idx="2610">
                  <c:v>54.649782583735032</c:v>
                </c:pt>
                <c:pt idx="2611">
                  <c:v>56.842971705969667</c:v>
                </c:pt>
                <c:pt idx="2612">
                  <c:v>56.75495183709787</c:v>
                </c:pt>
                <c:pt idx="2613">
                  <c:v>54.612447009341949</c:v>
                </c:pt>
                <c:pt idx="2614">
                  <c:v>55.239676975332088</c:v>
                </c:pt>
                <c:pt idx="2615">
                  <c:v>56.329336680285458</c:v>
                </c:pt>
                <c:pt idx="2616">
                  <c:v>57.385509573052786</c:v>
                </c:pt>
                <c:pt idx="2617">
                  <c:v>58.454652163016995</c:v>
                </c:pt>
                <c:pt idx="2618">
                  <c:v>58.58738476801831</c:v>
                </c:pt>
                <c:pt idx="2619">
                  <c:v>58.704344756827538</c:v>
                </c:pt>
                <c:pt idx="2620">
                  <c:v>57.776225674388058</c:v>
                </c:pt>
                <c:pt idx="2621">
                  <c:v>59.408135080566936</c:v>
                </c:pt>
                <c:pt idx="2622">
                  <c:v>59.492475012590717</c:v>
                </c:pt>
                <c:pt idx="2623">
                  <c:v>57.310723259324902</c:v>
                </c:pt>
                <c:pt idx="2624">
                  <c:v>56.980968626466101</c:v>
                </c:pt>
                <c:pt idx="2625">
                  <c:v>56.199380123693103</c:v>
                </c:pt>
                <c:pt idx="2626">
                  <c:v>57.229114605999158</c:v>
                </c:pt>
                <c:pt idx="2627">
                  <c:v>56.868727459145035</c:v>
                </c:pt>
                <c:pt idx="2628">
                  <c:v>58.748016264554245</c:v>
                </c:pt>
                <c:pt idx="2629">
                  <c:v>58.366035394257352</c:v>
                </c:pt>
                <c:pt idx="2630">
                  <c:v>59.204203364739939</c:v>
                </c:pt>
                <c:pt idx="2631">
                  <c:v>58.046027694090135</c:v>
                </c:pt>
                <c:pt idx="2632">
                  <c:v>58.248619524073817</c:v>
                </c:pt>
                <c:pt idx="2633">
                  <c:v>58.626504700833486</c:v>
                </c:pt>
                <c:pt idx="2634">
                  <c:v>58.673805033169174</c:v>
                </c:pt>
                <c:pt idx="2635">
                  <c:v>60.555412320593284</c:v>
                </c:pt>
                <c:pt idx="2636">
                  <c:v>60.028294621303431</c:v>
                </c:pt>
                <c:pt idx="2637">
                  <c:v>59.339412487697508</c:v>
                </c:pt>
                <c:pt idx="2638">
                  <c:v>59.519679055982515</c:v>
                </c:pt>
                <c:pt idx="2639">
                  <c:v>60.120517343430507</c:v>
                </c:pt>
                <c:pt idx="2640">
                  <c:v>60.003452579230775</c:v>
                </c:pt>
                <c:pt idx="2641">
                  <c:v>60.77101828677791</c:v>
                </c:pt>
                <c:pt idx="2642">
                  <c:v>59.865321527036095</c:v>
                </c:pt>
                <c:pt idx="2643">
                  <c:v>59.519792144385868</c:v>
                </c:pt>
                <c:pt idx="2644">
                  <c:v>59.372186136719769</c:v>
                </c:pt>
                <c:pt idx="2645">
                  <c:v>58.6854432363141</c:v>
                </c:pt>
                <c:pt idx="2646">
                  <c:v>58.105608980379188</c:v>
                </c:pt>
                <c:pt idx="2647">
                  <c:v>61.277714879245679</c:v>
                </c:pt>
                <c:pt idx="2648">
                  <c:v>63.724769611460758</c:v>
                </c:pt>
                <c:pt idx="2649">
                  <c:v>66.616703869576966</c:v>
                </c:pt>
                <c:pt idx="2650">
                  <c:v>66.846701410021836</c:v>
                </c:pt>
                <c:pt idx="2651">
                  <c:v>63.17707344428441</c:v>
                </c:pt>
                <c:pt idx="2652">
                  <c:v>64.929762477097</c:v>
                </c:pt>
                <c:pt idx="2653">
                  <c:v>63.289842851177319</c:v>
                </c:pt>
                <c:pt idx="2654">
                  <c:v>61.769316465133763</c:v>
                </c:pt>
                <c:pt idx="2655">
                  <c:v>58.547518968313597</c:v>
                </c:pt>
                <c:pt idx="2656">
                  <c:v>58.429539059702954</c:v>
                </c:pt>
                <c:pt idx="2657">
                  <c:v>60.084998760149887</c:v>
                </c:pt>
                <c:pt idx="2658">
                  <c:v>60.286535306306057</c:v>
                </c:pt>
                <c:pt idx="2659">
                  <c:v>62.864720595806432</c:v>
                </c:pt>
                <c:pt idx="2660">
                  <c:v>62.843030794374371</c:v>
                </c:pt>
                <c:pt idx="2661">
                  <c:v>62.719475197698671</c:v>
                </c:pt>
                <c:pt idx="2662">
                  <c:v>62.954583997494602</c:v>
                </c:pt>
                <c:pt idx="2663">
                  <c:v>61.698652141209536</c:v>
                </c:pt>
                <c:pt idx="2664">
                  <c:v>62.402309533212502</c:v>
                </c:pt>
                <c:pt idx="2665">
                  <c:v>62.061126607877192</c:v>
                </c:pt>
                <c:pt idx="2666">
                  <c:v>62.59775106153937</c:v>
                </c:pt>
                <c:pt idx="2667">
                  <c:v>62.184810674265599</c:v>
                </c:pt>
                <c:pt idx="2668">
                  <c:v>62.892926828293028</c:v>
                </c:pt>
                <c:pt idx="2669">
                  <c:v>62.342415483163165</c:v>
                </c:pt>
                <c:pt idx="2670">
                  <c:v>61.425017441519401</c:v>
                </c:pt>
                <c:pt idx="2671">
                  <c:v>61.202371615218851</c:v>
                </c:pt>
                <c:pt idx="2672">
                  <c:v>60.633496825405651</c:v>
                </c:pt>
                <c:pt idx="2673">
                  <c:v>59.370572046507576</c:v>
                </c:pt>
                <c:pt idx="2674">
                  <c:v>60.522638344542223</c:v>
                </c:pt>
                <c:pt idx="2675">
                  <c:v>60.856546832150855</c:v>
                </c:pt>
                <c:pt idx="2676">
                  <c:v>59.021484409727066</c:v>
                </c:pt>
                <c:pt idx="2677">
                  <c:v>60.380605748618024</c:v>
                </c:pt>
                <c:pt idx="2678">
                  <c:v>60.290178791155114</c:v>
                </c:pt>
                <c:pt idx="2679">
                  <c:v>60.916438304992461</c:v>
                </c:pt>
                <c:pt idx="2680">
                  <c:v>61.873002970622771</c:v>
                </c:pt>
                <c:pt idx="2681">
                  <c:v>61.91025241765405</c:v>
                </c:pt>
                <c:pt idx="2682">
                  <c:v>63.355410813430531</c:v>
                </c:pt>
                <c:pt idx="2683">
                  <c:v>62.321836465736297</c:v>
                </c:pt>
                <c:pt idx="2684">
                  <c:v>61.864315181368937</c:v>
                </c:pt>
                <c:pt idx="2685">
                  <c:v>60.924612095779871</c:v>
                </c:pt>
                <c:pt idx="2686">
                  <c:v>62.558794274773788</c:v>
                </c:pt>
                <c:pt idx="2687">
                  <c:v>62.731022363885444</c:v>
                </c:pt>
                <c:pt idx="2688">
                  <c:v>64.145087238876854</c:v>
                </c:pt>
                <c:pt idx="2689">
                  <c:v>62.36199238542207</c:v>
                </c:pt>
                <c:pt idx="2690">
                  <c:v>61.607699729306347</c:v>
                </c:pt>
                <c:pt idx="2691">
                  <c:v>61.616039109018025</c:v>
                </c:pt>
                <c:pt idx="2692">
                  <c:v>61.127318597035568</c:v>
                </c:pt>
                <c:pt idx="2693">
                  <c:v>61.675338318292887</c:v>
                </c:pt>
                <c:pt idx="2694">
                  <c:v>60.85429711396236</c:v>
                </c:pt>
                <c:pt idx="2695">
                  <c:v>61.210883371474253</c:v>
                </c:pt>
                <c:pt idx="2696">
                  <c:v>61.898710465530925</c:v>
                </c:pt>
                <c:pt idx="2697">
                  <c:v>61.31483982621517</c:v>
                </c:pt>
                <c:pt idx="2698">
                  <c:v>62.377397057722192</c:v>
                </c:pt>
                <c:pt idx="2699">
                  <c:v>61.419573778268898</c:v>
                </c:pt>
                <c:pt idx="2700">
                  <c:v>61.868102865550988</c:v>
                </c:pt>
                <c:pt idx="2701">
                  <c:v>62.268662826215518</c:v>
                </c:pt>
                <c:pt idx="2702">
                  <c:v>62.050987675639675</c:v>
                </c:pt>
                <c:pt idx="2703">
                  <c:v>62.94829199406324</c:v>
                </c:pt>
                <c:pt idx="2704">
                  <c:v>62.033225202960345</c:v>
                </c:pt>
                <c:pt idx="2705">
                  <c:v>62.834895393457913</c:v>
                </c:pt>
                <c:pt idx="2706">
                  <c:v>62.106564211734387</c:v>
                </c:pt>
                <c:pt idx="2707">
                  <c:v>61.841909013795259</c:v>
                </c:pt>
                <c:pt idx="2708">
                  <c:v>62.94313920047059</c:v>
                </c:pt>
                <c:pt idx="2709">
                  <c:v>64.594638272966009</c:v>
                </c:pt>
                <c:pt idx="2710">
                  <c:v>65.956891163676701</c:v>
                </c:pt>
                <c:pt idx="2711">
                  <c:v>66.031442225284323</c:v>
                </c:pt>
                <c:pt idx="2712">
                  <c:v>67.655239682844694</c:v>
                </c:pt>
                <c:pt idx="2713">
                  <c:v>66.850126897164728</c:v>
                </c:pt>
                <c:pt idx="2714">
                  <c:v>65.224733136449373</c:v>
                </c:pt>
                <c:pt idx="2715">
                  <c:v>64.102042671932324</c:v>
                </c:pt>
                <c:pt idx="2716">
                  <c:v>64.575126220303048</c:v>
                </c:pt>
                <c:pt idx="2717">
                  <c:v>65.10001718016494</c:v>
                </c:pt>
                <c:pt idx="2718">
                  <c:v>63.346212198564686</c:v>
                </c:pt>
                <c:pt idx="2719">
                  <c:v>63.67268732166248</c:v>
                </c:pt>
                <c:pt idx="2720">
                  <c:v>64.506610345118048</c:v>
                </c:pt>
                <c:pt idx="2721">
                  <c:v>64.90202061879252</c:v>
                </c:pt>
                <c:pt idx="2722">
                  <c:v>63.657995353376933</c:v>
                </c:pt>
                <c:pt idx="2723">
                  <c:v>64.019081947927148</c:v>
                </c:pt>
                <c:pt idx="2724">
                  <c:v>64.562308427929892</c:v>
                </c:pt>
                <c:pt idx="2725">
                  <c:v>66.202514045342141</c:v>
                </c:pt>
                <c:pt idx="2726">
                  <c:v>66.986912222588472</c:v>
                </c:pt>
                <c:pt idx="2727">
                  <c:v>66.086927548349593</c:v>
                </c:pt>
                <c:pt idx="2728">
                  <c:v>65.592354145551852</c:v>
                </c:pt>
                <c:pt idx="2729">
                  <c:v>65.195643799211737</c:v>
                </c:pt>
                <c:pt idx="2730">
                  <c:v>64.996762228010013</c:v>
                </c:pt>
                <c:pt idx="2731">
                  <c:v>65.877883394184607</c:v>
                </c:pt>
                <c:pt idx="2732">
                  <c:v>66.246772255648125</c:v>
                </c:pt>
                <c:pt idx="2733">
                  <c:v>64.62001062049562</c:v>
                </c:pt>
                <c:pt idx="2734">
                  <c:v>64.018997399971738</c:v>
                </c:pt>
                <c:pt idx="2735">
                  <c:v>65.96785740564242</c:v>
                </c:pt>
                <c:pt idx="2736">
                  <c:v>66.233424589027848</c:v>
                </c:pt>
                <c:pt idx="2737">
                  <c:v>71.403396465678327</c:v>
                </c:pt>
                <c:pt idx="2738">
                  <c:v>70.964889134273903</c:v>
                </c:pt>
                <c:pt idx="2739">
                  <c:v>71.86396095706904</c:v>
                </c:pt>
                <c:pt idx="2740">
                  <c:v>71.388954817772884</c:v>
                </c:pt>
                <c:pt idx="2741">
                  <c:v>69.563487787331511</c:v>
                </c:pt>
                <c:pt idx="2742">
                  <c:v>68.27072217717506</c:v>
                </c:pt>
                <c:pt idx="2743">
                  <c:v>67.196209875103946</c:v>
                </c:pt>
                <c:pt idx="2744">
                  <c:v>66.470613410172376</c:v>
                </c:pt>
                <c:pt idx="2745">
                  <c:v>67.091746508460631</c:v>
                </c:pt>
                <c:pt idx="2746">
                  <c:v>68.923785847145297</c:v>
                </c:pt>
                <c:pt idx="2747">
                  <c:v>68.648234587896241</c:v>
                </c:pt>
                <c:pt idx="2748">
                  <c:v>68.207437975938504</c:v>
                </c:pt>
                <c:pt idx="2749">
                  <c:v>68.439851760969788</c:v>
                </c:pt>
                <c:pt idx="2750">
                  <c:v>68.498077532476387</c:v>
                </c:pt>
                <c:pt idx="2751">
                  <c:v>70.966494836377265</c:v>
                </c:pt>
                <c:pt idx="2752">
                  <c:v>70.059111816016198</c:v>
                </c:pt>
                <c:pt idx="2753">
                  <c:v>69.241878594677914</c:v>
                </c:pt>
                <c:pt idx="2754">
                  <c:v>70.082584709017624</c:v>
                </c:pt>
                <c:pt idx="2755">
                  <c:v>69.49639917657484</c:v>
                </c:pt>
                <c:pt idx="2756">
                  <c:v>70.020633938756447</c:v>
                </c:pt>
                <c:pt idx="2757">
                  <c:v>69.489202523992432</c:v>
                </c:pt>
                <c:pt idx="2758">
                  <c:v>68.644572336344808</c:v>
                </c:pt>
                <c:pt idx="2759">
                  <c:v>67.519815921200774</c:v>
                </c:pt>
                <c:pt idx="2760">
                  <c:v>66.761368865685711</c:v>
                </c:pt>
                <c:pt idx="2761">
                  <c:v>66.918541920121925</c:v>
                </c:pt>
                <c:pt idx="2762">
                  <c:v>68.818706819061219</c:v>
                </c:pt>
                <c:pt idx="2763">
                  <c:v>70.610564690733852</c:v>
                </c:pt>
                <c:pt idx="2764">
                  <c:v>70.180945447694214</c:v>
                </c:pt>
                <c:pt idx="2765">
                  <c:v>70.496172866666413</c:v>
                </c:pt>
                <c:pt idx="2766">
                  <c:v>68.281817419140509</c:v>
                </c:pt>
                <c:pt idx="2767">
                  <c:v>68.566274963476658</c:v>
                </c:pt>
                <c:pt idx="2768">
                  <c:v>68.880859263673813</c:v>
                </c:pt>
                <c:pt idx="2769">
                  <c:v>69.917549808030074</c:v>
                </c:pt>
                <c:pt idx="2770">
                  <c:v>69.541094383964207</c:v>
                </c:pt>
                <c:pt idx="2771">
                  <c:v>69.574743976512281</c:v>
                </c:pt>
                <c:pt idx="2772">
                  <c:v>70.087289536985523</c:v>
                </c:pt>
                <c:pt idx="2773">
                  <c:v>69.070852268290139</c:v>
                </c:pt>
                <c:pt idx="2774">
                  <c:v>68.395677331639476</c:v>
                </c:pt>
                <c:pt idx="2775">
                  <c:v>68.53849659785422</c:v>
                </c:pt>
                <c:pt idx="2776">
                  <c:v>68.254348663734532</c:v>
                </c:pt>
                <c:pt idx="2777">
                  <c:v>69.033602140657848</c:v>
                </c:pt>
                <c:pt idx="2778">
                  <c:v>68.813992944609481</c:v>
                </c:pt>
                <c:pt idx="2779">
                  <c:v>69.173078319796105</c:v>
                </c:pt>
                <c:pt idx="2780">
                  <c:v>67.720666161691724</c:v>
                </c:pt>
                <c:pt idx="2781">
                  <c:v>69.145421166256142</c:v>
                </c:pt>
                <c:pt idx="2782">
                  <c:v>69.142697528687108</c:v>
                </c:pt>
                <c:pt idx="2783">
                  <c:v>69.533971202771127</c:v>
                </c:pt>
                <c:pt idx="2784">
                  <c:v>68.912294656229648</c:v>
                </c:pt>
                <c:pt idx="2785">
                  <c:v>68.215415808205904</c:v>
                </c:pt>
                <c:pt idx="2786">
                  <c:v>68.144935320635369</c:v>
                </c:pt>
                <c:pt idx="2787">
                  <c:v>67.91292328414383</c:v>
                </c:pt>
                <c:pt idx="2788">
                  <c:v>67.579279917583904</c:v>
                </c:pt>
                <c:pt idx="2789">
                  <c:v>68.452275545376139</c:v>
                </c:pt>
                <c:pt idx="2790">
                  <c:v>70.974323179196873</c:v>
                </c:pt>
                <c:pt idx="2791">
                  <c:v>71.556650015835658</c:v>
                </c:pt>
                <c:pt idx="2792">
                  <c:v>71.745747992642549</c:v>
                </c:pt>
                <c:pt idx="2793">
                  <c:v>70.527107606229919</c:v>
                </c:pt>
                <c:pt idx="2794">
                  <c:v>70.409643707589055</c:v>
                </c:pt>
                <c:pt idx="2795">
                  <c:v>71.379629856057477</c:v>
                </c:pt>
                <c:pt idx="2796">
                  <c:v>70.073758826482546</c:v>
                </c:pt>
                <c:pt idx="2797">
                  <c:v>68.894574089014171</c:v>
                </c:pt>
                <c:pt idx="2798">
                  <c:v>68.418430200215823</c:v>
                </c:pt>
                <c:pt idx="2799">
                  <c:v>68.630428544347794</c:v>
                </c:pt>
                <c:pt idx="2800">
                  <c:v>67.7625039746829</c:v>
                </c:pt>
                <c:pt idx="2801">
                  <c:v>66.896875944929988</c:v>
                </c:pt>
                <c:pt idx="2802">
                  <c:v>67.450136057473458</c:v>
                </c:pt>
                <c:pt idx="2803">
                  <c:v>67.466938388998102</c:v>
                </c:pt>
                <c:pt idx="2804">
                  <c:v>67.289065586589402</c:v>
                </c:pt>
                <c:pt idx="2805">
                  <c:v>65.06860469827545</c:v>
                </c:pt>
                <c:pt idx="2806">
                  <c:v>66.273353695958207</c:v>
                </c:pt>
                <c:pt idx="2807">
                  <c:v>66.809010528596374</c:v>
                </c:pt>
                <c:pt idx="2808">
                  <c:v>66.554000739722397</c:v>
                </c:pt>
                <c:pt idx="2809">
                  <c:v>65.258856600405309</c:v>
                </c:pt>
                <c:pt idx="2810">
                  <c:v>63.656193801193204</c:v>
                </c:pt>
                <c:pt idx="2811">
                  <c:v>66.554293050095424</c:v>
                </c:pt>
                <c:pt idx="2812">
                  <c:v>67.084342317671798</c:v>
                </c:pt>
                <c:pt idx="2813">
                  <c:v>67.86935233355149</c:v>
                </c:pt>
                <c:pt idx="2814">
                  <c:v>69.344332478998254</c:v>
                </c:pt>
                <c:pt idx="2815">
                  <c:v>66.480365771708975</c:v>
                </c:pt>
                <c:pt idx="2816">
                  <c:v>67.8799361987666</c:v>
                </c:pt>
                <c:pt idx="2817">
                  <c:v>70.736966514890582</c:v>
                </c:pt>
                <c:pt idx="2818">
                  <c:v>70.090996647254798</c:v>
                </c:pt>
                <c:pt idx="2819">
                  <c:v>70.01558347197367</c:v>
                </c:pt>
                <c:pt idx="2820">
                  <c:v>67.788197206018083</c:v>
                </c:pt>
                <c:pt idx="2821">
                  <c:v>66.565367898828981</c:v>
                </c:pt>
                <c:pt idx="2822">
                  <c:v>66.7319933366811</c:v>
                </c:pt>
                <c:pt idx="2823">
                  <c:v>65.391506000949875</c:v>
                </c:pt>
                <c:pt idx="2824">
                  <c:v>66.193607827395638</c:v>
                </c:pt>
                <c:pt idx="2825">
                  <c:v>65.437992936460901</c:v>
                </c:pt>
                <c:pt idx="2826">
                  <c:v>64.650936427503353</c:v>
                </c:pt>
                <c:pt idx="2827">
                  <c:v>65.815671938526506</c:v>
                </c:pt>
                <c:pt idx="2828">
                  <c:v>67.259387706792637</c:v>
                </c:pt>
                <c:pt idx="2829">
                  <c:v>66.928564171579964</c:v>
                </c:pt>
                <c:pt idx="2830">
                  <c:v>65.990541231457328</c:v>
                </c:pt>
                <c:pt idx="2831">
                  <c:v>65.125278421455775</c:v>
                </c:pt>
                <c:pt idx="2832">
                  <c:v>64.240837134297635</c:v>
                </c:pt>
                <c:pt idx="2833">
                  <c:v>62.164400712969702</c:v>
                </c:pt>
                <c:pt idx="2834">
                  <c:v>62.769515013871505</c:v>
                </c:pt>
                <c:pt idx="2835">
                  <c:v>62.282392710921364</c:v>
                </c:pt>
                <c:pt idx="2836">
                  <c:v>64.080546164869347</c:v>
                </c:pt>
                <c:pt idx="2837">
                  <c:v>65.820967946922394</c:v>
                </c:pt>
                <c:pt idx="2838">
                  <c:v>67.087269623613992</c:v>
                </c:pt>
                <c:pt idx="2839">
                  <c:v>68.261431899464569</c:v>
                </c:pt>
                <c:pt idx="2840">
                  <c:v>67.544547540220549</c:v>
                </c:pt>
                <c:pt idx="2841">
                  <c:v>68.216802793996138</c:v>
                </c:pt>
                <c:pt idx="2842">
                  <c:v>69.756529270922712</c:v>
                </c:pt>
                <c:pt idx="2843">
                  <c:v>65.439809162579536</c:v>
                </c:pt>
                <c:pt idx="2844">
                  <c:v>63.602384460244281</c:v>
                </c:pt>
                <c:pt idx="2845">
                  <c:v>66.241509792434599</c:v>
                </c:pt>
                <c:pt idx="2846">
                  <c:v>66.621191406329856</c:v>
                </c:pt>
                <c:pt idx="2847">
                  <c:v>66.201303615978091</c:v>
                </c:pt>
                <c:pt idx="2848">
                  <c:v>65.775178887516631</c:v>
                </c:pt>
                <c:pt idx="2849">
                  <c:v>63.708589738520125</c:v>
                </c:pt>
                <c:pt idx="2850">
                  <c:v>61.866687341664615</c:v>
                </c:pt>
                <c:pt idx="2851">
                  <c:v>62.18190179827851</c:v>
                </c:pt>
                <c:pt idx="2852">
                  <c:v>61.820787940819798</c:v>
                </c:pt>
                <c:pt idx="2853">
                  <c:v>63.176501862052916</c:v>
                </c:pt>
                <c:pt idx="2854">
                  <c:v>63.574469372513541</c:v>
                </c:pt>
                <c:pt idx="2855">
                  <c:v>64.831062714970273</c:v>
                </c:pt>
                <c:pt idx="2856">
                  <c:v>64.200512451255406</c:v>
                </c:pt>
                <c:pt idx="2857">
                  <c:v>63.360419841191572</c:v>
                </c:pt>
                <c:pt idx="2858">
                  <c:v>63.353598277555037</c:v>
                </c:pt>
                <c:pt idx="2859">
                  <c:v>61.32832008830183</c:v>
                </c:pt>
                <c:pt idx="2860">
                  <c:v>62.970485320617811</c:v>
                </c:pt>
                <c:pt idx="2861">
                  <c:v>62.506589202954856</c:v>
                </c:pt>
                <c:pt idx="2862">
                  <c:v>64.540974171795497</c:v>
                </c:pt>
                <c:pt idx="2863">
                  <c:v>61.064764602097888</c:v>
                </c:pt>
                <c:pt idx="2864">
                  <c:v>60.199572659597422</c:v>
                </c:pt>
                <c:pt idx="2865">
                  <c:v>59.384586717275766</c:v>
                </c:pt>
                <c:pt idx="2866">
                  <c:v>59.796615744012122</c:v>
                </c:pt>
                <c:pt idx="2867">
                  <c:v>60.071824004686725</c:v>
                </c:pt>
                <c:pt idx="2868">
                  <c:v>61.352796458193005</c:v>
                </c:pt>
                <c:pt idx="2869">
                  <c:v>61.371334635629474</c:v>
                </c:pt>
                <c:pt idx="2870">
                  <c:v>60.772856397888638</c:v>
                </c:pt>
                <c:pt idx="2871">
                  <c:v>57.852163955284439</c:v>
                </c:pt>
                <c:pt idx="2872">
                  <c:v>57.632544340940733</c:v>
                </c:pt>
                <c:pt idx="2873">
                  <c:v>57.921871596435047</c:v>
                </c:pt>
                <c:pt idx="2874">
                  <c:v>59.085852591381183</c:v>
                </c:pt>
                <c:pt idx="2875">
                  <c:v>62.342653808805714</c:v>
                </c:pt>
                <c:pt idx="2876">
                  <c:v>59.684236610949547</c:v>
                </c:pt>
                <c:pt idx="2877">
                  <c:v>58.992575303085161</c:v>
                </c:pt>
                <c:pt idx="2878">
                  <c:v>59.797595889690747</c:v>
                </c:pt>
                <c:pt idx="2879">
                  <c:v>59.515605414960547</c:v>
                </c:pt>
                <c:pt idx="2880">
                  <c:v>60.133777192723223</c:v>
                </c:pt>
                <c:pt idx="2881">
                  <c:v>57.257158207271239</c:v>
                </c:pt>
                <c:pt idx="2882">
                  <c:v>56.05971079114947</c:v>
                </c:pt>
                <c:pt idx="2883">
                  <c:v>56.861961213590803</c:v>
                </c:pt>
                <c:pt idx="2884">
                  <c:v>56.57969325549827</c:v>
                </c:pt>
                <c:pt idx="2885">
                  <c:v>55.681740386523884</c:v>
                </c:pt>
                <c:pt idx="2886">
                  <c:v>55.282556194515379</c:v>
                </c:pt>
                <c:pt idx="2887">
                  <c:v>53.785639778534176</c:v>
                </c:pt>
                <c:pt idx="2888">
                  <c:v>52.989252262268494</c:v>
                </c:pt>
                <c:pt idx="2889">
                  <c:v>54.282981018965216</c:v>
                </c:pt>
                <c:pt idx="2890">
                  <c:v>56.874306632725641</c:v>
                </c:pt>
                <c:pt idx="2891">
                  <c:v>57.504284022397385</c:v>
                </c:pt>
                <c:pt idx="2892">
                  <c:v>56.793003777786005</c:v>
                </c:pt>
                <c:pt idx="2893">
                  <c:v>57.174678354653537</c:v>
                </c:pt>
                <c:pt idx="2894">
                  <c:v>56.950630123401965</c:v>
                </c:pt>
                <c:pt idx="2895">
                  <c:v>56.258220000122812</c:v>
                </c:pt>
                <c:pt idx="2896">
                  <c:v>54.044207178724889</c:v>
                </c:pt>
                <c:pt idx="2897">
                  <c:v>54.544771945387609</c:v>
                </c:pt>
                <c:pt idx="2898">
                  <c:v>55.363757453305112</c:v>
                </c:pt>
                <c:pt idx="2899">
                  <c:v>55.738920870780575</c:v>
                </c:pt>
                <c:pt idx="2900">
                  <c:v>51.397248091845064</c:v>
                </c:pt>
                <c:pt idx="2901">
                  <c:v>52.711997646958665</c:v>
                </c:pt>
                <c:pt idx="2902">
                  <c:v>52.600316915555169</c:v>
                </c:pt>
                <c:pt idx="2903">
                  <c:v>53.990876785515979</c:v>
                </c:pt>
                <c:pt idx="2904">
                  <c:v>54.208700707171324</c:v>
                </c:pt>
                <c:pt idx="2905">
                  <c:v>53.11456937436531</c:v>
                </c:pt>
                <c:pt idx="2906">
                  <c:v>52.406381670897083</c:v>
                </c:pt>
                <c:pt idx="2907">
                  <c:v>52.929085033187732</c:v>
                </c:pt>
                <c:pt idx="2908">
                  <c:v>54.859802474057261</c:v>
                </c:pt>
                <c:pt idx="2909">
                  <c:v>53.979253098272906</c:v>
                </c:pt>
                <c:pt idx="2910">
                  <c:v>54.175955612719186</c:v>
                </c:pt>
                <c:pt idx="2911">
                  <c:v>55.950370499744999</c:v>
                </c:pt>
                <c:pt idx="2912">
                  <c:v>55.296301832113983</c:v>
                </c:pt>
                <c:pt idx="2913">
                  <c:v>52.183020806253211</c:v>
                </c:pt>
                <c:pt idx="2914">
                  <c:v>52.598068831812924</c:v>
                </c:pt>
                <c:pt idx="2915">
                  <c:v>52.55951704467158</c:v>
                </c:pt>
                <c:pt idx="2916">
                  <c:v>52.030063641459343</c:v>
                </c:pt>
                <c:pt idx="2917">
                  <c:v>52.859974041910249</c:v>
                </c:pt>
                <c:pt idx="2918">
                  <c:v>56.243652029051212</c:v>
                </c:pt>
                <c:pt idx="2919">
                  <c:v>53.420060918801632</c:v>
                </c:pt>
                <c:pt idx="2920">
                  <c:v>55.087337532852267</c:v>
                </c:pt>
                <c:pt idx="2921">
                  <c:v>56.308939452838636</c:v>
                </c:pt>
                <c:pt idx="2922">
                  <c:v>58.782092813530852</c:v>
                </c:pt>
                <c:pt idx="2923">
                  <c:v>57.48839295941589</c:v>
                </c:pt>
                <c:pt idx="2924">
                  <c:v>59.0834191966578</c:v>
                </c:pt>
                <c:pt idx="2925">
                  <c:v>56.139508426543749</c:v>
                </c:pt>
                <c:pt idx="2926">
                  <c:v>55.186143683697146</c:v>
                </c:pt>
                <c:pt idx="2927">
                  <c:v>56.965271815044929</c:v>
                </c:pt>
                <c:pt idx="2928">
                  <c:v>56.070872850089785</c:v>
                </c:pt>
                <c:pt idx="2929">
                  <c:v>55.810332381944505</c:v>
                </c:pt>
                <c:pt idx="2930">
                  <c:v>55.004401059534985</c:v>
                </c:pt>
                <c:pt idx="2931">
                  <c:v>55.815250549714541</c:v>
                </c:pt>
                <c:pt idx="2932">
                  <c:v>58.264520109977816</c:v>
                </c:pt>
                <c:pt idx="2933">
                  <c:v>55.711416470602671</c:v>
                </c:pt>
                <c:pt idx="2934">
                  <c:v>57.309375234324406</c:v>
                </c:pt>
                <c:pt idx="2935">
                  <c:v>56.794095215597714</c:v>
                </c:pt>
                <c:pt idx="2936">
                  <c:v>55.014139987236632</c:v>
                </c:pt>
                <c:pt idx="2937">
                  <c:v>53.507238628969141</c:v>
                </c:pt>
                <c:pt idx="2938">
                  <c:v>51.502756107587402</c:v>
                </c:pt>
                <c:pt idx="2939">
                  <c:v>51.581820606234103</c:v>
                </c:pt>
                <c:pt idx="2940">
                  <c:v>53.629674772898873</c:v>
                </c:pt>
                <c:pt idx="2941">
                  <c:v>53.121410792665039</c:v>
                </c:pt>
                <c:pt idx="2942">
                  <c:v>55.289538623778597</c:v>
                </c:pt>
                <c:pt idx="2943">
                  <c:v>56.253531451062237</c:v>
                </c:pt>
                <c:pt idx="2944">
                  <c:v>58.268413680268011</c:v>
                </c:pt>
                <c:pt idx="2945">
                  <c:v>55.940194985520073</c:v>
                </c:pt>
                <c:pt idx="2946">
                  <c:v>56.8541499560978</c:v>
                </c:pt>
                <c:pt idx="2947">
                  <c:v>58.297540427074871</c:v>
                </c:pt>
                <c:pt idx="2948">
                  <c:v>57.249001902709956</c:v>
                </c:pt>
                <c:pt idx="2949">
                  <c:v>57.548528185824352</c:v>
                </c:pt>
                <c:pt idx="2950">
                  <c:v>56.418705611706663</c:v>
                </c:pt>
                <c:pt idx="2951">
                  <c:v>55.283223170970707</c:v>
                </c:pt>
                <c:pt idx="2952">
                  <c:v>54.14655913039708</c:v>
                </c:pt>
                <c:pt idx="2953">
                  <c:v>54.821029313607205</c:v>
                </c:pt>
                <c:pt idx="2954">
                  <c:v>55.649593917420262</c:v>
                </c:pt>
                <c:pt idx="2955">
                  <c:v>55.750238173416896</c:v>
                </c:pt>
                <c:pt idx="2956">
                  <c:v>56.84217572792258</c:v>
                </c:pt>
                <c:pt idx="2957">
                  <c:v>55.476592723874312</c:v>
                </c:pt>
                <c:pt idx="2958">
                  <c:v>54.729171374418662</c:v>
                </c:pt>
                <c:pt idx="2959">
                  <c:v>55.827701076661185</c:v>
                </c:pt>
                <c:pt idx="2960">
                  <c:v>56.962767369973882</c:v>
                </c:pt>
                <c:pt idx="2961">
                  <c:v>55.754141139892262</c:v>
                </c:pt>
                <c:pt idx="2962">
                  <c:v>55.748250558146829</c:v>
                </c:pt>
                <c:pt idx="2963">
                  <c:v>54.311548101839065</c:v>
                </c:pt>
                <c:pt idx="2964">
                  <c:v>53.626004206103374</c:v>
                </c:pt>
                <c:pt idx="2965">
                  <c:v>53.072533926009967</c:v>
                </c:pt>
                <c:pt idx="2966">
                  <c:v>52.946257738262489</c:v>
                </c:pt>
                <c:pt idx="2967">
                  <c:v>51.346247046578974</c:v>
                </c:pt>
                <c:pt idx="2968">
                  <c:v>51.923095279663158</c:v>
                </c:pt>
                <c:pt idx="2969">
                  <c:v>51.306277528003726</c:v>
                </c:pt>
                <c:pt idx="2970">
                  <c:v>51.666111184663421</c:v>
                </c:pt>
                <c:pt idx="2971">
                  <c:v>53.114151855487563</c:v>
                </c:pt>
                <c:pt idx="2972">
                  <c:v>52.250539155174053</c:v>
                </c:pt>
                <c:pt idx="2973">
                  <c:v>52.200861528309972</c:v>
                </c:pt>
                <c:pt idx="2974">
                  <c:v>54.3712669934621</c:v>
                </c:pt>
                <c:pt idx="2975">
                  <c:v>56.564456115696728</c:v>
                </c:pt>
                <c:pt idx="2976">
                  <c:v>56.476436246824939</c:v>
                </c:pt>
                <c:pt idx="2977">
                  <c:v>54.333931419069017</c:v>
                </c:pt>
                <c:pt idx="2978">
                  <c:v>54.96116138505915</c:v>
                </c:pt>
                <c:pt idx="2979">
                  <c:v>56.050821090012526</c:v>
                </c:pt>
                <c:pt idx="2980">
                  <c:v>57.106993982779855</c:v>
                </c:pt>
                <c:pt idx="2981">
                  <c:v>58.176136572744063</c:v>
                </c:pt>
                <c:pt idx="2982">
                  <c:v>58.308869177745379</c:v>
                </c:pt>
                <c:pt idx="2983">
                  <c:v>58.425829166554607</c:v>
                </c:pt>
                <c:pt idx="2984">
                  <c:v>57.497710084115127</c:v>
                </c:pt>
                <c:pt idx="2985">
                  <c:v>59.129619490294004</c:v>
                </c:pt>
                <c:pt idx="2986">
                  <c:v>59.213959422317778</c:v>
                </c:pt>
                <c:pt idx="2987">
                  <c:v>57.032207669051971</c:v>
                </c:pt>
                <c:pt idx="2988">
                  <c:v>56.70245303619317</c:v>
                </c:pt>
                <c:pt idx="2989">
                  <c:v>55.920864533420165</c:v>
                </c:pt>
                <c:pt idx="2990">
                  <c:v>56.950599015726226</c:v>
                </c:pt>
                <c:pt idx="2991">
                  <c:v>56.590211868872103</c:v>
                </c:pt>
                <c:pt idx="2992">
                  <c:v>58.469500674281306</c:v>
                </c:pt>
                <c:pt idx="2993">
                  <c:v>58.087519803984421</c:v>
                </c:pt>
                <c:pt idx="2994">
                  <c:v>58.925687774467008</c:v>
                </c:pt>
                <c:pt idx="2995">
                  <c:v>57.767512103817204</c:v>
                </c:pt>
                <c:pt idx="2996">
                  <c:v>57.970103933800885</c:v>
                </c:pt>
                <c:pt idx="2997">
                  <c:v>58.347989110560555</c:v>
                </c:pt>
                <c:pt idx="2998">
                  <c:v>58.395289442896242</c:v>
                </c:pt>
                <c:pt idx="2999">
                  <c:v>60.276896730320352</c:v>
                </c:pt>
                <c:pt idx="3000">
                  <c:v>59.749779031030492</c:v>
                </c:pt>
                <c:pt idx="3001">
                  <c:v>59.060896897424577</c:v>
                </c:pt>
                <c:pt idx="3002">
                  <c:v>59.241163465709583</c:v>
                </c:pt>
                <c:pt idx="3003">
                  <c:v>59.842001753157568</c:v>
                </c:pt>
                <c:pt idx="3004">
                  <c:v>59.724936988957843</c:v>
                </c:pt>
                <c:pt idx="3005">
                  <c:v>60.492502696504978</c:v>
                </c:pt>
                <c:pt idx="3006">
                  <c:v>59.586805936763156</c:v>
                </c:pt>
                <c:pt idx="3007">
                  <c:v>59.241276554112936</c:v>
                </c:pt>
                <c:pt idx="3008">
                  <c:v>59.093670546446837</c:v>
                </c:pt>
                <c:pt idx="3009">
                  <c:v>58.406927646041169</c:v>
                </c:pt>
                <c:pt idx="3010">
                  <c:v>57.827093390106256</c:v>
                </c:pt>
                <c:pt idx="3011">
                  <c:v>60.999199288972747</c:v>
                </c:pt>
                <c:pt idx="3012">
                  <c:v>63.446254021187826</c:v>
                </c:pt>
                <c:pt idx="3013">
                  <c:v>66.338188279304035</c:v>
                </c:pt>
                <c:pt idx="3014">
                  <c:v>66.568185819748905</c:v>
                </c:pt>
                <c:pt idx="3015">
                  <c:v>62.898557854011479</c:v>
                </c:pt>
                <c:pt idx="3016">
                  <c:v>64.651246886824069</c:v>
                </c:pt>
                <c:pt idx="3017">
                  <c:v>63.01132726090438</c:v>
                </c:pt>
                <c:pt idx="3018">
                  <c:v>61.490800874860831</c:v>
                </c:pt>
                <c:pt idx="3019">
                  <c:v>58.269003378040665</c:v>
                </c:pt>
                <c:pt idx="3020">
                  <c:v>58.151023469430015</c:v>
                </c:pt>
                <c:pt idx="3021">
                  <c:v>59.806483169876955</c:v>
                </c:pt>
                <c:pt idx="3022">
                  <c:v>60.008019716033125</c:v>
                </c:pt>
                <c:pt idx="3023">
                  <c:v>62.5862050055335</c:v>
                </c:pt>
                <c:pt idx="3024">
                  <c:v>62.56451520410144</c:v>
                </c:pt>
                <c:pt idx="3025">
                  <c:v>62.440959607425739</c:v>
                </c:pt>
                <c:pt idx="3026">
                  <c:v>62.67606840722167</c:v>
                </c:pt>
                <c:pt idx="3027">
                  <c:v>61.420136550936604</c:v>
                </c:pt>
                <c:pt idx="3028">
                  <c:v>62.123793942939564</c:v>
                </c:pt>
                <c:pt idx="3029">
                  <c:v>61.78261101760426</c:v>
                </c:pt>
                <c:pt idx="3030">
                  <c:v>62.319235471266438</c:v>
                </c:pt>
                <c:pt idx="3031">
                  <c:v>61.90629508399266</c:v>
                </c:pt>
                <c:pt idx="3032">
                  <c:v>62.614411238020097</c:v>
                </c:pt>
                <c:pt idx="3033">
                  <c:v>62.063899892890234</c:v>
                </c:pt>
                <c:pt idx="3034">
                  <c:v>61.146501851246462</c:v>
                </c:pt>
                <c:pt idx="3035">
                  <c:v>60.92385602494592</c:v>
                </c:pt>
                <c:pt idx="3036">
                  <c:v>60.354981235132719</c:v>
                </c:pt>
                <c:pt idx="3037">
                  <c:v>59.092056456234644</c:v>
                </c:pt>
                <c:pt idx="3038">
                  <c:v>60.244122754269291</c:v>
                </c:pt>
                <c:pt idx="3039">
                  <c:v>60.578031241877923</c:v>
                </c:pt>
                <c:pt idx="3040">
                  <c:v>58.742968819454134</c:v>
                </c:pt>
              </c:numCache>
            </c:numRef>
          </c:val>
          <c:smooth val="0"/>
          <c:extLst>
            <c:ext xmlns:c16="http://schemas.microsoft.com/office/drawing/2014/chart" uri="{C3380CC4-5D6E-409C-BE32-E72D297353CC}">
              <c16:uniqueId val="{00000001-FBF4-47B7-8C8D-BDA98069B0BE}"/>
            </c:ext>
          </c:extLst>
        </c:ser>
        <c:ser>
          <c:idx val="2"/>
          <c:order val="2"/>
          <c:tx>
            <c:strRef>
              <c:f>Forecasting!$D$1</c:f>
              <c:strCache>
                <c:ptCount val="1"/>
                <c:pt idx="0">
                  <c:v>Lower Confidence Bound( Temperature (ºF))</c:v>
                </c:pt>
              </c:strCache>
            </c:strRef>
          </c:tx>
          <c:spPr>
            <a:ln w="22225" cap="rnd" cmpd="sng" algn="ctr">
              <a:solidFill>
                <a:schemeClr val="accent1">
                  <a:tint val="86000"/>
                </a:schemeClr>
              </a:solidFill>
              <a:round/>
            </a:ln>
            <a:effectLst/>
          </c:spPr>
          <c:marker>
            <c:symbol val="none"/>
          </c:marker>
          <c:cat>
            <c:numRef>
              <c:f>Forecasting!$A$2:$A$3042</c:f>
              <c:numCache>
                <c:formatCode>m/d/yyyy</c:formatCode>
                <c:ptCount val="3041"/>
                <c:pt idx="0">
                  <c:v>42370</c:v>
                </c:pt>
                <c:pt idx="1">
                  <c:v>42371</c:v>
                </c:pt>
                <c:pt idx="2">
                  <c:v>42372</c:v>
                </c:pt>
                <c:pt idx="3">
                  <c:v>42373</c:v>
                </c:pt>
                <c:pt idx="4">
                  <c:v>42374</c:v>
                </c:pt>
                <c:pt idx="5">
                  <c:v>42375</c:v>
                </c:pt>
                <c:pt idx="6">
                  <c:v>42376</c:v>
                </c:pt>
                <c:pt idx="7">
                  <c:v>42377</c:v>
                </c:pt>
                <c:pt idx="8">
                  <c:v>42378</c:v>
                </c:pt>
                <c:pt idx="9">
                  <c:v>42379</c:v>
                </c:pt>
                <c:pt idx="10">
                  <c:v>42380</c:v>
                </c:pt>
                <c:pt idx="11">
                  <c:v>42381</c:v>
                </c:pt>
                <c:pt idx="12">
                  <c:v>42382</c:v>
                </c:pt>
                <c:pt idx="13">
                  <c:v>42383</c:v>
                </c:pt>
                <c:pt idx="14">
                  <c:v>42384</c:v>
                </c:pt>
                <c:pt idx="15">
                  <c:v>42385</c:v>
                </c:pt>
                <c:pt idx="16">
                  <c:v>42386</c:v>
                </c:pt>
                <c:pt idx="17">
                  <c:v>42387</c:v>
                </c:pt>
                <c:pt idx="18">
                  <c:v>42388</c:v>
                </c:pt>
                <c:pt idx="19">
                  <c:v>42389</c:v>
                </c:pt>
                <c:pt idx="20">
                  <c:v>42390</c:v>
                </c:pt>
                <c:pt idx="21">
                  <c:v>42391</c:v>
                </c:pt>
                <c:pt idx="22">
                  <c:v>42392</c:v>
                </c:pt>
                <c:pt idx="23">
                  <c:v>42393</c:v>
                </c:pt>
                <c:pt idx="24">
                  <c:v>42394</c:v>
                </c:pt>
                <c:pt idx="25">
                  <c:v>42395</c:v>
                </c:pt>
                <c:pt idx="26">
                  <c:v>42396</c:v>
                </c:pt>
                <c:pt idx="27">
                  <c:v>42397</c:v>
                </c:pt>
                <c:pt idx="28">
                  <c:v>42398</c:v>
                </c:pt>
                <c:pt idx="29">
                  <c:v>42399</c:v>
                </c:pt>
                <c:pt idx="30">
                  <c:v>42400</c:v>
                </c:pt>
                <c:pt idx="31">
                  <c:v>42401</c:v>
                </c:pt>
                <c:pt idx="32">
                  <c:v>42402</c:v>
                </c:pt>
                <c:pt idx="33">
                  <c:v>42403</c:v>
                </c:pt>
                <c:pt idx="34">
                  <c:v>42404</c:v>
                </c:pt>
                <c:pt idx="35">
                  <c:v>42405</c:v>
                </c:pt>
                <c:pt idx="36">
                  <c:v>42406</c:v>
                </c:pt>
                <c:pt idx="37">
                  <c:v>42407</c:v>
                </c:pt>
                <c:pt idx="38">
                  <c:v>42408</c:v>
                </c:pt>
                <c:pt idx="39">
                  <c:v>42409</c:v>
                </c:pt>
                <c:pt idx="40">
                  <c:v>42410</c:v>
                </c:pt>
                <c:pt idx="41">
                  <c:v>42411</c:v>
                </c:pt>
                <c:pt idx="42">
                  <c:v>42412</c:v>
                </c:pt>
                <c:pt idx="43">
                  <c:v>42413</c:v>
                </c:pt>
                <c:pt idx="44">
                  <c:v>42414</c:v>
                </c:pt>
                <c:pt idx="45">
                  <c:v>42415</c:v>
                </c:pt>
                <c:pt idx="46">
                  <c:v>42416</c:v>
                </c:pt>
                <c:pt idx="47">
                  <c:v>42417</c:v>
                </c:pt>
                <c:pt idx="48">
                  <c:v>42418</c:v>
                </c:pt>
                <c:pt idx="49">
                  <c:v>42419</c:v>
                </c:pt>
                <c:pt idx="50">
                  <c:v>42420</c:v>
                </c:pt>
                <c:pt idx="51">
                  <c:v>42421</c:v>
                </c:pt>
                <c:pt idx="52">
                  <c:v>42422</c:v>
                </c:pt>
                <c:pt idx="53">
                  <c:v>42423</c:v>
                </c:pt>
                <c:pt idx="54">
                  <c:v>42424</c:v>
                </c:pt>
                <c:pt idx="55">
                  <c:v>42425</c:v>
                </c:pt>
                <c:pt idx="56">
                  <c:v>42426</c:v>
                </c:pt>
                <c:pt idx="57">
                  <c:v>42427</c:v>
                </c:pt>
                <c:pt idx="58">
                  <c:v>42428</c:v>
                </c:pt>
                <c:pt idx="59">
                  <c:v>42429</c:v>
                </c:pt>
                <c:pt idx="60">
                  <c:v>42430</c:v>
                </c:pt>
                <c:pt idx="61">
                  <c:v>42431</c:v>
                </c:pt>
                <c:pt idx="62">
                  <c:v>42432</c:v>
                </c:pt>
                <c:pt idx="63">
                  <c:v>42433</c:v>
                </c:pt>
                <c:pt idx="64">
                  <c:v>42434</c:v>
                </c:pt>
                <c:pt idx="65">
                  <c:v>42435</c:v>
                </c:pt>
                <c:pt idx="66">
                  <c:v>42436</c:v>
                </c:pt>
                <c:pt idx="67">
                  <c:v>42437</c:v>
                </c:pt>
                <c:pt idx="68">
                  <c:v>42438</c:v>
                </c:pt>
                <c:pt idx="69">
                  <c:v>42439</c:v>
                </c:pt>
                <c:pt idx="70">
                  <c:v>42440</c:v>
                </c:pt>
                <c:pt idx="71">
                  <c:v>42441</c:v>
                </c:pt>
                <c:pt idx="72">
                  <c:v>42442</c:v>
                </c:pt>
                <c:pt idx="73">
                  <c:v>42443</c:v>
                </c:pt>
                <c:pt idx="74">
                  <c:v>42444</c:v>
                </c:pt>
                <c:pt idx="75">
                  <c:v>42445</c:v>
                </c:pt>
                <c:pt idx="76">
                  <c:v>42446</c:v>
                </c:pt>
                <c:pt idx="77">
                  <c:v>42447</c:v>
                </c:pt>
                <c:pt idx="78">
                  <c:v>42448</c:v>
                </c:pt>
                <c:pt idx="79">
                  <c:v>42449</c:v>
                </c:pt>
                <c:pt idx="80">
                  <c:v>42450</c:v>
                </c:pt>
                <c:pt idx="81">
                  <c:v>42451</c:v>
                </c:pt>
                <c:pt idx="82">
                  <c:v>42452</c:v>
                </c:pt>
                <c:pt idx="83">
                  <c:v>42453</c:v>
                </c:pt>
                <c:pt idx="84">
                  <c:v>42454</c:v>
                </c:pt>
                <c:pt idx="85">
                  <c:v>42455</c:v>
                </c:pt>
                <c:pt idx="86">
                  <c:v>42456</c:v>
                </c:pt>
                <c:pt idx="87">
                  <c:v>42457</c:v>
                </c:pt>
                <c:pt idx="88">
                  <c:v>42458</c:v>
                </c:pt>
                <c:pt idx="89">
                  <c:v>42459</c:v>
                </c:pt>
                <c:pt idx="90">
                  <c:v>42460</c:v>
                </c:pt>
                <c:pt idx="91">
                  <c:v>42461</c:v>
                </c:pt>
                <c:pt idx="92">
                  <c:v>42462</c:v>
                </c:pt>
                <c:pt idx="93">
                  <c:v>42463</c:v>
                </c:pt>
                <c:pt idx="94">
                  <c:v>42464</c:v>
                </c:pt>
                <c:pt idx="95">
                  <c:v>42465</c:v>
                </c:pt>
                <c:pt idx="96">
                  <c:v>42466</c:v>
                </c:pt>
                <c:pt idx="97">
                  <c:v>42467</c:v>
                </c:pt>
                <c:pt idx="98">
                  <c:v>42468</c:v>
                </c:pt>
                <c:pt idx="99">
                  <c:v>42469</c:v>
                </c:pt>
                <c:pt idx="100">
                  <c:v>42470</c:v>
                </c:pt>
                <c:pt idx="101">
                  <c:v>42471</c:v>
                </c:pt>
                <c:pt idx="102">
                  <c:v>42472</c:v>
                </c:pt>
                <c:pt idx="103">
                  <c:v>42473</c:v>
                </c:pt>
                <c:pt idx="104">
                  <c:v>42474</c:v>
                </c:pt>
                <c:pt idx="105">
                  <c:v>42475</c:v>
                </c:pt>
                <c:pt idx="106">
                  <c:v>42476</c:v>
                </c:pt>
                <c:pt idx="107">
                  <c:v>42477</c:v>
                </c:pt>
                <c:pt idx="108">
                  <c:v>42478</c:v>
                </c:pt>
                <c:pt idx="109">
                  <c:v>42479</c:v>
                </c:pt>
                <c:pt idx="110">
                  <c:v>42480</c:v>
                </c:pt>
                <c:pt idx="111">
                  <c:v>42481</c:v>
                </c:pt>
                <c:pt idx="112">
                  <c:v>42482</c:v>
                </c:pt>
                <c:pt idx="113">
                  <c:v>42483</c:v>
                </c:pt>
                <c:pt idx="114">
                  <c:v>42484</c:v>
                </c:pt>
                <c:pt idx="115">
                  <c:v>42485</c:v>
                </c:pt>
                <c:pt idx="116">
                  <c:v>42486</c:v>
                </c:pt>
                <c:pt idx="117">
                  <c:v>42487</c:v>
                </c:pt>
                <c:pt idx="118">
                  <c:v>42488</c:v>
                </c:pt>
                <c:pt idx="119">
                  <c:v>42489</c:v>
                </c:pt>
                <c:pt idx="120">
                  <c:v>42490</c:v>
                </c:pt>
                <c:pt idx="121">
                  <c:v>42491</c:v>
                </c:pt>
                <c:pt idx="122">
                  <c:v>42492</c:v>
                </c:pt>
                <c:pt idx="123">
                  <c:v>42493</c:v>
                </c:pt>
                <c:pt idx="124">
                  <c:v>42494</c:v>
                </c:pt>
                <c:pt idx="125">
                  <c:v>42495</c:v>
                </c:pt>
                <c:pt idx="126">
                  <c:v>42496</c:v>
                </c:pt>
                <c:pt idx="127">
                  <c:v>42497</c:v>
                </c:pt>
                <c:pt idx="128">
                  <c:v>42498</c:v>
                </c:pt>
                <c:pt idx="129">
                  <c:v>42499</c:v>
                </c:pt>
                <c:pt idx="130">
                  <c:v>42500</c:v>
                </c:pt>
                <c:pt idx="131">
                  <c:v>42501</c:v>
                </c:pt>
                <c:pt idx="132">
                  <c:v>42502</c:v>
                </c:pt>
                <c:pt idx="133">
                  <c:v>42503</c:v>
                </c:pt>
                <c:pt idx="134">
                  <c:v>42504</c:v>
                </c:pt>
                <c:pt idx="135">
                  <c:v>42505</c:v>
                </c:pt>
                <c:pt idx="136">
                  <c:v>42506</c:v>
                </c:pt>
                <c:pt idx="137">
                  <c:v>42507</c:v>
                </c:pt>
                <c:pt idx="138">
                  <c:v>42508</c:v>
                </c:pt>
                <c:pt idx="139">
                  <c:v>42509</c:v>
                </c:pt>
                <c:pt idx="140">
                  <c:v>42510</c:v>
                </c:pt>
                <c:pt idx="141">
                  <c:v>42511</c:v>
                </c:pt>
                <c:pt idx="142">
                  <c:v>42512</c:v>
                </c:pt>
                <c:pt idx="143">
                  <c:v>42513</c:v>
                </c:pt>
                <c:pt idx="144">
                  <c:v>42514</c:v>
                </c:pt>
                <c:pt idx="145">
                  <c:v>42515</c:v>
                </c:pt>
                <c:pt idx="146">
                  <c:v>42516</c:v>
                </c:pt>
                <c:pt idx="147">
                  <c:v>42517</c:v>
                </c:pt>
                <c:pt idx="148">
                  <c:v>42518</c:v>
                </c:pt>
                <c:pt idx="149">
                  <c:v>42519</c:v>
                </c:pt>
                <c:pt idx="150">
                  <c:v>42520</c:v>
                </c:pt>
                <c:pt idx="151">
                  <c:v>42521</c:v>
                </c:pt>
                <c:pt idx="152">
                  <c:v>42522</c:v>
                </c:pt>
                <c:pt idx="153">
                  <c:v>42523</c:v>
                </c:pt>
                <c:pt idx="154">
                  <c:v>42524</c:v>
                </c:pt>
                <c:pt idx="155">
                  <c:v>42525</c:v>
                </c:pt>
                <c:pt idx="156">
                  <c:v>42526</c:v>
                </c:pt>
                <c:pt idx="157">
                  <c:v>42527</c:v>
                </c:pt>
                <c:pt idx="158">
                  <c:v>42528</c:v>
                </c:pt>
                <c:pt idx="159">
                  <c:v>42529</c:v>
                </c:pt>
                <c:pt idx="160">
                  <c:v>42530</c:v>
                </c:pt>
                <c:pt idx="161">
                  <c:v>42531</c:v>
                </c:pt>
                <c:pt idx="162">
                  <c:v>42532</c:v>
                </c:pt>
                <c:pt idx="163">
                  <c:v>42533</c:v>
                </c:pt>
                <c:pt idx="164">
                  <c:v>42534</c:v>
                </c:pt>
                <c:pt idx="165">
                  <c:v>42535</c:v>
                </c:pt>
                <c:pt idx="166">
                  <c:v>42536</c:v>
                </c:pt>
                <c:pt idx="167">
                  <c:v>42537</c:v>
                </c:pt>
                <c:pt idx="168">
                  <c:v>42538</c:v>
                </c:pt>
                <c:pt idx="169">
                  <c:v>42539</c:v>
                </c:pt>
                <c:pt idx="170">
                  <c:v>42540</c:v>
                </c:pt>
                <c:pt idx="171">
                  <c:v>42541</c:v>
                </c:pt>
                <c:pt idx="172">
                  <c:v>42542</c:v>
                </c:pt>
                <c:pt idx="173">
                  <c:v>42543</c:v>
                </c:pt>
                <c:pt idx="174">
                  <c:v>42544</c:v>
                </c:pt>
                <c:pt idx="175">
                  <c:v>42545</c:v>
                </c:pt>
                <c:pt idx="176">
                  <c:v>42546</c:v>
                </c:pt>
                <c:pt idx="177">
                  <c:v>42547</c:v>
                </c:pt>
                <c:pt idx="178">
                  <c:v>42548</c:v>
                </c:pt>
                <c:pt idx="179">
                  <c:v>42549</c:v>
                </c:pt>
                <c:pt idx="180">
                  <c:v>42550</c:v>
                </c:pt>
                <c:pt idx="181">
                  <c:v>42551</c:v>
                </c:pt>
                <c:pt idx="182">
                  <c:v>42552</c:v>
                </c:pt>
                <c:pt idx="183">
                  <c:v>42553</c:v>
                </c:pt>
                <c:pt idx="184">
                  <c:v>42554</c:v>
                </c:pt>
                <c:pt idx="185">
                  <c:v>42555</c:v>
                </c:pt>
                <c:pt idx="186">
                  <c:v>42556</c:v>
                </c:pt>
                <c:pt idx="187">
                  <c:v>42557</c:v>
                </c:pt>
                <c:pt idx="188">
                  <c:v>42558</c:v>
                </c:pt>
                <c:pt idx="189">
                  <c:v>42559</c:v>
                </c:pt>
                <c:pt idx="190">
                  <c:v>42560</c:v>
                </c:pt>
                <c:pt idx="191">
                  <c:v>42561</c:v>
                </c:pt>
                <c:pt idx="192">
                  <c:v>42562</c:v>
                </c:pt>
                <c:pt idx="193">
                  <c:v>42563</c:v>
                </c:pt>
                <c:pt idx="194">
                  <c:v>42564</c:v>
                </c:pt>
                <c:pt idx="195">
                  <c:v>42565</c:v>
                </c:pt>
                <c:pt idx="196">
                  <c:v>42566</c:v>
                </c:pt>
                <c:pt idx="197">
                  <c:v>42567</c:v>
                </c:pt>
                <c:pt idx="198">
                  <c:v>42568</c:v>
                </c:pt>
                <c:pt idx="199">
                  <c:v>42569</c:v>
                </c:pt>
                <c:pt idx="200">
                  <c:v>42570</c:v>
                </c:pt>
                <c:pt idx="201">
                  <c:v>42571</c:v>
                </c:pt>
                <c:pt idx="202">
                  <c:v>42572</c:v>
                </c:pt>
                <c:pt idx="203">
                  <c:v>42573</c:v>
                </c:pt>
                <c:pt idx="204">
                  <c:v>42574</c:v>
                </c:pt>
                <c:pt idx="205">
                  <c:v>42575</c:v>
                </c:pt>
                <c:pt idx="206">
                  <c:v>42576</c:v>
                </c:pt>
                <c:pt idx="207">
                  <c:v>42577</c:v>
                </c:pt>
                <c:pt idx="208">
                  <c:v>42578</c:v>
                </c:pt>
                <c:pt idx="209">
                  <c:v>42579</c:v>
                </c:pt>
                <c:pt idx="210">
                  <c:v>42580</c:v>
                </c:pt>
                <c:pt idx="211">
                  <c:v>42581</c:v>
                </c:pt>
                <c:pt idx="212">
                  <c:v>42582</c:v>
                </c:pt>
                <c:pt idx="213">
                  <c:v>42583</c:v>
                </c:pt>
                <c:pt idx="214">
                  <c:v>42584</c:v>
                </c:pt>
                <c:pt idx="215">
                  <c:v>42585</c:v>
                </c:pt>
                <c:pt idx="216">
                  <c:v>42586</c:v>
                </c:pt>
                <c:pt idx="217">
                  <c:v>42587</c:v>
                </c:pt>
                <c:pt idx="218">
                  <c:v>42588</c:v>
                </c:pt>
                <c:pt idx="219">
                  <c:v>42589</c:v>
                </c:pt>
                <c:pt idx="220">
                  <c:v>42590</c:v>
                </c:pt>
                <c:pt idx="221">
                  <c:v>42591</c:v>
                </c:pt>
                <c:pt idx="222">
                  <c:v>42592</c:v>
                </c:pt>
                <c:pt idx="223">
                  <c:v>42593</c:v>
                </c:pt>
                <c:pt idx="224">
                  <c:v>42594</c:v>
                </c:pt>
                <c:pt idx="225">
                  <c:v>42595</c:v>
                </c:pt>
                <c:pt idx="226">
                  <c:v>42596</c:v>
                </c:pt>
                <c:pt idx="227">
                  <c:v>42597</c:v>
                </c:pt>
                <c:pt idx="228">
                  <c:v>42598</c:v>
                </c:pt>
                <c:pt idx="229">
                  <c:v>42599</c:v>
                </c:pt>
                <c:pt idx="230">
                  <c:v>42600</c:v>
                </c:pt>
                <c:pt idx="231">
                  <c:v>42601</c:v>
                </c:pt>
                <c:pt idx="232">
                  <c:v>42602</c:v>
                </c:pt>
                <c:pt idx="233">
                  <c:v>42603</c:v>
                </c:pt>
                <c:pt idx="234">
                  <c:v>42604</c:v>
                </c:pt>
                <c:pt idx="235">
                  <c:v>42605</c:v>
                </c:pt>
                <c:pt idx="236">
                  <c:v>42606</c:v>
                </c:pt>
                <c:pt idx="237">
                  <c:v>42607</c:v>
                </c:pt>
                <c:pt idx="238">
                  <c:v>42608</c:v>
                </c:pt>
                <c:pt idx="239">
                  <c:v>42609</c:v>
                </c:pt>
                <c:pt idx="240">
                  <c:v>42610</c:v>
                </c:pt>
                <c:pt idx="241">
                  <c:v>42611</c:v>
                </c:pt>
                <c:pt idx="242">
                  <c:v>42612</c:v>
                </c:pt>
                <c:pt idx="243">
                  <c:v>42613</c:v>
                </c:pt>
                <c:pt idx="244">
                  <c:v>42614</c:v>
                </c:pt>
                <c:pt idx="245">
                  <c:v>42615</c:v>
                </c:pt>
                <c:pt idx="246">
                  <c:v>42616</c:v>
                </c:pt>
                <c:pt idx="247">
                  <c:v>42617</c:v>
                </c:pt>
                <c:pt idx="248">
                  <c:v>42618</c:v>
                </c:pt>
                <c:pt idx="249">
                  <c:v>42619</c:v>
                </c:pt>
                <c:pt idx="250">
                  <c:v>42620</c:v>
                </c:pt>
                <c:pt idx="251">
                  <c:v>42621</c:v>
                </c:pt>
                <c:pt idx="252">
                  <c:v>42622</c:v>
                </c:pt>
                <c:pt idx="253">
                  <c:v>42623</c:v>
                </c:pt>
                <c:pt idx="254">
                  <c:v>42624</c:v>
                </c:pt>
                <c:pt idx="255">
                  <c:v>42625</c:v>
                </c:pt>
                <c:pt idx="256">
                  <c:v>42626</c:v>
                </c:pt>
                <c:pt idx="257">
                  <c:v>42627</c:v>
                </c:pt>
                <c:pt idx="258">
                  <c:v>42628</c:v>
                </c:pt>
                <c:pt idx="259">
                  <c:v>42629</c:v>
                </c:pt>
                <c:pt idx="260">
                  <c:v>42630</c:v>
                </c:pt>
                <c:pt idx="261">
                  <c:v>42631</c:v>
                </c:pt>
                <c:pt idx="262">
                  <c:v>42632</c:v>
                </c:pt>
                <c:pt idx="263">
                  <c:v>42633</c:v>
                </c:pt>
                <c:pt idx="264">
                  <c:v>42634</c:v>
                </c:pt>
                <c:pt idx="265">
                  <c:v>42635</c:v>
                </c:pt>
                <c:pt idx="266">
                  <c:v>42636</c:v>
                </c:pt>
                <c:pt idx="267">
                  <c:v>42637</c:v>
                </c:pt>
                <c:pt idx="268">
                  <c:v>42638</c:v>
                </c:pt>
                <c:pt idx="269">
                  <c:v>42639</c:v>
                </c:pt>
                <c:pt idx="270">
                  <c:v>42640</c:v>
                </c:pt>
                <c:pt idx="271">
                  <c:v>42641</c:v>
                </c:pt>
                <c:pt idx="272">
                  <c:v>42642</c:v>
                </c:pt>
                <c:pt idx="273">
                  <c:v>42643</c:v>
                </c:pt>
                <c:pt idx="274">
                  <c:v>42644</c:v>
                </c:pt>
                <c:pt idx="275">
                  <c:v>42645</c:v>
                </c:pt>
                <c:pt idx="276">
                  <c:v>42646</c:v>
                </c:pt>
                <c:pt idx="277">
                  <c:v>42647</c:v>
                </c:pt>
                <c:pt idx="278">
                  <c:v>42648</c:v>
                </c:pt>
                <c:pt idx="279">
                  <c:v>42649</c:v>
                </c:pt>
                <c:pt idx="280">
                  <c:v>42650</c:v>
                </c:pt>
                <c:pt idx="281">
                  <c:v>42651</c:v>
                </c:pt>
                <c:pt idx="282">
                  <c:v>42652</c:v>
                </c:pt>
                <c:pt idx="283">
                  <c:v>42653</c:v>
                </c:pt>
                <c:pt idx="284">
                  <c:v>42654</c:v>
                </c:pt>
                <c:pt idx="285">
                  <c:v>42655</c:v>
                </c:pt>
                <c:pt idx="286">
                  <c:v>42656</c:v>
                </c:pt>
                <c:pt idx="287">
                  <c:v>42657</c:v>
                </c:pt>
                <c:pt idx="288">
                  <c:v>42658</c:v>
                </c:pt>
                <c:pt idx="289">
                  <c:v>42659</c:v>
                </c:pt>
                <c:pt idx="290">
                  <c:v>42660</c:v>
                </c:pt>
                <c:pt idx="291">
                  <c:v>42661</c:v>
                </c:pt>
                <c:pt idx="292">
                  <c:v>42662</c:v>
                </c:pt>
                <c:pt idx="293">
                  <c:v>42663</c:v>
                </c:pt>
                <c:pt idx="294">
                  <c:v>42664</c:v>
                </c:pt>
                <c:pt idx="295">
                  <c:v>42665</c:v>
                </c:pt>
                <c:pt idx="296">
                  <c:v>42666</c:v>
                </c:pt>
                <c:pt idx="297">
                  <c:v>42667</c:v>
                </c:pt>
                <c:pt idx="298">
                  <c:v>42668</c:v>
                </c:pt>
                <c:pt idx="299">
                  <c:v>42669</c:v>
                </c:pt>
                <c:pt idx="300">
                  <c:v>42670</c:v>
                </c:pt>
                <c:pt idx="301">
                  <c:v>42671</c:v>
                </c:pt>
                <c:pt idx="302">
                  <c:v>42672</c:v>
                </c:pt>
                <c:pt idx="303">
                  <c:v>42673</c:v>
                </c:pt>
                <c:pt idx="304">
                  <c:v>42674</c:v>
                </c:pt>
                <c:pt idx="305">
                  <c:v>42675</c:v>
                </c:pt>
                <c:pt idx="306">
                  <c:v>42676</c:v>
                </c:pt>
                <c:pt idx="307">
                  <c:v>42677</c:v>
                </c:pt>
                <c:pt idx="308">
                  <c:v>42678</c:v>
                </c:pt>
                <c:pt idx="309">
                  <c:v>42679</c:v>
                </c:pt>
                <c:pt idx="310">
                  <c:v>42680</c:v>
                </c:pt>
                <c:pt idx="311">
                  <c:v>42681</c:v>
                </c:pt>
                <c:pt idx="312">
                  <c:v>42682</c:v>
                </c:pt>
                <c:pt idx="313">
                  <c:v>42683</c:v>
                </c:pt>
                <c:pt idx="314">
                  <c:v>42684</c:v>
                </c:pt>
                <c:pt idx="315">
                  <c:v>42685</c:v>
                </c:pt>
                <c:pt idx="316">
                  <c:v>42686</c:v>
                </c:pt>
                <c:pt idx="317">
                  <c:v>42687</c:v>
                </c:pt>
                <c:pt idx="318">
                  <c:v>42688</c:v>
                </c:pt>
                <c:pt idx="319">
                  <c:v>42689</c:v>
                </c:pt>
                <c:pt idx="320">
                  <c:v>42690</c:v>
                </c:pt>
                <c:pt idx="321">
                  <c:v>42691</c:v>
                </c:pt>
                <c:pt idx="322">
                  <c:v>42692</c:v>
                </c:pt>
                <c:pt idx="323">
                  <c:v>42693</c:v>
                </c:pt>
                <c:pt idx="324">
                  <c:v>42694</c:v>
                </c:pt>
                <c:pt idx="325">
                  <c:v>42695</c:v>
                </c:pt>
                <c:pt idx="326">
                  <c:v>42696</c:v>
                </c:pt>
                <c:pt idx="327">
                  <c:v>42697</c:v>
                </c:pt>
                <c:pt idx="328">
                  <c:v>42698</c:v>
                </c:pt>
                <c:pt idx="329">
                  <c:v>42699</c:v>
                </c:pt>
                <c:pt idx="330">
                  <c:v>42700</c:v>
                </c:pt>
                <c:pt idx="331">
                  <c:v>42701</c:v>
                </c:pt>
                <c:pt idx="332">
                  <c:v>42702</c:v>
                </c:pt>
                <c:pt idx="333">
                  <c:v>42703</c:v>
                </c:pt>
                <c:pt idx="334">
                  <c:v>42704</c:v>
                </c:pt>
                <c:pt idx="335">
                  <c:v>42705</c:v>
                </c:pt>
                <c:pt idx="336">
                  <c:v>42706</c:v>
                </c:pt>
                <c:pt idx="337">
                  <c:v>42707</c:v>
                </c:pt>
                <c:pt idx="338">
                  <c:v>42708</c:v>
                </c:pt>
                <c:pt idx="339">
                  <c:v>42709</c:v>
                </c:pt>
                <c:pt idx="340">
                  <c:v>42710</c:v>
                </c:pt>
                <c:pt idx="341">
                  <c:v>42711</c:v>
                </c:pt>
                <c:pt idx="342">
                  <c:v>42712</c:v>
                </c:pt>
                <c:pt idx="343">
                  <c:v>42713</c:v>
                </c:pt>
                <c:pt idx="344">
                  <c:v>42714</c:v>
                </c:pt>
                <c:pt idx="345">
                  <c:v>42715</c:v>
                </c:pt>
                <c:pt idx="346">
                  <c:v>42716</c:v>
                </c:pt>
                <c:pt idx="347">
                  <c:v>42717</c:v>
                </c:pt>
                <c:pt idx="348">
                  <c:v>42718</c:v>
                </c:pt>
                <c:pt idx="349">
                  <c:v>42719</c:v>
                </c:pt>
                <c:pt idx="350">
                  <c:v>42720</c:v>
                </c:pt>
                <c:pt idx="351">
                  <c:v>42721</c:v>
                </c:pt>
                <c:pt idx="352">
                  <c:v>42722</c:v>
                </c:pt>
                <c:pt idx="353">
                  <c:v>42723</c:v>
                </c:pt>
                <c:pt idx="354">
                  <c:v>42724</c:v>
                </c:pt>
                <c:pt idx="355">
                  <c:v>42725</c:v>
                </c:pt>
                <c:pt idx="356">
                  <c:v>42726</c:v>
                </c:pt>
                <c:pt idx="357">
                  <c:v>42727</c:v>
                </c:pt>
                <c:pt idx="358">
                  <c:v>42728</c:v>
                </c:pt>
                <c:pt idx="359">
                  <c:v>42729</c:v>
                </c:pt>
                <c:pt idx="360">
                  <c:v>42730</c:v>
                </c:pt>
                <c:pt idx="361">
                  <c:v>42731</c:v>
                </c:pt>
                <c:pt idx="362">
                  <c:v>42732</c:v>
                </c:pt>
                <c:pt idx="363">
                  <c:v>42733</c:v>
                </c:pt>
                <c:pt idx="364">
                  <c:v>42734</c:v>
                </c:pt>
                <c:pt idx="365">
                  <c:v>42735</c:v>
                </c:pt>
                <c:pt idx="366">
                  <c:v>42736</c:v>
                </c:pt>
                <c:pt idx="367">
                  <c:v>42737</c:v>
                </c:pt>
                <c:pt idx="368">
                  <c:v>42738</c:v>
                </c:pt>
                <c:pt idx="369">
                  <c:v>42739</c:v>
                </c:pt>
                <c:pt idx="370">
                  <c:v>42740</c:v>
                </c:pt>
                <c:pt idx="371">
                  <c:v>42741</c:v>
                </c:pt>
                <c:pt idx="372">
                  <c:v>42742</c:v>
                </c:pt>
                <c:pt idx="373">
                  <c:v>42743</c:v>
                </c:pt>
                <c:pt idx="374">
                  <c:v>42744</c:v>
                </c:pt>
                <c:pt idx="375">
                  <c:v>42745</c:v>
                </c:pt>
                <c:pt idx="376">
                  <c:v>42746</c:v>
                </c:pt>
                <c:pt idx="377">
                  <c:v>42747</c:v>
                </c:pt>
                <c:pt idx="378">
                  <c:v>42748</c:v>
                </c:pt>
                <c:pt idx="379">
                  <c:v>42749</c:v>
                </c:pt>
                <c:pt idx="380">
                  <c:v>42750</c:v>
                </c:pt>
                <c:pt idx="381">
                  <c:v>42751</c:v>
                </c:pt>
                <c:pt idx="382">
                  <c:v>42752</c:v>
                </c:pt>
                <c:pt idx="383">
                  <c:v>42753</c:v>
                </c:pt>
                <c:pt idx="384">
                  <c:v>42754</c:v>
                </c:pt>
                <c:pt idx="385">
                  <c:v>42755</c:v>
                </c:pt>
                <c:pt idx="386">
                  <c:v>42756</c:v>
                </c:pt>
                <c:pt idx="387">
                  <c:v>42757</c:v>
                </c:pt>
                <c:pt idx="388">
                  <c:v>42758</c:v>
                </c:pt>
                <c:pt idx="389">
                  <c:v>42759</c:v>
                </c:pt>
                <c:pt idx="390">
                  <c:v>42760</c:v>
                </c:pt>
                <c:pt idx="391">
                  <c:v>42761</c:v>
                </c:pt>
                <c:pt idx="392">
                  <c:v>42762</c:v>
                </c:pt>
                <c:pt idx="393">
                  <c:v>42763</c:v>
                </c:pt>
                <c:pt idx="394">
                  <c:v>42764</c:v>
                </c:pt>
                <c:pt idx="395">
                  <c:v>42765</c:v>
                </c:pt>
                <c:pt idx="396">
                  <c:v>42766</c:v>
                </c:pt>
                <c:pt idx="397">
                  <c:v>42767</c:v>
                </c:pt>
                <c:pt idx="398">
                  <c:v>42768</c:v>
                </c:pt>
                <c:pt idx="399">
                  <c:v>42769</c:v>
                </c:pt>
                <c:pt idx="400">
                  <c:v>42770</c:v>
                </c:pt>
                <c:pt idx="401">
                  <c:v>42771</c:v>
                </c:pt>
                <c:pt idx="402">
                  <c:v>42772</c:v>
                </c:pt>
                <c:pt idx="403">
                  <c:v>42773</c:v>
                </c:pt>
                <c:pt idx="404">
                  <c:v>42774</c:v>
                </c:pt>
                <c:pt idx="405">
                  <c:v>42775</c:v>
                </c:pt>
                <c:pt idx="406">
                  <c:v>42776</c:v>
                </c:pt>
                <c:pt idx="407">
                  <c:v>42777</c:v>
                </c:pt>
                <c:pt idx="408">
                  <c:v>42778</c:v>
                </c:pt>
                <c:pt idx="409">
                  <c:v>42779</c:v>
                </c:pt>
                <c:pt idx="410">
                  <c:v>42780</c:v>
                </c:pt>
                <c:pt idx="411">
                  <c:v>42781</c:v>
                </c:pt>
                <c:pt idx="412">
                  <c:v>42782</c:v>
                </c:pt>
                <c:pt idx="413">
                  <c:v>42783</c:v>
                </c:pt>
                <c:pt idx="414">
                  <c:v>42784</c:v>
                </c:pt>
                <c:pt idx="415">
                  <c:v>42785</c:v>
                </c:pt>
                <c:pt idx="416">
                  <c:v>42786</c:v>
                </c:pt>
                <c:pt idx="417">
                  <c:v>42787</c:v>
                </c:pt>
                <c:pt idx="418">
                  <c:v>42788</c:v>
                </c:pt>
                <c:pt idx="419">
                  <c:v>42789</c:v>
                </c:pt>
                <c:pt idx="420">
                  <c:v>42790</c:v>
                </c:pt>
                <c:pt idx="421">
                  <c:v>42791</c:v>
                </c:pt>
                <c:pt idx="422">
                  <c:v>42792</c:v>
                </c:pt>
                <c:pt idx="423">
                  <c:v>42793</c:v>
                </c:pt>
                <c:pt idx="424">
                  <c:v>42794</c:v>
                </c:pt>
                <c:pt idx="425">
                  <c:v>42795</c:v>
                </c:pt>
                <c:pt idx="426">
                  <c:v>42796</c:v>
                </c:pt>
                <c:pt idx="427">
                  <c:v>42797</c:v>
                </c:pt>
                <c:pt idx="428">
                  <c:v>42798</c:v>
                </c:pt>
                <c:pt idx="429">
                  <c:v>42799</c:v>
                </c:pt>
                <c:pt idx="430">
                  <c:v>42800</c:v>
                </c:pt>
                <c:pt idx="431">
                  <c:v>42801</c:v>
                </c:pt>
                <c:pt idx="432">
                  <c:v>42802</c:v>
                </c:pt>
                <c:pt idx="433">
                  <c:v>42803</c:v>
                </c:pt>
                <c:pt idx="434">
                  <c:v>42804</c:v>
                </c:pt>
                <c:pt idx="435">
                  <c:v>42805</c:v>
                </c:pt>
                <c:pt idx="436">
                  <c:v>42806</c:v>
                </c:pt>
                <c:pt idx="437">
                  <c:v>42807</c:v>
                </c:pt>
                <c:pt idx="438">
                  <c:v>42808</c:v>
                </c:pt>
                <c:pt idx="439">
                  <c:v>42809</c:v>
                </c:pt>
                <c:pt idx="440">
                  <c:v>42810</c:v>
                </c:pt>
                <c:pt idx="441">
                  <c:v>42811</c:v>
                </c:pt>
                <c:pt idx="442">
                  <c:v>42812</c:v>
                </c:pt>
                <c:pt idx="443">
                  <c:v>42813</c:v>
                </c:pt>
                <c:pt idx="444">
                  <c:v>42814</c:v>
                </c:pt>
                <c:pt idx="445">
                  <c:v>42815</c:v>
                </c:pt>
                <c:pt idx="446">
                  <c:v>42816</c:v>
                </c:pt>
                <c:pt idx="447">
                  <c:v>42817</c:v>
                </c:pt>
                <c:pt idx="448">
                  <c:v>42818</c:v>
                </c:pt>
                <c:pt idx="449">
                  <c:v>42819</c:v>
                </c:pt>
                <c:pt idx="450">
                  <c:v>42820</c:v>
                </c:pt>
                <c:pt idx="451">
                  <c:v>42821</c:v>
                </c:pt>
                <c:pt idx="452">
                  <c:v>42822</c:v>
                </c:pt>
                <c:pt idx="453">
                  <c:v>42823</c:v>
                </c:pt>
                <c:pt idx="454">
                  <c:v>42824</c:v>
                </c:pt>
                <c:pt idx="455">
                  <c:v>42825</c:v>
                </c:pt>
                <c:pt idx="456">
                  <c:v>42826</c:v>
                </c:pt>
                <c:pt idx="457">
                  <c:v>42827</c:v>
                </c:pt>
                <c:pt idx="458">
                  <c:v>42828</c:v>
                </c:pt>
                <c:pt idx="459">
                  <c:v>42829</c:v>
                </c:pt>
                <c:pt idx="460">
                  <c:v>42830</c:v>
                </c:pt>
                <c:pt idx="461">
                  <c:v>42831</c:v>
                </c:pt>
                <c:pt idx="462">
                  <c:v>42832</c:v>
                </c:pt>
                <c:pt idx="463">
                  <c:v>42833</c:v>
                </c:pt>
                <c:pt idx="464">
                  <c:v>42834</c:v>
                </c:pt>
                <c:pt idx="465">
                  <c:v>42835</c:v>
                </c:pt>
                <c:pt idx="466">
                  <c:v>42836</c:v>
                </c:pt>
                <c:pt idx="467">
                  <c:v>42837</c:v>
                </c:pt>
                <c:pt idx="468">
                  <c:v>42838</c:v>
                </c:pt>
                <c:pt idx="469">
                  <c:v>42839</c:v>
                </c:pt>
                <c:pt idx="470">
                  <c:v>42840</c:v>
                </c:pt>
                <c:pt idx="471">
                  <c:v>42841</c:v>
                </c:pt>
                <c:pt idx="472">
                  <c:v>42842</c:v>
                </c:pt>
                <c:pt idx="473">
                  <c:v>42843</c:v>
                </c:pt>
                <c:pt idx="474">
                  <c:v>42844</c:v>
                </c:pt>
                <c:pt idx="475">
                  <c:v>42845</c:v>
                </c:pt>
                <c:pt idx="476">
                  <c:v>42846</c:v>
                </c:pt>
                <c:pt idx="477">
                  <c:v>42847</c:v>
                </c:pt>
                <c:pt idx="478">
                  <c:v>42848</c:v>
                </c:pt>
                <c:pt idx="479">
                  <c:v>42849</c:v>
                </c:pt>
                <c:pt idx="480">
                  <c:v>42850</c:v>
                </c:pt>
                <c:pt idx="481">
                  <c:v>42851</c:v>
                </c:pt>
                <c:pt idx="482">
                  <c:v>42852</c:v>
                </c:pt>
                <c:pt idx="483">
                  <c:v>42853</c:v>
                </c:pt>
                <c:pt idx="484">
                  <c:v>42854</c:v>
                </c:pt>
                <c:pt idx="485">
                  <c:v>42855</c:v>
                </c:pt>
                <c:pt idx="486">
                  <c:v>42856</c:v>
                </c:pt>
                <c:pt idx="487">
                  <c:v>42857</c:v>
                </c:pt>
                <c:pt idx="488">
                  <c:v>42858</c:v>
                </c:pt>
                <c:pt idx="489">
                  <c:v>42859</c:v>
                </c:pt>
                <c:pt idx="490">
                  <c:v>42860</c:v>
                </c:pt>
                <c:pt idx="491">
                  <c:v>42861</c:v>
                </c:pt>
                <c:pt idx="492">
                  <c:v>42862</c:v>
                </c:pt>
                <c:pt idx="493">
                  <c:v>42863</c:v>
                </c:pt>
                <c:pt idx="494">
                  <c:v>42864</c:v>
                </c:pt>
                <c:pt idx="495">
                  <c:v>42865</c:v>
                </c:pt>
                <c:pt idx="496">
                  <c:v>42866</c:v>
                </c:pt>
                <c:pt idx="497">
                  <c:v>42867</c:v>
                </c:pt>
                <c:pt idx="498">
                  <c:v>42868</c:v>
                </c:pt>
                <c:pt idx="499">
                  <c:v>42869</c:v>
                </c:pt>
                <c:pt idx="500">
                  <c:v>42870</c:v>
                </c:pt>
                <c:pt idx="501">
                  <c:v>42871</c:v>
                </c:pt>
                <c:pt idx="502">
                  <c:v>42872</c:v>
                </c:pt>
                <c:pt idx="503">
                  <c:v>42873</c:v>
                </c:pt>
                <c:pt idx="504">
                  <c:v>42874</c:v>
                </c:pt>
                <c:pt idx="505">
                  <c:v>42875</c:v>
                </c:pt>
                <c:pt idx="506">
                  <c:v>42876</c:v>
                </c:pt>
                <c:pt idx="507">
                  <c:v>42877</c:v>
                </c:pt>
                <c:pt idx="508">
                  <c:v>42878</c:v>
                </c:pt>
                <c:pt idx="509">
                  <c:v>42879</c:v>
                </c:pt>
                <c:pt idx="510">
                  <c:v>42880</c:v>
                </c:pt>
                <c:pt idx="511">
                  <c:v>42881</c:v>
                </c:pt>
                <c:pt idx="512">
                  <c:v>42882</c:v>
                </c:pt>
                <c:pt idx="513">
                  <c:v>42883</c:v>
                </c:pt>
                <c:pt idx="514">
                  <c:v>42884</c:v>
                </c:pt>
                <c:pt idx="515">
                  <c:v>42885</c:v>
                </c:pt>
                <c:pt idx="516">
                  <c:v>42886</c:v>
                </c:pt>
                <c:pt idx="517">
                  <c:v>42887</c:v>
                </c:pt>
                <c:pt idx="518">
                  <c:v>42888</c:v>
                </c:pt>
                <c:pt idx="519">
                  <c:v>42889</c:v>
                </c:pt>
                <c:pt idx="520">
                  <c:v>42890</c:v>
                </c:pt>
                <c:pt idx="521">
                  <c:v>42891</c:v>
                </c:pt>
                <c:pt idx="522">
                  <c:v>42892</c:v>
                </c:pt>
                <c:pt idx="523">
                  <c:v>42893</c:v>
                </c:pt>
                <c:pt idx="524">
                  <c:v>42894</c:v>
                </c:pt>
                <c:pt idx="525">
                  <c:v>42895</c:v>
                </c:pt>
                <c:pt idx="526">
                  <c:v>42896</c:v>
                </c:pt>
                <c:pt idx="527">
                  <c:v>42897</c:v>
                </c:pt>
                <c:pt idx="528">
                  <c:v>42898</c:v>
                </c:pt>
                <c:pt idx="529">
                  <c:v>42899</c:v>
                </c:pt>
                <c:pt idx="530">
                  <c:v>42900</c:v>
                </c:pt>
                <c:pt idx="531">
                  <c:v>42901</c:v>
                </c:pt>
                <c:pt idx="532">
                  <c:v>42902</c:v>
                </c:pt>
                <c:pt idx="533">
                  <c:v>42903</c:v>
                </c:pt>
                <c:pt idx="534">
                  <c:v>42904</c:v>
                </c:pt>
                <c:pt idx="535">
                  <c:v>42905</c:v>
                </c:pt>
                <c:pt idx="536">
                  <c:v>42906</c:v>
                </c:pt>
                <c:pt idx="537">
                  <c:v>42907</c:v>
                </c:pt>
                <c:pt idx="538">
                  <c:v>42908</c:v>
                </c:pt>
                <c:pt idx="539">
                  <c:v>42909</c:v>
                </c:pt>
                <c:pt idx="540">
                  <c:v>42910</c:v>
                </c:pt>
                <c:pt idx="541">
                  <c:v>42911</c:v>
                </c:pt>
                <c:pt idx="542">
                  <c:v>42912</c:v>
                </c:pt>
                <c:pt idx="543">
                  <c:v>42913</c:v>
                </c:pt>
                <c:pt idx="544">
                  <c:v>42914</c:v>
                </c:pt>
                <c:pt idx="545">
                  <c:v>42915</c:v>
                </c:pt>
                <c:pt idx="546">
                  <c:v>42916</c:v>
                </c:pt>
                <c:pt idx="547">
                  <c:v>42917</c:v>
                </c:pt>
                <c:pt idx="548">
                  <c:v>42918</c:v>
                </c:pt>
                <c:pt idx="549">
                  <c:v>42919</c:v>
                </c:pt>
                <c:pt idx="550">
                  <c:v>42920</c:v>
                </c:pt>
                <c:pt idx="551">
                  <c:v>42921</c:v>
                </c:pt>
                <c:pt idx="552">
                  <c:v>42922</c:v>
                </c:pt>
                <c:pt idx="553">
                  <c:v>42923</c:v>
                </c:pt>
                <c:pt idx="554">
                  <c:v>42924</c:v>
                </c:pt>
                <c:pt idx="555">
                  <c:v>42925</c:v>
                </c:pt>
                <c:pt idx="556">
                  <c:v>42926</c:v>
                </c:pt>
                <c:pt idx="557">
                  <c:v>42927</c:v>
                </c:pt>
                <c:pt idx="558">
                  <c:v>42928</c:v>
                </c:pt>
                <c:pt idx="559">
                  <c:v>42929</c:v>
                </c:pt>
                <c:pt idx="560">
                  <c:v>42930</c:v>
                </c:pt>
                <c:pt idx="561">
                  <c:v>42931</c:v>
                </c:pt>
                <c:pt idx="562">
                  <c:v>42932</c:v>
                </c:pt>
                <c:pt idx="563">
                  <c:v>42933</c:v>
                </c:pt>
                <c:pt idx="564">
                  <c:v>42934</c:v>
                </c:pt>
                <c:pt idx="565">
                  <c:v>42935</c:v>
                </c:pt>
                <c:pt idx="566">
                  <c:v>42936</c:v>
                </c:pt>
                <c:pt idx="567">
                  <c:v>42937</c:v>
                </c:pt>
                <c:pt idx="568">
                  <c:v>42938</c:v>
                </c:pt>
                <c:pt idx="569">
                  <c:v>42939</c:v>
                </c:pt>
                <c:pt idx="570">
                  <c:v>42940</c:v>
                </c:pt>
                <c:pt idx="571">
                  <c:v>42941</c:v>
                </c:pt>
                <c:pt idx="572">
                  <c:v>42942</c:v>
                </c:pt>
                <c:pt idx="573">
                  <c:v>42943</c:v>
                </c:pt>
                <c:pt idx="574">
                  <c:v>42944</c:v>
                </c:pt>
                <c:pt idx="575">
                  <c:v>42945</c:v>
                </c:pt>
                <c:pt idx="576">
                  <c:v>42946</c:v>
                </c:pt>
                <c:pt idx="577">
                  <c:v>42947</c:v>
                </c:pt>
                <c:pt idx="578">
                  <c:v>42948</c:v>
                </c:pt>
                <c:pt idx="579">
                  <c:v>42949</c:v>
                </c:pt>
                <c:pt idx="580">
                  <c:v>42950</c:v>
                </c:pt>
                <c:pt idx="581">
                  <c:v>42951</c:v>
                </c:pt>
                <c:pt idx="582">
                  <c:v>42952</c:v>
                </c:pt>
                <c:pt idx="583">
                  <c:v>42953</c:v>
                </c:pt>
                <c:pt idx="584">
                  <c:v>42954</c:v>
                </c:pt>
                <c:pt idx="585">
                  <c:v>42955</c:v>
                </c:pt>
                <c:pt idx="586">
                  <c:v>42956</c:v>
                </c:pt>
                <c:pt idx="587">
                  <c:v>42957</c:v>
                </c:pt>
                <c:pt idx="588">
                  <c:v>42958</c:v>
                </c:pt>
                <c:pt idx="589">
                  <c:v>42959</c:v>
                </c:pt>
                <c:pt idx="590">
                  <c:v>42960</c:v>
                </c:pt>
                <c:pt idx="591">
                  <c:v>42961</c:v>
                </c:pt>
                <c:pt idx="592">
                  <c:v>42962</c:v>
                </c:pt>
                <c:pt idx="593">
                  <c:v>42963</c:v>
                </c:pt>
                <c:pt idx="594">
                  <c:v>42964</c:v>
                </c:pt>
                <c:pt idx="595">
                  <c:v>42965</c:v>
                </c:pt>
                <c:pt idx="596">
                  <c:v>42966</c:v>
                </c:pt>
                <c:pt idx="597">
                  <c:v>42967</c:v>
                </c:pt>
                <c:pt idx="598">
                  <c:v>42968</c:v>
                </c:pt>
                <c:pt idx="599">
                  <c:v>42969</c:v>
                </c:pt>
                <c:pt idx="600">
                  <c:v>42970</c:v>
                </c:pt>
                <c:pt idx="601">
                  <c:v>42971</c:v>
                </c:pt>
                <c:pt idx="602">
                  <c:v>42972</c:v>
                </c:pt>
                <c:pt idx="603">
                  <c:v>42973</c:v>
                </c:pt>
                <c:pt idx="604">
                  <c:v>42974</c:v>
                </c:pt>
                <c:pt idx="605">
                  <c:v>42975</c:v>
                </c:pt>
                <c:pt idx="606">
                  <c:v>42976</c:v>
                </c:pt>
                <c:pt idx="607">
                  <c:v>42977</c:v>
                </c:pt>
                <c:pt idx="608">
                  <c:v>42978</c:v>
                </c:pt>
                <c:pt idx="609">
                  <c:v>42979</c:v>
                </c:pt>
                <c:pt idx="610">
                  <c:v>42980</c:v>
                </c:pt>
                <c:pt idx="611">
                  <c:v>42981</c:v>
                </c:pt>
                <c:pt idx="612">
                  <c:v>42982</c:v>
                </c:pt>
                <c:pt idx="613">
                  <c:v>42983</c:v>
                </c:pt>
                <c:pt idx="614">
                  <c:v>42984</c:v>
                </c:pt>
                <c:pt idx="615">
                  <c:v>42985</c:v>
                </c:pt>
                <c:pt idx="616">
                  <c:v>42986</c:v>
                </c:pt>
                <c:pt idx="617">
                  <c:v>42987</c:v>
                </c:pt>
                <c:pt idx="618">
                  <c:v>42988</c:v>
                </c:pt>
                <c:pt idx="619">
                  <c:v>42989</c:v>
                </c:pt>
                <c:pt idx="620">
                  <c:v>42990</c:v>
                </c:pt>
                <c:pt idx="621">
                  <c:v>42991</c:v>
                </c:pt>
                <c:pt idx="622">
                  <c:v>42992</c:v>
                </c:pt>
                <c:pt idx="623">
                  <c:v>42993</c:v>
                </c:pt>
                <c:pt idx="624">
                  <c:v>42994</c:v>
                </c:pt>
                <c:pt idx="625">
                  <c:v>42995</c:v>
                </c:pt>
                <c:pt idx="626">
                  <c:v>42996</c:v>
                </c:pt>
                <c:pt idx="627">
                  <c:v>42997</c:v>
                </c:pt>
                <c:pt idx="628">
                  <c:v>42998</c:v>
                </c:pt>
                <c:pt idx="629">
                  <c:v>42999</c:v>
                </c:pt>
                <c:pt idx="630">
                  <c:v>43000</c:v>
                </c:pt>
                <c:pt idx="631">
                  <c:v>43001</c:v>
                </c:pt>
                <c:pt idx="632">
                  <c:v>43002</c:v>
                </c:pt>
                <c:pt idx="633">
                  <c:v>43003</c:v>
                </c:pt>
                <c:pt idx="634">
                  <c:v>43004</c:v>
                </c:pt>
                <c:pt idx="635">
                  <c:v>43005</c:v>
                </c:pt>
                <c:pt idx="636">
                  <c:v>43006</c:v>
                </c:pt>
                <c:pt idx="637">
                  <c:v>43007</c:v>
                </c:pt>
                <c:pt idx="638">
                  <c:v>43008</c:v>
                </c:pt>
                <c:pt idx="639">
                  <c:v>43009</c:v>
                </c:pt>
                <c:pt idx="640">
                  <c:v>43010</c:v>
                </c:pt>
                <c:pt idx="641">
                  <c:v>43011</c:v>
                </c:pt>
                <c:pt idx="642">
                  <c:v>43012</c:v>
                </c:pt>
                <c:pt idx="643">
                  <c:v>43013</c:v>
                </c:pt>
                <c:pt idx="644">
                  <c:v>43014</c:v>
                </c:pt>
                <c:pt idx="645">
                  <c:v>43015</c:v>
                </c:pt>
                <c:pt idx="646">
                  <c:v>43016</c:v>
                </c:pt>
                <c:pt idx="647">
                  <c:v>43017</c:v>
                </c:pt>
                <c:pt idx="648">
                  <c:v>43018</c:v>
                </c:pt>
                <c:pt idx="649">
                  <c:v>43019</c:v>
                </c:pt>
                <c:pt idx="650">
                  <c:v>43020</c:v>
                </c:pt>
                <c:pt idx="651">
                  <c:v>43021</c:v>
                </c:pt>
                <c:pt idx="652">
                  <c:v>43022</c:v>
                </c:pt>
                <c:pt idx="653">
                  <c:v>43023</c:v>
                </c:pt>
                <c:pt idx="654">
                  <c:v>43024</c:v>
                </c:pt>
                <c:pt idx="655">
                  <c:v>43025</c:v>
                </c:pt>
                <c:pt idx="656">
                  <c:v>43026</c:v>
                </c:pt>
                <c:pt idx="657">
                  <c:v>43027</c:v>
                </c:pt>
                <c:pt idx="658">
                  <c:v>43028</c:v>
                </c:pt>
                <c:pt idx="659">
                  <c:v>43029</c:v>
                </c:pt>
                <c:pt idx="660">
                  <c:v>43030</c:v>
                </c:pt>
                <c:pt idx="661">
                  <c:v>43031</c:v>
                </c:pt>
                <c:pt idx="662">
                  <c:v>43032</c:v>
                </c:pt>
                <c:pt idx="663">
                  <c:v>43033</c:v>
                </c:pt>
                <c:pt idx="664">
                  <c:v>43034</c:v>
                </c:pt>
                <c:pt idx="665">
                  <c:v>43035</c:v>
                </c:pt>
                <c:pt idx="666">
                  <c:v>43036</c:v>
                </c:pt>
                <c:pt idx="667">
                  <c:v>43037</c:v>
                </c:pt>
                <c:pt idx="668">
                  <c:v>43038</c:v>
                </c:pt>
                <c:pt idx="669">
                  <c:v>43039</c:v>
                </c:pt>
                <c:pt idx="670">
                  <c:v>43040</c:v>
                </c:pt>
                <c:pt idx="671">
                  <c:v>43041</c:v>
                </c:pt>
                <c:pt idx="672">
                  <c:v>43042</c:v>
                </c:pt>
                <c:pt idx="673">
                  <c:v>43043</c:v>
                </c:pt>
                <c:pt idx="674">
                  <c:v>43044</c:v>
                </c:pt>
                <c:pt idx="675">
                  <c:v>43045</c:v>
                </c:pt>
                <c:pt idx="676">
                  <c:v>43046</c:v>
                </c:pt>
                <c:pt idx="677">
                  <c:v>43047</c:v>
                </c:pt>
                <c:pt idx="678">
                  <c:v>43048</c:v>
                </c:pt>
                <c:pt idx="679">
                  <c:v>43049</c:v>
                </c:pt>
                <c:pt idx="680">
                  <c:v>43050</c:v>
                </c:pt>
                <c:pt idx="681">
                  <c:v>43051</c:v>
                </c:pt>
                <c:pt idx="682">
                  <c:v>43052</c:v>
                </c:pt>
                <c:pt idx="683">
                  <c:v>43053</c:v>
                </c:pt>
                <c:pt idx="684">
                  <c:v>43054</c:v>
                </c:pt>
                <c:pt idx="685">
                  <c:v>43055</c:v>
                </c:pt>
                <c:pt idx="686">
                  <c:v>43056</c:v>
                </c:pt>
                <c:pt idx="687">
                  <c:v>43057</c:v>
                </c:pt>
                <c:pt idx="688">
                  <c:v>43058</c:v>
                </c:pt>
                <c:pt idx="689">
                  <c:v>43059</c:v>
                </c:pt>
                <c:pt idx="690">
                  <c:v>43060</c:v>
                </c:pt>
                <c:pt idx="691">
                  <c:v>43061</c:v>
                </c:pt>
                <c:pt idx="692">
                  <c:v>43062</c:v>
                </c:pt>
                <c:pt idx="693">
                  <c:v>43063</c:v>
                </c:pt>
                <c:pt idx="694">
                  <c:v>43064</c:v>
                </c:pt>
                <c:pt idx="695">
                  <c:v>43065</c:v>
                </c:pt>
                <c:pt idx="696">
                  <c:v>43066</c:v>
                </c:pt>
                <c:pt idx="697">
                  <c:v>43067</c:v>
                </c:pt>
                <c:pt idx="698">
                  <c:v>43068</c:v>
                </c:pt>
                <c:pt idx="699">
                  <c:v>43069</c:v>
                </c:pt>
                <c:pt idx="700">
                  <c:v>43070</c:v>
                </c:pt>
                <c:pt idx="701">
                  <c:v>43071</c:v>
                </c:pt>
                <c:pt idx="702">
                  <c:v>43072</c:v>
                </c:pt>
                <c:pt idx="703">
                  <c:v>43073</c:v>
                </c:pt>
                <c:pt idx="704">
                  <c:v>43074</c:v>
                </c:pt>
                <c:pt idx="705">
                  <c:v>43075</c:v>
                </c:pt>
                <c:pt idx="706">
                  <c:v>43076</c:v>
                </c:pt>
                <c:pt idx="707">
                  <c:v>43077</c:v>
                </c:pt>
                <c:pt idx="708">
                  <c:v>43078</c:v>
                </c:pt>
                <c:pt idx="709">
                  <c:v>43079</c:v>
                </c:pt>
                <c:pt idx="710">
                  <c:v>43080</c:v>
                </c:pt>
                <c:pt idx="711">
                  <c:v>43081</c:v>
                </c:pt>
                <c:pt idx="712">
                  <c:v>43082</c:v>
                </c:pt>
                <c:pt idx="713">
                  <c:v>43083</c:v>
                </c:pt>
                <c:pt idx="714">
                  <c:v>43084</c:v>
                </c:pt>
                <c:pt idx="715">
                  <c:v>43085</c:v>
                </c:pt>
                <c:pt idx="716">
                  <c:v>43086</c:v>
                </c:pt>
                <c:pt idx="717">
                  <c:v>43087</c:v>
                </c:pt>
                <c:pt idx="718">
                  <c:v>43088</c:v>
                </c:pt>
                <c:pt idx="719">
                  <c:v>43089</c:v>
                </c:pt>
                <c:pt idx="720">
                  <c:v>43090</c:v>
                </c:pt>
                <c:pt idx="721">
                  <c:v>43091</c:v>
                </c:pt>
                <c:pt idx="722">
                  <c:v>43092</c:v>
                </c:pt>
                <c:pt idx="723">
                  <c:v>43093</c:v>
                </c:pt>
                <c:pt idx="724">
                  <c:v>43094</c:v>
                </c:pt>
                <c:pt idx="725">
                  <c:v>43095</c:v>
                </c:pt>
                <c:pt idx="726">
                  <c:v>43096</c:v>
                </c:pt>
                <c:pt idx="727">
                  <c:v>43097</c:v>
                </c:pt>
                <c:pt idx="728">
                  <c:v>43098</c:v>
                </c:pt>
                <c:pt idx="729">
                  <c:v>43099</c:v>
                </c:pt>
                <c:pt idx="730">
                  <c:v>43100</c:v>
                </c:pt>
                <c:pt idx="731">
                  <c:v>43101</c:v>
                </c:pt>
                <c:pt idx="732">
                  <c:v>43102</c:v>
                </c:pt>
                <c:pt idx="733">
                  <c:v>43103</c:v>
                </c:pt>
                <c:pt idx="734">
                  <c:v>43104</c:v>
                </c:pt>
                <c:pt idx="735">
                  <c:v>43105</c:v>
                </c:pt>
                <c:pt idx="736">
                  <c:v>43106</c:v>
                </c:pt>
                <c:pt idx="737">
                  <c:v>43107</c:v>
                </c:pt>
                <c:pt idx="738">
                  <c:v>43108</c:v>
                </c:pt>
                <c:pt idx="739">
                  <c:v>43109</c:v>
                </c:pt>
                <c:pt idx="740">
                  <c:v>43110</c:v>
                </c:pt>
                <c:pt idx="741">
                  <c:v>43111</c:v>
                </c:pt>
                <c:pt idx="742">
                  <c:v>43112</c:v>
                </c:pt>
                <c:pt idx="743">
                  <c:v>43113</c:v>
                </c:pt>
                <c:pt idx="744">
                  <c:v>43114</c:v>
                </c:pt>
                <c:pt idx="745">
                  <c:v>43115</c:v>
                </c:pt>
                <c:pt idx="746">
                  <c:v>43116</c:v>
                </c:pt>
                <c:pt idx="747">
                  <c:v>43117</c:v>
                </c:pt>
                <c:pt idx="748">
                  <c:v>43118</c:v>
                </c:pt>
                <c:pt idx="749">
                  <c:v>43119</c:v>
                </c:pt>
                <c:pt idx="750">
                  <c:v>43120</c:v>
                </c:pt>
                <c:pt idx="751">
                  <c:v>43121</c:v>
                </c:pt>
                <c:pt idx="752">
                  <c:v>43122</c:v>
                </c:pt>
                <c:pt idx="753">
                  <c:v>43123</c:v>
                </c:pt>
                <c:pt idx="754">
                  <c:v>43124</c:v>
                </c:pt>
                <c:pt idx="755">
                  <c:v>43125</c:v>
                </c:pt>
                <c:pt idx="756">
                  <c:v>43126</c:v>
                </c:pt>
                <c:pt idx="757">
                  <c:v>43127</c:v>
                </c:pt>
                <c:pt idx="758">
                  <c:v>43128</c:v>
                </c:pt>
                <c:pt idx="759">
                  <c:v>43129</c:v>
                </c:pt>
                <c:pt idx="760">
                  <c:v>43130</c:v>
                </c:pt>
                <c:pt idx="761">
                  <c:v>43131</c:v>
                </c:pt>
                <c:pt idx="762">
                  <c:v>43132</c:v>
                </c:pt>
                <c:pt idx="763">
                  <c:v>43133</c:v>
                </c:pt>
                <c:pt idx="764">
                  <c:v>43134</c:v>
                </c:pt>
                <c:pt idx="765">
                  <c:v>43135</c:v>
                </c:pt>
                <c:pt idx="766">
                  <c:v>43136</c:v>
                </c:pt>
                <c:pt idx="767">
                  <c:v>43137</c:v>
                </c:pt>
                <c:pt idx="768">
                  <c:v>43138</c:v>
                </c:pt>
                <c:pt idx="769">
                  <c:v>43139</c:v>
                </c:pt>
                <c:pt idx="770">
                  <c:v>43140</c:v>
                </c:pt>
                <c:pt idx="771">
                  <c:v>43141</c:v>
                </c:pt>
                <c:pt idx="772">
                  <c:v>43142</c:v>
                </c:pt>
                <c:pt idx="773">
                  <c:v>43143</c:v>
                </c:pt>
                <c:pt idx="774">
                  <c:v>43144</c:v>
                </c:pt>
                <c:pt idx="775">
                  <c:v>43145</c:v>
                </c:pt>
                <c:pt idx="776">
                  <c:v>43146</c:v>
                </c:pt>
                <c:pt idx="777">
                  <c:v>43147</c:v>
                </c:pt>
                <c:pt idx="778">
                  <c:v>43148</c:v>
                </c:pt>
                <c:pt idx="779">
                  <c:v>43149</c:v>
                </c:pt>
                <c:pt idx="780">
                  <c:v>43150</c:v>
                </c:pt>
                <c:pt idx="781">
                  <c:v>43151</c:v>
                </c:pt>
                <c:pt idx="782">
                  <c:v>43152</c:v>
                </c:pt>
                <c:pt idx="783">
                  <c:v>43153</c:v>
                </c:pt>
                <c:pt idx="784">
                  <c:v>43154</c:v>
                </c:pt>
                <c:pt idx="785">
                  <c:v>43155</c:v>
                </c:pt>
                <c:pt idx="786">
                  <c:v>43156</c:v>
                </c:pt>
                <c:pt idx="787">
                  <c:v>43157</c:v>
                </c:pt>
                <c:pt idx="788">
                  <c:v>43158</c:v>
                </c:pt>
                <c:pt idx="789">
                  <c:v>43159</c:v>
                </c:pt>
                <c:pt idx="790">
                  <c:v>43160</c:v>
                </c:pt>
                <c:pt idx="791">
                  <c:v>43161</c:v>
                </c:pt>
                <c:pt idx="792">
                  <c:v>43162</c:v>
                </c:pt>
                <c:pt idx="793">
                  <c:v>43163</c:v>
                </c:pt>
                <c:pt idx="794">
                  <c:v>43164</c:v>
                </c:pt>
                <c:pt idx="795">
                  <c:v>43165</c:v>
                </c:pt>
                <c:pt idx="796">
                  <c:v>43166</c:v>
                </c:pt>
                <c:pt idx="797">
                  <c:v>43167</c:v>
                </c:pt>
                <c:pt idx="798">
                  <c:v>43168</c:v>
                </c:pt>
                <c:pt idx="799">
                  <c:v>43169</c:v>
                </c:pt>
                <c:pt idx="800">
                  <c:v>43170</c:v>
                </c:pt>
                <c:pt idx="801">
                  <c:v>43171</c:v>
                </c:pt>
                <c:pt idx="802">
                  <c:v>43172</c:v>
                </c:pt>
                <c:pt idx="803">
                  <c:v>43173</c:v>
                </c:pt>
                <c:pt idx="804">
                  <c:v>43174</c:v>
                </c:pt>
                <c:pt idx="805">
                  <c:v>43175</c:v>
                </c:pt>
                <c:pt idx="806">
                  <c:v>43176</c:v>
                </c:pt>
                <c:pt idx="807">
                  <c:v>43177</c:v>
                </c:pt>
                <c:pt idx="808">
                  <c:v>43178</c:v>
                </c:pt>
                <c:pt idx="809">
                  <c:v>43179</c:v>
                </c:pt>
                <c:pt idx="810">
                  <c:v>43180</c:v>
                </c:pt>
                <c:pt idx="811">
                  <c:v>43181</c:v>
                </c:pt>
                <c:pt idx="812">
                  <c:v>43182</c:v>
                </c:pt>
                <c:pt idx="813">
                  <c:v>43183</c:v>
                </c:pt>
                <c:pt idx="814">
                  <c:v>43184</c:v>
                </c:pt>
                <c:pt idx="815">
                  <c:v>43185</c:v>
                </c:pt>
                <c:pt idx="816">
                  <c:v>43186</c:v>
                </c:pt>
                <c:pt idx="817">
                  <c:v>43187</c:v>
                </c:pt>
                <c:pt idx="818">
                  <c:v>43188</c:v>
                </c:pt>
                <c:pt idx="819">
                  <c:v>43189</c:v>
                </c:pt>
                <c:pt idx="820">
                  <c:v>43190</c:v>
                </c:pt>
                <c:pt idx="821">
                  <c:v>43191</c:v>
                </c:pt>
                <c:pt idx="822">
                  <c:v>43192</c:v>
                </c:pt>
                <c:pt idx="823">
                  <c:v>43193</c:v>
                </c:pt>
                <c:pt idx="824">
                  <c:v>43194</c:v>
                </c:pt>
                <c:pt idx="825">
                  <c:v>43195</c:v>
                </c:pt>
                <c:pt idx="826">
                  <c:v>43196</c:v>
                </c:pt>
                <c:pt idx="827">
                  <c:v>43197</c:v>
                </c:pt>
                <c:pt idx="828">
                  <c:v>43198</c:v>
                </c:pt>
                <c:pt idx="829">
                  <c:v>43199</c:v>
                </c:pt>
                <c:pt idx="830">
                  <c:v>43200</c:v>
                </c:pt>
                <c:pt idx="831">
                  <c:v>43201</c:v>
                </c:pt>
                <c:pt idx="832">
                  <c:v>43202</c:v>
                </c:pt>
                <c:pt idx="833">
                  <c:v>43203</c:v>
                </c:pt>
                <c:pt idx="834">
                  <c:v>43204</c:v>
                </c:pt>
                <c:pt idx="835">
                  <c:v>43205</c:v>
                </c:pt>
                <c:pt idx="836">
                  <c:v>43206</c:v>
                </c:pt>
                <c:pt idx="837">
                  <c:v>43207</c:v>
                </c:pt>
                <c:pt idx="838">
                  <c:v>43208</c:v>
                </c:pt>
                <c:pt idx="839">
                  <c:v>43209</c:v>
                </c:pt>
                <c:pt idx="840">
                  <c:v>43210</c:v>
                </c:pt>
                <c:pt idx="841">
                  <c:v>43211</c:v>
                </c:pt>
                <c:pt idx="842">
                  <c:v>43212</c:v>
                </c:pt>
                <c:pt idx="843">
                  <c:v>43213</c:v>
                </c:pt>
                <c:pt idx="844">
                  <c:v>43214</c:v>
                </c:pt>
                <c:pt idx="845">
                  <c:v>43215</c:v>
                </c:pt>
                <c:pt idx="846">
                  <c:v>43216</c:v>
                </c:pt>
                <c:pt idx="847">
                  <c:v>43217</c:v>
                </c:pt>
                <c:pt idx="848">
                  <c:v>43218</c:v>
                </c:pt>
                <c:pt idx="849">
                  <c:v>43219</c:v>
                </c:pt>
                <c:pt idx="850">
                  <c:v>43220</c:v>
                </c:pt>
                <c:pt idx="851">
                  <c:v>43221</c:v>
                </c:pt>
                <c:pt idx="852">
                  <c:v>43222</c:v>
                </c:pt>
                <c:pt idx="853">
                  <c:v>43223</c:v>
                </c:pt>
                <c:pt idx="854">
                  <c:v>43224</c:v>
                </c:pt>
                <c:pt idx="855">
                  <c:v>43225</c:v>
                </c:pt>
                <c:pt idx="856">
                  <c:v>43226</c:v>
                </c:pt>
                <c:pt idx="857">
                  <c:v>43227</c:v>
                </c:pt>
                <c:pt idx="858">
                  <c:v>43228</c:v>
                </c:pt>
                <c:pt idx="859">
                  <c:v>43229</c:v>
                </c:pt>
                <c:pt idx="860">
                  <c:v>43230</c:v>
                </c:pt>
                <c:pt idx="861">
                  <c:v>43231</c:v>
                </c:pt>
                <c:pt idx="862">
                  <c:v>43232</c:v>
                </c:pt>
                <c:pt idx="863">
                  <c:v>43233</c:v>
                </c:pt>
                <c:pt idx="864">
                  <c:v>43234</c:v>
                </c:pt>
                <c:pt idx="865">
                  <c:v>43235</c:v>
                </c:pt>
                <c:pt idx="866">
                  <c:v>43236</c:v>
                </c:pt>
                <c:pt idx="867">
                  <c:v>43237</c:v>
                </c:pt>
                <c:pt idx="868">
                  <c:v>43238</c:v>
                </c:pt>
                <c:pt idx="869">
                  <c:v>43239</c:v>
                </c:pt>
                <c:pt idx="870">
                  <c:v>43240</c:v>
                </c:pt>
                <c:pt idx="871">
                  <c:v>43241</c:v>
                </c:pt>
                <c:pt idx="872">
                  <c:v>43242</c:v>
                </c:pt>
                <c:pt idx="873">
                  <c:v>43243</c:v>
                </c:pt>
                <c:pt idx="874">
                  <c:v>43244</c:v>
                </c:pt>
                <c:pt idx="875">
                  <c:v>43245</c:v>
                </c:pt>
                <c:pt idx="876">
                  <c:v>43246</c:v>
                </c:pt>
                <c:pt idx="877">
                  <c:v>43247</c:v>
                </c:pt>
                <c:pt idx="878">
                  <c:v>43248</c:v>
                </c:pt>
                <c:pt idx="879">
                  <c:v>43249</c:v>
                </c:pt>
                <c:pt idx="880">
                  <c:v>43250</c:v>
                </c:pt>
                <c:pt idx="881">
                  <c:v>43251</c:v>
                </c:pt>
                <c:pt idx="882">
                  <c:v>43252</c:v>
                </c:pt>
                <c:pt idx="883">
                  <c:v>43253</c:v>
                </c:pt>
                <c:pt idx="884">
                  <c:v>43254</c:v>
                </c:pt>
                <c:pt idx="885">
                  <c:v>43255</c:v>
                </c:pt>
                <c:pt idx="886">
                  <c:v>43256</c:v>
                </c:pt>
                <c:pt idx="887">
                  <c:v>43257</c:v>
                </c:pt>
                <c:pt idx="888">
                  <c:v>43258</c:v>
                </c:pt>
                <c:pt idx="889">
                  <c:v>43259</c:v>
                </c:pt>
                <c:pt idx="890">
                  <c:v>43260</c:v>
                </c:pt>
                <c:pt idx="891">
                  <c:v>43261</c:v>
                </c:pt>
                <c:pt idx="892">
                  <c:v>43262</c:v>
                </c:pt>
                <c:pt idx="893">
                  <c:v>43263</c:v>
                </c:pt>
                <c:pt idx="894">
                  <c:v>43264</c:v>
                </c:pt>
                <c:pt idx="895">
                  <c:v>43265</c:v>
                </c:pt>
                <c:pt idx="896">
                  <c:v>43266</c:v>
                </c:pt>
                <c:pt idx="897">
                  <c:v>43267</c:v>
                </c:pt>
                <c:pt idx="898">
                  <c:v>43268</c:v>
                </c:pt>
                <c:pt idx="899">
                  <c:v>43269</c:v>
                </c:pt>
                <c:pt idx="900">
                  <c:v>43270</c:v>
                </c:pt>
                <c:pt idx="901">
                  <c:v>43271</c:v>
                </c:pt>
                <c:pt idx="902">
                  <c:v>43272</c:v>
                </c:pt>
                <c:pt idx="903">
                  <c:v>43273</c:v>
                </c:pt>
                <c:pt idx="904">
                  <c:v>43274</c:v>
                </c:pt>
                <c:pt idx="905">
                  <c:v>43275</c:v>
                </c:pt>
                <c:pt idx="906">
                  <c:v>43276</c:v>
                </c:pt>
                <c:pt idx="907">
                  <c:v>43277</c:v>
                </c:pt>
                <c:pt idx="908">
                  <c:v>43278</c:v>
                </c:pt>
                <c:pt idx="909">
                  <c:v>43279</c:v>
                </c:pt>
                <c:pt idx="910">
                  <c:v>43280</c:v>
                </c:pt>
                <c:pt idx="911">
                  <c:v>43281</c:v>
                </c:pt>
                <c:pt idx="912">
                  <c:v>43282</c:v>
                </c:pt>
                <c:pt idx="913">
                  <c:v>43283</c:v>
                </c:pt>
                <c:pt idx="914">
                  <c:v>43284</c:v>
                </c:pt>
                <c:pt idx="915">
                  <c:v>43285</c:v>
                </c:pt>
                <c:pt idx="916">
                  <c:v>43286</c:v>
                </c:pt>
                <c:pt idx="917">
                  <c:v>43287</c:v>
                </c:pt>
                <c:pt idx="918">
                  <c:v>43288</c:v>
                </c:pt>
                <c:pt idx="919">
                  <c:v>43289</c:v>
                </c:pt>
                <c:pt idx="920">
                  <c:v>43290</c:v>
                </c:pt>
                <c:pt idx="921">
                  <c:v>43291</c:v>
                </c:pt>
                <c:pt idx="922">
                  <c:v>43292</c:v>
                </c:pt>
                <c:pt idx="923">
                  <c:v>43293</c:v>
                </c:pt>
                <c:pt idx="924">
                  <c:v>43294</c:v>
                </c:pt>
                <c:pt idx="925">
                  <c:v>43295</c:v>
                </c:pt>
                <c:pt idx="926">
                  <c:v>43296</c:v>
                </c:pt>
                <c:pt idx="927">
                  <c:v>43297</c:v>
                </c:pt>
                <c:pt idx="928">
                  <c:v>43298</c:v>
                </c:pt>
                <c:pt idx="929">
                  <c:v>43299</c:v>
                </c:pt>
                <c:pt idx="930">
                  <c:v>43300</c:v>
                </c:pt>
                <c:pt idx="931">
                  <c:v>43301</c:v>
                </c:pt>
                <c:pt idx="932">
                  <c:v>43302</c:v>
                </c:pt>
                <c:pt idx="933">
                  <c:v>43303</c:v>
                </c:pt>
                <c:pt idx="934">
                  <c:v>43304</c:v>
                </c:pt>
                <c:pt idx="935">
                  <c:v>43305</c:v>
                </c:pt>
                <c:pt idx="936">
                  <c:v>43306</c:v>
                </c:pt>
                <c:pt idx="937">
                  <c:v>43307</c:v>
                </c:pt>
                <c:pt idx="938">
                  <c:v>43308</c:v>
                </c:pt>
                <c:pt idx="939">
                  <c:v>43309</c:v>
                </c:pt>
                <c:pt idx="940">
                  <c:v>43310</c:v>
                </c:pt>
                <c:pt idx="941">
                  <c:v>43311</c:v>
                </c:pt>
                <c:pt idx="942">
                  <c:v>43312</c:v>
                </c:pt>
                <c:pt idx="943">
                  <c:v>43313</c:v>
                </c:pt>
                <c:pt idx="944">
                  <c:v>43314</c:v>
                </c:pt>
                <c:pt idx="945">
                  <c:v>43315</c:v>
                </c:pt>
                <c:pt idx="946">
                  <c:v>43316</c:v>
                </c:pt>
                <c:pt idx="947">
                  <c:v>43317</c:v>
                </c:pt>
                <c:pt idx="948">
                  <c:v>43318</c:v>
                </c:pt>
                <c:pt idx="949">
                  <c:v>43319</c:v>
                </c:pt>
                <c:pt idx="950">
                  <c:v>43320</c:v>
                </c:pt>
                <c:pt idx="951">
                  <c:v>43321</c:v>
                </c:pt>
                <c:pt idx="952">
                  <c:v>43322</c:v>
                </c:pt>
                <c:pt idx="953">
                  <c:v>43323</c:v>
                </c:pt>
                <c:pt idx="954">
                  <c:v>43324</c:v>
                </c:pt>
                <c:pt idx="955">
                  <c:v>43325</c:v>
                </c:pt>
                <c:pt idx="956">
                  <c:v>43326</c:v>
                </c:pt>
                <c:pt idx="957">
                  <c:v>43327</c:v>
                </c:pt>
                <c:pt idx="958">
                  <c:v>43328</c:v>
                </c:pt>
                <c:pt idx="959">
                  <c:v>43329</c:v>
                </c:pt>
                <c:pt idx="960">
                  <c:v>43330</c:v>
                </c:pt>
                <c:pt idx="961">
                  <c:v>43331</c:v>
                </c:pt>
                <c:pt idx="962">
                  <c:v>43332</c:v>
                </c:pt>
                <c:pt idx="963">
                  <c:v>43333</c:v>
                </c:pt>
                <c:pt idx="964">
                  <c:v>43334</c:v>
                </c:pt>
                <c:pt idx="965">
                  <c:v>43335</c:v>
                </c:pt>
                <c:pt idx="966">
                  <c:v>43336</c:v>
                </c:pt>
                <c:pt idx="967">
                  <c:v>43337</c:v>
                </c:pt>
                <c:pt idx="968">
                  <c:v>43338</c:v>
                </c:pt>
                <c:pt idx="969">
                  <c:v>43339</c:v>
                </c:pt>
                <c:pt idx="970">
                  <c:v>43340</c:v>
                </c:pt>
                <c:pt idx="971">
                  <c:v>43341</c:v>
                </c:pt>
                <c:pt idx="972">
                  <c:v>43342</c:v>
                </c:pt>
                <c:pt idx="973">
                  <c:v>43343</c:v>
                </c:pt>
                <c:pt idx="974">
                  <c:v>43344</c:v>
                </c:pt>
                <c:pt idx="975">
                  <c:v>43345</c:v>
                </c:pt>
                <c:pt idx="976">
                  <c:v>43346</c:v>
                </c:pt>
                <c:pt idx="977">
                  <c:v>43347</c:v>
                </c:pt>
                <c:pt idx="978">
                  <c:v>43348</c:v>
                </c:pt>
                <c:pt idx="979">
                  <c:v>43349</c:v>
                </c:pt>
                <c:pt idx="980">
                  <c:v>43350</c:v>
                </c:pt>
                <c:pt idx="981">
                  <c:v>43351</c:v>
                </c:pt>
                <c:pt idx="982">
                  <c:v>43352</c:v>
                </c:pt>
                <c:pt idx="983">
                  <c:v>43353</c:v>
                </c:pt>
                <c:pt idx="984">
                  <c:v>43354</c:v>
                </c:pt>
                <c:pt idx="985">
                  <c:v>43355</c:v>
                </c:pt>
                <c:pt idx="986">
                  <c:v>43356</c:v>
                </c:pt>
                <c:pt idx="987">
                  <c:v>43357</c:v>
                </c:pt>
                <c:pt idx="988">
                  <c:v>43358</c:v>
                </c:pt>
                <c:pt idx="989">
                  <c:v>43359</c:v>
                </c:pt>
                <c:pt idx="990">
                  <c:v>43360</c:v>
                </c:pt>
                <c:pt idx="991">
                  <c:v>43361</c:v>
                </c:pt>
                <c:pt idx="992">
                  <c:v>43362</c:v>
                </c:pt>
                <c:pt idx="993">
                  <c:v>43363</c:v>
                </c:pt>
                <c:pt idx="994">
                  <c:v>43364</c:v>
                </c:pt>
                <c:pt idx="995">
                  <c:v>43365</c:v>
                </c:pt>
                <c:pt idx="996">
                  <c:v>43366</c:v>
                </c:pt>
                <c:pt idx="997">
                  <c:v>43367</c:v>
                </c:pt>
                <c:pt idx="998">
                  <c:v>43368</c:v>
                </c:pt>
                <c:pt idx="999">
                  <c:v>43369</c:v>
                </c:pt>
                <c:pt idx="1000">
                  <c:v>43370</c:v>
                </c:pt>
                <c:pt idx="1001">
                  <c:v>43371</c:v>
                </c:pt>
                <c:pt idx="1002">
                  <c:v>43372</c:v>
                </c:pt>
                <c:pt idx="1003">
                  <c:v>43373</c:v>
                </c:pt>
                <c:pt idx="1004">
                  <c:v>43374</c:v>
                </c:pt>
                <c:pt idx="1005">
                  <c:v>43375</c:v>
                </c:pt>
                <c:pt idx="1006">
                  <c:v>43376</c:v>
                </c:pt>
                <c:pt idx="1007">
                  <c:v>43377</c:v>
                </c:pt>
                <c:pt idx="1008">
                  <c:v>43378</c:v>
                </c:pt>
                <c:pt idx="1009">
                  <c:v>43379</c:v>
                </c:pt>
                <c:pt idx="1010">
                  <c:v>43380</c:v>
                </c:pt>
                <c:pt idx="1011">
                  <c:v>43381</c:v>
                </c:pt>
                <c:pt idx="1012">
                  <c:v>43382</c:v>
                </c:pt>
                <c:pt idx="1013">
                  <c:v>43383</c:v>
                </c:pt>
                <c:pt idx="1014">
                  <c:v>43384</c:v>
                </c:pt>
                <c:pt idx="1015">
                  <c:v>43385</c:v>
                </c:pt>
                <c:pt idx="1016">
                  <c:v>43386</c:v>
                </c:pt>
                <c:pt idx="1017">
                  <c:v>43387</c:v>
                </c:pt>
                <c:pt idx="1018">
                  <c:v>43388</c:v>
                </c:pt>
                <c:pt idx="1019">
                  <c:v>43389</c:v>
                </c:pt>
                <c:pt idx="1020">
                  <c:v>43390</c:v>
                </c:pt>
                <c:pt idx="1021">
                  <c:v>43391</c:v>
                </c:pt>
                <c:pt idx="1022">
                  <c:v>43392</c:v>
                </c:pt>
                <c:pt idx="1023">
                  <c:v>43393</c:v>
                </c:pt>
                <c:pt idx="1024">
                  <c:v>43394</c:v>
                </c:pt>
                <c:pt idx="1025">
                  <c:v>43395</c:v>
                </c:pt>
                <c:pt idx="1026">
                  <c:v>43396</c:v>
                </c:pt>
                <c:pt idx="1027">
                  <c:v>43397</c:v>
                </c:pt>
                <c:pt idx="1028">
                  <c:v>43398</c:v>
                </c:pt>
                <c:pt idx="1029">
                  <c:v>43399</c:v>
                </c:pt>
                <c:pt idx="1030">
                  <c:v>43400</c:v>
                </c:pt>
                <c:pt idx="1031">
                  <c:v>43401</c:v>
                </c:pt>
                <c:pt idx="1032">
                  <c:v>43402</c:v>
                </c:pt>
                <c:pt idx="1033">
                  <c:v>43403</c:v>
                </c:pt>
                <c:pt idx="1034">
                  <c:v>43404</c:v>
                </c:pt>
                <c:pt idx="1035">
                  <c:v>43405</c:v>
                </c:pt>
                <c:pt idx="1036">
                  <c:v>43406</c:v>
                </c:pt>
                <c:pt idx="1037">
                  <c:v>43407</c:v>
                </c:pt>
                <c:pt idx="1038">
                  <c:v>43408</c:v>
                </c:pt>
                <c:pt idx="1039">
                  <c:v>43409</c:v>
                </c:pt>
                <c:pt idx="1040">
                  <c:v>43410</c:v>
                </c:pt>
                <c:pt idx="1041">
                  <c:v>43411</c:v>
                </c:pt>
                <c:pt idx="1042">
                  <c:v>43412</c:v>
                </c:pt>
                <c:pt idx="1043">
                  <c:v>43413</c:v>
                </c:pt>
                <c:pt idx="1044">
                  <c:v>43414</c:v>
                </c:pt>
                <c:pt idx="1045">
                  <c:v>43415</c:v>
                </c:pt>
                <c:pt idx="1046">
                  <c:v>43416</c:v>
                </c:pt>
                <c:pt idx="1047">
                  <c:v>43417</c:v>
                </c:pt>
                <c:pt idx="1048">
                  <c:v>43418</c:v>
                </c:pt>
                <c:pt idx="1049">
                  <c:v>43419</c:v>
                </c:pt>
                <c:pt idx="1050">
                  <c:v>43420</c:v>
                </c:pt>
                <c:pt idx="1051">
                  <c:v>43421</c:v>
                </c:pt>
                <c:pt idx="1052">
                  <c:v>43422</c:v>
                </c:pt>
                <c:pt idx="1053">
                  <c:v>43423</c:v>
                </c:pt>
                <c:pt idx="1054">
                  <c:v>43424</c:v>
                </c:pt>
                <c:pt idx="1055">
                  <c:v>43425</c:v>
                </c:pt>
                <c:pt idx="1056">
                  <c:v>43426</c:v>
                </c:pt>
                <c:pt idx="1057">
                  <c:v>43427</c:v>
                </c:pt>
                <c:pt idx="1058">
                  <c:v>43428</c:v>
                </c:pt>
                <c:pt idx="1059">
                  <c:v>43429</c:v>
                </c:pt>
                <c:pt idx="1060">
                  <c:v>43430</c:v>
                </c:pt>
                <c:pt idx="1061">
                  <c:v>43431</c:v>
                </c:pt>
                <c:pt idx="1062">
                  <c:v>43432</c:v>
                </c:pt>
                <c:pt idx="1063">
                  <c:v>43433</c:v>
                </c:pt>
                <c:pt idx="1064">
                  <c:v>43434</c:v>
                </c:pt>
                <c:pt idx="1065">
                  <c:v>43435</c:v>
                </c:pt>
                <c:pt idx="1066">
                  <c:v>43436</c:v>
                </c:pt>
                <c:pt idx="1067">
                  <c:v>43437</c:v>
                </c:pt>
                <c:pt idx="1068">
                  <c:v>43438</c:v>
                </c:pt>
                <c:pt idx="1069">
                  <c:v>43439</c:v>
                </c:pt>
                <c:pt idx="1070">
                  <c:v>43440</c:v>
                </c:pt>
                <c:pt idx="1071">
                  <c:v>43441</c:v>
                </c:pt>
                <c:pt idx="1072">
                  <c:v>43442</c:v>
                </c:pt>
                <c:pt idx="1073">
                  <c:v>43443</c:v>
                </c:pt>
                <c:pt idx="1074">
                  <c:v>43444</c:v>
                </c:pt>
                <c:pt idx="1075">
                  <c:v>43445</c:v>
                </c:pt>
                <c:pt idx="1076">
                  <c:v>43446</c:v>
                </c:pt>
                <c:pt idx="1077">
                  <c:v>43447</c:v>
                </c:pt>
                <c:pt idx="1078">
                  <c:v>43448</c:v>
                </c:pt>
                <c:pt idx="1079">
                  <c:v>43449</c:v>
                </c:pt>
                <c:pt idx="1080">
                  <c:v>43450</c:v>
                </c:pt>
                <c:pt idx="1081">
                  <c:v>43451</c:v>
                </c:pt>
                <c:pt idx="1082">
                  <c:v>43452</c:v>
                </c:pt>
                <c:pt idx="1083">
                  <c:v>43453</c:v>
                </c:pt>
                <c:pt idx="1084">
                  <c:v>43454</c:v>
                </c:pt>
                <c:pt idx="1085">
                  <c:v>43455</c:v>
                </c:pt>
                <c:pt idx="1086">
                  <c:v>43456</c:v>
                </c:pt>
                <c:pt idx="1087">
                  <c:v>43457</c:v>
                </c:pt>
                <c:pt idx="1088">
                  <c:v>43458</c:v>
                </c:pt>
                <c:pt idx="1089">
                  <c:v>43459</c:v>
                </c:pt>
                <c:pt idx="1090">
                  <c:v>43460</c:v>
                </c:pt>
                <c:pt idx="1091">
                  <c:v>43461</c:v>
                </c:pt>
                <c:pt idx="1092">
                  <c:v>43462</c:v>
                </c:pt>
                <c:pt idx="1093">
                  <c:v>43463</c:v>
                </c:pt>
                <c:pt idx="1094">
                  <c:v>43464</c:v>
                </c:pt>
                <c:pt idx="1095">
                  <c:v>43465</c:v>
                </c:pt>
                <c:pt idx="1096">
                  <c:v>43466</c:v>
                </c:pt>
                <c:pt idx="1097">
                  <c:v>43467</c:v>
                </c:pt>
                <c:pt idx="1098">
                  <c:v>43468</c:v>
                </c:pt>
                <c:pt idx="1099">
                  <c:v>43469</c:v>
                </c:pt>
                <c:pt idx="1100">
                  <c:v>43470</c:v>
                </c:pt>
                <c:pt idx="1101">
                  <c:v>43471</c:v>
                </c:pt>
                <c:pt idx="1102">
                  <c:v>43472</c:v>
                </c:pt>
                <c:pt idx="1103">
                  <c:v>43473</c:v>
                </c:pt>
                <c:pt idx="1104">
                  <c:v>43474</c:v>
                </c:pt>
                <c:pt idx="1105">
                  <c:v>43475</c:v>
                </c:pt>
                <c:pt idx="1106">
                  <c:v>43476</c:v>
                </c:pt>
                <c:pt idx="1107">
                  <c:v>43477</c:v>
                </c:pt>
                <c:pt idx="1108">
                  <c:v>43478</c:v>
                </c:pt>
                <c:pt idx="1109">
                  <c:v>43479</c:v>
                </c:pt>
                <c:pt idx="1110">
                  <c:v>43480</c:v>
                </c:pt>
                <c:pt idx="1111">
                  <c:v>43481</c:v>
                </c:pt>
                <c:pt idx="1112">
                  <c:v>43482</c:v>
                </c:pt>
                <c:pt idx="1113">
                  <c:v>43483</c:v>
                </c:pt>
                <c:pt idx="1114">
                  <c:v>43484</c:v>
                </c:pt>
                <c:pt idx="1115">
                  <c:v>43485</c:v>
                </c:pt>
                <c:pt idx="1116">
                  <c:v>43486</c:v>
                </c:pt>
                <c:pt idx="1117">
                  <c:v>43487</c:v>
                </c:pt>
                <c:pt idx="1118">
                  <c:v>43488</c:v>
                </c:pt>
                <c:pt idx="1119">
                  <c:v>43489</c:v>
                </c:pt>
                <c:pt idx="1120">
                  <c:v>43490</c:v>
                </c:pt>
                <c:pt idx="1121">
                  <c:v>43491</c:v>
                </c:pt>
                <c:pt idx="1122">
                  <c:v>43492</c:v>
                </c:pt>
                <c:pt idx="1123">
                  <c:v>43493</c:v>
                </c:pt>
                <c:pt idx="1124">
                  <c:v>43494</c:v>
                </c:pt>
                <c:pt idx="1125">
                  <c:v>43495</c:v>
                </c:pt>
                <c:pt idx="1126">
                  <c:v>43496</c:v>
                </c:pt>
                <c:pt idx="1127">
                  <c:v>43497</c:v>
                </c:pt>
                <c:pt idx="1128">
                  <c:v>43498</c:v>
                </c:pt>
                <c:pt idx="1129">
                  <c:v>43499</c:v>
                </c:pt>
                <c:pt idx="1130">
                  <c:v>43500</c:v>
                </c:pt>
                <c:pt idx="1131">
                  <c:v>43501</c:v>
                </c:pt>
                <c:pt idx="1132">
                  <c:v>43502</c:v>
                </c:pt>
                <c:pt idx="1133">
                  <c:v>43503</c:v>
                </c:pt>
                <c:pt idx="1134">
                  <c:v>43504</c:v>
                </c:pt>
                <c:pt idx="1135">
                  <c:v>43505</c:v>
                </c:pt>
                <c:pt idx="1136">
                  <c:v>43506</c:v>
                </c:pt>
                <c:pt idx="1137">
                  <c:v>43507</c:v>
                </c:pt>
                <c:pt idx="1138">
                  <c:v>43508</c:v>
                </c:pt>
                <c:pt idx="1139">
                  <c:v>43509</c:v>
                </c:pt>
                <c:pt idx="1140">
                  <c:v>43510</c:v>
                </c:pt>
                <c:pt idx="1141">
                  <c:v>43511</c:v>
                </c:pt>
                <c:pt idx="1142">
                  <c:v>43512</c:v>
                </c:pt>
                <c:pt idx="1143">
                  <c:v>43513</c:v>
                </c:pt>
                <c:pt idx="1144">
                  <c:v>43514</c:v>
                </c:pt>
                <c:pt idx="1145">
                  <c:v>43515</c:v>
                </c:pt>
                <c:pt idx="1146">
                  <c:v>43516</c:v>
                </c:pt>
                <c:pt idx="1147">
                  <c:v>43517</c:v>
                </c:pt>
                <c:pt idx="1148">
                  <c:v>43518</c:v>
                </c:pt>
                <c:pt idx="1149">
                  <c:v>43519</c:v>
                </c:pt>
                <c:pt idx="1150">
                  <c:v>43520</c:v>
                </c:pt>
                <c:pt idx="1151">
                  <c:v>43521</c:v>
                </c:pt>
                <c:pt idx="1152">
                  <c:v>43522</c:v>
                </c:pt>
                <c:pt idx="1153">
                  <c:v>43523</c:v>
                </c:pt>
                <c:pt idx="1154">
                  <c:v>43524</c:v>
                </c:pt>
                <c:pt idx="1155">
                  <c:v>43525</c:v>
                </c:pt>
                <c:pt idx="1156">
                  <c:v>43526</c:v>
                </c:pt>
                <c:pt idx="1157">
                  <c:v>43527</c:v>
                </c:pt>
                <c:pt idx="1158">
                  <c:v>43528</c:v>
                </c:pt>
                <c:pt idx="1159">
                  <c:v>43529</c:v>
                </c:pt>
                <c:pt idx="1160">
                  <c:v>43530</c:v>
                </c:pt>
                <c:pt idx="1161">
                  <c:v>43531</c:v>
                </c:pt>
                <c:pt idx="1162">
                  <c:v>43532</c:v>
                </c:pt>
                <c:pt idx="1163">
                  <c:v>43533</c:v>
                </c:pt>
                <c:pt idx="1164">
                  <c:v>43534</c:v>
                </c:pt>
                <c:pt idx="1165">
                  <c:v>43535</c:v>
                </c:pt>
                <c:pt idx="1166">
                  <c:v>43536</c:v>
                </c:pt>
                <c:pt idx="1167">
                  <c:v>43537</c:v>
                </c:pt>
                <c:pt idx="1168">
                  <c:v>43538</c:v>
                </c:pt>
                <c:pt idx="1169">
                  <c:v>43539</c:v>
                </c:pt>
                <c:pt idx="1170">
                  <c:v>43540</c:v>
                </c:pt>
                <c:pt idx="1171">
                  <c:v>43541</c:v>
                </c:pt>
                <c:pt idx="1172">
                  <c:v>43542</c:v>
                </c:pt>
                <c:pt idx="1173">
                  <c:v>43543</c:v>
                </c:pt>
                <c:pt idx="1174">
                  <c:v>43544</c:v>
                </c:pt>
                <c:pt idx="1175">
                  <c:v>43545</c:v>
                </c:pt>
                <c:pt idx="1176">
                  <c:v>43546</c:v>
                </c:pt>
                <c:pt idx="1177">
                  <c:v>43547</c:v>
                </c:pt>
                <c:pt idx="1178">
                  <c:v>43548</c:v>
                </c:pt>
                <c:pt idx="1179">
                  <c:v>43549</c:v>
                </c:pt>
                <c:pt idx="1180">
                  <c:v>43550</c:v>
                </c:pt>
                <c:pt idx="1181">
                  <c:v>43551</c:v>
                </c:pt>
                <c:pt idx="1182">
                  <c:v>43552</c:v>
                </c:pt>
                <c:pt idx="1183">
                  <c:v>43553</c:v>
                </c:pt>
                <c:pt idx="1184">
                  <c:v>43554</c:v>
                </c:pt>
                <c:pt idx="1185">
                  <c:v>43555</c:v>
                </c:pt>
                <c:pt idx="1186">
                  <c:v>43556</c:v>
                </c:pt>
                <c:pt idx="1187">
                  <c:v>43557</c:v>
                </c:pt>
                <c:pt idx="1188">
                  <c:v>43558</c:v>
                </c:pt>
                <c:pt idx="1189">
                  <c:v>43559</c:v>
                </c:pt>
                <c:pt idx="1190">
                  <c:v>43560</c:v>
                </c:pt>
                <c:pt idx="1191">
                  <c:v>43561</c:v>
                </c:pt>
                <c:pt idx="1192">
                  <c:v>43562</c:v>
                </c:pt>
                <c:pt idx="1193">
                  <c:v>43563</c:v>
                </c:pt>
                <c:pt idx="1194">
                  <c:v>43564</c:v>
                </c:pt>
                <c:pt idx="1195">
                  <c:v>43565</c:v>
                </c:pt>
                <c:pt idx="1196">
                  <c:v>43566</c:v>
                </c:pt>
                <c:pt idx="1197">
                  <c:v>43567</c:v>
                </c:pt>
                <c:pt idx="1198">
                  <c:v>43568</c:v>
                </c:pt>
                <c:pt idx="1199">
                  <c:v>43569</c:v>
                </c:pt>
                <c:pt idx="1200">
                  <c:v>43570</c:v>
                </c:pt>
                <c:pt idx="1201">
                  <c:v>43571</c:v>
                </c:pt>
                <c:pt idx="1202">
                  <c:v>43572</c:v>
                </c:pt>
                <c:pt idx="1203">
                  <c:v>43573</c:v>
                </c:pt>
                <c:pt idx="1204">
                  <c:v>43574</c:v>
                </c:pt>
                <c:pt idx="1205">
                  <c:v>43575</c:v>
                </c:pt>
                <c:pt idx="1206">
                  <c:v>43576</c:v>
                </c:pt>
                <c:pt idx="1207">
                  <c:v>43577</c:v>
                </c:pt>
                <c:pt idx="1208">
                  <c:v>43578</c:v>
                </c:pt>
                <c:pt idx="1209">
                  <c:v>43579</c:v>
                </c:pt>
                <c:pt idx="1210">
                  <c:v>43580</c:v>
                </c:pt>
                <c:pt idx="1211">
                  <c:v>43581</c:v>
                </c:pt>
                <c:pt idx="1212">
                  <c:v>43582</c:v>
                </c:pt>
                <c:pt idx="1213">
                  <c:v>43583</c:v>
                </c:pt>
                <c:pt idx="1214">
                  <c:v>43584</c:v>
                </c:pt>
                <c:pt idx="1215">
                  <c:v>43585</c:v>
                </c:pt>
                <c:pt idx="1216">
                  <c:v>43586</c:v>
                </c:pt>
                <c:pt idx="1217">
                  <c:v>43587</c:v>
                </c:pt>
                <c:pt idx="1218">
                  <c:v>43588</c:v>
                </c:pt>
                <c:pt idx="1219">
                  <c:v>43589</c:v>
                </c:pt>
                <c:pt idx="1220">
                  <c:v>43590</c:v>
                </c:pt>
                <c:pt idx="1221">
                  <c:v>43591</c:v>
                </c:pt>
                <c:pt idx="1222">
                  <c:v>43592</c:v>
                </c:pt>
                <c:pt idx="1223">
                  <c:v>43593</c:v>
                </c:pt>
                <c:pt idx="1224">
                  <c:v>43594</c:v>
                </c:pt>
                <c:pt idx="1225">
                  <c:v>43595</c:v>
                </c:pt>
                <c:pt idx="1226">
                  <c:v>43596</c:v>
                </c:pt>
                <c:pt idx="1227">
                  <c:v>43597</c:v>
                </c:pt>
                <c:pt idx="1228">
                  <c:v>43598</c:v>
                </c:pt>
                <c:pt idx="1229">
                  <c:v>43599</c:v>
                </c:pt>
                <c:pt idx="1230">
                  <c:v>43600</c:v>
                </c:pt>
                <c:pt idx="1231">
                  <c:v>43601</c:v>
                </c:pt>
                <c:pt idx="1232">
                  <c:v>43602</c:v>
                </c:pt>
                <c:pt idx="1233">
                  <c:v>43603</c:v>
                </c:pt>
                <c:pt idx="1234">
                  <c:v>43604</c:v>
                </c:pt>
                <c:pt idx="1235">
                  <c:v>43605</c:v>
                </c:pt>
                <c:pt idx="1236">
                  <c:v>43606</c:v>
                </c:pt>
                <c:pt idx="1237">
                  <c:v>43607</c:v>
                </c:pt>
                <c:pt idx="1238">
                  <c:v>43608</c:v>
                </c:pt>
                <c:pt idx="1239">
                  <c:v>43609</c:v>
                </c:pt>
                <c:pt idx="1240">
                  <c:v>43610</c:v>
                </c:pt>
                <c:pt idx="1241">
                  <c:v>43611</c:v>
                </c:pt>
                <c:pt idx="1242">
                  <c:v>43612</c:v>
                </c:pt>
                <c:pt idx="1243">
                  <c:v>43613</c:v>
                </c:pt>
                <c:pt idx="1244">
                  <c:v>43614</c:v>
                </c:pt>
                <c:pt idx="1245">
                  <c:v>43615</c:v>
                </c:pt>
                <c:pt idx="1246">
                  <c:v>43616</c:v>
                </c:pt>
                <c:pt idx="1247">
                  <c:v>43617</c:v>
                </c:pt>
                <c:pt idx="1248">
                  <c:v>43618</c:v>
                </c:pt>
                <c:pt idx="1249">
                  <c:v>43619</c:v>
                </c:pt>
                <c:pt idx="1250">
                  <c:v>43620</c:v>
                </c:pt>
                <c:pt idx="1251">
                  <c:v>43621</c:v>
                </c:pt>
                <c:pt idx="1252">
                  <c:v>43622</c:v>
                </c:pt>
                <c:pt idx="1253">
                  <c:v>43623</c:v>
                </c:pt>
                <c:pt idx="1254">
                  <c:v>43624</c:v>
                </c:pt>
                <c:pt idx="1255">
                  <c:v>43625</c:v>
                </c:pt>
                <c:pt idx="1256">
                  <c:v>43626</c:v>
                </c:pt>
                <c:pt idx="1257">
                  <c:v>43627</c:v>
                </c:pt>
                <c:pt idx="1258">
                  <c:v>43628</c:v>
                </c:pt>
                <c:pt idx="1259">
                  <c:v>43629</c:v>
                </c:pt>
                <c:pt idx="1260">
                  <c:v>43630</c:v>
                </c:pt>
                <c:pt idx="1261">
                  <c:v>43631</c:v>
                </c:pt>
                <c:pt idx="1262">
                  <c:v>43632</c:v>
                </c:pt>
                <c:pt idx="1263">
                  <c:v>43633</c:v>
                </c:pt>
                <c:pt idx="1264">
                  <c:v>43634</c:v>
                </c:pt>
                <c:pt idx="1265">
                  <c:v>43635</c:v>
                </c:pt>
                <c:pt idx="1266">
                  <c:v>43636</c:v>
                </c:pt>
                <c:pt idx="1267">
                  <c:v>43637</c:v>
                </c:pt>
                <c:pt idx="1268">
                  <c:v>43638</c:v>
                </c:pt>
                <c:pt idx="1269">
                  <c:v>43639</c:v>
                </c:pt>
                <c:pt idx="1270">
                  <c:v>43640</c:v>
                </c:pt>
                <c:pt idx="1271">
                  <c:v>43641</c:v>
                </c:pt>
                <c:pt idx="1272">
                  <c:v>43642</c:v>
                </c:pt>
                <c:pt idx="1273">
                  <c:v>43643</c:v>
                </c:pt>
                <c:pt idx="1274">
                  <c:v>43644</c:v>
                </c:pt>
                <c:pt idx="1275">
                  <c:v>43645</c:v>
                </c:pt>
                <c:pt idx="1276">
                  <c:v>43646</c:v>
                </c:pt>
                <c:pt idx="1277">
                  <c:v>43647</c:v>
                </c:pt>
                <c:pt idx="1278">
                  <c:v>43648</c:v>
                </c:pt>
                <c:pt idx="1279">
                  <c:v>43649</c:v>
                </c:pt>
                <c:pt idx="1280">
                  <c:v>43650</c:v>
                </c:pt>
                <c:pt idx="1281">
                  <c:v>43651</c:v>
                </c:pt>
                <c:pt idx="1282">
                  <c:v>43652</c:v>
                </c:pt>
                <c:pt idx="1283">
                  <c:v>43653</c:v>
                </c:pt>
                <c:pt idx="1284">
                  <c:v>43654</c:v>
                </c:pt>
                <c:pt idx="1285">
                  <c:v>43655</c:v>
                </c:pt>
                <c:pt idx="1286">
                  <c:v>43656</c:v>
                </c:pt>
                <c:pt idx="1287">
                  <c:v>43657</c:v>
                </c:pt>
                <c:pt idx="1288">
                  <c:v>43658</c:v>
                </c:pt>
                <c:pt idx="1289">
                  <c:v>43659</c:v>
                </c:pt>
                <c:pt idx="1290">
                  <c:v>43660</c:v>
                </c:pt>
                <c:pt idx="1291">
                  <c:v>43661</c:v>
                </c:pt>
                <c:pt idx="1292">
                  <c:v>43662</c:v>
                </c:pt>
                <c:pt idx="1293">
                  <c:v>43663</c:v>
                </c:pt>
                <c:pt idx="1294">
                  <c:v>43664</c:v>
                </c:pt>
                <c:pt idx="1295">
                  <c:v>43665</c:v>
                </c:pt>
                <c:pt idx="1296">
                  <c:v>43666</c:v>
                </c:pt>
                <c:pt idx="1297">
                  <c:v>43667</c:v>
                </c:pt>
                <c:pt idx="1298">
                  <c:v>43668</c:v>
                </c:pt>
                <c:pt idx="1299">
                  <c:v>43669</c:v>
                </c:pt>
                <c:pt idx="1300">
                  <c:v>43670</c:v>
                </c:pt>
                <c:pt idx="1301">
                  <c:v>43671</c:v>
                </c:pt>
                <c:pt idx="1302">
                  <c:v>43672</c:v>
                </c:pt>
                <c:pt idx="1303">
                  <c:v>43673</c:v>
                </c:pt>
                <c:pt idx="1304">
                  <c:v>43674</c:v>
                </c:pt>
                <c:pt idx="1305">
                  <c:v>43675</c:v>
                </c:pt>
                <c:pt idx="1306">
                  <c:v>43676</c:v>
                </c:pt>
                <c:pt idx="1307">
                  <c:v>43677</c:v>
                </c:pt>
                <c:pt idx="1308">
                  <c:v>43678</c:v>
                </c:pt>
                <c:pt idx="1309">
                  <c:v>43679</c:v>
                </c:pt>
                <c:pt idx="1310">
                  <c:v>43680</c:v>
                </c:pt>
                <c:pt idx="1311">
                  <c:v>43681</c:v>
                </c:pt>
                <c:pt idx="1312">
                  <c:v>43682</c:v>
                </c:pt>
                <c:pt idx="1313">
                  <c:v>43683</c:v>
                </c:pt>
                <c:pt idx="1314">
                  <c:v>43684</c:v>
                </c:pt>
                <c:pt idx="1315">
                  <c:v>43685</c:v>
                </c:pt>
                <c:pt idx="1316">
                  <c:v>43686</c:v>
                </c:pt>
                <c:pt idx="1317">
                  <c:v>43687</c:v>
                </c:pt>
                <c:pt idx="1318">
                  <c:v>43688</c:v>
                </c:pt>
                <c:pt idx="1319">
                  <c:v>43689</c:v>
                </c:pt>
                <c:pt idx="1320">
                  <c:v>43690</c:v>
                </c:pt>
                <c:pt idx="1321">
                  <c:v>43691</c:v>
                </c:pt>
                <c:pt idx="1322">
                  <c:v>43692</c:v>
                </c:pt>
                <c:pt idx="1323">
                  <c:v>43693</c:v>
                </c:pt>
                <c:pt idx="1324">
                  <c:v>43694</c:v>
                </c:pt>
                <c:pt idx="1325">
                  <c:v>43695</c:v>
                </c:pt>
                <c:pt idx="1326">
                  <c:v>43696</c:v>
                </c:pt>
                <c:pt idx="1327">
                  <c:v>43697</c:v>
                </c:pt>
                <c:pt idx="1328">
                  <c:v>43698</c:v>
                </c:pt>
                <c:pt idx="1329">
                  <c:v>43699</c:v>
                </c:pt>
                <c:pt idx="1330">
                  <c:v>43700</c:v>
                </c:pt>
                <c:pt idx="1331">
                  <c:v>43701</c:v>
                </c:pt>
                <c:pt idx="1332">
                  <c:v>43702</c:v>
                </c:pt>
                <c:pt idx="1333">
                  <c:v>43703</c:v>
                </c:pt>
                <c:pt idx="1334">
                  <c:v>43704</c:v>
                </c:pt>
                <c:pt idx="1335">
                  <c:v>43705</c:v>
                </c:pt>
                <c:pt idx="1336">
                  <c:v>43706</c:v>
                </c:pt>
                <c:pt idx="1337">
                  <c:v>43707</c:v>
                </c:pt>
                <c:pt idx="1338">
                  <c:v>43708</c:v>
                </c:pt>
                <c:pt idx="1339">
                  <c:v>43709</c:v>
                </c:pt>
                <c:pt idx="1340">
                  <c:v>43710</c:v>
                </c:pt>
                <c:pt idx="1341">
                  <c:v>43711</c:v>
                </c:pt>
                <c:pt idx="1342">
                  <c:v>43712</c:v>
                </c:pt>
                <c:pt idx="1343">
                  <c:v>43713</c:v>
                </c:pt>
                <c:pt idx="1344">
                  <c:v>43714</c:v>
                </c:pt>
                <c:pt idx="1345">
                  <c:v>43715</c:v>
                </c:pt>
                <c:pt idx="1346">
                  <c:v>43716</c:v>
                </c:pt>
                <c:pt idx="1347">
                  <c:v>43717</c:v>
                </c:pt>
                <c:pt idx="1348">
                  <c:v>43718</c:v>
                </c:pt>
                <c:pt idx="1349">
                  <c:v>43719</c:v>
                </c:pt>
                <c:pt idx="1350">
                  <c:v>43720</c:v>
                </c:pt>
                <c:pt idx="1351">
                  <c:v>43721</c:v>
                </c:pt>
                <c:pt idx="1352">
                  <c:v>43722</c:v>
                </c:pt>
                <c:pt idx="1353">
                  <c:v>43723</c:v>
                </c:pt>
                <c:pt idx="1354">
                  <c:v>43724</c:v>
                </c:pt>
                <c:pt idx="1355">
                  <c:v>43725</c:v>
                </c:pt>
                <c:pt idx="1356">
                  <c:v>43726</c:v>
                </c:pt>
                <c:pt idx="1357">
                  <c:v>43727</c:v>
                </c:pt>
                <c:pt idx="1358">
                  <c:v>43728</c:v>
                </c:pt>
                <c:pt idx="1359">
                  <c:v>43729</c:v>
                </c:pt>
                <c:pt idx="1360">
                  <c:v>43730</c:v>
                </c:pt>
                <c:pt idx="1361">
                  <c:v>43731</c:v>
                </c:pt>
                <c:pt idx="1362">
                  <c:v>43732</c:v>
                </c:pt>
                <c:pt idx="1363">
                  <c:v>43733</c:v>
                </c:pt>
                <c:pt idx="1364">
                  <c:v>43734</c:v>
                </c:pt>
                <c:pt idx="1365">
                  <c:v>43735</c:v>
                </c:pt>
                <c:pt idx="1366">
                  <c:v>43736</c:v>
                </c:pt>
                <c:pt idx="1367">
                  <c:v>43737</c:v>
                </c:pt>
                <c:pt idx="1368">
                  <c:v>43738</c:v>
                </c:pt>
                <c:pt idx="1369">
                  <c:v>43739</c:v>
                </c:pt>
                <c:pt idx="1370">
                  <c:v>43740</c:v>
                </c:pt>
                <c:pt idx="1371">
                  <c:v>43741</c:v>
                </c:pt>
                <c:pt idx="1372">
                  <c:v>43742</c:v>
                </c:pt>
                <c:pt idx="1373">
                  <c:v>43743</c:v>
                </c:pt>
                <c:pt idx="1374">
                  <c:v>43744</c:v>
                </c:pt>
                <c:pt idx="1375">
                  <c:v>43745</c:v>
                </c:pt>
                <c:pt idx="1376">
                  <c:v>43746</c:v>
                </c:pt>
                <c:pt idx="1377">
                  <c:v>43747</c:v>
                </c:pt>
                <c:pt idx="1378">
                  <c:v>43748</c:v>
                </c:pt>
                <c:pt idx="1379">
                  <c:v>43749</c:v>
                </c:pt>
                <c:pt idx="1380">
                  <c:v>43750</c:v>
                </c:pt>
                <c:pt idx="1381">
                  <c:v>43751</c:v>
                </c:pt>
                <c:pt idx="1382">
                  <c:v>43752</c:v>
                </c:pt>
                <c:pt idx="1383">
                  <c:v>43753</c:v>
                </c:pt>
                <c:pt idx="1384">
                  <c:v>43754</c:v>
                </c:pt>
                <c:pt idx="1385">
                  <c:v>43755</c:v>
                </c:pt>
                <c:pt idx="1386">
                  <c:v>43756</c:v>
                </c:pt>
                <c:pt idx="1387">
                  <c:v>43757</c:v>
                </c:pt>
                <c:pt idx="1388">
                  <c:v>43758</c:v>
                </c:pt>
                <c:pt idx="1389">
                  <c:v>43759</c:v>
                </c:pt>
                <c:pt idx="1390">
                  <c:v>43760</c:v>
                </c:pt>
                <c:pt idx="1391">
                  <c:v>43761</c:v>
                </c:pt>
                <c:pt idx="1392">
                  <c:v>43762</c:v>
                </c:pt>
                <c:pt idx="1393">
                  <c:v>43763</c:v>
                </c:pt>
                <c:pt idx="1394">
                  <c:v>43764</c:v>
                </c:pt>
                <c:pt idx="1395">
                  <c:v>43765</c:v>
                </c:pt>
                <c:pt idx="1396">
                  <c:v>43766</c:v>
                </c:pt>
                <c:pt idx="1397">
                  <c:v>43767</c:v>
                </c:pt>
                <c:pt idx="1398">
                  <c:v>43768</c:v>
                </c:pt>
                <c:pt idx="1399">
                  <c:v>43769</c:v>
                </c:pt>
                <c:pt idx="1400">
                  <c:v>43770</c:v>
                </c:pt>
                <c:pt idx="1401">
                  <c:v>43771</c:v>
                </c:pt>
                <c:pt idx="1402">
                  <c:v>43772</c:v>
                </c:pt>
                <c:pt idx="1403">
                  <c:v>43773</c:v>
                </c:pt>
                <c:pt idx="1404">
                  <c:v>43774</c:v>
                </c:pt>
                <c:pt idx="1405">
                  <c:v>43775</c:v>
                </c:pt>
                <c:pt idx="1406">
                  <c:v>43776</c:v>
                </c:pt>
                <c:pt idx="1407">
                  <c:v>43777</c:v>
                </c:pt>
                <c:pt idx="1408">
                  <c:v>43778</c:v>
                </c:pt>
                <c:pt idx="1409">
                  <c:v>43779</c:v>
                </c:pt>
                <c:pt idx="1410">
                  <c:v>43780</c:v>
                </c:pt>
                <c:pt idx="1411">
                  <c:v>43781</c:v>
                </c:pt>
                <c:pt idx="1412">
                  <c:v>43782</c:v>
                </c:pt>
                <c:pt idx="1413">
                  <c:v>43783</c:v>
                </c:pt>
                <c:pt idx="1414">
                  <c:v>43784</c:v>
                </c:pt>
                <c:pt idx="1415">
                  <c:v>43785</c:v>
                </c:pt>
                <c:pt idx="1416">
                  <c:v>43786</c:v>
                </c:pt>
                <c:pt idx="1417">
                  <c:v>43787</c:v>
                </c:pt>
                <c:pt idx="1418">
                  <c:v>43788</c:v>
                </c:pt>
                <c:pt idx="1419">
                  <c:v>43789</c:v>
                </c:pt>
                <c:pt idx="1420">
                  <c:v>43790</c:v>
                </c:pt>
                <c:pt idx="1421">
                  <c:v>43791</c:v>
                </c:pt>
                <c:pt idx="1422">
                  <c:v>43792</c:v>
                </c:pt>
                <c:pt idx="1423">
                  <c:v>43793</c:v>
                </c:pt>
                <c:pt idx="1424">
                  <c:v>43794</c:v>
                </c:pt>
                <c:pt idx="1425">
                  <c:v>43795</c:v>
                </c:pt>
                <c:pt idx="1426">
                  <c:v>43796</c:v>
                </c:pt>
                <c:pt idx="1427">
                  <c:v>43797</c:v>
                </c:pt>
                <c:pt idx="1428">
                  <c:v>43798</c:v>
                </c:pt>
                <c:pt idx="1429">
                  <c:v>43799</c:v>
                </c:pt>
                <c:pt idx="1430">
                  <c:v>43800</c:v>
                </c:pt>
                <c:pt idx="1431">
                  <c:v>43801</c:v>
                </c:pt>
                <c:pt idx="1432">
                  <c:v>43802</c:v>
                </c:pt>
                <c:pt idx="1433">
                  <c:v>43803</c:v>
                </c:pt>
                <c:pt idx="1434">
                  <c:v>43804</c:v>
                </c:pt>
                <c:pt idx="1435">
                  <c:v>43805</c:v>
                </c:pt>
                <c:pt idx="1436">
                  <c:v>43806</c:v>
                </c:pt>
                <c:pt idx="1437">
                  <c:v>43807</c:v>
                </c:pt>
                <c:pt idx="1438">
                  <c:v>43808</c:v>
                </c:pt>
                <c:pt idx="1439">
                  <c:v>43809</c:v>
                </c:pt>
                <c:pt idx="1440">
                  <c:v>43810</c:v>
                </c:pt>
                <c:pt idx="1441">
                  <c:v>43811</c:v>
                </c:pt>
                <c:pt idx="1442">
                  <c:v>43812</c:v>
                </c:pt>
                <c:pt idx="1443">
                  <c:v>43813</c:v>
                </c:pt>
                <c:pt idx="1444">
                  <c:v>43814</c:v>
                </c:pt>
                <c:pt idx="1445">
                  <c:v>43815</c:v>
                </c:pt>
                <c:pt idx="1446">
                  <c:v>43816</c:v>
                </c:pt>
                <c:pt idx="1447">
                  <c:v>43817</c:v>
                </c:pt>
                <c:pt idx="1448">
                  <c:v>43818</c:v>
                </c:pt>
                <c:pt idx="1449">
                  <c:v>43819</c:v>
                </c:pt>
                <c:pt idx="1450">
                  <c:v>43820</c:v>
                </c:pt>
                <c:pt idx="1451">
                  <c:v>43821</c:v>
                </c:pt>
                <c:pt idx="1452">
                  <c:v>43822</c:v>
                </c:pt>
                <c:pt idx="1453">
                  <c:v>43823</c:v>
                </c:pt>
                <c:pt idx="1454">
                  <c:v>43824</c:v>
                </c:pt>
                <c:pt idx="1455">
                  <c:v>43825</c:v>
                </c:pt>
                <c:pt idx="1456">
                  <c:v>43826</c:v>
                </c:pt>
                <c:pt idx="1457">
                  <c:v>43827</c:v>
                </c:pt>
                <c:pt idx="1458">
                  <c:v>43828</c:v>
                </c:pt>
                <c:pt idx="1459">
                  <c:v>43829</c:v>
                </c:pt>
                <c:pt idx="1460">
                  <c:v>43830</c:v>
                </c:pt>
                <c:pt idx="1461">
                  <c:v>43831</c:v>
                </c:pt>
                <c:pt idx="1462">
                  <c:v>43832</c:v>
                </c:pt>
                <c:pt idx="1463">
                  <c:v>43833</c:v>
                </c:pt>
                <c:pt idx="1464">
                  <c:v>43834</c:v>
                </c:pt>
                <c:pt idx="1465">
                  <c:v>43835</c:v>
                </c:pt>
                <c:pt idx="1466">
                  <c:v>43836</c:v>
                </c:pt>
                <c:pt idx="1467">
                  <c:v>43837</c:v>
                </c:pt>
                <c:pt idx="1468">
                  <c:v>43838</c:v>
                </c:pt>
                <c:pt idx="1469">
                  <c:v>43839</c:v>
                </c:pt>
                <c:pt idx="1470">
                  <c:v>43840</c:v>
                </c:pt>
                <c:pt idx="1471">
                  <c:v>43841</c:v>
                </c:pt>
                <c:pt idx="1472">
                  <c:v>43842</c:v>
                </c:pt>
                <c:pt idx="1473">
                  <c:v>43843</c:v>
                </c:pt>
                <c:pt idx="1474">
                  <c:v>43844</c:v>
                </c:pt>
                <c:pt idx="1475">
                  <c:v>43845</c:v>
                </c:pt>
                <c:pt idx="1476">
                  <c:v>43846</c:v>
                </c:pt>
                <c:pt idx="1477">
                  <c:v>43847</c:v>
                </c:pt>
                <c:pt idx="1478">
                  <c:v>43848</c:v>
                </c:pt>
                <c:pt idx="1479">
                  <c:v>43849</c:v>
                </c:pt>
                <c:pt idx="1480">
                  <c:v>43850</c:v>
                </c:pt>
                <c:pt idx="1481">
                  <c:v>43851</c:v>
                </c:pt>
                <c:pt idx="1482">
                  <c:v>43852</c:v>
                </c:pt>
                <c:pt idx="1483">
                  <c:v>43853</c:v>
                </c:pt>
                <c:pt idx="1484">
                  <c:v>43854</c:v>
                </c:pt>
                <c:pt idx="1485">
                  <c:v>43855</c:v>
                </c:pt>
                <c:pt idx="1486">
                  <c:v>43856</c:v>
                </c:pt>
                <c:pt idx="1487">
                  <c:v>43857</c:v>
                </c:pt>
                <c:pt idx="1488">
                  <c:v>43858</c:v>
                </c:pt>
                <c:pt idx="1489">
                  <c:v>43859</c:v>
                </c:pt>
                <c:pt idx="1490">
                  <c:v>43860</c:v>
                </c:pt>
                <c:pt idx="1491">
                  <c:v>43861</c:v>
                </c:pt>
                <c:pt idx="1492">
                  <c:v>43862</c:v>
                </c:pt>
                <c:pt idx="1493">
                  <c:v>43863</c:v>
                </c:pt>
                <c:pt idx="1494">
                  <c:v>43864</c:v>
                </c:pt>
                <c:pt idx="1495">
                  <c:v>43865</c:v>
                </c:pt>
                <c:pt idx="1496">
                  <c:v>43866</c:v>
                </c:pt>
                <c:pt idx="1497">
                  <c:v>43867</c:v>
                </c:pt>
                <c:pt idx="1498">
                  <c:v>43868</c:v>
                </c:pt>
                <c:pt idx="1499">
                  <c:v>43869</c:v>
                </c:pt>
                <c:pt idx="1500">
                  <c:v>43870</c:v>
                </c:pt>
                <c:pt idx="1501">
                  <c:v>43871</c:v>
                </c:pt>
                <c:pt idx="1502">
                  <c:v>43872</c:v>
                </c:pt>
                <c:pt idx="1503">
                  <c:v>43873</c:v>
                </c:pt>
                <c:pt idx="1504">
                  <c:v>43874</c:v>
                </c:pt>
                <c:pt idx="1505">
                  <c:v>43875</c:v>
                </c:pt>
                <c:pt idx="1506">
                  <c:v>43876</c:v>
                </c:pt>
                <c:pt idx="1507">
                  <c:v>43877</c:v>
                </c:pt>
                <c:pt idx="1508">
                  <c:v>43878</c:v>
                </c:pt>
                <c:pt idx="1509">
                  <c:v>43879</c:v>
                </c:pt>
                <c:pt idx="1510">
                  <c:v>43880</c:v>
                </c:pt>
                <c:pt idx="1511">
                  <c:v>43881</c:v>
                </c:pt>
                <c:pt idx="1512">
                  <c:v>43882</c:v>
                </c:pt>
                <c:pt idx="1513">
                  <c:v>43883</c:v>
                </c:pt>
                <c:pt idx="1514">
                  <c:v>43884</c:v>
                </c:pt>
                <c:pt idx="1515">
                  <c:v>43885</c:v>
                </c:pt>
                <c:pt idx="1516">
                  <c:v>43886</c:v>
                </c:pt>
                <c:pt idx="1517">
                  <c:v>43887</c:v>
                </c:pt>
                <c:pt idx="1518">
                  <c:v>43888</c:v>
                </c:pt>
                <c:pt idx="1519">
                  <c:v>43889</c:v>
                </c:pt>
                <c:pt idx="1520">
                  <c:v>43890</c:v>
                </c:pt>
                <c:pt idx="1521">
                  <c:v>43891</c:v>
                </c:pt>
                <c:pt idx="1522">
                  <c:v>43892</c:v>
                </c:pt>
                <c:pt idx="1523">
                  <c:v>43893</c:v>
                </c:pt>
                <c:pt idx="1524">
                  <c:v>43894</c:v>
                </c:pt>
                <c:pt idx="1525">
                  <c:v>43895</c:v>
                </c:pt>
                <c:pt idx="1526">
                  <c:v>43896</c:v>
                </c:pt>
                <c:pt idx="1527">
                  <c:v>43897</c:v>
                </c:pt>
                <c:pt idx="1528">
                  <c:v>43898</c:v>
                </c:pt>
                <c:pt idx="1529">
                  <c:v>43899</c:v>
                </c:pt>
                <c:pt idx="1530">
                  <c:v>43900</c:v>
                </c:pt>
                <c:pt idx="1531">
                  <c:v>43901</c:v>
                </c:pt>
                <c:pt idx="1532">
                  <c:v>43902</c:v>
                </c:pt>
                <c:pt idx="1533">
                  <c:v>43903</c:v>
                </c:pt>
                <c:pt idx="1534">
                  <c:v>43904</c:v>
                </c:pt>
                <c:pt idx="1535">
                  <c:v>43905</c:v>
                </c:pt>
                <c:pt idx="1536">
                  <c:v>43906</c:v>
                </c:pt>
                <c:pt idx="1537">
                  <c:v>43907</c:v>
                </c:pt>
                <c:pt idx="1538">
                  <c:v>43908</c:v>
                </c:pt>
                <c:pt idx="1539">
                  <c:v>43909</c:v>
                </c:pt>
                <c:pt idx="1540">
                  <c:v>43910</c:v>
                </c:pt>
                <c:pt idx="1541">
                  <c:v>43911</c:v>
                </c:pt>
                <c:pt idx="1542">
                  <c:v>43912</c:v>
                </c:pt>
                <c:pt idx="1543">
                  <c:v>43913</c:v>
                </c:pt>
                <c:pt idx="1544">
                  <c:v>43914</c:v>
                </c:pt>
                <c:pt idx="1545">
                  <c:v>43915</c:v>
                </c:pt>
                <c:pt idx="1546">
                  <c:v>43916</c:v>
                </c:pt>
                <c:pt idx="1547">
                  <c:v>43917</c:v>
                </c:pt>
                <c:pt idx="1548">
                  <c:v>43918</c:v>
                </c:pt>
                <c:pt idx="1549">
                  <c:v>43919</c:v>
                </c:pt>
                <c:pt idx="1550">
                  <c:v>43920</c:v>
                </c:pt>
                <c:pt idx="1551">
                  <c:v>43921</c:v>
                </c:pt>
                <c:pt idx="1552">
                  <c:v>43922</c:v>
                </c:pt>
                <c:pt idx="1553">
                  <c:v>43923</c:v>
                </c:pt>
                <c:pt idx="1554">
                  <c:v>43924</c:v>
                </c:pt>
                <c:pt idx="1555">
                  <c:v>43925</c:v>
                </c:pt>
                <c:pt idx="1556">
                  <c:v>43926</c:v>
                </c:pt>
                <c:pt idx="1557">
                  <c:v>43927</c:v>
                </c:pt>
                <c:pt idx="1558">
                  <c:v>43928</c:v>
                </c:pt>
                <c:pt idx="1559">
                  <c:v>43929</c:v>
                </c:pt>
                <c:pt idx="1560">
                  <c:v>43930</c:v>
                </c:pt>
                <c:pt idx="1561">
                  <c:v>43931</c:v>
                </c:pt>
                <c:pt idx="1562">
                  <c:v>43932</c:v>
                </c:pt>
                <c:pt idx="1563">
                  <c:v>43933</c:v>
                </c:pt>
                <c:pt idx="1564">
                  <c:v>43934</c:v>
                </c:pt>
                <c:pt idx="1565">
                  <c:v>43935</c:v>
                </c:pt>
                <c:pt idx="1566">
                  <c:v>43936</c:v>
                </c:pt>
                <c:pt idx="1567">
                  <c:v>43937</c:v>
                </c:pt>
                <c:pt idx="1568">
                  <c:v>43938</c:v>
                </c:pt>
                <c:pt idx="1569">
                  <c:v>43939</c:v>
                </c:pt>
                <c:pt idx="1570">
                  <c:v>43940</c:v>
                </c:pt>
                <c:pt idx="1571">
                  <c:v>43941</c:v>
                </c:pt>
                <c:pt idx="1572">
                  <c:v>43942</c:v>
                </c:pt>
                <c:pt idx="1573">
                  <c:v>43943</c:v>
                </c:pt>
                <c:pt idx="1574">
                  <c:v>43944</c:v>
                </c:pt>
                <c:pt idx="1575">
                  <c:v>43945</c:v>
                </c:pt>
                <c:pt idx="1576">
                  <c:v>43946</c:v>
                </c:pt>
                <c:pt idx="1577">
                  <c:v>43947</c:v>
                </c:pt>
                <c:pt idx="1578">
                  <c:v>43948</c:v>
                </c:pt>
                <c:pt idx="1579">
                  <c:v>43949</c:v>
                </c:pt>
                <c:pt idx="1580">
                  <c:v>43950</c:v>
                </c:pt>
                <c:pt idx="1581">
                  <c:v>43951</c:v>
                </c:pt>
                <c:pt idx="1582">
                  <c:v>43952</c:v>
                </c:pt>
                <c:pt idx="1583">
                  <c:v>43953</c:v>
                </c:pt>
                <c:pt idx="1584">
                  <c:v>43954</c:v>
                </c:pt>
                <c:pt idx="1585">
                  <c:v>43955</c:v>
                </c:pt>
                <c:pt idx="1586">
                  <c:v>43956</c:v>
                </c:pt>
                <c:pt idx="1587">
                  <c:v>43957</c:v>
                </c:pt>
                <c:pt idx="1588">
                  <c:v>43958</c:v>
                </c:pt>
                <c:pt idx="1589">
                  <c:v>43959</c:v>
                </c:pt>
                <c:pt idx="1590">
                  <c:v>43960</c:v>
                </c:pt>
                <c:pt idx="1591">
                  <c:v>43961</c:v>
                </c:pt>
                <c:pt idx="1592">
                  <c:v>43962</c:v>
                </c:pt>
                <c:pt idx="1593">
                  <c:v>43963</c:v>
                </c:pt>
                <c:pt idx="1594">
                  <c:v>43964</c:v>
                </c:pt>
                <c:pt idx="1595">
                  <c:v>43965</c:v>
                </c:pt>
                <c:pt idx="1596">
                  <c:v>43966</c:v>
                </c:pt>
                <c:pt idx="1597">
                  <c:v>43967</c:v>
                </c:pt>
                <c:pt idx="1598">
                  <c:v>43968</c:v>
                </c:pt>
                <c:pt idx="1599">
                  <c:v>43969</c:v>
                </c:pt>
                <c:pt idx="1600">
                  <c:v>43970</c:v>
                </c:pt>
                <c:pt idx="1601">
                  <c:v>43971</c:v>
                </c:pt>
                <c:pt idx="1602">
                  <c:v>43972</c:v>
                </c:pt>
                <c:pt idx="1603">
                  <c:v>43973</c:v>
                </c:pt>
                <c:pt idx="1604">
                  <c:v>43974</c:v>
                </c:pt>
                <c:pt idx="1605">
                  <c:v>43975</c:v>
                </c:pt>
                <c:pt idx="1606">
                  <c:v>43976</c:v>
                </c:pt>
                <c:pt idx="1607">
                  <c:v>43977</c:v>
                </c:pt>
                <c:pt idx="1608">
                  <c:v>43978</c:v>
                </c:pt>
                <c:pt idx="1609">
                  <c:v>43979</c:v>
                </c:pt>
                <c:pt idx="1610">
                  <c:v>43980</c:v>
                </c:pt>
                <c:pt idx="1611">
                  <c:v>43981</c:v>
                </c:pt>
                <c:pt idx="1612">
                  <c:v>43982</c:v>
                </c:pt>
                <c:pt idx="1613">
                  <c:v>43983</c:v>
                </c:pt>
                <c:pt idx="1614">
                  <c:v>43984</c:v>
                </c:pt>
                <c:pt idx="1615">
                  <c:v>43985</c:v>
                </c:pt>
                <c:pt idx="1616">
                  <c:v>43986</c:v>
                </c:pt>
                <c:pt idx="1617">
                  <c:v>43987</c:v>
                </c:pt>
                <c:pt idx="1618">
                  <c:v>43988</c:v>
                </c:pt>
                <c:pt idx="1619">
                  <c:v>43989</c:v>
                </c:pt>
                <c:pt idx="1620">
                  <c:v>43990</c:v>
                </c:pt>
                <c:pt idx="1621">
                  <c:v>43991</c:v>
                </c:pt>
                <c:pt idx="1622">
                  <c:v>43992</c:v>
                </c:pt>
                <c:pt idx="1623">
                  <c:v>43993</c:v>
                </c:pt>
                <c:pt idx="1624">
                  <c:v>43994</c:v>
                </c:pt>
                <c:pt idx="1625">
                  <c:v>43995</c:v>
                </c:pt>
                <c:pt idx="1626">
                  <c:v>43996</c:v>
                </c:pt>
                <c:pt idx="1627">
                  <c:v>43997</c:v>
                </c:pt>
                <c:pt idx="1628">
                  <c:v>43998</c:v>
                </c:pt>
                <c:pt idx="1629">
                  <c:v>43999</c:v>
                </c:pt>
                <c:pt idx="1630">
                  <c:v>44000</c:v>
                </c:pt>
                <c:pt idx="1631">
                  <c:v>44001</c:v>
                </c:pt>
                <c:pt idx="1632">
                  <c:v>44002</c:v>
                </c:pt>
                <c:pt idx="1633">
                  <c:v>44003</c:v>
                </c:pt>
                <c:pt idx="1634">
                  <c:v>44004</c:v>
                </c:pt>
                <c:pt idx="1635">
                  <c:v>44005</c:v>
                </c:pt>
                <c:pt idx="1636">
                  <c:v>44006</c:v>
                </c:pt>
                <c:pt idx="1637">
                  <c:v>44007</c:v>
                </c:pt>
                <c:pt idx="1638">
                  <c:v>44008</c:v>
                </c:pt>
                <c:pt idx="1639">
                  <c:v>44009</c:v>
                </c:pt>
                <c:pt idx="1640">
                  <c:v>44010</c:v>
                </c:pt>
                <c:pt idx="1641">
                  <c:v>44011</c:v>
                </c:pt>
                <c:pt idx="1642">
                  <c:v>44012</c:v>
                </c:pt>
                <c:pt idx="1643">
                  <c:v>44013</c:v>
                </c:pt>
                <c:pt idx="1644">
                  <c:v>44014</c:v>
                </c:pt>
                <c:pt idx="1645">
                  <c:v>44015</c:v>
                </c:pt>
                <c:pt idx="1646">
                  <c:v>44016</c:v>
                </c:pt>
                <c:pt idx="1647">
                  <c:v>44017</c:v>
                </c:pt>
                <c:pt idx="1648">
                  <c:v>44018</c:v>
                </c:pt>
                <c:pt idx="1649">
                  <c:v>44019</c:v>
                </c:pt>
                <c:pt idx="1650">
                  <c:v>44020</c:v>
                </c:pt>
                <c:pt idx="1651">
                  <c:v>44021</c:v>
                </c:pt>
                <c:pt idx="1652">
                  <c:v>44022</c:v>
                </c:pt>
                <c:pt idx="1653">
                  <c:v>44023</c:v>
                </c:pt>
                <c:pt idx="1654">
                  <c:v>44024</c:v>
                </c:pt>
                <c:pt idx="1655">
                  <c:v>44025</c:v>
                </c:pt>
                <c:pt idx="1656">
                  <c:v>44026</c:v>
                </c:pt>
                <c:pt idx="1657">
                  <c:v>44027</c:v>
                </c:pt>
                <c:pt idx="1658">
                  <c:v>44028</c:v>
                </c:pt>
                <c:pt idx="1659">
                  <c:v>44029</c:v>
                </c:pt>
                <c:pt idx="1660">
                  <c:v>44030</c:v>
                </c:pt>
                <c:pt idx="1661">
                  <c:v>44031</c:v>
                </c:pt>
                <c:pt idx="1662">
                  <c:v>44032</c:v>
                </c:pt>
                <c:pt idx="1663">
                  <c:v>44033</c:v>
                </c:pt>
                <c:pt idx="1664">
                  <c:v>44034</c:v>
                </c:pt>
                <c:pt idx="1665">
                  <c:v>44035</c:v>
                </c:pt>
                <c:pt idx="1666">
                  <c:v>44036</c:v>
                </c:pt>
                <c:pt idx="1667">
                  <c:v>44037</c:v>
                </c:pt>
                <c:pt idx="1668">
                  <c:v>44038</c:v>
                </c:pt>
                <c:pt idx="1669">
                  <c:v>44039</c:v>
                </c:pt>
                <c:pt idx="1670">
                  <c:v>44040</c:v>
                </c:pt>
                <c:pt idx="1671">
                  <c:v>44041</c:v>
                </c:pt>
                <c:pt idx="1672">
                  <c:v>44042</c:v>
                </c:pt>
                <c:pt idx="1673">
                  <c:v>44043</c:v>
                </c:pt>
                <c:pt idx="1674">
                  <c:v>44044</c:v>
                </c:pt>
                <c:pt idx="1675">
                  <c:v>44045</c:v>
                </c:pt>
                <c:pt idx="1676">
                  <c:v>44046</c:v>
                </c:pt>
                <c:pt idx="1677">
                  <c:v>44047</c:v>
                </c:pt>
                <c:pt idx="1678">
                  <c:v>44048</c:v>
                </c:pt>
                <c:pt idx="1679">
                  <c:v>44049</c:v>
                </c:pt>
                <c:pt idx="1680">
                  <c:v>44050</c:v>
                </c:pt>
                <c:pt idx="1681">
                  <c:v>44051</c:v>
                </c:pt>
                <c:pt idx="1682">
                  <c:v>44052</c:v>
                </c:pt>
                <c:pt idx="1683">
                  <c:v>44053</c:v>
                </c:pt>
                <c:pt idx="1684">
                  <c:v>44054</c:v>
                </c:pt>
                <c:pt idx="1685">
                  <c:v>44055</c:v>
                </c:pt>
                <c:pt idx="1686">
                  <c:v>44056</c:v>
                </c:pt>
                <c:pt idx="1687">
                  <c:v>44057</c:v>
                </c:pt>
                <c:pt idx="1688">
                  <c:v>44058</c:v>
                </c:pt>
                <c:pt idx="1689">
                  <c:v>44059</c:v>
                </c:pt>
                <c:pt idx="1690">
                  <c:v>44060</c:v>
                </c:pt>
                <c:pt idx="1691">
                  <c:v>44061</c:v>
                </c:pt>
                <c:pt idx="1692">
                  <c:v>44062</c:v>
                </c:pt>
                <c:pt idx="1693">
                  <c:v>44063</c:v>
                </c:pt>
                <c:pt idx="1694">
                  <c:v>44064</c:v>
                </c:pt>
                <c:pt idx="1695">
                  <c:v>44065</c:v>
                </c:pt>
                <c:pt idx="1696">
                  <c:v>44066</c:v>
                </c:pt>
                <c:pt idx="1697">
                  <c:v>44067</c:v>
                </c:pt>
                <c:pt idx="1698">
                  <c:v>44068</c:v>
                </c:pt>
                <c:pt idx="1699">
                  <c:v>44069</c:v>
                </c:pt>
                <c:pt idx="1700">
                  <c:v>44070</c:v>
                </c:pt>
                <c:pt idx="1701">
                  <c:v>44071</c:v>
                </c:pt>
                <c:pt idx="1702">
                  <c:v>44072</c:v>
                </c:pt>
                <c:pt idx="1703">
                  <c:v>44073</c:v>
                </c:pt>
                <c:pt idx="1704">
                  <c:v>44074</c:v>
                </c:pt>
                <c:pt idx="1705">
                  <c:v>44075</c:v>
                </c:pt>
                <c:pt idx="1706">
                  <c:v>44076</c:v>
                </c:pt>
                <c:pt idx="1707">
                  <c:v>44077</c:v>
                </c:pt>
                <c:pt idx="1708">
                  <c:v>44078</c:v>
                </c:pt>
                <c:pt idx="1709">
                  <c:v>44079</c:v>
                </c:pt>
                <c:pt idx="1710">
                  <c:v>44080</c:v>
                </c:pt>
                <c:pt idx="1711">
                  <c:v>44081</c:v>
                </c:pt>
                <c:pt idx="1712">
                  <c:v>44082</c:v>
                </c:pt>
                <c:pt idx="1713">
                  <c:v>44083</c:v>
                </c:pt>
                <c:pt idx="1714">
                  <c:v>44084</c:v>
                </c:pt>
                <c:pt idx="1715">
                  <c:v>44085</c:v>
                </c:pt>
                <c:pt idx="1716">
                  <c:v>44086</c:v>
                </c:pt>
                <c:pt idx="1717">
                  <c:v>44087</c:v>
                </c:pt>
                <c:pt idx="1718">
                  <c:v>44088</c:v>
                </c:pt>
                <c:pt idx="1719">
                  <c:v>44089</c:v>
                </c:pt>
                <c:pt idx="1720">
                  <c:v>44090</c:v>
                </c:pt>
                <c:pt idx="1721">
                  <c:v>44091</c:v>
                </c:pt>
                <c:pt idx="1722">
                  <c:v>44092</c:v>
                </c:pt>
                <c:pt idx="1723">
                  <c:v>44093</c:v>
                </c:pt>
                <c:pt idx="1724">
                  <c:v>44094</c:v>
                </c:pt>
                <c:pt idx="1725">
                  <c:v>44095</c:v>
                </c:pt>
                <c:pt idx="1726">
                  <c:v>44096</c:v>
                </c:pt>
                <c:pt idx="1727">
                  <c:v>44097</c:v>
                </c:pt>
                <c:pt idx="1728">
                  <c:v>44098</c:v>
                </c:pt>
                <c:pt idx="1729">
                  <c:v>44099</c:v>
                </c:pt>
                <c:pt idx="1730">
                  <c:v>44100</c:v>
                </c:pt>
                <c:pt idx="1731">
                  <c:v>44101</c:v>
                </c:pt>
                <c:pt idx="1732">
                  <c:v>44102</c:v>
                </c:pt>
                <c:pt idx="1733">
                  <c:v>44103</c:v>
                </c:pt>
                <c:pt idx="1734">
                  <c:v>44104</c:v>
                </c:pt>
                <c:pt idx="1735">
                  <c:v>44105</c:v>
                </c:pt>
                <c:pt idx="1736">
                  <c:v>44106</c:v>
                </c:pt>
                <c:pt idx="1737">
                  <c:v>44107</c:v>
                </c:pt>
                <c:pt idx="1738">
                  <c:v>44108</c:v>
                </c:pt>
                <c:pt idx="1739">
                  <c:v>44109</c:v>
                </c:pt>
                <c:pt idx="1740">
                  <c:v>44110</c:v>
                </c:pt>
                <c:pt idx="1741">
                  <c:v>44111</c:v>
                </c:pt>
                <c:pt idx="1742">
                  <c:v>44112</c:v>
                </c:pt>
                <c:pt idx="1743">
                  <c:v>44113</c:v>
                </c:pt>
                <c:pt idx="1744">
                  <c:v>44114</c:v>
                </c:pt>
                <c:pt idx="1745">
                  <c:v>44115</c:v>
                </c:pt>
                <c:pt idx="1746">
                  <c:v>44116</c:v>
                </c:pt>
                <c:pt idx="1747">
                  <c:v>44117</c:v>
                </c:pt>
                <c:pt idx="1748">
                  <c:v>44118</c:v>
                </c:pt>
                <c:pt idx="1749">
                  <c:v>44119</c:v>
                </c:pt>
                <c:pt idx="1750">
                  <c:v>44120</c:v>
                </c:pt>
                <c:pt idx="1751">
                  <c:v>44121</c:v>
                </c:pt>
                <c:pt idx="1752">
                  <c:v>44122</c:v>
                </c:pt>
                <c:pt idx="1753">
                  <c:v>44123</c:v>
                </c:pt>
                <c:pt idx="1754">
                  <c:v>44124</c:v>
                </c:pt>
                <c:pt idx="1755">
                  <c:v>44125</c:v>
                </c:pt>
                <c:pt idx="1756">
                  <c:v>44126</c:v>
                </c:pt>
                <c:pt idx="1757">
                  <c:v>44127</c:v>
                </c:pt>
                <c:pt idx="1758">
                  <c:v>44128</c:v>
                </c:pt>
                <c:pt idx="1759">
                  <c:v>44129</c:v>
                </c:pt>
                <c:pt idx="1760">
                  <c:v>44130</c:v>
                </c:pt>
                <c:pt idx="1761">
                  <c:v>44131</c:v>
                </c:pt>
                <c:pt idx="1762">
                  <c:v>44132</c:v>
                </c:pt>
                <c:pt idx="1763">
                  <c:v>44133</c:v>
                </c:pt>
                <c:pt idx="1764">
                  <c:v>44134</c:v>
                </c:pt>
                <c:pt idx="1765">
                  <c:v>44135</c:v>
                </c:pt>
                <c:pt idx="1766">
                  <c:v>44136</c:v>
                </c:pt>
                <c:pt idx="1767">
                  <c:v>44137</c:v>
                </c:pt>
                <c:pt idx="1768">
                  <c:v>44138</c:v>
                </c:pt>
                <c:pt idx="1769">
                  <c:v>44139</c:v>
                </c:pt>
                <c:pt idx="1770">
                  <c:v>44140</c:v>
                </c:pt>
                <c:pt idx="1771">
                  <c:v>44141</c:v>
                </c:pt>
                <c:pt idx="1772">
                  <c:v>44142</c:v>
                </c:pt>
                <c:pt idx="1773">
                  <c:v>44143</c:v>
                </c:pt>
                <c:pt idx="1774">
                  <c:v>44144</c:v>
                </c:pt>
                <c:pt idx="1775">
                  <c:v>44145</c:v>
                </c:pt>
                <c:pt idx="1776">
                  <c:v>44146</c:v>
                </c:pt>
                <c:pt idx="1777">
                  <c:v>44147</c:v>
                </c:pt>
                <c:pt idx="1778">
                  <c:v>44148</c:v>
                </c:pt>
                <c:pt idx="1779">
                  <c:v>44149</c:v>
                </c:pt>
                <c:pt idx="1780">
                  <c:v>44150</c:v>
                </c:pt>
                <c:pt idx="1781">
                  <c:v>44151</c:v>
                </c:pt>
                <c:pt idx="1782">
                  <c:v>44152</c:v>
                </c:pt>
                <c:pt idx="1783">
                  <c:v>44153</c:v>
                </c:pt>
                <c:pt idx="1784">
                  <c:v>44154</c:v>
                </c:pt>
                <c:pt idx="1785">
                  <c:v>44155</c:v>
                </c:pt>
                <c:pt idx="1786">
                  <c:v>44156</c:v>
                </c:pt>
                <c:pt idx="1787">
                  <c:v>44157</c:v>
                </c:pt>
                <c:pt idx="1788">
                  <c:v>44158</c:v>
                </c:pt>
                <c:pt idx="1789">
                  <c:v>44159</c:v>
                </c:pt>
                <c:pt idx="1790">
                  <c:v>44160</c:v>
                </c:pt>
                <c:pt idx="1791">
                  <c:v>44161</c:v>
                </c:pt>
                <c:pt idx="1792">
                  <c:v>44162</c:v>
                </c:pt>
                <c:pt idx="1793">
                  <c:v>44163</c:v>
                </c:pt>
                <c:pt idx="1794">
                  <c:v>44164</c:v>
                </c:pt>
                <c:pt idx="1795">
                  <c:v>44165</c:v>
                </c:pt>
                <c:pt idx="1796">
                  <c:v>44166</c:v>
                </c:pt>
                <c:pt idx="1797">
                  <c:v>44167</c:v>
                </c:pt>
                <c:pt idx="1798">
                  <c:v>44168</c:v>
                </c:pt>
                <c:pt idx="1799">
                  <c:v>44169</c:v>
                </c:pt>
                <c:pt idx="1800">
                  <c:v>44170</c:v>
                </c:pt>
                <c:pt idx="1801">
                  <c:v>44171</c:v>
                </c:pt>
                <c:pt idx="1802">
                  <c:v>44172</c:v>
                </c:pt>
                <c:pt idx="1803">
                  <c:v>44173</c:v>
                </c:pt>
                <c:pt idx="1804">
                  <c:v>44174</c:v>
                </c:pt>
                <c:pt idx="1805">
                  <c:v>44175</c:v>
                </c:pt>
                <c:pt idx="1806">
                  <c:v>44176</c:v>
                </c:pt>
                <c:pt idx="1807">
                  <c:v>44177</c:v>
                </c:pt>
                <c:pt idx="1808">
                  <c:v>44178</c:v>
                </c:pt>
                <c:pt idx="1809">
                  <c:v>44179</c:v>
                </c:pt>
                <c:pt idx="1810">
                  <c:v>44180</c:v>
                </c:pt>
                <c:pt idx="1811">
                  <c:v>44181</c:v>
                </c:pt>
                <c:pt idx="1812">
                  <c:v>44182</c:v>
                </c:pt>
                <c:pt idx="1813">
                  <c:v>44183</c:v>
                </c:pt>
                <c:pt idx="1814">
                  <c:v>44184</c:v>
                </c:pt>
                <c:pt idx="1815">
                  <c:v>44185</c:v>
                </c:pt>
                <c:pt idx="1816">
                  <c:v>44186</c:v>
                </c:pt>
                <c:pt idx="1817">
                  <c:v>44187</c:v>
                </c:pt>
                <c:pt idx="1818">
                  <c:v>44188</c:v>
                </c:pt>
                <c:pt idx="1819">
                  <c:v>44189</c:v>
                </c:pt>
                <c:pt idx="1820">
                  <c:v>44190</c:v>
                </c:pt>
                <c:pt idx="1821">
                  <c:v>44191</c:v>
                </c:pt>
                <c:pt idx="1822">
                  <c:v>44192</c:v>
                </c:pt>
                <c:pt idx="1823">
                  <c:v>44193</c:v>
                </c:pt>
                <c:pt idx="1824">
                  <c:v>44194</c:v>
                </c:pt>
                <c:pt idx="1825">
                  <c:v>44195</c:v>
                </c:pt>
                <c:pt idx="1826">
                  <c:v>44196</c:v>
                </c:pt>
                <c:pt idx="1827">
                  <c:v>44197</c:v>
                </c:pt>
                <c:pt idx="1828">
                  <c:v>44198</c:v>
                </c:pt>
                <c:pt idx="1829">
                  <c:v>44199</c:v>
                </c:pt>
                <c:pt idx="1830">
                  <c:v>44200</c:v>
                </c:pt>
                <c:pt idx="1831">
                  <c:v>44201</c:v>
                </c:pt>
                <c:pt idx="1832">
                  <c:v>44202</c:v>
                </c:pt>
                <c:pt idx="1833">
                  <c:v>44203</c:v>
                </c:pt>
                <c:pt idx="1834">
                  <c:v>44204</c:v>
                </c:pt>
                <c:pt idx="1835">
                  <c:v>44205</c:v>
                </c:pt>
                <c:pt idx="1836">
                  <c:v>44206</c:v>
                </c:pt>
                <c:pt idx="1837">
                  <c:v>44207</c:v>
                </c:pt>
                <c:pt idx="1838">
                  <c:v>44208</c:v>
                </c:pt>
                <c:pt idx="1839">
                  <c:v>44209</c:v>
                </c:pt>
                <c:pt idx="1840">
                  <c:v>44210</c:v>
                </c:pt>
                <c:pt idx="1841">
                  <c:v>44211</c:v>
                </c:pt>
                <c:pt idx="1842">
                  <c:v>44212</c:v>
                </c:pt>
                <c:pt idx="1843">
                  <c:v>44213</c:v>
                </c:pt>
                <c:pt idx="1844">
                  <c:v>44214</c:v>
                </c:pt>
                <c:pt idx="1845">
                  <c:v>44215</c:v>
                </c:pt>
                <c:pt idx="1846">
                  <c:v>44216</c:v>
                </c:pt>
                <c:pt idx="1847">
                  <c:v>44217</c:v>
                </c:pt>
                <c:pt idx="1848">
                  <c:v>44218</c:v>
                </c:pt>
                <c:pt idx="1849">
                  <c:v>44219</c:v>
                </c:pt>
                <c:pt idx="1850">
                  <c:v>44220</c:v>
                </c:pt>
                <c:pt idx="1851">
                  <c:v>44221</c:v>
                </c:pt>
                <c:pt idx="1852">
                  <c:v>44222</c:v>
                </c:pt>
                <c:pt idx="1853">
                  <c:v>44223</c:v>
                </c:pt>
                <c:pt idx="1854">
                  <c:v>44224</c:v>
                </c:pt>
                <c:pt idx="1855">
                  <c:v>44225</c:v>
                </c:pt>
                <c:pt idx="1856">
                  <c:v>44226</c:v>
                </c:pt>
                <c:pt idx="1857">
                  <c:v>44227</c:v>
                </c:pt>
                <c:pt idx="1858">
                  <c:v>44228</c:v>
                </c:pt>
                <c:pt idx="1859">
                  <c:v>44229</c:v>
                </c:pt>
                <c:pt idx="1860">
                  <c:v>44230</c:v>
                </c:pt>
                <c:pt idx="1861">
                  <c:v>44231</c:v>
                </c:pt>
                <c:pt idx="1862">
                  <c:v>44232</c:v>
                </c:pt>
                <c:pt idx="1863">
                  <c:v>44233</c:v>
                </c:pt>
                <c:pt idx="1864">
                  <c:v>44234</c:v>
                </c:pt>
                <c:pt idx="1865">
                  <c:v>44235</c:v>
                </c:pt>
                <c:pt idx="1866">
                  <c:v>44236</c:v>
                </c:pt>
                <c:pt idx="1867">
                  <c:v>44237</c:v>
                </c:pt>
                <c:pt idx="1868">
                  <c:v>44238</c:v>
                </c:pt>
                <c:pt idx="1869">
                  <c:v>44239</c:v>
                </c:pt>
                <c:pt idx="1870">
                  <c:v>44240</c:v>
                </c:pt>
                <c:pt idx="1871">
                  <c:v>44241</c:v>
                </c:pt>
                <c:pt idx="1872">
                  <c:v>44242</c:v>
                </c:pt>
                <c:pt idx="1873">
                  <c:v>44243</c:v>
                </c:pt>
                <c:pt idx="1874">
                  <c:v>44244</c:v>
                </c:pt>
                <c:pt idx="1875">
                  <c:v>44245</c:v>
                </c:pt>
                <c:pt idx="1876">
                  <c:v>44246</c:v>
                </c:pt>
                <c:pt idx="1877">
                  <c:v>44247</c:v>
                </c:pt>
                <c:pt idx="1878">
                  <c:v>44248</c:v>
                </c:pt>
                <c:pt idx="1879">
                  <c:v>44249</c:v>
                </c:pt>
                <c:pt idx="1880">
                  <c:v>44250</c:v>
                </c:pt>
                <c:pt idx="1881">
                  <c:v>44251</c:v>
                </c:pt>
                <c:pt idx="1882">
                  <c:v>44252</c:v>
                </c:pt>
                <c:pt idx="1883">
                  <c:v>44253</c:v>
                </c:pt>
                <c:pt idx="1884">
                  <c:v>44254</c:v>
                </c:pt>
                <c:pt idx="1885">
                  <c:v>44255</c:v>
                </c:pt>
                <c:pt idx="1886">
                  <c:v>44256</c:v>
                </c:pt>
                <c:pt idx="1887">
                  <c:v>44257</c:v>
                </c:pt>
                <c:pt idx="1888">
                  <c:v>44258</c:v>
                </c:pt>
                <c:pt idx="1889">
                  <c:v>44259</c:v>
                </c:pt>
                <c:pt idx="1890">
                  <c:v>44260</c:v>
                </c:pt>
                <c:pt idx="1891">
                  <c:v>44261</c:v>
                </c:pt>
                <c:pt idx="1892">
                  <c:v>44262</c:v>
                </c:pt>
                <c:pt idx="1893">
                  <c:v>44263</c:v>
                </c:pt>
                <c:pt idx="1894">
                  <c:v>44264</c:v>
                </c:pt>
                <c:pt idx="1895">
                  <c:v>44265</c:v>
                </c:pt>
                <c:pt idx="1896">
                  <c:v>44266</c:v>
                </c:pt>
                <c:pt idx="1897">
                  <c:v>44267</c:v>
                </c:pt>
                <c:pt idx="1898">
                  <c:v>44268</c:v>
                </c:pt>
                <c:pt idx="1899">
                  <c:v>44269</c:v>
                </c:pt>
                <c:pt idx="1900">
                  <c:v>44270</c:v>
                </c:pt>
                <c:pt idx="1901">
                  <c:v>44271</c:v>
                </c:pt>
                <c:pt idx="1902">
                  <c:v>44272</c:v>
                </c:pt>
                <c:pt idx="1903">
                  <c:v>44273</c:v>
                </c:pt>
                <c:pt idx="1904">
                  <c:v>44274</c:v>
                </c:pt>
                <c:pt idx="1905">
                  <c:v>44275</c:v>
                </c:pt>
                <c:pt idx="1906">
                  <c:v>44276</c:v>
                </c:pt>
                <c:pt idx="1907">
                  <c:v>44277</c:v>
                </c:pt>
                <c:pt idx="1908">
                  <c:v>44278</c:v>
                </c:pt>
                <c:pt idx="1909">
                  <c:v>44279</c:v>
                </c:pt>
                <c:pt idx="1910">
                  <c:v>44280</c:v>
                </c:pt>
                <c:pt idx="1911">
                  <c:v>44281</c:v>
                </c:pt>
                <c:pt idx="1912">
                  <c:v>44282</c:v>
                </c:pt>
                <c:pt idx="1913">
                  <c:v>44283</c:v>
                </c:pt>
                <c:pt idx="1914">
                  <c:v>44284</c:v>
                </c:pt>
                <c:pt idx="1915">
                  <c:v>44285</c:v>
                </c:pt>
                <c:pt idx="1916">
                  <c:v>44286</c:v>
                </c:pt>
                <c:pt idx="1917">
                  <c:v>44287</c:v>
                </c:pt>
                <c:pt idx="1918">
                  <c:v>44288</c:v>
                </c:pt>
                <c:pt idx="1919">
                  <c:v>44289</c:v>
                </c:pt>
                <c:pt idx="1920">
                  <c:v>44290</c:v>
                </c:pt>
                <c:pt idx="1921">
                  <c:v>44291</c:v>
                </c:pt>
                <c:pt idx="1922">
                  <c:v>44292</c:v>
                </c:pt>
                <c:pt idx="1923">
                  <c:v>44293</c:v>
                </c:pt>
                <c:pt idx="1924">
                  <c:v>44294</c:v>
                </c:pt>
                <c:pt idx="1925">
                  <c:v>44295</c:v>
                </c:pt>
                <c:pt idx="1926">
                  <c:v>44296</c:v>
                </c:pt>
                <c:pt idx="1927">
                  <c:v>44297</c:v>
                </c:pt>
                <c:pt idx="1928">
                  <c:v>44298</c:v>
                </c:pt>
                <c:pt idx="1929">
                  <c:v>44299</c:v>
                </c:pt>
                <c:pt idx="1930">
                  <c:v>44300</c:v>
                </c:pt>
                <c:pt idx="1931">
                  <c:v>44301</c:v>
                </c:pt>
                <c:pt idx="1932">
                  <c:v>44302</c:v>
                </c:pt>
                <c:pt idx="1933">
                  <c:v>44303</c:v>
                </c:pt>
                <c:pt idx="1934">
                  <c:v>44304</c:v>
                </c:pt>
                <c:pt idx="1935">
                  <c:v>44305</c:v>
                </c:pt>
                <c:pt idx="1936">
                  <c:v>44306</c:v>
                </c:pt>
                <c:pt idx="1937">
                  <c:v>44307</c:v>
                </c:pt>
                <c:pt idx="1938">
                  <c:v>44308</c:v>
                </c:pt>
                <c:pt idx="1939">
                  <c:v>44309</c:v>
                </c:pt>
                <c:pt idx="1940">
                  <c:v>44310</c:v>
                </c:pt>
                <c:pt idx="1941">
                  <c:v>44311</c:v>
                </c:pt>
                <c:pt idx="1942">
                  <c:v>44312</c:v>
                </c:pt>
                <c:pt idx="1943">
                  <c:v>44313</c:v>
                </c:pt>
                <c:pt idx="1944">
                  <c:v>44314</c:v>
                </c:pt>
                <c:pt idx="1945">
                  <c:v>44315</c:v>
                </c:pt>
                <c:pt idx="1946">
                  <c:v>44316</c:v>
                </c:pt>
                <c:pt idx="1947">
                  <c:v>44317</c:v>
                </c:pt>
                <c:pt idx="1948">
                  <c:v>44318</c:v>
                </c:pt>
                <c:pt idx="1949">
                  <c:v>44319</c:v>
                </c:pt>
                <c:pt idx="1950">
                  <c:v>44320</c:v>
                </c:pt>
                <c:pt idx="1951">
                  <c:v>44321</c:v>
                </c:pt>
                <c:pt idx="1952">
                  <c:v>44322</c:v>
                </c:pt>
                <c:pt idx="1953">
                  <c:v>44323</c:v>
                </c:pt>
                <c:pt idx="1954">
                  <c:v>44324</c:v>
                </c:pt>
                <c:pt idx="1955">
                  <c:v>44325</c:v>
                </c:pt>
                <c:pt idx="1956">
                  <c:v>44326</c:v>
                </c:pt>
                <c:pt idx="1957">
                  <c:v>44327</c:v>
                </c:pt>
                <c:pt idx="1958">
                  <c:v>44328</c:v>
                </c:pt>
                <c:pt idx="1959">
                  <c:v>44329</c:v>
                </c:pt>
                <c:pt idx="1960">
                  <c:v>44330</c:v>
                </c:pt>
                <c:pt idx="1961">
                  <c:v>44331</c:v>
                </c:pt>
                <c:pt idx="1962">
                  <c:v>44332</c:v>
                </c:pt>
                <c:pt idx="1963">
                  <c:v>44333</c:v>
                </c:pt>
                <c:pt idx="1964">
                  <c:v>44334</c:v>
                </c:pt>
                <c:pt idx="1965">
                  <c:v>44335</c:v>
                </c:pt>
                <c:pt idx="1966">
                  <c:v>44336</c:v>
                </c:pt>
                <c:pt idx="1967">
                  <c:v>44337</c:v>
                </c:pt>
                <c:pt idx="1968">
                  <c:v>44338</c:v>
                </c:pt>
                <c:pt idx="1969">
                  <c:v>44339</c:v>
                </c:pt>
                <c:pt idx="1970">
                  <c:v>44340</c:v>
                </c:pt>
                <c:pt idx="1971">
                  <c:v>44341</c:v>
                </c:pt>
                <c:pt idx="1972">
                  <c:v>44342</c:v>
                </c:pt>
                <c:pt idx="1973">
                  <c:v>44343</c:v>
                </c:pt>
                <c:pt idx="1974">
                  <c:v>44344</c:v>
                </c:pt>
                <c:pt idx="1975">
                  <c:v>44345</c:v>
                </c:pt>
                <c:pt idx="1976">
                  <c:v>44346</c:v>
                </c:pt>
                <c:pt idx="1977">
                  <c:v>44347</c:v>
                </c:pt>
                <c:pt idx="1978">
                  <c:v>44348</c:v>
                </c:pt>
                <c:pt idx="1979">
                  <c:v>44349</c:v>
                </c:pt>
                <c:pt idx="1980">
                  <c:v>44350</c:v>
                </c:pt>
                <c:pt idx="1981">
                  <c:v>44351</c:v>
                </c:pt>
                <c:pt idx="1982">
                  <c:v>44352</c:v>
                </c:pt>
                <c:pt idx="1983">
                  <c:v>44353</c:v>
                </c:pt>
                <c:pt idx="1984">
                  <c:v>44354</c:v>
                </c:pt>
                <c:pt idx="1985">
                  <c:v>44355</c:v>
                </c:pt>
                <c:pt idx="1986">
                  <c:v>44356</c:v>
                </c:pt>
                <c:pt idx="1987">
                  <c:v>44357</c:v>
                </c:pt>
                <c:pt idx="1988">
                  <c:v>44358</c:v>
                </c:pt>
                <c:pt idx="1989">
                  <c:v>44359</c:v>
                </c:pt>
                <c:pt idx="1990">
                  <c:v>44360</c:v>
                </c:pt>
                <c:pt idx="1991">
                  <c:v>44361</c:v>
                </c:pt>
                <c:pt idx="1992">
                  <c:v>44362</c:v>
                </c:pt>
                <c:pt idx="1993">
                  <c:v>44363</c:v>
                </c:pt>
                <c:pt idx="1994">
                  <c:v>44364</c:v>
                </c:pt>
                <c:pt idx="1995">
                  <c:v>44365</c:v>
                </c:pt>
                <c:pt idx="1996">
                  <c:v>44366</c:v>
                </c:pt>
                <c:pt idx="1997">
                  <c:v>44367</c:v>
                </c:pt>
                <c:pt idx="1998">
                  <c:v>44368</c:v>
                </c:pt>
                <c:pt idx="1999">
                  <c:v>44369</c:v>
                </c:pt>
                <c:pt idx="2000">
                  <c:v>44370</c:v>
                </c:pt>
                <c:pt idx="2001">
                  <c:v>44371</c:v>
                </c:pt>
                <c:pt idx="2002">
                  <c:v>44372</c:v>
                </c:pt>
                <c:pt idx="2003">
                  <c:v>44373</c:v>
                </c:pt>
                <c:pt idx="2004">
                  <c:v>44374</c:v>
                </c:pt>
                <c:pt idx="2005">
                  <c:v>44375</c:v>
                </c:pt>
                <c:pt idx="2006">
                  <c:v>44376</c:v>
                </c:pt>
                <c:pt idx="2007">
                  <c:v>44377</c:v>
                </c:pt>
                <c:pt idx="2008">
                  <c:v>44378</c:v>
                </c:pt>
                <c:pt idx="2009">
                  <c:v>44379</c:v>
                </c:pt>
                <c:pt idx="2010">
                  <c:v>44380</c:v>
                </c:pt>
                <c:pt idx="2011">
                  <c:v>44381</c:v>
                </c:pt>
                <c:pt idx="2012">
                  <c:v>44382</c:v>
                </c:pt>
                <c:pt idx="2013">
                  <c:v>44383</c:v>
                </c:pt>
                <c:pt idx="2014">
                  <c:v>44384</c:v>
                </c:pt>
                <c:pt idx="2015">
                  <c:v>44385</c:v>
                </c:pt>
                <c:pt idx="2016">
                  <c:v>44386</c:v>
                </c:pt>
                <c:pt idx="2017">
                  <c:v>44387</c:v>
                </c:pt>
                <c:pt idx="2018">
                  <c:v>44388</c:v>
                </c:pt>
                <c:pt idx="2019">
                  <c:v>44389</c:v>
                </c:pt>
                <c:pt idx="2020">
                  <c:v>44390</c:v>
                </c:pt>
                <c:pt idx="2021">
                  <c:v>44391</c:v>
                </c:pt>
                <c:pt idx="2022">
                  <c:v>44392</c:v>
                </c:pt>
                <c:pt idx="2023">
                  <c:v>44393</c:v>
                </c:pt>
                <c:pt idx="2024">
                  <c:v>44394</c:v>
                </c:pt>
                <c:pt idx="2025">
                  <c:v>44395</c:v>
                </c:pt>
                <c:pt idx="2026">
                  <c:v>44396</c:v>
                </c:pt>
                <c:pt idx="2027">
                  <c:v>44397</c:v>
                </c:pt>
                <c:pt idx="2028">
                  <c:v>44398</c:v>
                </c:pt>
                <c:pt idx="2029">
                  <c:v>44399</c:v>
                </c:pt>
                <c:pt idx="2030">
                  <c:v>44400</c:v>
                </c:pt>
                <c:pt idx="2031">
                  <c:v>44401</c:v>
                </c:pt>
                <c:pt idx="2032">
                  <c:v>44402</c:v>
                </c:pt>
                <c:pt idx="2033">
                  <c:v>44403</c:v>
                </c:pt>
                <c:pt idx="2034">
                  <c:v>44404</c:v>
                </c:pt>
                <c:pt idx="2035">
                  <c:v>44405</c:v>
                </c:pt>
                <c:pt idx="2036">
                  <c:v>44406</c:v>
                </c:pt>
                <c:pt idx="2037">
                  <c:v>44407</c:v>
                </c:pt>
                <c:pt idx="2038">
                  <c:v>44408</c:v>
                </c:pt>
                <c:pt idx="2039">
                  <c:v>44409</c:v>
                </c:pt>
                <c:pt idx="2040">
                  <c:v>44410</c:v>
                </c:pt>
                <c:pt idx="2041">
                  <c:v>44411</c:v>
                </c:pt>
                <c:pt idx="2042">
                  <c:v>44412</c:v>
                </c:pt>
                <c:pt idx="2043">
                  <c:v>44413</c:v>
                </c:pt>
                <c:pt idx="2044">
                  <c:v>44414</c:v>
                </c:pt>
                <c:pt idx="2045">
                  <c:v>44415</c:v>
                </c:pt>
                <c:pt idx="2046">
                  <c:v>44416</c:v>
                </c:pt>
                <c:pt idx="2047">
                  <c:v>44417</c:v>
                </c:pt>
                <c:pt idx="2048">
                  <c:v>44418</c:v>
                </c:pt>
                <c:pt idx="2049">
                  <c:v>44419</c:v>
                </c:pt>
                <c:pt idx="2050">
                  <c:v>44420</c:v>
                </c:pt>
                <c:pt idx="2051">
                  <c:v>44421</c:v>
                </c:pt>
                <c:pt idx="2052">
                  <c:v>44422</c:v>
                </c:pt>
                <c:pt idx="2053">
                  <c:v>44423</c:v>
                </c:pt>
                <c:pt idx="2054">
                  <c:v>44424</c:v>
                </c:pt>
                <c:pt idx="2055">
                  <c:v>44425</c:v>
                </c:pt>
                <c:pt idx="2056">
                  <c:v>44426</c:v>
                </c:pt>
                <c:pt idx="2057">
                  <c:v>44427</c:v>
                </c:pt>
                <c:pt idx="2058">
                  <c:v>44428</c:v>
                </c:pt>
                <c:pt idx="2059">
                  <c:v>44429</c:v>
                </c:pt>
                <c:pt idx="2060">
                  <c:v>44430</c:v>
                </c:pt>
                <c:pt idx="2061">
                  <c:v>44431</c:v>
                </c:pt>
                <c:pt idx="2062">
                  <c:v>44432</c:v>
                </c:pt>
                <c:pt idx="2063">
                  <c:v>44433</c:v>
                </c:pt>
                <c:pt idx="2064">
                  <c:v>44434</c:v>
                </c:pt>
                <c:pt idx="2065">
                  <c:v>44435</c:v>
                </c:pt>
                <c:pt idx="2066">
                  <c:v>44436</c:v>
                </c:pt>
                <c:pt idx="2067">
                  <c:v>44437</c:v>
                </c:pt>
                <c:pt idx="2068">
                  <c:v>44438</c:v>
                </c:pt>
                <c:pt idx="2069">
                  <c:v>44439</c:v>
                </c:pt>
                <c:pt idx="2070">
                  <c:v>44440</c:v>
                </c:pt>
                <c:pt idx="2071">
                  <c:v>44441</c:v>
                </c:pt>
                <c:pt idx="2072">
                  <c:v>44442</c:v>
                </c:pt>
                <c:pt idx="2073">
                  <c:v>44443</c:v>
                </c:pt>
                <c:pt idx="2074">
                  <c:v>44444</c:v>
                </c:pt>
                <c:pt idx="2075">
                  <c:v>44445</c:v>
                </c:pt>
                <c:pt idx="2076">
                  <c:v>44446</c:v>
                </c:pt>
                <c:pt idx="2077">
                  <c:v>44447</c:v>
                </c:pt>
                <c:pt idx="2078">
                  <c:v>44448</c:v>
                </c:pt>
                <c:pt idx="2079">
                  <c:v>44449</c:v>
                </c:pt>
                <c:pt idx="2080">
                  <c:v>44450</c:v>
                </c:pt>
                <c:pt idx="2081">
                  <c:v>44451</c:v>
                </c:pt>
                <c:pt idx="2082">
                  <c:v>44452</c:v>
                </c:pt>
                <c:pt idx="2083">
                  <c:v>44453</c:v>
                </c:pt>
                <c:pt idx="2084">
                  <c:v>44454</c:v>
                </c:pt>
                <c:pt idx="2085">
                  <c:v>44455</c:v>
                </c:pt>
                <c:pt idx="2086">
                  <c:v>44456</c:v>
                </c:pt>
                <c:pt idx="2087">
                  <c:v>44457</c:v>
                </c:pt>
                <c:pt idx="2088">
                  <c:v>44458</c:v>
                </c:pt>
                <c:pt idx="2089">
                  <c:v>44459</c:v>
                </c:pt>
                <c:pt idx="2090">
                  <c:v>44460</c:v>
                </c:pt>
                <c:pt idx="2091">
                  <c:v>44461</c:v>
                </c:pt>
                <c:pt idx="2092">
                  <c:v>44462</c:v>
                </c:pt>
                <c:pt idx="2093">
                  <c:v>44463</c:v>
                </c:pt>
                <c:pt idx="2094">
                  <c:v>44464</c:v>
                </c:pt>
                <c:pt idx="2095">
                  <c:v>44465</c:v>
                </c:pt>
                <c:pt idx="2096">
                  <c:v>44466</c:v>
                </c:pt>
                <c:pt idx="2097">
                  <c:v>44467</c:v>
                </c:pt>
                <c:pt idx="2098">
                  <c:v>44468</c:v>
                </c:pt>
                <c:pt idx="2099">
                  <c:v>44469</c:v>
                </c:pt>
                <c:pt idx="2100">
                  <c:v>44470</c:v>
                </c:pt>
                <c:pt idx="2101">
                  <c:v>44471</c:v>
                </c:pt>
                <c:pt idx="2102">
                  <c:v>44472</c:v>
                </c:pt>
                <c:pt idx="2103">
                  <c:v>44473</c:v>
                </c:pt>
                <c:pt idx="2104">
                  <c:v>44474</c:v>
                </c:pt>
                <c:pt idx="2105">
                  <c:v>44475</c:v>
                </c:pt>
                <c:pt idx="2106">
                  <c:v>44476</c:v>
                </c:pt>
                <c:pt idx="2107">
                  <c:v>44477</c:v>
                </c:pt>
                <c:pt idx="2108">
                  <c:v>44478</c:v>
                </c:pt>
                <c:pt idx="2109">
                  <c:v>44479</c:v>
                </c:pt>
                <c:pt idx="2110">
                  <c:v>44480</c:v>
                </c:pt>
                <c:pt idx="2111">
                  <c:v>44481</c:v>
                </c:pt>
                <c:pt idx="2112">
                  <c:v>44482</c:v>
                </c:pt>
                <c:pt idx="2113">
                  <c:v>44483</c:v>
                </c:pt>
                <c:pt idx="2114">
                  <c:v>44484</c:v>
                </c:pt>
                <c:pt idx="2115">
                  <c:v>44485</c:v>
                </c:pt>
                <c:pt idx="2116">
                  <c:v>44486</c:v>
                </c:pt>
                <c:pt idx="2117">
                  <c:v>44487</c:v>
                </c:pt>
                <c:pt idx="2118">
                  <c:v>44488</c:v>
                </c:pt>
                <c:pt idx="2119">
                  <c:v>44489</c:v>
                </c:pt>
                <c:pt idx="2120">
                  <c:v>44490</c:v>
                </c:pt>
                <c:pt idx="2121">
                  <c:v>44491</c:v>
                </c:pt>
                <c:pt idx="2122">
                  <c:v>44492</c:v>
                </c:pt>
                <c:pt idx="2123">
                  <c:v>44493</c:v>
                </c:pt>
                <c:pt idx="2124">
                  <c:v>44494</c:v>
                </c:pt>
                <c:pt idx="2125">
                  <c:v>44495</c:v>
                </c:pt>
                <c:pt idx="2126">
                  <c:v>44496</c:v>
                </c:pt>
                <c:pt idx="2127">
                  <c:v>44497</c:v>
                </c:pt>
                <c:pt idx="2128">
                  <c:v>44498</c:v>
                </c:pt>
                <c:pt idx="2129">
                  <c:v>44499</c:v>
                </c:pt>
                <c:pt idx="2130">
                  <c:v>44500</c:v>
                </c:pt>
                <c:pt idx="2131">
                  <c:v>44501</c:v>
                </c:pt>
                <c:pt idx="2132">
                  <c:v>44502</c:v>
                </c:pt>
                <c:pt idx="2133">
                  <c:v>44503</c:v>
                </c:pt>
                <c:pt idx="2134">
                  <c:v>44504</c:v>
                </c:pt>
                <c:pt idx="2135">
                  <c:v>44505</c:v>
                </c:pt>
                <c:pt idx="2136">
                  <c:v>44506</c:v>
                </c:pt>
                <c:pt idx="2137">
                  <c:v>44507</c:v>
                </c:pt>
                <c:pt idx="2138">
                  <c:v>44508</c:v>
                </c:pt>
                <c:pt idx="2139">
                  <c:v>44509</c:v>
                </c:pt>
                <c:pt idx="2140">
                  <c:v>44510</c:v>
                </c:pt>
                <c:pt idx="2141">
                  <c:v>44511</c:v>
                </c:pt>
                <c:pt idx="2142">
                  <c:v>44512</c:v>
                </c:pt>
                <c:pt idx="2143">
                  <c:v>44513</c:v>
                </c:pt>
                <c:pt idx="2144">
                  <c:v>44514</c:v>
                </c:pt>
                <c:pt idx="2145">
                  <c:v>44515</c:v>
                </c:pt>
                <c:pt idx="2146">
                  <c:v>44516</c:v>
                </c:pt>
                <c:pt idx="2147">
                  <c:v>44517</c:v>
                </c:pt>
                <c:pt idx="2148">
                  <c:v>44518</c:v>
                </c:pt>
                <c:pt idx="2149">
                  <c:v>44519</c:v>
                </c:pt>
                <c:pt idx="2150">
                  <c:v>44520</c:v>
                </c:pt>
                <c:pt idx="2151">
                  <c:v>44521</c:v>
                </c:pt>
                <c:pt idx="2152">
                  <c:v>44522</c:v>
                </c:pt>
                <c:pt idx="2153">
                  <c:v>44523</c:v>
                </c:pt>
                <c:pt idx="2154">
                  <c:v>44524</c:v>
                </c:pt>
                <c:pt idx="2155">
                  <c:v>44525</c:v>
                </c:pt>
                <c:pt idx="2156">
                  <c:v>44526</c:v>
                </c:pt>
                <c:pt idx="2157">
                  <c:v>44527</c:v>
                </c:pt>
                <c:pt idx="2158">
                  <c:v>44528</c:v>
                </c:pt>
                <c:pt idx="2159">
                  <c:v>44529</c:v>
                </c:pt>
                <c:pt idx="2160">
                  <c:v>44530</c:v>
                </c:pt>
                <c:pt idx="2161">
                  <c:v>44531</c:v>
                </c:pt>
                <c:pt idx="2162">
                  <c:v>44532</c:v>
                </c:pt>
                <c:pt idx="2163">
                  <c:v>44533</c:v>
                </c:pt>
                <c:pt idx="2164">
                  <c:v>44534</c:v>
                </c:pt>
                <c:pt idx="2165">
                  <c:v>44535</c:v>
                </c:pt>
                <c:pt idx="2166">
                  <c:v>44536</c:v>
                </c:pt>
                <c:pt idx="2167">
                  <c:v>44537</c:v>
                </c:pt>
                <c:pt idx="2168">
                  <c:v>44538</c:v>
                </c:pt>
                <c:pt idx="2169">
                  <c:v>44539</c:v>
                </c:pt>
                <c:pt idx="2170">
                  <c:v>44540</c:v>
                </c:pt>
                <c:pt idx="2171">
                  <c:v>44541</c:v>
                </c:pt>
                <c:pt idx="2172">
                  <c:v>44542</c:v>
                </c:pt>
                <c:pt idx="2173">
                  <c:v>44543</c:v>
                </c:pt>
                <c:pt idx="2174">
                  <c:v>44544</c:v>
                </c:pt>
                <c:pt idx="2175">
                  <c:v>44545</c:v>
                </c:pt>
                <c:pt idx="2176">
                  <c:v>44546</c:v>
                </c:pt>
                <c:pt idx="2177">
                  <c:v>44547</c:v>
                </c:pt>
                <c:pt idx="2178">
                  <c:v>44548</c:v>
                </c:pt>
                <c:pt idx="2179">
                  <c:v>44549</c:v>
                </c:pt>
                <c:pt idx="2180">
                  <c:v>44550</c:v>
                </c:pt>
                <c:pt idx="2181">
                  <c:v>44551</c:v>
                </c:pt>
                <c:pt idx="2182">
                  <c:v>44552</c:v>
                </c:pt>
                <c:pt idx="2183">
                  <c:v>44553</c:v>
                </c:pt>
                <c:pt idx="2184">
                  <c:v>44554</c:v>
                </c:pt>
                <c:pt idx="2185">
                  <c:v>44555</c:v>
                </c:pt>
                <c:pt idx="2186">
                  <c:v>44556</c:v>
                </c:pt>
                <c:pt idx="2187">
                  <c:v>44557</c:v>
                </c:pt>
                <c:pt idx="2188">
                  <c:v>44558</c:v>
                </c:pt>
                <c:pt idx="2189">
                  <c:v>44559</c:v>
                </c:pt>
                <c:pt idx="2190">
                  <c:v>44560</c:v>
                </c:pt>
                <c:pt idx="2191">
                  <c:v>44561</c:v>
                </c:pt>
                <c:pt idx="2192">
                  <c:v>44562</c:v>
                </c:pt>
                <c:pt idx="2193">
                  <c:v>44563</c:v>
                </c:pt>
                <c:pt idx="2194">
                  <c:v>44564</c:v>
                </c:pt>
                <c:pt idx="2195">
                  <c:v>44565</c:v>
                </c:pt>
                <c:pt idx="2196">
                  <c:v>44566</c:v>
                </c:pt>
                <c:pt idx="2197">
                  <c:v>44567</c:v>
                </c:pt>
                <c:pt idx="2198">
                  <c:v>44568</c:v>
                </c:pt>
                <c:pt idx="2199">
                  <c:v>44569</c:v>
                </c:pt>
                <c:pt idx="2200">
                  <c:v>44570</c:v>
                </c:pt>
                <c:pt idx="2201">
                  <c:v>44571</c:v>
                </c:pt>
                <c:pt idx="2202">
                  <c:v>44572</c:v>
                </c:pt>
                <c:pt idx="2203">
                  <c:v>44573</c:v>
                </c:pt>
                <c:pt idx="2204">
                  <c:v>44574</c:v>
                </c:pt>
                <c:pt idx="2205">
                  <c:v>44575</c:v>
                </c:pt>
                <c:pt idx="2206">
                  <c:v>44576</c:v>
                </c:pt>
                <c:pt idx="2207">
                  <c:v>44577</c:v>
                </c:pt>
                <c:pt idx="2208">
                  <c:v>44578</c:v>
                </c:pt>
                <c:pt idx="2209">
                  <c:v>44579</c:v>
                </c:pt>
                <c:pt idx="2210">
                  <c:v>44580</c:v>
                </c:pt>
                <c:pt idx="2211">
                  <c:v>44581</c:v>
                </c:pt>
                <c:pt idx="2212">
                  <c:v>44582</c:v>
                </c:pt>
                <c:pt idx="2213">
                  <c:v>44583</c:v>
                </c:pt>
                <c:pt idx="2214">
                  <c:v>44584</c:v>
                </c:pt>
                <c:pt idx="2215">
                  <c:v>44585</c:v>
                </c:pt>
                <c:pt idx="2216">
                  <c:v>44586</c:v>
                </c:pt>
                <c:pt idx="2217">
                  <c:v>44587</c:v>
                </c:pt>
                <c:pt idx="2218">
                  <c:v>44588</c:v>
                </c:pt>
                <c:pt idx="2219">
                  <c:v>44589</c:v>
                </c:pt>
                <c:pt idx="2220">
                  <c:v>44590</c:v>
                </c:pt>
                <c:pt idx="2221">
                  <c:v>44591</c:v>
                </c:pt>
                <c:pt idx="2222">
                  <c:v>44592</c:v>
                </c:pt>
                <c:pt idx="2223">
                  <c:v>44593</c:v>
                </c:pt>
                <c:pt idx="2224">
                  <c:v>44594</c:v>
                </c:pt>
                <c:pt idx="2225">
                  <c:v>44595</c:v>
                </c:pt>
                <c:pt idx="2226">
                  <c:v>44596</c:v>
                </c:pt>
                <c:pt idx="2227">
                  <c:v>44597</c:v>
                </c:pt>
                <c:pt idx="2228">
                  <c:v>44598</c:v>
                </c:pt>
                <c:pt idx="2229">
                  <c:v>44599</c:v>
                </c:pt>
                <c:pt idx="2230">
                  <c:v>44600</c:v>
                </c:pt>
                <c:pt idx="2231">
                  <c:v>44601</c:v>
                </c:pt>
                <c:pt idx="2232">
                  <c:v>44602</c:v>
                </c:pt>
                <c:pt idx="2233">
                  <c:v>44603</c:v>
                </c:pt>
                <c:pt idx="2234">
                  <c:v>44604</c:v>
                </c:pt>
                <c:pt idx="2235">
                  <c:v>44605</c:v>
                </c:pt>
                <c:pt idx="2236">
                  <c:v>44606</c:v>
                </c:pt>
                <c:pt idx="2237">
                  <c:v>44607</c:v>
                </c:pt>
                <c:pt idx="2238">
                  <c:v>44608</c:v>
                </c:pt>
                <c:pt idx="2239">
                  <c:v>44609</c:v>
                </c:pt>
                <c:pt idx="2240">
                  <c:v>44610</c:v>
                </c:pt>
                <c:pt idx="2241">
                  <c:v>44611</c:v>
                </c:pt>
                <c:pt idx="2242">
                  <c:v>44612</c:v>
                </c:pt>
                <c:pt idx="2243">
                  <c:v>44613</c:v>
                </c:pt>
                <c:pt idx="2244">
                  <c:v>44614</c:v>
                </c:pt>
                <c:pt idx="2245">
                  <c:v>44615</c:v>
                </c:pt>
                <c:pt idx="2246">
                  <c:v>44616</c:v>
                </c:pt>
                <c:pt idx="2247">
                  <c:v>44617</c:v>
                </c:pt>
                <c:pt idx="2248">
                  <c:v>44618</c:v>
                </c:pt>
                <c:pt idx="2249">
                  <c:v>44619</c:v>
                </c:pt>
                <c:pt idx="2250">
                  <c:v>44620</c:v>
                </c:pt>
                <c:pt idx="2251">
                  <c:v>44621</c:v>
                </c:pt>
                <c:pt idx="2252">
                  <c:v>44622</c:v>
                </c:pt>
                <c:pt idx="2253">
                  <c:v>44623</c:v>
                </c:pt>
                <c:pt idx="2254">
                  <c:v>44624</c:v>
                </c:pt>
                <c:pt idx="2255">
                  <c:v>44625</c:v>
                </c:pt>
                <c:pt idx="2256">
                  <c:v>44626</c:v>
                </c:pt>
                <c:pt idx="2257">
                  <c:v>44627</c:v>
                </c:pt>
                <c:pt idx="2258">
                  <c:v>44628</c:v>
                </c:pt>
                <c:pt idx="2259">
                  <c:v>44629</c:v>
                </c:pt>
                <c:pt idx="2260">
                  <c:v>44630</c:v>
                </c:pt>
                <c:pt idx="2261">
                  <c:v>44631</c:v>
                </c:pt>
                <c:pt idx="2262">
                  <c:v>44632</c:v>
                </c:pt>
                <c:pt idx="2263">
                  <c:v>44633</c:v>
                </c:pt>
                <c:pt idx="2264">
                  <c:v>44634</c:v>
                </c:pt>
                <c:pt idx="2265">
                  <c:v>44635</c:v>
                </c:pt>
                <c:pt idx="2266">
                  <c:v>44636</c:v>
                </c:pt>
                <c:pt idx="2267">
                  <c:v>44637</c:v>
                </c:pt>
                <c:pt idx="2268">
                  <c:v>44638</c:v>
                </c:pt>
                <c:pt idx="2269">
                  <c:v>44639</c:v>
                </c:pt>
                <c:pt idx="2270">
                  <c:v>44640</c:v>
                </c:pt>
                <c:pt idx="2271">
                  <c:v>44641</c:v>
                </c:pt>
                <c:pt idx="2272">
                  <c:v>44642</c:v>
                </c:pt>
                <c:pt idx="2273">
                  <c:v>44643</c:v>
                </c:pt>
                <c:pt idx="2274">
                  <c:v>44644</c:v>
                </c:pt>
                <c:pt idx="2275">
                  <c:v>44645</c:v>
                </c:pt>
                <c:pt idx="2276">
                  <c:v>44646</c:v>
                </c:pt>
                <c:pt idx="2277">
                  <c:v>44647</c:v>
                </c:pt>
                <c:pt idx="2278">
                  <c:v>44648</c:v>
                </c:pt>
                <c:pt idx="2279">
                  <c:v>44649</c:v>
                </c:pt>
                <c:pt idx="2280">
                  <c:v>44650</c:v>
                </c:pt>
                <c:pt idx="2281">
                  <c:v>44651</c:v>
                </c:pt>
                <c:pt idx="2282">
                  <c:v>44652</c:v>
                </c:pt>
                <c:pt idx="2283">
                  <c:v>44653</c:v>
                </c:pt>
                <c:pt idx="2284">
                  <c:v>44654</c:v>
                </c:pt>
                <c:pt idx="2285">
                  <c:v>44655</c:v>
                </c:pt>
                <c:pt idx="2286">
                  <c:v>44656</c:v>
                </c:pt>
                <c:pt idx="2287">
                  <c:v>44657</c:v>
                </c:pt>
                <c:pt idx="2288">
                  <c:v>44658</c:v>
                </c:pt>
                <c:pt idx="2289">
                  <c:v>44659</c:v>
                </c:pt>
                <c:pt idx="2290">
                  <c:v>44660</c:v>
                </c:pt>
                <c:pt idx="2291">
                  <c:v>44661</c:v>
                </c:pt>
                <c:pt idx="2292">
                  <c:v>44662</c:v>
                </c:pt>
                <c:pt idx="2293">
                  <c:v>44663</c:v>
                </c:pt>
                <c:pt idx="2294">
                  <c:v>44664</c:v>
                </c:pt>
                <c:pt idx="2295">
                  <c:v>44665</c:v>
                </c:pt>
                <c:pt idx="2296">
                  <c:v>44666</c:v>
                </c:pt>
                <c:pt idx="2297">
                  <c:v>44667</c:v>
                </c:pt>
                <c:pt idx="2298">
                  <c:v>44668</c:v>
                </c:pt>
                <c:pt idx="2299">
                  <c:v>44669</c:v>
                </c:pt>
                <c:pt idx="2300">
                  <c:v>44670</c:v>
                </c:pt>
                <c:pt idx="2301">
                  <c:v>44671</c:v>
                </c:pt>
                <c:pt idx="2302">
                  <c:v>44672</c:v>
                </c:pt>
                <c:pt idx="2303">
                  <c:v>44673</c:v>
                </c:pt>
                <c:pt idx="2304">
                  <c:v>44674</c:v>
                </c:pt>
                <c:pt idx="2305">
                  <c:v>44675</c:v>
                </c:pt>
                <c:pt idx="2306">
                  <c:v>44676</c:v>
                </c:pt>
                <c:pt idx="2307">
                  <c:v>44677</c:v>
                </c:pt>
                <c:pt idx="2308">
                  <c:v>44678</c:v>
                </c:pt>
                <c:pt idx="2309">
                  <c:v>44679</c:v>
                </c:pt>
                <c:pt idx="2310">
                  <c:v>44680</c:v>
                </c:pt>
                <c:pt idx="2311">
                  <c:v>44681</c:v>
                </c:pt>
                <c:pt idx="2312">
                  <c:v>44682</c:v>
                </c:pt>
                <c:pt idx="2313">
                  <c:v>44683</c:v>
                </c:pt>
                <c:pt idx="2314">
                  <c:v>44684</c:v>
                </c:pt>
                <c:pt idx="2315">
                  <c:v>44685</c:v>
                </c:pt>
                <c:pt idx="2316">
                  <c:v>44686</c:v>
                </c:pt>
                <c:pt idx="2317">
                  <c:v>44687</c:v>
                </c:pt>
                <c:pt idx="2318">
                  <c:v>44688</c:v>
                </c:pt>
                <c:pt idx="2319">
                  <c:v>44689</c:v>
                </c:pt>
                <c:pt idx="2320">
                  <c:v>44690</c:v>
                </c:pt>
                <c:pt idx="2321">
                  <c:v>44691</c:v>
                </c:pt>
                <c:pt idx="2322">
                  <c:v>44692</c:v>
                </c:pt>
                <c:pt idx="2323">
                  <c:v>44693</c:v>
                </c:pt>
                <c:pt idx="2324">
                  <c:v>44694</c:v>
                </c:pt>
                <c:pt idx="2325">
                  <c:v>44695</c:v>
                </c:pt>
                <c:pt idx="2326">
                  <c:v>44696</c:v>
                </c:pt>
                <c:pt idx="2327">
                  <c:v>44697</c:v>
                </c:pt>
                <c:pt idx="2328">
                  <c:v>44698</c:v>
                </c:pt>
                <c:pt idx="2329">
                  <c:v>44699</c:v>
                </c:pt>
                <c:pt idx="2330">
                  <c:v>44700</c:v>
                </c:pt>
                <c:pt idx="2331">
                  <c:v>44701</c:v>
                </c:pt>
                <c:pt idx="2332">
                  <c:v>44702</c:v>
                </c:pt>
                <c:pt idx="2333">
                  <c:v>44703</c:v>
                </c:pt>
                <c:pt idx="2334">
                  <c:v>44704</c:v>
                </c:pt>
                <c:pt idx="2335">
                  <c:v>44705</c:v>
                </c:pt>
                <c:pt idx="2336">
                  <c:v>44706</c:v>
                </c:pt>
                <c:pt idx="2337">
                  <c:v>44707</c:v>
                </c:pt>
                <c:pt idx="2338">
                  <c:v>44708</c:v>
                </c:pt>
                <c:pt idx="2339">
                  <c:v>44709</c:v>
                </c:pt>
                <c:pt idx="2340">
                  <c:v>44710</c:v>
                </c:pt>
                <c:pt idx="2341">
                  <c:v>44711</c:v>
                </c:pt>
                <c:pt idx="2342">
                  <c:v>44712</c:v>
                </c:pt>
                <c:pt idx="2343">
                  <c:v>44713</c:v>
                </c:pt>
                <c:pt idx="2344">
                  <c:v>44714</c:v>
                </c:pt>
                <c:pt idx="2345">
                  <c:v>44715</c:v>
                </c:pt>
                <c:pt idx="2346">
                  <c:v>44716</c:v>
                </c:pt>
                <c:pt idx="2347">
                  <c:v>44717</c:v>
                </c:pt>
                <c:pt idx="2348">
                  <c:v>44718</c:v>
                </c:pt>
                <c:pt idx="2349">
                  <c:v>44719</c:v>
                </c:pt>
                <c:pt idx="2350">
                  <c:v>44720</c:v>
                </c:pt>
                <c:pt idx="2351">
                  <c:v>44721</c:v>
                </c:pt>
                <c:pt idx="2352">
                  <c:v>44722</c:v>
                </c:pt>
                <c:pt idx="2353">
                  <c:v>44723</c:v>
                </c:pt>
                <c:pt idx="2354">
                  <c:v>44724</c:v>
                </c:pt>
                <c:pt idx="2355">
                  <c:v>44725</c:v>
                </c:pt>
                <c:pt idx="2356">
                  <c:v>44726</c:v>
                </c:pt>
                <c:pt idx="2357">
                  <c:v>44727</c:v>
                </c:pt>
                <c:pt idx="2358">
                  <c:v>44728</c:v>
                </c:pt>
                <c:pt idx="2359">
                  <c:v>44729</c:v>
                </c:pt>
                <c:pt idx="2360">
                  <c:v>44730</c:v>
                </c:pt>
                <c:pt idx="2361">
                  <c:v>44731</c:v>
                </c:pt>
                <c:pt idx="2362">
                  <c:v>44732</c:v>
                </c:pt>
                <c:pt idx="2363">
                  <c:v>44733</c:v>
                </c:pt>
                <c:pt idx="2364">
                  <c:v>44734</c:v>
                </c:pt>
                <c:pt idx="2365">
                  <c:v>44735</c:v>
                </c:pt>
                <c:pt idx="2366">
                  <c:v>44736</c:v>
                </c:pt>
                <c:pt idx="2367">
                  <c:v>44737</c:v>
                </c:pt>
                <c:pt idx="2368">
                  <c:v>44738</c:v>
                </c:pt>
                <c:pt idx="2369">
                  <c:v>44739</c:v>
                </c:pt>
                <c:pt idx="2370">
                  <c:v>44740</c:v>
                </c:pt>
                <c:pt idx="2371">
                  <c:v>44741</c:v>
                </c:pt>
                <c:pt idx="2372">
                  <c:v>44742</c:v>
                </c:pt>
                <c:pt idx="2373">
                  <c:v>44743</c:v>
                </c:pt>
                <c:pt idx="2374">
                  <c:v>44744</c:v>
                </c:pt>
                <c:pt idx="2375">
                  <c:v>44745</c:v>
                </c:pt>
                <c:pt idx="2376">
                  <c:v>44746</c:v>
                </c:pt>
                <c:pt idx="2377">
                  <c:v>44747</c:v>
                </c:pt>
                <c:pt idx="2378">
                  <c:v>44748</c:v>
                </c:pt>
                <c:pt idx="2379">
                  <c:v>44749</c:v>
                </c:pt>
                <c:pt idx="2380">
                  <c:v>44750</c:v>
                </c:pt>
                <c:pt idx="2381">
                  <c:v>44751</c:v>
                </c:pt>
                <c:pt idx="2382">
                  <c:v>44752</c:v>
                </c:pt>
                <c:pt idx="2383">
                  <c:v>44753</c:v>
                </c:pt>
                <c:pt idx="2384">
                  <c:v>44754</c:v>
                </c:pt>
                <c:pt idx="2385">
                  <c:v>44755</c:v>
                </c:pt>
                <c:pt idx="2386">
                  <c:v>44756</c:v>
                </c:pt>
                <c:pt idx="2387">
                  <c:v>44757</c:v>
                </c:pt>
                <c:pt idx="2388">
                  <c:v>44758</c:v>
                </c:pt>
                <c:pt idx="2389">
                  <c:v>44759</c:v>
                </c:pt>
                <c:pt idx="2390">
                  <c:v>44760</c:v>
                </c:pt>
                <c:pt idx="2391">
                  <c:v>44761</c:v>
                </c:pt>
                <c:pt idx="2392">
                  <c:v>44762</c:v>
                </c:pt>
                <c:pt idx="2393">
                  <c:v>44763</c:v>
                </c:pt>
                <c:pt idx="2394">
                  <c:v>44764</c:v>
                </c:pt>
                <c:pt idx="2395">
                  <c:v>44765</c:v>
                </c:pt>
                <c:pt idx="2396">
                  <c:v>44766</c:v>
                </c:pt>
                <c:pt idx="2397">
                  <c:v>44767</c:v>
                </c:pt>
                <c:pt idx="2398">
                  <c:v>44768</c:v>
                </c:pt>
                <c:pt idx="2399">
                  <c:v>44769</c:v>
                </c:pt>
                <c:pt idx="2400">
                  <c:v>44770</c:v>
                </c:pt>
                <c:pt idx="2401">
                  <c:v>44771</c:v>
                </c:pt>
                <c:pt idx="2402">
                  <c:v>44772</c:v>
                </c:pt>
                <c:pt idx="2403">
                  <c:v>44773</c:v>
                </c:pt>
                <c:pt idx="2404">
                  <c:v>44774</c:v>
                </c:pt>
                <c:pt idx="2405">
                  <c:v>44775</c:v>
                </c:pt>
                <c:pt idx="2406">
                  <c:v>44776</c:v>
                </c:pt>
                <c:pt idx="2407">
                  <c:v>44777</c:v>
                </c:pt>
                <c:pt idx="2408">
                  <c:v>44778</c:v>
                </c:pt>
                <c:pt idx="2409">
                  <c:v>44779</c:v>
                </c:pt>
                <c:pt idx="2410">
                  <c:v>44780</c:v>
                </c:pt>
                <c:pt idx="2411">
                  <c:v>44781</c:v>
                </c:pt>
                <c:pt idx="2412">
                  <c:v>44782</c:v>
                </c:pt>
                <c:pt idx="2413">
                  <c:v>44783</c:v>
                </c:pt>
                <c:pt idx="2414">
                  <c:v>44784</c:v>
                </c:pt>
                <c:pt idx="2415">
                  <c:v>44785</c:v>
                </c:pt>
                <c:pt idx="2416">
                  <c:v>44786</c:v>
                </c:pt>
                <c:pt idx="2417">
                  <c:v>44787</c:v>
                </c:pt>
                <c:pt idx="2418">
                  <c:v>44788</c:v>
                </c:pt>
                <c:pt idx="2419">
                  <c:v>44789</c:v>
                </c:pt>
                <c:pt idx="2420">
                  <c:v>44790</c:v>
                </c:pt>
                <c:pt idx="2421">
                  <c:v>44791</c:v>
                </c:pt>
                <c:pt idx="2422">
                  <c:v>44792</c:v>
                </c:pt>
                <c:pt idx="2423">
                  <c:v>44793</c:v>
                </c:pt>
                <c:pt idx="2424">
                  <c:v>44794</c:v>
                </c:pt>
                <c:pt idx="2425">
                  <c:v>44795</c:v>
                </c:pt>
                <c:pt idx="2426">
                  <c:v>44796</c:v>
                </c:pt>
                <c:pt idx="2427">
                  <c:v>44797</c:v>
                </c:pt>
                <c:pt idx="2428">
                  <c:v>44798</c:v>
                </c:pt>
                <c:pt idx="2429">
                  <c:v>44799</c:v>
                </c:pt>
                <c:pt idx="2430">
                  <c:v>44800</c:v>
                </c:pt>
                <c:pt idx="2431">
                  <c:v>44801</c:v>
                </c:pt>
                <c:pt idx="2432">
                  <c:v>44802</c:v>
                </c:pt>
                <c:pt idx="2433">
                  <c:v>44803</c:v>
                </c:pt>
                <c:pt idx="2434">
                  <c:v>44804</c:v>
                </c:pt>
                <c:pt idx="2435">
                  <c:v>44805</c:v>
                </c:pt>
                <c:pt idx="2436">
                  <c:v>44806</c:v>
                </c:pt>
                <c:pt idx="2437">
                  <c:v>44807</c:v>
                </c:pt>
                <c:pt idx="2438">
                  <c:v>44808</c:v>
                </c:pt>
                <c:pt idx="2439">
                  <c:v>44809</c:v>
                </c:pt>
                <c:pt idx="2440">
                  <c:v>44810</c:v>
                </c:pt>
                <c:pt idx="2441">
                  <c:v>44811</c:v>
                </c:pt>
                <c:pt idx="2442">
                  <c:v>44812</c:v>
                </c:pt>
                <c:pt idx="2443">
                  <c:v>44813</c:v>
                </c:pt>
                <c:pt idx="2444">
                  <c:v>44814</c:v>
                </c:pt>
                <c:pt idx="2445">
                  <c:v>44815</c:v>
                </c:pt>
                <c:pt idx="2446">
                  <c:v>44816</c:v>
                </c:pt>
                <c:pt idx="2447">
                  <c:v>44817</c:v>
                </c:pt>
                <c:pt idx="2448">
                  <c:v>44818</c:v>
                </c:pt>
                <c:pt idx="2449">
                  <c:v>44819</c:v>
                </c:pt>
                <c:pt idx="2450">
                  <c:v>44820</c:v>
                </c:pt>
                <c:pt idx="2451">
                  <c:v>44821</c:v>
                </c:pt>
                <c:pt idx="2452">
                  <c:v>44822</c:v>
                </c:pt>
                <c:pt idx="2453">
                  <c:v>44823</c:v>
                </c:pt>
                <c:pt idx="2454">
                  <c:v>44824</c:v>
                </c:pt>
                <c:pt idx="2455">
                  <c:v>44825</c:v>
                </c:pt>
                <c:pt idx="2456">
                  <c:v>44826</c:v>
                </c:pt>
                <c:pt idx="2457">
                  <c:v>44827</c:v>
                </c:pt>
                <c:pt idx="2458">
                  <c:v>44828</c:v>
                </c:pt>
                <c:pt idx="2459">
                  <c:v>44829</c:v>
                </c:pt>
                <c:pt idx="2460">
                  <c:v>44830</c:v>
                </c:pt>
                <c:pt idx="2461">
                  <c:v>44831</c:v>
                </c:pt>
                <c:pt idx="2462">
                  <c:v>44832</c:v>
                </c:pt>
                <c:pt idx="2463">
                  <c:v>44833</c:v>
                </c:pt>
                <c:pt idx="2464">
                  <c:v>44834</c:v>
                </c:pt>
                <c:pt idx="2465">
                  <c:v>44835</c:v>
                </c:pt>
                <c:pt idx="2466">
                  <c:v>44836</c:v>
                </c:pt>
                <c:pt idx="2467">
                  <c:v>44837</c:v>
                </c:pt>
                <c:pt idx="2468">
                  <c:v>44838</c:v>
                </c:pt>
                <c:pt idx="2469">
                  <c:v>44839</c:v>
                </c:pt>
                <c:pt idx="2470">
                  <c:v>44840</c:v>
                </c:pt>
                <c:pt idx="2471">
                  <c:v>44841</c:v>
                </c:pt>
                <c:pt idx="2472">
                  <c:v>44842</c:v>
                </c:pt>
                <c:pt idx="2473">
                  <c:v>44843</c:v>
                </c:pt>
                <c:pt idx="2474">
                  <c:v>44844</c:v>
                </c:pt>
                <c:pt idx="2475">
                  <c:v>44845</c:v>
                </c:pt>
                <c:pt idx="2476">
                  <c:v>44846</c:v>
                </c:pt>
                <c:pt idx="2477">
                  <c:v>44847</c:v>
                </c:pt>
                <c:pt idx="2478">
                  <c:v>44848</c:v>
                </c:pt>
                <c:pt idx="2479">
                  <c:v>44849</c:v>
                </c:pt>
                <c:pt idx="2480">
                  <c:v>44850</c:v>
                </c:pt>
                <c:pt idx="2481">
                  <c:v>44851</c:v>
                </c:pt>
                <c:pt idx="2482">
                  <c:v>44852</c:v>
                </c:pt>
                <c:pt idx="2483">
                  <c:v>44853</c:v>
                </c:pt>
                <c:pt idx="2484">
                  <c:v>44854</c:v>
                </c:pt>
                <c:pt idx="2485">
                  <c:v>44855</c:v>
                </c:pt>
                <c:pt idx="2486">
                  <c:v>44856</c:v>
                </c:pt>
                <c:pt idx="2487">
                  <c:v>44857</c:v>
                </c:pt>
                <c:pt idx="2488">
                  <c:v>44858</c:v>
                </c:pt>
                <c:pt idx="2489">
                  <c:v>44859</c:v>
                </c:pt>
                <c:pt idx="2490">
                  <c:v>44860</c:v>
                </c:pt>
                <c:pt idx="2491">
                  <c:v>44861</c:v>
                </c:pt>
                <c:pt idx="2492">
                  <c:v>44862</c:v>
                </c:pt>
                <c:pt idx="2493">
                  <c:v>44863</c:v>
                </c:pt>
                <c:pt idx="2494">
                  <c:v>44864</c:v>
                </c:pt>
                <c:pt idx="2495">
                  <c:v>44865</c:v>
                </c:pt>
                <c:pt idx="2496">
                  <c:v>44866</c:v>
                </c:pt>
                <c:pt idx="2497">
                  <c:v>44867</c:v>
                </c:pt>
                <c:pt idx="2498">
                  <c:v>44868</c:v>
                </c:pt>
                <c:pt idx="2499">
                  <c:v>44869</c:v>
                </c:pt>
                <c:pt idx="2500">
                  <c:v>44870</c:v>
                </c:pt>
                <c:pt idx="2501">
                  <c:v>44871</c:v>
                </c:pt>
                <c:pt idx="2502">
                  <c:v>44872</c:v>
                </c:pt>
                <c:pt idx="2503">
                  <c:v>44873</c:v>
                </c:pt>
                <c:pt idx="2504">
                  <c:v>44874</c:v>
                </c:pt>
                <c:pt idx="2505">
                  <c:v>44875</c:v>
                </c:pt>
                <c:pt idx="2506">
                  <c:v>44876</c:v>
                </c:pt>
                <c:pt idx="2507">
                  <c:v>44877</c:v>
                </c:pt>
                <c:pt idx="2508">
                  <c:v>44878</c:v>
                </c:pt>
                <c:pt idx="2509">
                  <c:v>44879</c:v>
                </c:pt>
                <c:pt idx="2510">
                  <c:v>44880</c:v>
                </c:pt>
                <c:pt idx="2511">
                  <c:v>44881</c:v>
                </c:pt>
                <c:pt idx="2512">
                  <c:v>44882</c:v>
                </c:pt>
                <c:pt idx="2513">
                  <c:v>44883</c:v>
                </c:pt>
                <c:pt idx="2514">
                  <c:v>44884</c:v>
                </c:pt>
                <c:pt idx="2515">
                  <c:v>44885</c:v>
                </c:pt>
                <c:pt idx="2516">
                  <c:v>44886</c:v>
                </c:pt>
                <c:pt idx="2517">
                  <c:v>44887</c:v>
                </c:pt>
                <c:pt idx="2518">
                  <c:v>44888</c:v>
                </c:pt>
                <c:pt idx="2519">
                  <c:v>44889</c:v>
                </c:pt>
                <c:pt idx="2520">
                  <c:v>44890</c:v>
                </c:pt>
                <c:pt idx="2521">
                  <c:v>44891</c:v>
                </c:pt>
                <c:pt idx="2522">
                  <c:v>44892</c:v>
                </c:pt>
                <c:pt idx="2523">
                  <c:v>44893</c:v>
                </c:pt>
                <c:pt idx="2524">
                  <c:v>44894</c:v>
                </c:pt>
                <c:pt idx="2525">
                  <c:v>44895</c:v>
                </c:pt>
                <c:pt idx="2526">
                  <c:v>44896</c:v>
                </c:pt>
                <c:pt idx="2527">
                  <c:v>44897</c:v>
                </c:pt>
                <c:pt idx="2528">
                  <c:v>44898</c:v>
                </c:pt>
                <c:pt idx="2529">
                  <c:v>44899</c:v>
                </c:pt>
                <c:pt idx="2530">
                  <c:v>44900</c:v>
                </c:pt>
                <c:pt idx="2531">
                  <c:v>44901</c:v>
                </c:pt>
                <c:pt idx="2532">
                  <c:v>44902</c:v>
                </c:pt>
                <c:pt idx="2533">
                  <c:v>44903</c:v>
                </c:pt>
                <c:pt idx="2534">
                  <c:v>44904</c:v>
                </c:pt>
                <c:pt idx="2535">
                  <c:v>44905</c:v>
                </c:pt>
                <c:pt idx="2536">
                  <c:v>44906</c:v>
                </c:pt>
                <c:pt idx="2537">
                  <c:v>44907</c:v>
                </c:pt>
                <c:pt idx="2538">
                  <c:v>44908</c:v>
                </c:pt>
                <c:pt idx="2539">
                  <c:v>44909</c:v>
                </c:pt>
                <c:pt idx="2540">
                  <c:v>44910</c:v>
                </c:pt>
                <c:pt idx="2541">
                  <c:v>44911</c:v>
                </c:pt>
                <c:pt idx="2542">
                  <c:v>44912</c:v>
                </c:pt>
                <c:pt idx="2543">
                  <c:v>44913</c:v>
                </c:pt>
                <c:pt idx="2544">
                  <c:v>44914</c:v>
                </c:pt>
                <c:pt idx="2545">
                  <c:v>44915</c:v>
                </c:pt>
                <c:pt idx="2546">
                  <c:v>44916</c:v>
                </c:pt>
                <c:pt idx="2547">
                  <c:v>44917</c:v>
                </c:pt>
                <c:pt idx="2548">
                  <c:v>44918</c:v>
                </c:pt>
                <c:pt idx="2549">
                  <c:v>44919</c:v>
                </c:pt>
                <c:pt idx="2550">
                  <c:v>44920</c:v>
                </c:pt>
                <c:pt idx="2551">
                  <c:v>44921</c:v>
                </c:pt>
                <c:pt idx="2552">
                  <c:v>44922</c:v>
                </c:pt>
                <c:pt idx="2553">
                  <c:v>44923</c:v>
                </c:pt>
                <c:pt idx="2554">
                  <c:v>44924</c:v>
                </c:pt>
                <c:pt idx="2555">
                  <c:v>44925</c:v>
                </c:pt>
                <c:pt idx="2556">
                  <c:v>44926</c:v>
                </c:pt>
                <c:pt idx="2557">
                  <c:v>44927</c:v>
                </c:pt>
                <c:pt idx="2558">
                  <c:v>44928</c:v>
                </c:pt>
                <c:pt idx="2559">
                  <c:v>44929</c:v>
                </c:pt>
                <c:pt idx="2560">
                  <c:v>44930</c:v>
                </c:pt>
                <c:pt idx="2561">
                  <c:v>44931</c:v>
                </c:pt>
                <c:pt idx="2562">
                  <c:v>44932</c:v>
                </c:pt>
                <c:pt idx="2563">
                  <c:v>44933</c:v>
                </c:pt>
                <c:pt idx="2564">
                  <c:v>44934</c:v>
                </c:pt>
                <c:pt idx="2565">
                  <c:v>44935</c:v>
                </c:pt>
                <c:pt idx="2566">
                  <c:v>44936</c:v>
                </c:pt>
                <c:pt idx="2567">
                  <c:v>44937</c:v>
                </c:pt>
                <c:pt idx="2568">
                  <c:v>44938</c:v>
                </c:pt>
                <c:pt idx="2569">
                  <c:v>44939</c:v>
                </c:pt>
                <c:pt idx="2570">
                  <c:v>44940</c:v>
                </c:pt>
                <c:pt idx="2571">
                  <c:v>44941</c:v>
                </c:pt>
                <c:pt idx="2572">
                  <c:v>44942</c:v>
                </c:pt>
                <c:pt idx="2573">
                  <c:v>44943</c:v>
                </c:pt>
                <c:pt idx="2574">
                  <c:v>44944</c:v>
                </c:pt>
                <c:pt idx="2575">
                  <c:v>44945</c:v>
                </c:pt>
                <c:pt idx="2576">
                  <c:v>44946</c:v>
                </c:pt>
                <c:pt idx="2577">
                  <c:v>44947</c:v>
                </c:pt>
                <c:pt idx="2578">
                  <c:v>44948</c:v>
                </c:pt>
                <c:pt idx="2579">
                  <c:v>44949</c:v>
                </c:pt>
                <c:pt idx="2580">
                  <c:v>44950</c:v>
                </c:pt>
                <c:pt idx="2581">
                  <c:v>44951</c:v>
                </c:pt>
                <c:pt idx="2582">
                  <c:v>44952</c:v>
                </c:pt>
                <c:pt idx="2583">
                  <c:v>44953</c:v>
                </c:pt>
                <c:pt idx="2584">
                  <c:v>44954</c:v>
                </c:pt>
                <c:pt idx="2585">
                  <c:v>44955</c:v>
                </c:pt>
                <c:pt idx="2586">
                  <c:v>44956</c:v>
                </c:pt>
                <c:pt idx="2587">
                  <c:v>44957</c:v>
                </c:pt>
                <c:pt idx="2588">
                  <c:v>44958</c:v>
                </c:pt>
                <c:pt idx="2589">
                  <c:v>44959</c:v>
                </c:pt>
                <c:pt idx="2590">
                  <c:v>44960</c:v>
                </c:pt>
                <c:pt idx="2591">
                  <c:v>44961</c:v>
                </c:pt>
                <c:pt idx="2592">
                  <c:v>44962</c:v>
                </c:pt>
                <c:pt idx="2593">
                  <c:v>44963</c:v>
                </c:pt>
                <c:pt idx="2594">
                  <c:v>44964</c:v>
                </c:pt>
                <c:pt idx="2595">
                  <c:v>44965</c:v>
                </c:pt>
                <c:pt idx="2596">
                  <c:v>44966</c:v>
                </c:pt>
                <c:pt idx="2597">
                  <c:v>44967</c:v>
                </c:pt>
                <c:pt idx="2598">
                  <c:v>44968</c:v>
                </c:pt>
                <c:pt idx="2599">
                  <c:v>44969</c:v>
                </c:pt>
                <c:pt idx="2600">
                  <c:v>44970</c:v>
                </c:pt>
                <c:pt idx="2601">
                  <c:v>44971</c:v>
                </c:pt>
                <c:pt idx="2602">
                  <c:v>44972</c:v>
                </c:pt>
                <c:pt idx="2603">
                  <c:v>44973</c:v>
                </c:pt>
                <c:pt idx="2604">
                  <c:v>44974</c:v>
                </c:pt>
                <c:pt idx="2605">
                  <c:v>44975</c:v>
                </c:pt>
                <c:pt idx="2606">
                  <c:v>44976</c:v>
                </c:pt>
                <c:pt idx="2607">
                  <c:v>44977</c:v>
                </c:pt>
                <c:pt idx="2608">
                  <c:v>44978</c:v>
                </c:pt>
                <c:pt idx="2609">
                  <c:v>44979</c:v>
                </c:pt>
                <c:pt idx="2610">
                  <c:v>44980</c:v>
                </c:pt>
                <c:pt idx="2611">
                  <c:v>44981</c:v>
                </c:pt>
                <c:pt idx="2612">
                  <c:v>44982</c:v>
                </c:pt>
                <c:pt idx="2613">
                  <c:v>44983</c:v>
                </c:pt>
                <c:pt idx="2614">
                  <c:v>44984</c:v>
                </c:pt>
                <c:pt idx="2615">
                  <c:v>44985</c:v>
                </c:pt>
                <c:pt idx="2616">
                  <c:v>44986</c:v>
                </c:pt>
                <c:pt idx="2617">
                  <c:v>44987</c:v>
                </c:pt>
                <c:pt idx="2618">
                  <c:v>44988</c:v>
                </c:pt>
                <c:pt idx="2619">
                  <c:v>44989</c:v>
                </c:pt>
                <c:pt idx="2620">
                  <c:v>44990</c:v>
                </c:pt>
                <c:pt idx="2621">
                  <c:v>44991</c:v>
                </c:pt>
                <c:pt idx="2622">
                  <c:v>44992</c:v>
                </c:pt>
                <c:pt idx="2623">
                  <c:v>44993</c:v>
                </c:pt>
                <c:pt idx="2624">
                  <c:v>44994</c:v>
                </c:pt>
                <c:pt idx="2625">
                  <c:v>44995</c:v>
                </c:pt>
                <c:pt idx="2626">
                  <c:v>44996</c:v>
                </c:pt>
                <c:pt idx="2627">
                  <c:v>44997</c:v>
                </c:pt>
                <c:pt idx="2628">
                  <c:v>44998</c:v>
                </c:pt>
                <c:pt idx="2629">
                  <c:v>44999</c:v>
                </c:pt>
                <c:pt idx="2630">
                  <c:v>45000</c:v>
                </c:pt>
                <c:pt idx="2631">
                  <c:v>45001</c:v>
                </c:pt>
                <c:pt idx="2632">
                  <c:v>45002</c:v>
                </c:pt>
                <c:pt idx="2633">
                  <c:v>45003</c:v>
                </c:pt>
                <c:pt idx="2634">
                  <c:v>45004</c:v>
                </c:pt>
                <c:pt idx="2635">
                  <c:v>45005</c:v>
                </c:pt>
                <c:pt idx="2636">
                  <c:v>45006</c:v>
                </c:pt>
                <c:pt idx="2637">
                  <c:v>45007</c:v>
                </c:pt>
                <c:pt idx="2638">
                  <c:v>45008</c:v>
                </c:pt>
                <c:pt idx="2639">
                  <c:v>45009</c:v>
                </c:pt>
                <c:pt idx="2640">
                  <c:v>45010</c:v>
                </c:pt>
                <c:pt idx="2641">
                  <c:v>45011</c:v>
                </c:pt>
                <c:pt idx="2642">
                  <c:v>45012</c:v>
                </c:pt>
                <c:pt idx="2643">
                  <c:v>45013</c:v>
                </c:pt>
                <c:pt idx="2644">
                  <c:v>45014</c:v>
                </c:pt>
                <c:pt idx="2645">
                  <c:v>45015</c:v>
                </c:pt>
                <c:pt idx="2646">
                  <c:v>45016</c:v>
                </c:pt>
                <c:pt idx="2647">
                  <c:v>45017</c:v>
                </c:pt>
                <c:pt idx="2648">
                  <c:v>45018</c:v>
                </c:pt>
                <c:pt idx="2649">
                  <c:v>45019</c:v>
                </c:pt>
                <c:pt idx="2650">
                  <c:v>45020</c:v>
                </c:pt>
                <c:pt idx="2651">
                  <c:v>45021</c:v>
                </c:pt>
                <c:pt idx="2652">
                  <c:v>45022</c:v>
                </c:pt>
                <c:pt idx="2653">
                  <c:v>45023</c:v>
                </c:pt>
                <c:pt idx="2654">
                  <c:v>45024</c:v>
                </c:pt>
                <c:pt idx="2655">
                  <c:v>45025</c:v>
                </c:pt>
                <c:pt idx="2656">
                  <c:v>45026</c:v>
                </c:pt>
                <c:pt idx="2657">
                  <c:v>45027</c:v>
                </c:pt>
                <c:pt idx="2658">
                  <c:v>45028</c:v>
                </c:pt>
                <c:pt idx="2659">
                  <c:v>45029</c:v>
                </c:pt>
                <c:pt idx="2660">
                  <c:v>45030</c:v>
                </c:pt>
                <c:pt idx="2661">
                  <c:v>45031</c:v>
                </c:pt>
                <c:pt idx="2662">
                  <c:v>45032</c:v>
                </c:pt>
                <c:pt idx="2663">
                  <c:v>45033</c:v>
                </c:pt>
                <c:pt idx="2664">
                  <c:v>45034</c:v>
                </c:pt>
                <c:pt idx="2665">
                  <c:v>45035</c:v>
                </c:pt>
                <c:pt idx="2666">
                  <c:v>45036</c:v>
                </c:pt>
                <c:pt idx="2667">
                  <c:v>45037</c:v>
                </c:pt>
                <c:pt idx="2668">
                  <c:v>45038</c:v>
                </c:pt>
                <c:pt idx="2669">
                  <c:v>45039</c:v>
                </c:pt>
                <c:pt idx="2670">
                  <c:v>45040</c:v>
                </c:pt>
                <c:pt idx="2671">
                  <c:v>45041</c:v>
                </c:pt>
                <c:pt idx="2672">
                  <c:v>45042</c:v>
                </c:pt>
                <c:pt idx="2673">
                  <c:v>45043</c:v>
                </c:pt>
                <c:pt idx="2674">
                  <c:v>45044</c:v>
                </c:pt>
                <c:pt idx="2675">
                  <c:v>45045</c:v>
                </c:pt>
                <c:pt idx="2676">
                  <c:v>45046</c:v>
                </c:pt>
                <c:pt idx="2677">
                  <c:v>45047</c:v>
                </c:pt>
                <c:pt idx="2678">
                  <c:v>45048</c:v>
                </c:pt>
                <c:pt idx="2679">
                  <c:v>45049</c:v>
                </c:pt>
                <c:pt idx="2680">
                  <c:v>45050</c:v>
                </c:pt>
                <c:pt idx="2681">
                  <c:v>45051</c:v>
                </c:pt>
                <c:pt idx="2682">
                  <c:v>45052</c:v>
                </c:pt>
                <c:pt idx="2683">
                  <c:v>45053</c:v>
                </c:pt>
                <c:pt idx="2684">
                  <c:v>45054</c:v>
                </c:pt>
                <c:pt idx="2685">
                  <c:v>45055</c:v>
                </c:pt>
                <c:pt idx="2686">
                  <c:v>45056</c:v>
                </c:pt>
                <c:pt idx="2687">
                  <c:v>45057</c:v>
                </c:pt>
                <c:pt idx="2688">
                  <c:v>45058</c:v>
                </c:pt>
                <c:pt idx="2689">
                  <c:v>45059</c:v>
                </c:pt>
                <c:pt idx="2690">
                  <c:v>45060</c:v>
                </c:pt>
                <c:pt idx="2691">
                  <c:v>45061</c:v>
                </c:pt>
                <c:pt idx="2692">
                  <c:v>45062</c:v>
                </c:pt>
                <c:pt idx="2693">
                  <c:v>45063</c:v>
                </c:pt>
                <c:pt idx="2694">
                  <c:v>45064</c:v>
                </c:pt>
                <c:pt idx="2695">
                  <c:v>45065</c:v>
                </c:pt>
                <c:pt idx="2696">
                  <c:v>45066</c:v>
                </c:pt>
                <c:pt idx="2697">
                  <c:v>45067</c:v>
                </c:pt>
                <c:pt idx="2698">
                  <c:v>45068</c:v>
                </c:pt>
                <c:pt idx="2699">
                  <c:v>45069</c:v>
                </c:pt>
                <c:pt idx="2700">
                  <c:v>45070</c:v>
                </c:pt>
                <c:pt idx="2701">
                  <c:v>45071</c:v>
                </c:pt>
                <c:pt idx="2702">
                  <c:v>45072</c:v>
                </c:pt>
                <c:pt idx="2703">
                  <c:v>45073</c:v>
                </c:pt>
                <c:pt idx="2704">
                  <c:v>45074</c:v>
                </c:pt>
                <c:pt idx="2705">
                  <c:v>45075</c:v>
                </c:pt>
                <c:pt idx="2706">
                  <c:v>45076</c:v>
                </c:pt>
                <c:pt idx="2707">
                  <c:v>45077</c:v>
                </c:pt>
                <c:pt idx="2708">
                  <c:v>45078</c:v>
                </c:pt>
                <c:pt idx="2709">
                  <c:v>45079</c:v>
                </c:pt>
                <c:pt idx="2710">
                  <c:v>45080</c:v>
                </c:pt>
                <c:pt idx="2711">
                  <c:v>45081</c:v>
                </c:pt>
                <c:pt idx="2712">
                  <c:v>45082</c:v>
                </c:pt>
                <c:pt idx="2713">
                  <c:v>45083</c:v>
                </c:pt>
                <c:pt idx="2714">
                  <c:v>45084</c:v>
                </c:pt>
                <c:pt idx="2715">
                  <c:v>45085</c:v>
                </c:pt>
                <c:pt idx="2716">
                  <c:v>45086</c:v>
                </c:pt>
                <c:pt idx="2717">
                  <c:v>45087</c:v>
                </c:pt>
                <c:pt idx="2718">
                  <c:v>45088</c:v>
                </c:pt>
                <c:pt idx="2719">
                  <c:v>45089</c:v>
                </c:pt>
                <c:pt idx="2720">
                  <c:v>45090</c:v>
                </c:pt>
                <c:pt idx="2721">
                  <c:v>45091</c:v>
                </c:pt>
                <c:pt idx="2722">
                  <c:v>45092</c:v>
                </c:pt>
                <c:pt idx="2723">
                  <c:v>45093</c:v>
                </c:pt>
                <c:pt idx="2724">
                  <c:v>45094</c:v>
                </c:pt>
                <c:pt idx="2725">
                  <c:v>45095</c:v>
                </c:pt>
                <c:pt idx="2726">
                  <c:v>45096</c:v>
                </c:pt>
                <c:pt idx="2727">
                  <c:v>45097</c:v>
                </c:pt>
                <c:pt idx="2728">
                  <c:v>45098</c:v>
                </c:pt>
                <c:pt idx="2729">
                  <c:v>45099</c:v>
                </c:pt>
                <c:pt idx="2730">
                  <c:v>45100</c:v>
                </c:pt>
                <c:pt idx="2731">
                  <c:v>45101</c:v>
                </c:pt>
                <c:pt idx="2732">
                  <c:v>45102</c:v>
                </c:pt>
                <c:pt idx="2733">
                  <c:v>45103</c:v>
                </c:pt>
                <c:pt idx="2734">
                  <c:v>45104</c:v>
                </c:pt>
                <c:pt idx="2735">
                  <c:v>45105</c:v>
                </c:pt>
                <c:pt idx="2736">
                  <c:v>45106</c:v>
                </c:pt>
                <c:pt idx="2737">
                  <c:v>45107</c:v>
                </c:pt>
                <c:pt idx="2738">
                  <c:v>45108</c:v>
                </c:pt>
                <c:pt idx="2739">
                  <c:v>45109</c:v>
                </c:pt>
                <c:pt idx="2740">
                  <c:v>45110</c:v>
                </c:pt>
                <c:pt idx="2741">
                  <c:v>45111</c:v>
                </c:pt>
                <c:pt idx="2742">
                  <c:v>45112</c:v>
                </c:pt>
                <c:pt idx="2743">
                  <c:v>45113</c:v>
                </c:pt>
                <c:pt idx="2744">
                  <c:v>45114</c:v>
                </c:pt>
                <c:pt idx="2745">
                  <c:v>45115</c:v>
                </c:pt>
                <c:pt idx="2746">
                  <c:v>45116</c:v>
                </c:pt>
                <c:pt idx="2747">
                  <c:v>45117</c:v>
                </c:pt>
                <c:pt idx="2748">
                  <c:v>45118</c:v>
                </c:pt>
                <c:pt idx="2749">
                  <c:v>45119</c:v>
                </c:pt>
                <c:pt idx="2750">
                  <c:v>45120</c:v>
                </c:pt>
                <c:pt idx="2751">
                  <c:v>45121</c:v>
                </c:pt>
                <c:pt idx="2752">
                  <c:v>45122</c:v>
                </c:pt>
                <c:pt idx="2753">
                  <c:v>45123</c:v>
                </c:pt>
                <c:pt idx="2754">
                  <c:v>45124</c:v>
                </c:pt>
                <c:pt idx="2755">
                  <c:v>45125</c:v>
                </c:pt>
                <c:pt idx="2756">
                  <c:v>45126</c:v>
                </c:pt>
                <c:pt idx="2757">
                  <c:v>45127</c:v>
                </c:pt>
                <c:pt idx="2758">
                  <c:v>45128</c:v>
                </c:pt>
                <c:pt idx="2759">
                  <c:v>45129</c:v>
                </c:pt>
                <c:pt idx="2760">
                  <c:v>45130</c:v>
                </c:pt>
                <c:pt idx="2761">
                  <c:v>45131</c:v>
                </c:pt>
                <c:pt idx="2762">
                  <c:v>45132</c:v>
                </c:pt>
                <c:pt idx="2763">
                  <c:v>45133</c:v>
                </c:pt>
                <c:pt idx="2764">
                  <c:v>45134</c:v>
                </c:pt>
                <c:pt idx="2765">
                  <c:v>45135</c:v>
                </c:pt>
                <c:pt idx="2766">
                  <c:v>45136</c:v>
                </c:pt>
                <c:pt idx="2767">
                  <c:v>45137</c:v>
                </c:pt>
                <c:pt idx="2768">
                  <c:v>45138</c:v>
                </c:pt>
                <c:pt idx="2769">
                  <c:v>45139</c:v>
                </c:pt>
                <c:pt idx="2770">
                  <c:v>45140</c:v>
                </c:pt>
                <c:pt idx="2771">
                  <c:v>45141</c:v>
                </c:pt>
                <c:pt idx="2772">
                  <c:v>45142</c:v>
                </c:pt>
                <c:pt idx="2773">
                  <c:v>45143</c:v>
                </c:pt>
                <c:pt idx="2774">
                  <c:v>45144</c:v>
                </c:pt>
                <c:pt idx="2775">
                  <c:v>45145</c:v>
                </c:pt>
                <c:pt idx="2776">
                  <c:v>45146</c:v>
                </c:pt>
                <c:pt idx="2777">
                  <c:v>45147</c:v>
                </c:pt>
                <c:pt idx="2778">
                  <c:v>45148</c:v>
                </c:pt>
                <c:pt idx="2779">
                  <c:v>45149</c:v>
                </c:pt>
                <c:pt idx="2780">
                  <c:v>45150</c:v>
                </c:pt>
                <c:pt idx="2781">
                  <c:v>45151</c:v>
                </c:pt>
                <c:pt idx="2782">
                  <c:v>45152</c:v>
                </c:pt>
                <c:pt idx="2783">
                  <c:v>45153</c:v>
                </c:pt>
                <c:pt idx="2784">
                  <c:v>45154</c:v>
                </c:pt>
                <c:pt idx="2785">
                  <c:v>45155</c:v>
                </c:pt>
                <c:pt idx="2786">
                  <c:v>45156</c:v>
                </c:pt>
                <c:pt idx="2787">
                  <c:v>45157</c:v>
                </c:pt>
                <c:pt idx="2788">
                  <c:v>45158</c:v>
                </c:pt>
                <c:pt idx="2789">
                  <c:v>45159</c:v>
                </c:pt>
                <c:pt idx="2790">
                  <c:v>45160</c:v>
                </c:pt>
                <c:pt idx="2791">
                  <c:v>45161</c:v>
                </c:pt>
                <c:pt idx="2792">
                  <c:v>45162</c:v>
                </c:pt>
                <c:pt idx="2793">
                  <c:v>45163</c:v>
                </c:pt>
                <c:pt idx="2794">
                  <c:v>45164</c:v>
                </c:pt>
                <c:pt idx="2795">
                  <c:v>45165</c:v>
                </c:pt>
                <c:pt idx="2796">
                  <c:v>45166</c:v>
                </c:pt>
                <c:pt idx="2797">
                  <c:v>45167</c:v>
                </c:pt>
                <c:pt idx="2798">
                  <c:v>45168</c:v>
                </c:pt>
                <c:pt idx="2799">
                  <c:v>45169</c:v>
                </c:pt>
                <c:pt idx="2800">
                  <c:v>45170</c:v>
                </c:pt>
                <c:pt idx="2801">
                  <c:v>45171</c:v>
                </c:pt>
                <c:pt idx="2802">
                  <c:v>45172</c:v>
                </c:pt>
                <c:pt idx="2803">
                  <c:v>45173</c:v>
                </c:pt>
                <c:pt idx="2804">
                  <c:v>45174</c:v>
                </c:pt>
                <c:pt idx="2805">
                  <c:v>45175</c:v>
                </c:pt>
                <c:pt idx="2806">
                  <c:v>45176</c:v>
                </c:pt>
                <c:pt idx="2807">
                  <c:v>45177</c:v>
                </c:pt>
                <c:pt idx="2808">
                  <c:v>45178</c:v>
                </c:pt>
                <c:pt idx="2809">
                  <c:v>45179</c:v>
                </c:pt>
                <c:pt idx="2810">
                  <c:v>45180</c:v>
                </c:pt>
                <c:pt idx="2811">
                  <c:v>45181</c:v>
                </c:pt>
                <c:pt idx="2812">
                  <c:v>45182</c:v>
                </c:pt>
                <c:pt idx="2813">
                  <c:v>45183</c:v>
                </c:pt>
                <c:pt idx="2814">
                  <c:v>45184</c:v>
                </c:pt>
                <c:pt idx="2815">
                  <c:v>45185</c:v>
                </c:pt>
                <c:pt idx="2816">
                  <c:v>45186</c:v>
                </c:pt>
                <c:pt idx="2817">
                  <c:v>45187</c:v>
                </c:pt>
                <c:pt idx="2818">
                  <c:v>45188</c:v>
                </c:pt>
                <c:pt idx="2819">
                  <c:v>45189</c:v>
                </c:pt>
                <c:pt idx="2820">
                  <c:v>45190</c:v>
                </c:pt>
                <c:pt idx="2821">
                  <c:v>45191</c:v>
                </c:pt>
                <c:pt idx="2822">
                  <c:v>45192</c:v>
                </c:pt>
                <c:pt idx="2823">
                  <c:v>45193</c:v>
                </c:pt>
                <c:pt idx="2824">
                  <c:v>45194</c:v>
                </c:pt>
                <c:pt idx="2825">
                  <c:v>45195</c:v>
                </c:pt>
                <c:pt idx="2826">
                  <c:v>45196</c:v>
                </c:pt>
                <c:pt idx="2827">
                  <c:v>45197</c:v>
                </c:pt>
                <c:pt idx="2828">
                  <c:v>45198</c:v>
                </c:pt>
                <c:pt idx="2829">
                  <c:v>45199</c:v>
                </c:pt>
                <c:pt idx="2830">
                  <c:v>45200</c:v>
                </c:pt>
                <c:pt idx="2831">
                  <c:v>45201</c:v>
                </c:pt>
                <c:pt idx="2832">
                  <c:v>45202</c:v>
                </c:pt>
                <c:pt idx="2833">
                  <c:v>45203</c:v>
                </c:pt>
                <c:pt idx="2834">
                  <c:v>45204</c:v>
                </c:pt>
                <c:pt idx="2835">
                  <c:v>45205</c:v>
                </c:pt>
                <c:pt idx="2836">
                  <c:v>45206</c:v>
                </c:pt>
                <c:pt idx="2837">
                  <c:v>45207</c:v>
                </c:pt>
                <c:pt idx="2838">
                  <c:v>45208</c:v>
                </c:pt>
                <c:pt idx="2839">
                  <c:v>45209</c:v>
                </c:pt>
                <c:pt idx="2840">
                  <c:v>45210</c:v>
                </c:pt>
                <c:pt idx="2841">
                  <c:v>45211</c:v>
                </c:pt>
                <c:pt idx="2842">
                  <c:v>45212</c:v>
                </c:pt>
                <c:pt idx="2843">
                  <c:v>45213</c:v>
                </c:pt>
                <c:pt idx="2844">
                  <c:v>45214</c:v>
                </c:pt>
                <c:pt idx="2845">
                  <c:v>45215</c:v>
                </c:pt>
                <c:pt idx="2846">
                  <c:v>45216</c:v>
                </c:pt>
                <c:pt idx="2847">
                  <c:v>45217</c:v>
                </c:pt>
                <c:pt idx="2848">
                  <c:v>45218</c:v>
                </c:pt>
                <c:pt idx="2849">
                  <c:v>45219</c:v>
                </c:pt>
                <c:pt idx="2850">
                  <c:v>45220</c:v>
                </c:pt>
                <c:pt idx="2851">
                  <c:v>45221</c:v>
                </c:pt>
                <c:pt idx="2852">
                  <c:v>45222</c:v>
                </c:pt>
                <c:pt idx="2853">
                  <c:v>45223</c:v>
                </c:pt>
                <c:pt idx="2854">
                  <c:v>45224</c:v>
                </c:pt>
                <c:pt idx="2855">
                  <c:v>45225</c:v>
                </c:pt>
                <c:pt idx="2856">
                  <c:v>45226</c:v>
                </c:pt>
                <c:pt idx="2857">
                  <c:v>45227</c:v>
                </c:pt>
                <c:pt idx="2858">
                  <c:v>45228</c:v>
                </c:pt>
                <c:pt idx="2859">
                  <c:v>45229</c:v>
                </c:pt>
                <c:pt idx="2860">
                  <c:v>45230</c:v>
                </c:pt>
                <c:pt idx="2861">
                  <c:v>45231</c:v>
                </c:pt>
                <c:pt idx="2862">
                  <c:v>45232</c:v>
                </c:pt>
                <c:pt idx="2863">
                  <c:v>45233</c:v>
                </c:pt>
                <c:pt idx="2864">
                  <c:v>45234</c:v>
                </c:pt>
                <c:pt idx="2865">
                  <c:v>45235</c:v>
                </c:pt>
                <c:pt idx="2866">
                  <c:v>45236</c:v>
                </c:pt>
                <c:pt idx="2867">
                  <c:v>45237</c:v>
                </c:pt>
                <c:pt idx="2868">
                  <c:v>45238</c:v>
                </c:pt>
                <c:pt idx="2869">
                  <c:v>45239</c:v>
                </c:pt>
                <c:pt idx="2870">
                  <c:v>45240</c:v>
                </c:pt>
                <c:pt idx="2871">
                  <c:v>45241</c:v>
                </c:pt>
                <c:pt idx="2872">
                  <c:v>45242</c:v>
                </c:pt>
                <c:pt idx="2873">
                  <c:v>45243</c:v>
                </c:pt>
                <c:pt idx="2874">
                  <c:v>45244</c:v>
                </c:pt>
                <c:pt idx="2875">
                  <c:v>45245</c:v>
                </c:pt>
                <c:pt idx="2876">
                  <c:v>45246</c:v>
                </c:pt>
                <c:pt idx="2877">
                  <c:v>45247</c:v>
                </c:pt>
                <c:pt idx="2878">
                  <c:v>45248</c:v>
                </c:pt>
                <c:pt idx="2879">
                  <c:v>45249</c:v>
                </c:pt>
                <c:pt idx="2880">
                  <c:v>45250</c:v>
                </c:pt>
                <c:pt idx="2881">
                  <c:v>45251</c:v>
                </c:pt>
                <c:pt idx="2882">
                  <c:v>45252</c:v>
                </c:pt>
                <c:pt idx="2883">
                  <c:v>45253</c:v>
                </c:pt>
                <c:pt idx="2884">
                  <c:v>45254</c:v>
                </c:pt>
                <c:pt idx="2885">
                  <c:v>45255</c:v>
                </c:pt>
                <c:pt idx="2886">
                  <c:v>45256</c:v>
                </c:pt>
                <c:pt idx="2887">
                  <c:v>45257</c:v>
                </c:pt>
                <c:pt idx="2888">
                  <c:v>45258</c:v>
                </c:pt>
                <c:pt idx="2889">
                  <c:v>45259</c:v>
                </c:pt>
                <c:pt idx="2890">
                  <c:v>45260</c:v>
                </c:pt>
                <c:pt idx="2891">
                  <c:v>45261</c:v>
                </c:pt>
                <c:pt idx="2892">
                  <c:v>45262</c:v>
                </c:pt>
                <c:pt idx="2893">
                  <c:v>45263</c:v>
                </c:pt>
                <c:pt idx="2894">
                  <c:v>45264</c:v>
                </c:pt>
                <c:pt idx="2895">
                  <c:v>45265</c:v>
                </c:pt>
                <c:pt idx="2896">
                  <c:v>45266</c:v>
                </c:pt>
                <c:pt idx="2897">
                  <c:v>45267</c:v>
                </c:pt>
                <c:pt idx="2898">
                  <c:v>45268</c:v>
                </c:pt>
                <c:pt idx="2899">
                  <c:v>45269</c:v>
                </c:pt>
                <c:pt idx="2900">
                  <c:v>45270</c:v>
                </c:pt>
                <c:pt idx="2901">
                  <c:v>45271</c:v>
                </c:pt>
                <c:pt idx="2902">
                  <c:v>45272</c:v>
                </c:pt>
                <c:pt idx="2903">
                  <c:v>45273</c:v>
                </c:pt>
                <c:pt idx="2904">
                  <c:v>45274</c:v>
                </c:pt>
                <c:pt idx="2905">
                  <c:v>45275</c:v>
                </c:pt>
                <c:pt idx="2906">
                  <c:v>45276</c:v>
                </c:pt>
                <c:pt idx="2907">
                  <c:v>45277</c:v>
                </c:pt>
                <c:pt idx="2908">
                  <c:v>45278</c:v>
                </c:pt>
                <c:pt idx="2909">
                  <c:v>45279</c:v>
                </c:pt>
                <c:pt idx="2910">
                  <c:v>45280</c:v>
                </c:pt>
                <c:pt idx="2911">
                  <c:v>45281</c:v>
                </c:pt>
                <c:pt idx="2912">
                  <c:v>45282</c:v>
                </c:pt>
                <c:pt idx="2913">
                  <c:v>45283</c:v>
                </c:pt>
                <c:pt idx="2914">
                  <c:v>45284</c:v>
                </c:pt>
                <c:pt idx="2915">
                  <c:v>45285</c:v>
                </c:pt>
                <c:pt idx="2916">
                  <c:v>45286</c:v>
                </c:pt>
                <c:pt idx="2917">
                  <c:v>45287</c:v>
                </c:pt>
                <c:pt idx="2918">
                  <c:v>45288</c:v>
                </c:pt>
                <c:pt idx="2919">
                  <c:v>45289</c:v>
                </c:pt>
                <c:pt idx="2920">
                  <c:v>45290</c:v>
                </c:pt>
                <c:pt idx="2921">
                  <c:v>45291</c:v>
                </c:pt>
                <c:pt idx="2922">
                  <c:v>45292</c:v>
                </c:pt>
                <c:pt idx="2923">
                  <c:v>45293</c:v>
                </c:pt>
                <c:pt idx="2924">
                  <c:v>45294</c:v>
                </c:pt>
                <c:pt idx="2925">
                  <c:v>45295</c:v>
                </c:pt>
                <c:pt idx="2926">
                  <c:v>45296</c:v>
                </c:pt>
                <c:pt idx="2927">
                  <c:v>45297</c:v>
                </c:pt>
                <c:pt idx="2928">
                  <c:v>45298</c:v>
                </c:pt>
                <c:pt idx="2929">
                  <c:v>45299</c:v>
                </c:pt>
                <c:pt idx="2930">
                  <c:v>45300</c:v>
                </c:pt>
                <c:pt idx="2931">
                  <c:v>45301</c:v>
                </c:pt>
                <c:pt idx="2932">
                  <c:v>45302</c:v>
                </c:pt>
                <c:pt idx="2933">
                  <c:v>45303</c:v>
                </c:pt>
                <c:pt idx="2934">
                  <c:v>45304</c:v>
                </c:pt>
                <c:pt idx="2935">
                  <c:v>45305</c:v>
                </c:pt>
                <c:pt idx="2936">
                  <c:v>45306</c:v>
                </c:pt>
                <c:pt idx="2937">
                  <c:v>45307</c:v>
                </c:pt>
                <c:pt idx="2938">
                  <c:v>45308</c:v>
                </c:pt>
                <c:pt idx="2939">
                  <c:v>45309</c:v>
                </c:pt>
                <c:pt idx="2940">
                  <c:v>45310</c:v>
                </c:pt>
                <c:pt idx="2941">
                  <c:v>45311</c:v>
                </c:pt>
                <c:pt idx="2942">
                  <c:v>45312</c:v>
                </c:pt>
                <c:pt idx="2943">
                  <c:v>45313</c:v>
                </c:pt>
                <c:pt idx="2944">
                  <c:v>45314</c:v>
                </c:pt>
                <c:pt idx="2945">
                  <c:v>45315</c:v>
                </c:pt>
                <c:pt idx="2946">
                  <c:v>45316</c:v>
                </c:pt>
                <c:pt idx="2947">
                  <c:v>45317</c:v>
                </c:pt>
                <c:pt idx="2948">
                  <c:v>45318</c:v>
                </c:pt>
                <c:pt idx="2949">
                  <c:v>45319</c:v>
                </c:pt>
                <c:pt idx="2950">
                  <c:v>45320</c:v>
                </c:pt>
                <c:pt idx="2951">
                  <c:v>45321</c:v>
                </c:pt>
                <c:pt idx="2952">
                  <c:v>45322</c:v>
                </c:pt>
                <c:pt idx="2953">
                  <c:v>45323</c:v>
                </c:pt>
                <c:pt idx="2954">
                  <c:v>45324</c:v>
                </c:pt>
                <c:pt idx="2955">
                  <c:v>45325</c:v>
                </c:pt>
                <c:pt idx="2956">
                  <c:v>45326</c:v>
                </c:pt>
                <c:pt idx="2957">
                  <c:v>45327</c:v>
                </c:pt>
                <c:pt idx="2958">
                  <c:v>45328</c:v>
                </c:pt>
                <c:pt idx="2959">
                  <c:v>45329</c:v>
                </c:pt>
                <c:pt idx="2960">
                  <c:v>45330</c:v>
                </c:pt>
                <c:pt idx="2961">
                  <c:v>45331</c:v>
                </c:pt>
                <c:pt idx="2962">
                  <c:v>45332</c:v>
                </c:pt>
                <c:pt idx="2963">
                  <c:v>45333</c:v>
                </c:pt>
                <c:pt idx="2964">
                  <c:v>45334</c:v>
                </c:pt>
                <c:pt idx="2965">
                  <c:v>45335</c:v>
                </c:pt>
                <c:pt idx="2966">
                  <c:v>45336</c:v>
                </c:pt>
                <c:pt idx="2967">
                  <c:v>45337</c:v>
                </c:pt>
                <c:pt idx="2968">
                  <c:v>45338</c:v>
                </c:pt>
                <c:pt idx="2969">
                  <c:v>45339</c:v>
                </c:pt>
                <c:pt idx="2970">
                  <c:v>45340</c:v>
                </c:pt>
                <c:pt idx="2971">
                  <c:v>45341</c:v>
                </c:pt>
                <c:pt idx="2972">
                  <c:v>45342</c:v>
                </c:pt>
                <c:pt idx="2973">
                  <c:v>45343</c:v>
                </c:pt>
                <c:pt idx="2974">
                  <c:v>45344</c:v>
                </c:pt>
                <c:pt idx="2975">
                  <c:v>45345</c:v>
                </c:pt>
                <c:pt idx="2976">
                  <c:v>45346</c:v>
                </c:pt>
                <c:pt idx="2977">
                  <c:v>45347</c:v>
                </c:pt>
                <c:pt idx="2978">
                  <c:v>45348</c:v>
                </c:pt>
                <c:pt idx="2979">
                  <c:v>45349</c:v>
                </c:pt>
                <c:pt idx="2980">
                  <c:v>45350</c:v>
                </c:pt>
                <c:pt idx="2981">
                  <c:v>45351</c:v>
                </c:pt>
                <c:pt idx="2982">
                  <c:v>45352</c:v>
                </c:pt>
                <c:pt idx="2983">
                  <c:v>45353</c:v>
                </c:pt>
                <c:pt idx="2984">
                  <c:v>45354</c:v>
                </c:pt>
                <c:pt idx="2985">
                  <c:v>45355</c:v>
                </c:pt>
                <c:pt idx="2986">
                  <c:v>45356</c:v>
                </c:pt>
                <c:pt idx="2987">
                  <c:v>45357</c:v>
                </c:pt>
                <c:pt idx="2988">
                  <c:v>45358</c:v>
                </c:pt>
                <c:pt idx="2989">
                  <c:v>45359</c:v>
                </c:pt>
                <c:pt idx="2990">
                  <c:v>45360</c:v>
                </c:pt>
                <c:pt idx="2991">
                  <c:v>45361</c:v>
                </c:pt>
                <c:pt idx="2992">
                  <c:v>45362</c:v>
                </c:pt>
                <c:pt idx="2993">
                  <c:v>45363</c:v>
                </c:pt>
                <c:pt idx="2994">
                  <c:v>45364</c:v>
                </c:pt>
                <c:pt idx="2995">
                  <c:v>45365</c:v>
                </c:pt>
                <c:pt idx="2996">
                  <c:v>45366</c:v>
                </c:pt>
                <c:pt idx="2997">
                  <c:v>45367</c:v>
                </c:pt>
                <c:pt idx="2998">
                  <c:v>45368</c:v>
                </c:pt>
                <c:pt idx="2999">
                  <c:v>45369</c:v>
                </c:pt>
                <c:pt idx="3000">
                  <c:v>45370</c:v>
                </c:pt>
                <c:pt idx="3001">
                  <c:v>45371</c:v>
                </c:pt>
                <c:pt idx="3002">
                  <c:v>45372</c:v>
                </c:pt>
                <c:pt idx="3003">
                  <c:v>45373</c:v>
                </c:pt>
                <c:pt idx="3004">
                  <c:v>45374</c:v>
                </c:pt>
                <c:pt idx="3005">
                  <c:v>45375</c:v>
                </c:pt>
                <c:pt idx="3006">
                  <c:v>45376</c:v>
                </c:pt>
                <c:pt idx="3007">
                  <c:v>45377</c:v>
                </c:pt>
                <c:pt idx="3008">
                  <c:v>45378</c:v>
                </c:pt>
                <c:pt idx="3009">
                  <c:v>45379</c:v>
                </c:pt>
                <c:pt idx="3010">
                  <c:v>45380</c:v>
                </c:pt>
                <c:pt idx="3011">
                  <c:v>45381</c:v>
                </c:pt>
                <c:pt idx="3012">
                  <c:v>45382</c:v>
                </c:pt>
                <c:pt idx="3013">
                  <c:v>45383</c:v>
                </c:pt>
                <c:pt idx="3014">
                  <c:v>45384</c:v>
                </c:pt>
                <c:pt idx="3015">
                  <c:v>45385</c:v>
                </c:pt>
                <c:pt idx="3016">
                  <c:v>45386</c:v>
                </c:pt>
                <c:pt idx="3017">
                  <c:v>45387</c:v>
                </c:pt>
                <c:pt idx="3018">
                  <c:v>45388</c:v>
                </c:pt>
                <c:pt idx="3019">
                  <c:v>45389</c:v>
                </c:pt>
                <c:pt idx="3020">
                  <c:v>45390</c:v>
                </c:pt>
                <c:pt idx="3021">
                  <c:v>45391</c:v>
                </c:pt>
                <c:pt idx="3022">
                  <c:v>45392</c:v>
                </c:pt>
                <c:pt idx="3023">
                  <c:v>45393</c:v>
                </c:pt>
                <c:pt idx="3024">
                  <c:v>45394</c:v>
                </c:pt>
                <c:pt idx="3025">
                  <c:v>45395</c:v>
                </c:pt>
                <c:pt idx="3026">
                  <c:v>45396</c:v>
                </c:pt>
                <c:pt idx="3027">
                  <c:v>45397</c:v>
                </c:pt>
                <c:pt idx="3028">
                  <c:v>45398</c:v>
                </c:pt>
                <c:pt idx="3029">
                  <c:v>45399</c:v>
                </c:pt>
                <c:pt idx="3030">
                  <c:v>45400</c:v>
                </c:pt>
                <c:pt idx="3031">
                  <c:v>45401</c:v>
                </c:pt>
                <c:pt idx="3032">
                  <c:v>45402</c:v>
                </c:pt>
                <c:pt idx="3033">
                  <c:v>45403</c:v>
                </c:pt>
                <c:pt idx="3034">
                  <c:v>45404</c:v>
                </c:pt>
                <c:pt idx="3035">
                  <c:v>45405</c:v>
                </c:pt>
                <c:pt idx="3036">
                  <c:v>45406</c:v>
                </c:pt>
                <c:pt idx="3037">
                  <c:v>45407</c:v>
                </c:pt>
                <c:pt idx="3038">
                  <c:v>45408</c:v>
                </c:pt>
                <c:pt idx="3039">
                  <c:v>45409</c:v>
                </c:pt>
                <c:pt idx="3040">
                  <c:v>45410</c:v>
                </c:pt>
              </c:numCache>
            </c:numRef>
          </c:cat>
          <c:val>
            <c:numRef>
              <c:f>Forecasting!$D$2:$D$3042</c:f>
              <c:numCache>
                <c:formatCode>General</c:formatCode>
                <c:ptCount val="3041"/>
                <c:pt idx="2312" formatCode="0.00">
                  <c:v>59.3</c:v>
                </c:pt>
                <c:pt idx="2313" formatCode="0.00">
                  <c:v>55.235223450631985</c:v>
                </c:pt>
                <c:pt idx="2314" formatCode="0.00">
                  <c:v>53.267956566062864</c:v>
                </c:pt>
                <c:pt idx="2315" formatCode="0.00">
                  <c:v>52.406557064551883</c:v>
                </c:pt>
                <c:pt idx="2316" formatCode="0.00">
                  <c:v>52.090496457959397</c:v>
                </c:pt>
                <c:pt idx="2317" formatCode="0.00">
                  <c:v>50.996557672561018</c:v>
                </c:pt>
                <c:pt idx="2318" formatCode="0.00">
                  <c:v>51.412625450149811</c:v>
                </c:pt>
                <c:pt idx="2319" formatCode="0.00">
                  <c:v>49.428104752990457</c:v>
                </c:pt>
                <c:pt idx="2320" formatCode="0.00">
                  <c:v>48.081915542821541</c:v>
                </c:pt>
                <c:pt idx="2321" formatCode="0.00">
                  <c:v>46.304672396485834</c:v>
                </c:pt>
                <c:pt idx="2322" formatCode="0.00">
                  <c:v>47.144252270088188</c:v>
                </c:pt>
                <c:pt idx="2323" formatCode="0.00">
                  <c:v>46.558590993579259</c:v>
                </c:pt>
                <c:pt idx="2324" formatCode="0.00">
                  <c:v>47.246617455811794</c:v>
                </c:pt>
                <c:pt idx="2325" formatCode="0.00">
                  <c:v>44.765451965593599</c:v>
                </c:pt>
                <c:pt idx="2326" formatCode="0.00">
                  <c:v>43.337896870665666</c:v>
                </c:pt>
                <c:pt idx="2327" formatCode="0.00">
                  <c:v>42.695170461577916</c:v>
                </c:pt>
                <c:pt idx="2328" formatCode="0.00">
                  <c:v>41.575392949738827</c:v>
                </c:pt>
                <c:pt idx="2329" formatCode="0.00">
                  <c:v>41.510510008221999</c:v>
                </c:pt>
                <c:pt idx="2330" formatCode="0.00">
                  <c:v>40.093132469076195</c:v>
                </c:pt>
                <c:pt idx="2331" formatCode="0.00">
                  <c:v>39.868576539274486</c:v>
                </c:pt>
                <c:pt idx="2332" formatCode="0.00">
                  <c:v>39.989260350401224</c:v>
                </c:pt>
                <c:pt idx="2333" formatCode="0.00">
                  <c:v>38.851196701995846</c:v>
                </c:pt>
                <c:pt idx="2334" formatCode="0.00">
                  <c:v>39.37158522342618</c:v>
                </c:pt>
                <c:pt idx="2335" formatCode="0.00">
                  <c:v>37.882795063419501</c:v>
                </c:pt>
                <c:pt idx="2336" formatCode="0.00">
                  <c:v>37.810824663394051</c:v>
                </c:pt>
                <c:pt idx="2337" formatCode="0.00">
                  <c:v>37.700693505014584</c:v>
                </c:pt>
                <c:pt idx="2338" formatCode="0.00">
                  <c:v>36.981541601861196</c:v>
                </c:pt>
                <c:pt idx="2339" formatCode="0.00">
                  <c:v>37.386045936440254</c:v>
                </c:pt>
                <c:pt idx="2340" formatCode="0.00">
                  <c:v>35.986367531741209</c:v>
                </c:pt>
                <c:pt idx="2341" formatCode="0.00">
                  <c:v>36.311169215548553</c:v>
                </c:pt>
                <c:pt idx="2342" formatCode="0.00">
                  <c:v>35.113305369265575</c:v>
                </c:pt>
                <c:pt idx="2343" formatCode="0.00">
                  <c:v>34.386079706000544</c:v>
                </c:pt>
                <c:pt idx="2344" formatCode="0.00">
                  <c:v>35.031357855781906</c:v>
                </c:pt>
                <c:pt idx="2345" formatCode="0.00">
                  <c:v>36.233206191906007</c:v>
                </c:pt>
                <c:pt idx="2346" formatCode="0.00">
                  <c:v>37.151816367471298</c:v>
                </c:pt>
                <c:pt idx="2347" formatCode="0.00">
                  <c:v>36.788460875633263</c:v>
                </c:pt>
                <c:pt idx="2348" formatCode="0.00">
                  <c:v>37.979835381549435</c:v>
                </c:pt>
                <c:pt idx="2349" formatCode="0.00">
                  <c:v>36.747548127697726</c:v>
                </c:pt>
                <c:pt idx="2350" formatCode="0.00">
                  <c:v>34.700009071028816</c:v>
                </c:pt>
                <c:pt idx="2351" formatCode="0.00">
                  <c:v>33.15999753566124</c:v>
                </c:pt>
                <c:pt idx="2352" formatCode="0.00">
                  <c:v>33.220392377203517</c:v>
                </c:pt>
                <c:pt idx="2353" formatCode="0.00">
                  <c:v>33.337047083506377</c:v>
                </c:pt>
                <c:pt idx="2354" formatCode="0.00">
                  <c:v>31.179289328974107</c:v>
                </c:pt>
                <c:pt idx="2355" formatCode="0.00">
                  <c:v>31.10593622049025</c:v>
                </c:pt>
                <c:pt idx="2356" formatCode="0.00">
                  <c:v>31.544005836915474</c:v>
                </c:pt>
                <c:pt idx="2357" formatCode="0.00">
                  <c:v>31.547396305133248</c:v>
                </c:pt>
                <c:pt idx="2358" formatCode="0.00">
                  <c:v>29.915051450293284</c:v>
                </c:pt>
                <c:pt idx="2359" formatCode="0.00">
                  <c:v>29.891392530665648</c:v>
                </c:pt>
                <c:pt idx="2360" formatCode="0.00">
                  <c:v>30.053328139338973</c:v>
                </c:pt>
                <c:pt idx="2361" formatCode="0.00">
                  <c:v>31.315584317805097</c:v>
                </c:pt>
                <c:pt idx="2362" formatCode="0.00">
                  <c:v>31.725267057856826</c:v>
                </c:pt>
                <c:pt idx="2363" formatCode="0.00">
                  <c:v>30.453698894791131</c:v>
                </c:pt>
                <c:pt idx="2364" formatCode="0.00">
                  <c:v>29.590576908098207</c:v>
                </c:pt>
                <c:pt idx="2365" formatCode="0.00">
                  <c:v>28.82826051358586</c:v>
                </c:pt>
                <c:pt idx="2366" formatCode="0.00">
                  <c:v>28.266627427560394</c:v>
                </c:pt>
                <c:pt idx="2367" formatCode="0.00">
                  <c:v>28.787767694787483</c:v>
                </c:pt>
                <c:pt idx="2368" formatCode="0.00">
                  <c:v>28.799366181610758</c:v>
                </c:pt>
                <c:pt idx="2369" formatCode="0.00">
                  <c:v>26.817928192155826</c:v>
                </c:pt>
                <c:pt idx="2370" formatCode="0.00">
                  <c:v>25.864779501704874</c:v>
                </c:pt>
                <c:pt idx="2371" formatCode="0.00">
                  <c:v>27.463974951223946</c:v>
                </c:pt>
                <c:pt idx="2372" formatCode="0.00">
                  <c:v>27.38228149972916</c:v>
                </c:pt>
                <c:pt idx="2373" formatCode="0.00">
                  <c:v>32.207332475072405</c:v>
                </c:pt>
                <c:pt idx="2374" formatCode="0.00">
                  <c:v>31.426182432474413</c:v>
                </c:pt>
                <c:pt idx="2375" formatCode="0.00">
                  <c:v>31.984830686004109</c:v>
                </c:pt>
                <c:pt idx="2376" formatCode="0.00">
                  <c:v>31.171563428087644</c:v>
                </c:pt>
                <c:pt idx="2377" formatCode="0.00">
                  <c:v>29.009943266607813</c:v>
                </c:pt>
                <c:pt idx="2378" formatCode="0.00">
                  <c:v>27.383080158341286</c:v>
                </c:pt>
                <c:pt idx="2379" formatCode="0.00">
                  <c:v>25.976475633172171</c:v>
                </c:pt>
                <c:pt idx="2380" formatCode="0.00">
                  <c:v>24.920743754775472</c:v>
                </c:pt>
                <c:pt idx="2381" formatCode="0.00">
                  <c:v>25.213651579060311</c:v>
                </c:pt>
                <c:pt idx="2382" formatCode="0.00">
                  <c:v>26.719330817236951</c:v>
                </c:pt>
                <c:pt idx="2383" formatCode="0.00">
                  <c:v>26.119241284041941</c:v>
                </c:pt>
                <c:pt idx="2384" formatCode="0.00">
                  <c:v>25.355686417009217</c:v>
                </c:pt>
                <c:pt idx="2385" formatCode="0.00">
                  <c:v>25.267081622569094</c:v>
                </c:pt>
                <c:pt idx="2386" formatCode="0.00">
                  <c:v>25.005989541144842</c:v>
                </c:pt>
                <c:pt idx="2387" formatCode="0.00">
                  <c:v>27.1567520978357</c:v>
                </c:pt>
                <c:pt idx="2388" formatCode="0.00">
                  <c:v>25.933341081395696</c:v>
                </c:pt>
                <c:pt idx="2389" formatCode="0.00">
                  <c:v>24.801671468399434</c:v>
                </c:pt>
                <c:pt idx="2390" formatCode="0.00">
                  <c:v>25.329498801723318</c:v>
                </c:pt>
                <c:pt idx="2391" formatCode="0.00">
                  <c:v>24.431959206274534</c:v>
                </c:pt>
                <c:pt idx="2392" formatCode="0.00">
                  <c:v>24.646332783132934</c:v>
                </c:pt>
                <c:pt idx="2393" formatCode="0.00">
                  <c:v>23.806502226607485</c:v>
                </c:pt>
                <c:pt idx="2394" formatCode="0.00">
                  <c:v>22.654905069302856</c:v>
                </c:pt>
                <c:pt idx="2395" formatCode="0.00">
                  <c:v>21.224584906655309</c:v>
                </c:pt>
                <c:pt idx="2396" formatCode="0.00">
                  <c:v>20.161949258416527</c:v>
                </c:pt>
                <c:pt idx="2397" formatCode="0.00">
                  <c:v>20.01628165326602</c:v>
                </c:pt>
                <c:pt idx="2398" formatCode="0.00">
                  <c:v>21.614927414945015</c:v>
                </c:pt>
                <c:pt idx="2399" formatCode="0.00">
                  <c:v>23.10656203863099</c:v>
                </c:pt>
                <c:pt idx="2400" formatCode="0.00">
                  <c:v>22.37799055021771</c:v>
                </c:pt>
                <c:pt idx="2401" formatCode="0.00">
                  <c:v>22.395512556397577</c:v>
                </c:pt>
                <c:pt idx="2402" formatCode="0.00">
                  <c:v>19.884675046998211</c:v>
                </c:pt>
                <c:pt idx="2403" formatCode="0.00">
                  <c:v>19.873851060238934</c:v>
                </c:pt>
                <c:pt idx="2404" formatCode="0.00">
                  <c:v>19.894332175978491</c:v>
                </c:pt>
                <c:pt idx="2405" formatCode="0.00">
                  <c:v>20.638076310102214</c:v>
                </c:pt>
                <c:pt idx="2406" formatCode="0.00">
                  <c:v>19.969810266244302</c:v>
                </c:pt>
                <c:pt idx="2407" formatCode="0.00">
                  <c:v>19.712764612290634</c:v>
                </c:pt>
                <c:pt idx="2408" formatCode="0.00">
                  <c:v>19.935710428084619</c:v>
                </c:pt>
                <c:pt idx="2409" formatCode="0.00">
                  <c:v>18.630749570776722</c:v>
                </c:pt>
                <c:pt idx="2410" formatCode="0.00">
                  <c:v>17.668108362493051</c:v>
                </c:pt>
                <c:pt idx="2411" formatCode="0.00">
                  <c:v>17.52450032346642</c:v>
                </c:pt>
                <c:pt idx="2412" formatCode="0.00">
                  <c:v>16.95494617106538</c:v>
                </c:pt>
                <c:pt idx="2413" formatCode="0.00">
                  <c:v>17.449797091829552</c:v>
                </c:pt>
                <c:pt idx="2414" formatCode="0.00">
                  <c:v>16.946772015676181</c:v>
                </c:pt>
                <c:pt idx="2415" formatCode="0.00">
                  <c:v>17.023411624387791</c:v>
                </c:pt>
                <c:pt idx="2416" formatCode="0.00">
                  <c:v>15.289507660193706</c:v>
                </c:pt>
                <c:pt idx="2417" formatCode="0.00">
                  <c:v>16.433709061150374</c:v>
                </c:pt>
                <c:pt idx="2418" formatCode="0.00">
                  <c:v>16.151354646648791</c:v>
                </c:pt>
                <c:pt idx="2419" formatCode="0.00">
                  <c:v>16.263905364083527</c:v>
                </c:pt>
                <c:pt idx="2420" formatCode="0.00">
                  <c:v>15.364399032050841</c:v>
                </c:pt>
                <c:pt idx="2421" formatCode="0.00">
                  <c:v>14.390569266194269</c:v>
                </c:pt>
                <c:pt idx="2422" formatCode="0.00">
                  <c:v>14.044002759414909</c:v>
                </c:pt>
                <c:pt idx="2423" formatCode="0.00">
                  <c:v>13.536755957066561</c:v>
                </c:pt>
                <c:pt idx="2424" formatCode="0.00">
                  <c:v>12.928715746223595</c:v>
                </c:pt>
                <c:pt idx="2425" formatCode="0.00">
                  <c:v>13.528139423166856</c:v>
                </c:pt>
                <c:pt idx="2426" formatCode="0.00">
                  <c:v>15.77742726560912</c:v>
                </c:pt>
                <c:pt idx="2427" formatCode="0.00">
                  <c:v>16.087794021464447</c:v>
                </c:pt>
                <c:pt idx="2428" formatCode="0.00">
                  <c:v>16.005719455563465</c:v>
                </c:pt>
                <c:pt idx="2429" formatCode="0.00">
                  <c:v>14.516682159962606</c:v>
                </c:pt>
                <c:pt idx="2430" formatCode="0.00">
                  <c:v>14.129585340991582</c:v>
                </c:pt>
                <c:pt idx="2431" formatCode="0.00">
                  <c:v>14.830691165459704</c:v>
                </c:pt>
                <c:pt idx="2432" formatCode="0.00">
                  <c:v>13.256681260352828</c:v>
                </c:pt>
                <c:pt idx="2433" formatCode="0.00">
                  <c:v>11.810088185439817</c:v>
                </c:pt>
                <c:pt idx="2434" formatCode="0.00">
                  <c:v>11.067255817465309</c:v>
                </c:pt>
                <c:pt idx="2435" formatCode="0.00">
                  <c:v>11.013275084770207</c:v>
                </c:pt>
                <c:pt idx="2436" formatCode="0.00">
                  <c:v>9.8800706021894555</c:v>
                </c:pt>
                <c:pt idx="2437" formatCode="0.00">
                  <c:v>8.749851796290578</c:v>
                </c:pt>
                <c:pt idx="2438" formatCode="0.00">
                  <c:v>9.0392004476517656</c:v>
                </c:pt>
                <c:pt idx="2439" formatCode="0.00">
                  <c:v>8.7927610107387224</c:v>
                </c:pt>
                <c:pt idx="2440" formatCode="0.00">
                  <c:v>8.3523067044611068</c:v>
                </c:pt>
                <c:pt idx="2441" formatCode="0.00">
                  <c:v>5.8699153373660522</c:v>
                </c:pt>
                <c:pt idx="2442" formatCode="0.00">
                  <c:v>6.8133758254082224</c:v>
                </c:pt>
                <c:pt idx="2443" formatCode="0.00">
                  <c:v>7.0883772401506207</c:v>
                </c:pt>
                <c:pt idx="2444" formatCode="0.00">
                  <c:v>6.5733364214711187</c:v>
                </c:pt>
                <c:pt idx="2445" formatCode="0.00">
                  <c:v>5.0187771058794297</c:v>
                </c:pt>
                <c:pt idx="2446" formatCode="0.00">
                  <c:v>3.1573066139714001</c:v>
                </c:pt>
                <c:pt idx="2447" formatCode="0.00">
                  <c:v>5.7971974440741363</c:v>
                </c:pt>
                <c:pt idx="2448" formatCode="0.00">
                  <c:v>6.0696295131433615</c:v>
                </c:pt>
                <c:pt idx="2449" formatCode="0.00">
                  <c:v>6.5976056492294646</c:v>
                </c:pt>
                <c:pt idx="2450" formatCode="0.00">
                  <c:v>7.8161274801235976</c:v>
                </c:pt>
                <c:pt idx="2451" formatCode="0.00">
                  <c:v>4.6962704143653085</c:v>
                </c:pt>
                <c:pt idx="2452" formatCode="0.00">
                  <c:v>5.8405109705276814</c:v>
                </c:pt>
                <c:pt idx="2453" formatCode="0.00">
                  <c:v>8.4427645719184881</c:v>
                </c:pt>
                <c:pt idx="2454" formatCode="0.00">
                  <c:v>7.5425639479622788</c:v>
                </c:pt>
                <c:pt idx="2455" formatCode="0.00">
                  <c:v>7.2134589073601987</c:v>
                </c:pt>
                <c:pt idx="2456" formatCode="0.00">
                  <c:v>4.7329127267845976</c:v>
                </c:pt>
                <c:pt idx="2457" formatCode="0.00">
                  <c:v>3.2574486393723348</c:v>
                </c:pt>
                <c:pt idx="2458" formatCode="0.00">
                  <c:v>3.1719577360656217</c:v>
                </c:pt>
                <c:pt idx="2459" formatCode="0.00">
                  <c:v>1.5798659209494303</c:v>
                </c:pt>
                <c:pt idx="2460" formatCode="0.00">
                  <c:v>2.1308686676963049</c:v>
                </c:pt>
                <c:pt idx="2461" formatCode="0.00">
                  <c:v>1.1246537471110827</c:v>
                </c:pt>
                <c:pt idx="2462" formatCode="0.00">
                  <c:v>8.7490018694637683E-2</c:v>
                </c:pt>
                <c:pt idx="2463" formatCode="0.00">
                  <c:v>1.0026049877858014</c:v>
                </c:pt>
                <c:pt idx="2464" formatCode="0.00">
                  <c:v>2.1971808636631778</c:v>
                </c:pt>
                <c:pt idx="2465" formatCode="0.00">
                  <c:v>1.6176921598656406</c:v>
                </c:pt>
                <c:pt idx="2466" formatCode="0.00">
                  <c:v>0.43147294910259859</c:v>
                </c:pt>
                <c:pt idx="2467" formatCode="0.00">
                  <c:v>-0.68152296186954686</c:v>
                </c:pt>
                <c:pt idx="2468" formatCode="0.00">
                  <c:v>-1.8132398132465823</c:v>
                </c:pt>
                <c:pt idx="2469" formatCode="0.00">
                  <c:v>-4.1364998017667816</c:v>
                </c:pt>
                <c:pt idx="2470" formatCode="0.00">
                  <c:v>-3.7777625196638169</c:v>
                </c:pt>
                <c:pt idx="2471" formatCode="0.00">
                  <c:v>-4.5108206526019572</c:v>
                </c:pt>
                <c:pt idx="2472" formatCode="0.00">
                  <c:v>-2.9581671123459898</c:v>
                </c:pt>
                <c:pt idx="2473" formatCode="0.00">
                  <c:v>-1.4628145150631866</c:v>
                </c:pt>
                <c:pt idx="2474" formatCode="0.00">
                  <c:v>-0.44115639832638465</c:v>
                </c:pt>
                <c:pt idx="2475" formatCode="0.00">
                  <c:v>0.48878291972592081</c:v>
                </c:pt>
                <c:pt idx="2476" formatCode="0.00">
                  <c:v>-0.47190873814145107</c:v>
                </c:pt>
                <c:pt idx="2477" formatCode="0.00">
                  <c:v>-4.3049988839655384E-2</c:v>
                </c:pt>
                <c:pt idx="2478" formatCode="0.00">
                  <c:v>1.2536859890195018</c:v>
                </c:pt>
                <c:pt idx="2479" formatCode="0.00">
                  <c:v>-3.305623327073846</c:v>
                </c:pt>
                <c:pt idx="2480" formatCode="0.00">
                  <c:v>-5.3852405868615705</c:v>
                </c:pt>
                <c:pt idx="2481" formatCode="0.00">
                  <c:v>-2.98791573131723</c:v>
                </c:pt>
                <c:pt idx="2482" formatCode="0.00">
                  <c:v>-2.8496470127247306</c:v>
                </c:pt>
                <c:pt idx="2483" formatCode="0.00">
                  <c:v>-3.5105645479315939</c:v>
                </c:pt>
                <c:pt idx="2484" formatCode="0.00">
                  <c:v>-4.1773402345500017</c:v>
                </c:pt>
                <c:pt idx="2485" formatCode="0.00">
                  <c:v>-6.4842058529928721</c:v>
                </c:pt>
                <c:pt idx="2486" formatCode="0.00">
                  <c:v>-8.5660144641579734</c:v>
                </c:pt>
                <c:pt idx="2487" formatCode="0.00">
                  <c:v>-8.4903401371895981</c:v>
                </c:pt>
                <c:pt idx="2488" formatCode="0.00">
                  <c:v>-9.0906321482805055</c:v>
                </c:pt>
                <c:pt idx="2489" formatCode="0.00">
                  <c:v>-7.9737384527409603</c:v>
                </c:pt>
                <c:pt idx="2490" formatCode="0.00">
                  <c:v>-7.8142372287481194</c:v>
                </c:pt>
                <c:pt idx="2491" formatCode="0.00">
                  <c:v>-6.7957601640676302</c:v>
                </c:pt>
                <c:pt idx="2492" formatCode="0.00">
                  <c:v>-7.6640805703761146</c:v>
                </c:pt>
                <c:pt idx="2493" formatCode="0.00">
                  <c:v>-8.741601005458925</c:v>
                </c:pt>
                <c:pt idx="2494" formatCode="0.00">
                  <c:v>-8.9855118393428626</c:v>
                </c:pt>
                <c:pt idx="2495" formatCode="0.00">
                  <c:v>-11.247544453139021</c:v>
                </c:pt>
                <c:pt idx="2496" formatCode="0.00">
                  <c:v>-9.8418024560351114</c:v>
                </c:pt>
                <c:pt idx="2497" formatCode="0.00">
                  <c:v>-10.541794224276018</c:v>
                </c:pt>
                <c:pt idx="2498" formatCode="0.00">
                  <c:v>-8.7431808753909621</c:v>
                </c:pt>
                <c:pt idx="2499" formatCode="0.00">
                  <c:v>-12.454841538716238</c:v>
                </c:pt>
                <c:pt idx="2500" formatCode="0.00">
                  <c:v>-13.555167504037811</c:v>
                </c:pt>
                <c:pt idx="2501" formatCode="0.00">
                  <c:v>-14.604973806043787</c:v>
                </c:pt>
                <c:pt idx="2502" formatCode="0.00">
                  <c:v>-14.427454836572473</c:v>
                </c:pt>
                <c:pt idx="2503" formatCode="0.00">
                  <c:v>-14.386449645386797</c:v>
                </c:pt>
                <c:pt idx="2504" formatCode="0.00">
                  <c:v>-13.339376543019263</c:v>
                </c:pt>
                <c:pt idx="2505" formatCode="0.00">
                  <c:v>-13.554437223416834</c:v>
                </c:pt>
                <c:pt idx="2506" formatCode="0.00">
                  <c:v>-14.386217007169272</c:v>
                </c:pt>
                <c:pt idx="2507" formatCode="0.00">
                  <c:v>-17.539916822679764</c:v>
                </c:pt>
                <c:pt idx="2508" formatCode="0.00">
                  <c:v>-17.992252733555993</c:v>
                </c:pt>
                <c:pt idx="2509" formatCode="0.00">
                  <c:v>-17.935353753727803</c:v>
                </c:pt>
                <c:pt idx="2510" formatCode="0.00">
                  <c:v>-17.003516028608665</c:v>
                </c:pt>
                <c:pt idx="2511" formatCode="0.00">
                  <c:v>-13.978576050446073</c:v>
                </c:pt>
                <c:pt idx="2512" formatCode="0.00">
                  <c:v>-16.868575393230309</c:v>
                </c:pt>
                <c:pt idx="2513" formatCode="0.00">
                  <c:v>-17.79154264957149</c:v>
                </c:pt>
                <c:pt idx="2514" formatCode="0.00">
                  <c:v>-17.217554675204077</c:v>
                </c:pt>
                <c:pt idx="2515" formatCode="0.00">
                  <c:v>-17.730307249139756</c:v>
                </c:pt>
                <c:pt idx="2516" formatCode="0.00">
                  <c:v>-17.342629844397713</c:v>
                </c:pt>
                <c:pt idx="2517" formatCode="0.00">
                  <c:v>-20.449478227809315</c:v>
                </c:pt>
                <c:pt idx="2518" formatCode="0.00">
                  <c:v>-21.876892782849538</c:v>
                </c:pt>
                <c:pt idx="2519" formatCode="0.00">
                  <c:v>-21.304349921807898</c:v>
                </c:pt>
                <c:pt idx="2520" formatCode="0.00">
                  <c:v>-21.816068511399237</c:v>
                </c:pt>
                <c:pt idx="2521" formatCode="0.00">
                  <c:v>-22.943217696265286</c:v>
                </c:pt>
                <c:pt idx="2522" formatCode="0.00">
                  <c:v>-23.571346470095435</c:v>
                </c:pt>
                <c:pt idx="2523" formatCode="0.00">
                  <c:v>-25.296958283163988</c:v>
                </c:pt>
                <c:pt idx="2524" formatCode="0.00">
                  <c:v>-26.321794529460568</c:v>
                </c:pt>
                <c:pt idx="2525" formatCode="0.00">
                  <c:v>-25.256270322289922</c:v>
                </c:pt>
                <c:pt idx="2526" formatCode="0.00">
                  <c:v>-22.892907533496619</c:v>
                </c:pt>
                <c:pt idx="2527" formatCode="0.00">
                  <c:v>-22.490653670082466</c:v>
                </c:pt>
                <c:pt idx="2528" formatCode="0.00">
                  <c:v>-23.42942053849351</c:v>
                </c:pt>
                <c:pt idx="2529" formatCode="0.00">
                  <c:v>-23.274998050109744</c:v>
                </c:pt>
                <c:pt idx="2530" formatCode="0.00">
                  <c:v>-23.726066173039413</c:v>
                </c:pt>
                <c:pt idx="2531" formatCode="0.00">
                  <c:v>-24.645266301537426</c:v>
                </c:pt>
                <c:pt idx="2532" formatCode="0.00">
                  <c:v>-27.085841524336018</c:v>
                </c:pt>
                <c:pt idx="2533" formatCode="0.00">
                  <c:v>-26.811613810640011</c:v>
                </c:pt>
                <c:pt idx="2534" formatCode="0.00">
                  <c:v>-26.218742235822461</c:v>
                </c:pt>
                <c:pt idx="2535" formatCode="0.00">
                  <c:v>-26.069471833760858</c:v>
                </c:pt>
                <c:pt idx="2536" formatCode="0.00">
                  <c:v>-30.63681888664015</c:v>
                </c:pt>
                <c:pt idx="2537" formatCode="0.00">
                  <c:v>-29.547527014664752</c:v>
                </c:pt>
                <c:pt idx="2538" formatCode="0.00">
                  <c:v>-29.884450963918979</c:v>
                </c:pt>
                <c:pt idx="2539" formatCode="0.00">
                  <c:v>-28.718921947289786</c:v>
                </c:pt>
                <c:pt idx="2540" formatCode="0.00">
                  <c:v>-28.725918590854413</c:v>
                </c:pt>
                <c:pt idx="2541" formatCode="0.00">
                  <c:v>-30.04466225319652</c:v>
                </c:pt>
                <c:pt idx="2542" formatCode="0.00">
                  <c:v>-30.977256079338467</c:v>
                </c:pt>
                <c:pt idx="2543" formatCode="0.00">
                  <c:v>-30.678754638440594</c:v>
                </c:pt>
                <c:pt idx="2544" formatCode="0.00">
                  <c:v>-28.972036900383259</c:v>
                </c:pt>
                <c:pt idx="2545" formatCode="0.00">
                  <c:v>-30.076385720570357</c:v>
                </c:pt>
                <c:pt idx="2546" formatCode="0.00">
                  <c:v>-30.10328433010438</c:v>
                </c:pt>
                <c:pt idx="2547" formatCode="0.00">
                  <c:v>-28.552274162777685</c:v>
                </c:pt>
                <c:pt idx="2548" formatCode="0.00">
                  <c:v>-29.429553040453953</c:v>
                </c:pt>
                <c:pt idx="2549" formatCode="0.00">
                  <c:v>-32.765851640144824</c:v>
                </c:pt>
                <c:pt idx="2550" formatCode="0.00">
                  <c:v>-32.573630404769503</c:v>
                </c:pt>
                <c:pt idx="2551" formatCode="0.00">
                  <c:v>-32.834820030462652</c:v>
                </c:pt>
                <c:pt idx="2552" formatCode="0.00">
                  <c:v>-33.586724132358128</c:v>
                </c:pt>
                <c:pt idx="2553" formatCode="0.00">
                  <c:v>-32.979079082538064</c:v>
                </c:pt>
                <c:pt idx="2554" formatCode="0.00">
                  <c:v>-29.817482870139564</c:v>
                </c:pt>
                <c:pt idx="2555" formatCode="0.00">
                  <c:v>-32.86297393204508</c:v>
                </c:pt>
                <c:pt idx="2556" formatCode="0.00">
                  <c:v>-31.417417180288247</c:v>
                </c:pt>
                <c:pt idx="2557" formatCode="0.00">
                  <c:v>-30.417356748159754</c:v>
                </c:pt>
                <c:pt idx="2558" formatCode="0.00">
                  <c:v>-28.165568197291805</c:v>
                </c:pt>
                <c:pt idx="2559" formatCode="0.00">
                  <c:v>-29.680457861344792</c:v>
                </c:pt>
                <c:pt idx="2560" formatCode="0.00">
                  <c:v>-28.306448094311222</c:v>
                </c:pt>
                <c:pt idx="2561" formatCode="0.00">
                  <c:v>-31.471203637329062</c:v>
                </c:pt>
                <c:pt idx="2562" formatCode="0.00">
                  <c:v>-32.645243080723112</c:v>
                </c:pt>
                <c:pt idx="2563" formatCode="0.00">
                  <c:v>-31.086621185287612</c:v>
                </c:pt>
                <c:pt idx="2564" formatCode="0.00">
                  <c:v>-32.201359512259401</c:v>
                </c:pt>
                <c:pt idx="2565" formatCode="0.00">
                  <c:v>-32.682074042524604</c:v>
                </c:pt>
                <c:pt idx="2566" formatCode="0.00">
                  <c:v>-33.708015684652153</c:v>
                </c:pt>
                <c:pt idx="2567" formatCode="0.00">
                  <c:v>-33.117014313011957</c:v>
                </c:pt>
                <c:pt idx="2568" formatCode="0.00">
                  <c:v>-30.887432195289129</c:v>
                </c:pt>
                <c:pt idx="2569" formatCode="0.00">
                  <c:v>-33.660064110566339</c:v>
                </c:pt>
                <c:pt idx="2570" formatCode="0.00">
                  <c:v>-32.281475949869886</c:v>
                </c:pt>
                <c:pt idx="2571" formatCode="0.00">
                  <c:v>-33.0159703771238</c:v>
                </c:pt>
                <c:pt idx="2572" formatCode="0.00">
                  <c:v>-35.01498528272279</c:v>
                </c:pt>
                <c:pt idx="2573" formatCode="0.00">
                  <c:v>-36.740793035186179</c:v>
                </c:pt>
                <c:pt idx="2574" formatCode="0.00">
                  <c:v>-38.96403010121287</c:v>
                </c:pt>
                <c:pt idx="2575" formatCode="0.00">
                  <c:v>-39.103569716596766</c:v>
                </c:pt>
                <c:pt idx="2576" formatCode="0.00">
                  <c:v>-37.274170637928172</c:v>
                </c:pt>
                <c:pt idx="2577" formatCode="0.00">
                  <c:v>-38.000742070542046</c:v>
                </c:pt>
                <c:pt idx="2578" formatCode="0.00">
                  <c:v>-36.050775432640179</c:v>
                </c:pt>
                <c:pt idx="2579" formatCode="0.00">
                  <c:v>-35.304798902065251</c:v>
                </c:pt>
                <c:pt idx="2580" formatCode="0.00">
                  <c:v>-33.507789422133122</c:v>
                </c:pt>
                <c:pt idx="2581" formatCode="0.00">
                  <c:v>-36.053738654371791</c:v>
                </c:pt>
                <c:pt idx="2582" formatCode="0.00">
                  <c:v>-35.357373331916833</c:v>
                </c:pt>
                <c:pt idx="2583" formatCode="0.00">
                  <c:v>-34.131432929048046</c:v>
                </c:pt>
                <c:pt idx="2584" formatCode="0.00">
                  <c:v>-35.397283237971429</c:v>
                </c:pt>
                <c:pt idx="2585" formatCode="0.00">
                  <c:v>-35.31493173961131</c:v>
                </c:pt>
                <c:pt idx="2586" formatCode="0.00">
                  <c:v>-36.661793369872662</c:v>
                </c:pt>
                <c:pt idx="2587" formatCode="0.00">
                  <c:v>-38.014180396947303</c:v>
                </c:pt>
                <c:pt idx="2588" formatCode="0.00">
                  <c:v>-39.367615800633914</c:v>
                </c:pt>
                <c:pt idx="2589" formatCode="0.00">
                  <c:v>-38.909784991822669</c:v>
                </c:pt>
                <c:pt idx="2590" formatCode="0.00">
                  <c:v>-38.297728996294566</c:v>
                </c:pt>
                <c:pt idx="2591" formatCode="0.00">
                  <c:v>-38.41346379331133</c:v>
                </c:pt>
                <c:pt idx="2592" formatCode="0.00">
                  <c:v>-37.537776935783114</c:v>
                </c:pt>
                <c:pt idx="2593" formatCode="0.00">
                  <c:v>-39.119483468550534</c:v>
                </c:pt>
                <c:pt idx="2594" formatCode="0.00">
                  <c:v>-40.082902354932841</c:v>
                </c:pt>
                <c:pt idx="2595" formatCode="0.00">
                  <c:v>-39.200245363122391</c:v>
                </c:pt>
                <c:pt idx="2596" formatCode="0.00">
                  <c:v>-38.280928108018678</c:v>
                </c:pt>
                <c:pt idx="2597" formatCode="0.00">
                  <c:v>-39.705180847470714</c:v>
                </c:pt>
                <c:pt idx="2598" formatCode="0.00">
                  <c:v>-39.926576542382513</c:v>
                </c:pt>
                <c:pt idx="2599" formatCode="0.00">
                  <c:v>-41.578663837671954</c:v>
                </c:pt>
                <c:pt idx="2600" formatCode="0.00">
                  <c:v>-42.47947340974163</c:v>
                </c:pt>
                <c:pt idx="2601" formatCode="0.00">
                  <c:v>-43.248091304706676</c:v>
                </c:pt>
                <c:pt idx="2602" formatCode="0.00">
                  <c:v>-43.589398136825565</c:v>
                </c:pt>
                <c:pt idx="2603" formatCode="0.00">
                  <c:v>-45.404323583245748</c:v>
                </c:pt>
                <c:pt idx="2604" formatCode="0.00">
                  <c:v>-45.04227528615705</c:v>
                </c:pt>
                <c:pt idx="2605" formatCode="0.00">
                  <c:v>-45.873779216114862</c:v>
                </c:pt>
                <c:pt idx="2606" formatCode="0.00">
                  <c:v>-45.728519031371889</c:v>
                </c:pt>
                <c:pt idx="2607" formatCode="0.00">
                  <c:v>-44.494940167788371</c:v>
                </c:pt>
                <c:pt idx="2608" formatCode="0.00">
                  <c:v>-45.572904042879166</c:v>
                </c:pt>
                <c:pt idx="2609" formatCode="0.00">
                  <c:v>-45.836823234892378</c:v>
                </c:pt>
                <c:pt idx="2610" formatCode="0.00">
                  <c:v>-43.880550738832099</c:v>
                </c:pt>
                <c:pt idx="2611" formatCode="0.00">
                  <c:v>-41.901386994050561</c:v>
                </c:pt>
                <c:pt idx="2612" formatCode="0.00">
                  <c:v>-42.20332564411266</c:v>
                </c:pt>
                <c:pt idx="2613" formatCode="0.00">
                  <c:v>-44.559643643237891</c:v>
                </c:pt>
                <c:pt idx="2614" formatCode="0.00">
                  <c:v>-44.146122216410404</c:v>
                </c:pt>
                <c:pt idx="2615" formatCode="0.00">
                  <c:v>-43.270067387304913</c:v>
                </c:pt>
                <c:pt idx="2616" formatCode="0.00">
                  <c:v>-42.427396667343729</c:v>
                </c:pt>
                <c:pt idx="2617" formatCode="0.00">
                  <c:v>-41.571654498899882</c:v>
                </c:pt>
                <c:pt idx="2618" formatCode="0.00">
                  <c:v>-41.652221507472532</c:v>
                </c:pt>
                <c:pt idx="2619" formatCode="0.00">
                  <c:v>-41.748461259312649</c:v>
                </c:pt>
                <c:pt idx="2620" formatCode="0.00">
                  <c:v>-42.889681136278327</c:v>
                </c:pt>
                <c:pt idx="2621" formatCode="0.00">
                  <c:v>-41.470774497179775</c:v>
                </c:pt>
                <c:pt idx="2622" formatCode="0.00">
                  <c:v>-41.59934021543809</c:v>
                </c:pt>
                <c:pt idx="2623" formatCode="0.00">
                  <c:v>-43.993901404898864</c:v>
                </c:pt>
                <c:pt idx="2624" formatCode="0.00">
                  <c:v>-44.536370154732033</c:v>
                </c:pt>
                <c:pt idx="2625" formatCode="0.00">
                  <c:v>-45.530578342371101</c:v>
                </c:pt>
                <c:pt idx="2626" formatCode="0.00">
                  <c:v>-44.713369992270145</c:v>
                </c:pt>
                <c:pt idx="2627" formatCode="0.00">
                  <c:v>-45.286190590538567</c:v>
                </c:pt>
                <c:pt idx="2628" formatCode="0.00">
                  <c:v>-43.619243420132428</c:v>
                </c:pt>
                <c:pt idx="2629" formatCode="0.00">
                  <c:v>-44.213474965995502</c:v>
                </c:pt>
                <c:pt idx="2630" formatCode="0.00">
                  <c:v>-43.587467561295469</c:v>
                </c:pt>
                <c:pt idx="2631" formatCode="0.00">
                  <c:v>-44.957714530359134</c:v>
                </c:pt>
                <c:pt idx="2632" formatCode="0.00">
                  <c:v>-44.967105566679137</c:v>
                </c:pt>
                <c:pt idx="2633" formatCode="0.00">
                  <c:v>-44.801115652295444</c:v>
                </c:pt>
                <c:pt idx="2634" formatCode="0.00">
                  <c:v>-44.965623799593999</c:v>
                </c:pt>
                <c:pt idx="2635" formatCode="0.00">
                  <c:v>-43.295739023329979</c:v>
                </c:pt>
                <c:pt idx="2636" formatCode="0.00">
                  <c:v>-44.034494072732272</c:v>
                </c:pt>
                <c:pt idx="2637" formatCode="0.00">
                  <c:v>-44.934929196064424</c:v>
                </c:pt>
                <c:pt idx="2638" formatCode="0.00">
                  <c:v>-44.966132051090817</c:v>
                </c:pt>
                <c:pt idx="2639" formatCode="0.00">
                  <c:v>-44.576680407894713</c:v>
                </c:pt>
                <c:pt idx="2640" formatCode="0.00">
                  <c:v>-44.905049818098924</c:v>
                </c:pt>
                <c:pt idx="2641" formatCode="0.00">
                  <c:v>-44.348707532649748</c:v>
                </c:pt>
                <c:pt idx="2642" formatCode="0.00">
                  <c:v>-45.465547258523536</c:v>
                </c:pt>
                <c:pt idx="2643" formatCode="0.00">
                  <c:v>-46.022139912949861</c:v>
                </c:pt>
                <c:pt idx="2644" formatCode="0.00">
                  <c:v>-46.380730253384819</c:v>
                </c:pt>
                <c:pt idx="2645" formatCode="0.00">
                  <c:v>-47.278379296707342</c:v>
                </c:pt>
                <c:pt idx="2646" formatCode="0.00">
                  <c:v>-48.069042248735926</c:v>
                </c:pt>
                <c:pt idx="2647" formatCode="0.00">
                  <c:v>-45.107688336108595</c:v>
                </c:pt>
                <c:pt idx="2648" formatCode="0.00">
                  <c:v>-42.871309611251874</c:v>
                </c:pt>
                <c:pt idx="2649" formatCode="0.00">
                  <c:v>-40.189976106656331</c:v>
                </c:pt>
                <c:pt idx="2650" formatCode="0.00">
                  <c:v>-40.170504785070548</c:v>
                </c:pt>
                <c:pt idx="2651" formatCode="0.00">
                  <c:v>-44.050585148377074</c:v>
                </c:pt>
                <c:pt idx="2652" formatCode="0.00">
                  <c:v>-42.508275399472581</c:v>
                </c:pt>
                <c:pt idx="2653" formatCode="0.00">
                  <c:v>-44.358501897586727</c:v>
                </c:pt>
                <c:pt idx="2654" formatCode="0.00">
                  <c:v>-46.089263440436888</c:v>
                </c:pt>
                <c:pt idx="2655" formatCode="0.00">
                  <c:v>-49.521225069439424</c:v>
                </c:pt>
                <c:pt idx="2656" formatCode="0.00">
                  <c:v>-49.849298770868153</c:v>
                </c:pt>
                <c:pt idx="2657" formatCode="0.00">
                  <c:v>-48.40386320368917</c:v>
                </c:pt>
                <c:pt idx="2658" formatCode="0.00">
                  <c:v>-48.412281805676052</c:v>
                </c:pt>
                <c:pt idx="2659" formatCode="0.00">
                  <c:v>-46.043983348286503</c:v>
                </c:pt>
                <c:pt idx="2660" formatCode="0.00">
                  <c:v>-46.27549232961276</c:v>
                </c:pt>
                <c:pt idx="2661" formatCode="0.00">
                  <c:v>-46.60880011255928</c:v>
                </c:pt>
                <c:pt idx="2662" formatCode="0.00">
                  <c:v>-46.583377158835809</c:v>
                </c:pt>
                <c:pt idx="2663" formatCode="0.00">
                  <c:v>-48.048929169305168</c:v>
                </c:pt>
                <c:pt idx="2664" formatCode="0.00">
                  <c:v>-47.554826882846186</c:v>
                </c:pt>
                <c:pt idx="2665" formatCode="0.00">
                  <c:v>-48.10550050332288</c:v>
                </c:pt>
                <c:pt idx="2666" formatCode="0.00">
                  <c:v>-47.778302967678258</c:v>
                </c:pt>
                <c:pt idx="2667" formatCode="0.00">
                  <c:v>-48.400607124216144</c:v>
                </c:pt>
                <c:pt idx="2668" formatCode="0.00">
                  <c:v>-47.901792214211582</c:v>
                </c:pt>
                <c:pt idx="2669" formatCode="0.00">
                  <c:v>-48.661542896826177</c:v>
                </c:pt>
                <c:pt idx="2670" formatCode="0.00">
                  <c:v>-49.788118983359482</c:v>
                </c:pt>
                <c:pt idx="2671" formatCode="0.00">
                  <c:v>-50.219882171185162</c:v>
                </c:pt>
                <c:pt idx="2672" formatCode="0.00">
                  <c:v>-50.997814243725124</c:v>
                </c:pt>
                <c:pt idx="2673" formatCode="0.00">
                  <c:v>-52.469736826499854</c:v>
                </c:pt>
                <c:pt idx="2674" formatCode="0.00">
                  <c:v>-51.52660944886852</c:v>
                </c:pt>
                <c:pt idx="2675" formatCode="0.00">
                  <c:v>-51.401581589040759</c:v>
                </c:pt>
                <c:pt idx="2676" formatCode="0.00">
                  <c:v>-53.445466932993156</c:v>
                </c:pt>
                <c:pt idx="2677" formatCode="0.00">
                  <c:v>-52.329057698306599</c:v>
                </c:pt>
                <c:pt idx="2678" formatCode="0.00">
                  <c:v>-52.628131162558773</c:v>
                </c:pt>
                <c:pt idx="2679" formatCode="0.00">
                  <c:v>-52.210462430139764</c:v>
                </c:pt>
                <c:pt idx="2680" formatCode="0.00">
                  <c:v>-51.462433387811593</c:v>
                </c:pt>
                <c:pt idx="2681" formatCode="0.00">
                  <c:v>-51.633664968972766</c:v>
                </c:pt>
                <c:pt idx="2682" formatCode="0.00">
                  <c:v>-50.396933565079031</c:v>
                </c:pt>
                <c:pt idx="2683" formatCode="0.00">
                  <c:v>-51.638881422980731</c:v>
                </c:pt>
                <c:pt idx="2684" formatCode="0.00">
                  <c:v>-52.304723286390001</c:v>
                </c:pt>
                <c:pt idx="2685" formatCode="0.00">
                  <c:v>-53.452694566280421</c:v>
                </c:pt>
                <c:pt idx="2686" formatCode="0.00">
                  <c:v>-52.026728739227323</c:v>
                </c:pt>
                <c:pt idx="2687" formatCode="0.00">
                  <c:v>-52.06266569807002</c:v>
                </c:pt>
                <c:pt idx="2688" formatCode="0.00">
                  <c:v>-50.856715101453446</c:v>
                </c:pt>
                <c:pt idx="2689" formatCode="0.00">
                  <c:v>-52.847873994181469</c:v>
                </c:pt>
                <c:pt idx="2690" formatCode="0.00">
                  <c:v>-53.810180977055509</c:v>
                </c:pt>
                <c:pt idx="2691" formatCode="0.00">
                  <c:v>-54.009806734319973</c:v>
                </c:pt>
                <c:pt idx="2692" formatCode="0.00">
                  <c:v>-54.706443712412039</c:v>
                </c:pt>
                <c:pt idx="2693" formatCode="0.00">
                  <c:v>-54.366292301532624</c:v>
                </c:pt>
                <c:pt idx="2694" formatCode="0.00">
                  <c:v>-55.395154171899506</c:v>
                </c:pt>
                <c:pt idx="2695" formatCode="0.00">
                  <c:v>-55.246341443763271</c:v>
                </c:pt>
                <c:pt idx="2696" formatCode="0.00">
                  <c:v>-54.76624124642828</c:v>
                </c:pt>
                <c:pt idx="2697" formatCode="0.00">
                  <c:v>-55.557792650178989</c:v>
                </c:pt>
                <c:pt idx="2698" formatCode="0.00">
                  <c:v>-54.702870547582265</c:v>
                </c:pt>
                <c:pt idx="2699" formatCode="0.00">
                  <c:v>-55.868283813611896</c:v>
                </c:pt>
                <c:pt idx="2700" formatCode="0.00">
                  <c:v>-55.627300060225018</c:v>
                </c:pt>
                <c:pt idx="2701" formatCode="0.00">
                  <c:v>-55.434241266922641</c:v>
                </c:pt>
                <c:pt idx="2702" formatCode="0.00">
                  <c:v>-55.859373901003437</c:v>
                </c:pt>
                <c:pt idx="2703" formatCode="0.00">
                  <c:v>-55.169483861463732</c:v>
                </c:pt>
                <c:pt idx="2704" formatCode="0.00">
                  <c:v>-56.291922202657481</c:v>
                </c:pt>
                <c:pt idx="2705" formatCode="0.00">
                  <c:v>-55.697581305909566</c:v>
                </c:pt>
                <c:pt idx="2706" formatCode="0.00">
                  <c:v>-56.63319999414805</c:v>
                </c:pt>
                <c:pt idx="2707" formatCode="0.00">
                  <c:v>-57.105101377159585</c:v>
                </c:pt>
                <c:pt idx="2708" formatCode="0.00">
                  <c:v>-56.211076516622349</c:v>
                </c:pt>
                <c:pt idx="2709" formatCode="0.00">
                  <c:v>-54.766742370585064</c:v>
                </c:pt>
                <c:pt idx="2710" formatCode="0.00">
                  <c:v>-53.611614462682809</c:v>
                </c:pt>
                <c:pt idx="2711" formatCode="0.00">
                  <c:v>-53.744148893069521</c:v>
                </c:pt>
                <c:pt idx="2712" formatCode="0.00">
                  <c:v>-52.327397886359421</c:v>
                </c:pt>
                <c:pt idx="2713" formatCode="0.00">
                  <c:v>-53.339518528278688</c:v>
                </c:pt>
                <c:pt idx="2714" formatCode="0.00">
                  <c:v>-55.171881994047055</c:v>
                </c:pt>
                <c:pt idx="2715" formatCode="0.00">
                  <c:v>-56.501504452775194</c:v>
                </c:pt>
                <c:pt idx="2716" formatCode="0.00">
                  <c:v>-56.23531562506534</c:v>
                </c:pt>
                <c:pt idx="2717" formatCode="0.00">
                  <c:v>-55.917282546580708</c:v>
                </c:pt>
                <c:pt idx="2718" formatCode="0.00">
                  <c:v>-57.877909001543216</c:v>
                </c:pt>
                <c:pt idx="2719" formatCode="0.00">
                  <c:v>-57.758219372090082</c:v>
                </c:pt>
                <c:pt idx="2720" formatCode="0.00">
                  <c:v>-57.131046287914444</c:v>
                </c:pt>
                <c:pt idx="2721" formatCode="0.00">
                  <c:v>-56.942350821589542</c:v>
                </c:pt>
                <c:pt idx="2722" formatCode="0.00">
                  <c:v>-58.39305618196633</c:v>
                </c:pt>
                <c:pt idx="2723" formatCode="0.00">
                  <c:v>-58.238615386664122</c:v>
                </c:pt>
                <c:pt idx="2724" formatCode="0.00">
                  <c:v>-57.902000824029926</c:v>
                </c:pt>
                <c:pt idx="2725" formatCode="0.00">
                  <c:v>-56.468373653124189</c:v>
                </c:pt>
                <c:pt idx="2726" formatCode="0.00">
                  <c:v>-55.890520859748179</c:v>
                </c:pt>
                <c:pt idx="2727" formatCode="0.00">
                  <c:v>-56.99701826067998</c:v>
                </c:pt>
                <c:pt idx="2728" formatCode="0.00">
                  <c:v>-57.698072135709353</c:v>
                </c:pt>
                <c:pt idx="2729" formatCode="0.00">
                  <c:v>-58.301231099817116</c:v>
                </c:pt>
                <c:pt idx="2730" formatCode="0.00">
                  <c:v>-58.706529831624763</c:v>
                </c:pt>
                <c:pt idx="2731" formatCode="0.00">
                  <c:v>-58.031794763525085</c:v>
                </c:pt>
                <c:pt idx="2732" formatCode="0.00">
                  <c:v>-57.869261329587786</c:v>
                </c:pt>
                <c:pt idx="2733" formatCode="0.00">
                  <c:v>-59.702348111074727</c:v>
                </c:pt>
                <c:pt idx="2734" formatCode="0.00">
                  <c:v>-60.509656583495484</c:v>
                </c:pt>
                <c:pt idx="2735" formatCode="0.00">
                  <c:v>-58.767062319458105</c:v>
                </c:pt>
                <c:pt idx="2736" formatCode="0.00">
                  <c:v>-58.707731749058382</c:v>
                </c:pt>
                <c:pt idx="2737" formatCode="0.00">
                  <c:v>-53.743967735825834</c:v>
                </c:pt>
                <c:pt idx="2738" formatCode="0.00">
                  <c:v>-54.388654557646021</c:v>
                </c:pt>
                <c:pt idx="2739" formatCode="0.00">
                  <c:v>-53.695734226337265</c:v>
                </c:pt>
                <c:pt idx="2740" formatCode="0.00">
                  <c:v>-54.376864229791607</c:v>
                </c:pt>
                <c:pt idx="2741" formatCode="0.00">
                  <c:v>-56.4084278662137</c:v>
                </c:pt>
                <c:pt idx="2742" formatCode="0.00">
                  <c:v>-57.90726319089444</c:v>
                </c:pt>
                <c:pt idx="2743" formatCode="0.00">
                  <c:v>-59.187818680345373</c:v>
                </c:pt>
                <c:pt idx="2744" formatCode="0.00">
                  <c:v>-60.119432167435534</c:v>
                </c:pt>
                <c:pt idx="2745" formatCode="0.00">
                  <c:v>-59.70429028563936</c:v>
                </c:pt>
                <c:pt idx="2746" formatCode="0.00">
                  <c:v>-58.078216714986368</c:v>
                </c:pt>
                <c:pt idx="2747" formatCode="0.00">
                  <c:v>-58.55970864868388</c:v>
                </c:pt>
                <c:pt idx="2748" formatCode="0.00">
                  <c:v>-59.206421194074807</c:v>
                </c:pt>
                <c:pt idx="2749" formatCode="0.00">
                  <c:v>-59.179898951739332</c:v>
                </c:pt>
                <c:pt idx="2750" formatCode="0.00">
                  <c:v>-59.327540680198098</c:v>
                </c:pt>
                <c:pt idx="2751" formatCode="0.00">
                  <c:v>-57.064967179287194</c:v>
                </c:pt>
                <c:pt idx="2752" formatCode="0.00">
                  <c:v>-58.178170649184565</c:v>
                </c:pt>
                <c:pt idx="2753" formatCode="0.00">
                  <c:v>-59.201201307912513</c:v>
                </c:pt>
                <c:pt idx="2754" formatCode="0.00">
                  <c:v>-58.566269957926409</c:v>
                </c:pt>
                <c:pt idx="2755" formatCode="0.00">
                  <c:v>-59.358207918619058</c:v>
                </c:pt>
                <c:pt idx="2756" formatCode="0.00">
                  <c:v>-59.039703583355646</c:v>
                </c:pt>
                <c:pt idx="2757" formatCode="0.00">
                  <c:v>-59.77684375633568</c:v>
                </c:pt>
                <c:pt idx="2758" formatCode="0.00">
                  <c:v>-60.82716136400164</c:v>
                </c:pt>
                <c:pt idx="2759" formatCode="0.00">
                  <c:v>-62.157584189363291</c:v>
                </c:pt>
                <c:pt idx="2760" formatCode="0.00">
                  <c:v>-63.121676971601886</c:v>
                </c:pt>
                <c:pt idx="2761" formatCode="0.00">
                  <c:v>-63.17012928462853</c:v>
                </c:pt>
                <c:pt idx="2762" formatCode="0.00">
                  <c:v>-61.475569716068236</c:v>
                </c:pt>
                <c:pt idx="2763" formatCode="0.00">
                  <c:v>-59.889297457828079</c:v>
                </c:pt>
                <c:pt idx="2764" formatCode="0.00">
                  <c:v>-60.524482915467544</c:v>
                </c:pt>
                <c:pt idx="2765" formatCode="0.00">
                  <c:v>-60.414802628369856</c:v>
                </c:pt>
                <c:pt idx="2766" formatCode="0.00">
                  <c:v>-62.834686439161459</c:v>
                </c:pt>
                <c:pt idx="2767" formatCode="0.00">
                  <c:v>-62.755738801624219</c:v>
                </c:pt>
                <c:pt idx="2768" formatCode="0.00">
                  <c:v>-62.646646261942379</c:v>
                </c:pt>
                <c:pt idx="2769" formatCode="0.00">
                  <c:v>-61.815429640058099</c:v>
                </c:pt>
                <c:pt idx="2770" formatCode="0.00">
                  <c:v>-62.397341454865398</c:v>
                </c:pt>
                <c:pt idx="2771" formatCode="0.00">
                  <c:v>-62.569131025728836</c:v>
                </c:pt>
                <c:pt idx="2772" formatCode="0.00">
                  <c:v>-62.262007703841093</c:v>
                </c:pt>
                <c:pt idx="2773" formatCode="0.00">
                  <c:v>-63.48385058691801</c:v>
                </c:pt>
                <c:pt idx="2774" formatCode="0.00">
                  <c:v>-64.364414812501636</c:v>
                </c:pt>
                <c:pt idx="2775" formatCode="0.00">
                  <c:v>-64.426968806674552</c:v>
                </c:pt>
                <c:pt idx="2776" formatCode="0.00">
                  <c:v>-64.916474267702512</c:v>
                </c:pt>
                <c:pt idx="2777" formatCode="0.00">
                  <c:v>-64.342562877451144</c:v>
                </c:pt>
                <c:pt idx="2778" formatCode="0.00">
                  <c:v>-64.767499011369665</c:v>
                </c:pt>
                <c:pt idx="2779" formatCode="0.00">
                  <c:v>-64.613725714891586</c:v>
                </c:pt>
                <c:pt idx="2780" formatCode="0.00">
                  <c:v>-66.271435380402977</c:v>
                </c:pt>
                <c:pt idx="2781" formatCode="0.00">
                  <c:v>-65.051963598037617</c:v>
                </c:pt>
                <c:pt idx="2782" formatCode="0.00">
                  <c:v>-65.259956456938994</c:v>
                </c:pt>
                <c:pt idx="2783" formatCode="0.00">
                  <c:v>-65.073938285922921</c:v>
                </c:pt>
                <c:pt idx="2784" formatCode="0.00">
                  <c:v>-65.90085689814498</c:v>
                </c:pt>
                <c:pt idx="2785" formatCode="0.00">
                  <c:v>-66.802964653626987</c:v>
                </c:pt>
                <c:pt idx="2786" formatCode="0.00">
                  <c:v>-67.07866116789998</c:v>
                </c:pt>
                <c:pt idx="2787" formatCode="0.00">
                  <c:v>-67.515876626119081</c:v>
                </c:pt>
                <c:pt idx="2788" formatCode="0.00">
                  <c:v>-68.054711083540127</c:v>
                </c:pt>
                <c:pt idx="2789" formatCode="0.00">
                  <c:v>-67.386894488191317</c:v>
                </c:pt>
                <c:pt idx="2790" formatCode="0.00">
                  <c:v>-65.070014099198332</c:v>
                </c:pt>
                <c:pt idx="2791" formatCode="0.00">
                  <c:v>-64.692842988939276</c:v>
                </c:pt>
                <c:pt idx="2792" formatCode="0.00">
                  <c:v>-64.708889487610179</c:v>
                </c:pt>
                <c:pt idx="2793" formatCode="0.00">
                  <c:v>-66.132663364535347</c:v>
                </c:pt>
                <c:pt idx="2794" formatCode="0.00">
                  <c:v>-66.455250033063152</c:v>
                </c:pt>
                <c:pt idx="2795" formatCode="0.00">
                  <c:v>-65.690376196610913</c:v>
                </c:pt>
                <c:pt idx="2796" formatCode="0.00">
                  <c:v>-67.201349341513193</c:v>
                </c:pt>
                <c:pt idx="2797" formatCode="0.00">
                  <c:v>-68.585626257241145</c:v>
                </c:pt>
                <c:pt idx="2798" formatCode="0.00">
                  <c:v>-69.266852645303317</c:v>
                </c:pt>
                <c:pt idx="2799" formatCode="0.00">
                  <c:v>-69.259927377973995</c:v>
                </c:pt>
                <c:pt idx="2800" formatCode="0.00">
                  <c:v>-70.332915856989089</c:v>
                </c:pt>
                <c:pt idx="2801" formatCode="0.00">
                  <c:v>-71.403598882134375</c:v>
                </c:pt>
                <c:pt idx="2802" formatCode="0.00">
                  <c:v>-71.055385103016903</c:v>
                </c:pt>
                <c:pt idx="2803" formatCode="0.00">
                  <c:v>-71.243620693451845</c:v>
                </c:pt>
                <c:pt idx="2804" formatCode="0.00">
                  <c:v>-71.626523255373144</c:v>
                </c:pt>
                <c:pt idx="2805" formatCode="0.00">
                  <c:v>-74.052005988302582</c:v>
                </c:pt>
                <c:pt idx="2806" formatCode="0.00">
                  <c:v>-73.05227116642979</c:v>
                </c:pt>
                <c:pt idx="2807" formatCode="0.00">
                  <c:v>-72.721621085439793</c:v>
                </c:pt>
                <c:pt idx="2808" formatCode="0.00">
                  <c:v>-73.181630445007244</c:v>
                </c:pt>
                <c:pt idx="2809" formatCode="0.00">
                  <c:v>-74.681767215843692</c:v>
                </c:pt>
                <c:pt idx="2810" formatCode="0.00">
                  <c:v>-76.48941594776619</c:v>
                </c:pt>
                <c:pt idx="2811" formatCode="0.00">
                  <c:v>-73.796296171725231</c:v>
                </c:pt>
                <c:pt idx="2812" formatCode="0.00">
                  <c:v>-73.471220154725899</c:v>
                </c:pt>
                <c:pt idx="2813" formatCode="0.00">
                  <c:v>-72.891177403319404</c:v>
                </c:pt>
                <c:pt idx="2814" formatCode="0.00">
                  <c:v>-71.621158771047973</c:v>
                </c:pt>
                <c:pt idx="2815" formatCode="0.00">
                  <c:v>-74.690081473656292</c:v>
                </c:pt>
                <c:pt idx="2816" formatCode="0.00">
                  <c:v>-73.495461756148629</c:v>
                </c:pt>
                <c:pt idx="2817" formatCode="0.00">
                  <c:v>-70.843377094548174</c:v>
                </c:pt>
                <c:pt idx="2818" formatCode="0.00">
                  <c:v>-71.694287791089238</c:v>
                </c:pt>
                <c:pt idx="2819" formatCode="0.00">
                  <c:v>-71.974637197740364</c:v>
                </c:pt>
                <c:pt idx="2820" formatCode="0.00">
                  <c:v>-74.406955324298451</c:v>
                </c:pt>
                <c:pt idx="2821" formatCode="0.00">
                  <c:v>-75.834712346784499</c:v>
                </c:pt>
                <c:pt idx="2822" formatCode="0.00">
                  <c:v>-75.873010703089321</c:v>
                </c:pt>
                <c:pt idx="2823" formatCode="0.00">
                  <c:v>-77.418418134716035</c:v>
                </c:pt>
                <c:pt idx="2824" formatCode="0.00">
                  <c:v>-76.821232927505278</c:v>
                </c:pt>
                <c:pt idx="2825" formatCode="0.00">
                  <c:v>-77.781761181346766</c:v>
                </c:pt>
                <c:pt idx="2826" formatCode="0.00">
                  <c:v>-78.77372801595584</c:v>
                </c:pt>
                <c:pt idx="2827" formatCode="0.00">
                  <c:v>-77.813900011151489</c:v>
                </c:pt>
                <c:pt idx="2828" formatCode="0.00">
                  <c:v>-76.575089146252651</c:v>
                </c:pt>
                <c:pt idx="2829" formatCode="0.00">
                  <c:v>-77.110815197329671</c:v>
                </c:pt>
                <c:pt idx="2830" formatCode="0.00">
                  <c:v>-78.253738479938633</c:v>
                </c:pt>
                <c:pt idx="2831" formatCode="0.00">
                  <c:v>-79.323899671958216</c:v>
                </c:pt>
                <c:pt idx="2832" formatCode="0.00">
                  <c:v>-80.413237592369484</c:v>
                </c:pt>
                <c:pt idx="2833" formatCode="0.00">
                  <c:v>-82.694569108691212</c:v>
                </c:pt>
                <c:pt idx="2834" formatCode="0.00">
                  <c:v>-82.294348573840097</c:v>
                </c:pt>
                <c:pt idx="2835" formatCode="0.00">
                  <c:v>-82.986363522032974</c:v>
                </c:pt>
                <c:pt idx="2836" formatCode="0.00">
                  <c:v>-81.39310179948238</c:v>
                </c:pt>
                <c:pt idx="2837" formatCode="0.00">
                  <c:v>-79.857571040779618</c:v>
                </c:pt>
                <c:pt idx="2838" formatCode="0.00">
                  <c:v>-78.796159884033301</c:v>
                </c:pt>
                <c:pt idx="2839" formatCode="0.00">
                  <c:v>-77.826887828216954</c:v>
                </c:pt>
                <c:pt idx="2840" formatCode="0.00">
                  <c:v>-78.74866230993814</c:v>
                </c:pt>
                <c:pt idx="2841" formatCode="0.00">
                  <c:v>-78.281297282304664</c:v>
                </c:pt>
                <c:pt idx="2842" formatCode="0.00">
                  <c:v>-76.946461335282933</c:v>
                </c:pt>
                <c:pt idx="2843" formatCode="0.00">
                  <c:v>-81.468072476275211</c:v>
                </c:pt>
                <c:pt idx="2844" formatCode="0.00">
                  <c:v>-83.510388911876817</c:v>
                </c:pt>
                <c:pt idx="2845" formatCode="0.00">
                  <c:v>-81.076156210342262</c:v>
                </c:pt>
                <c:pt idx="2846" formatCode="0.00">
                  <c:v>-80.90136832017113</c:v>
                </c:pt>
                <c:pt idx="2847" formatCode="0.00">
                  <c:v>-81.526151121908796</c:v>
                </c:pt>
                <c:pt idx="2848" formatCode="0.00">
                  <c:v>-82.15717234293308</c:v>
                </c:pt>
                <c:pt idx="2849" formatCode="0.00">
                  <c:v>-84.428659658113929</c:v>
                </c:pt>
                <c:pt idx="2850" formatCode="0.00">
                  <c:v>-86.475462086156497</c:v>
                </c:pt>
                <c:pt idx="2851" formatCode="0.00">
                  <c:v>-86.365149716057601</c:v>
                </c:pt>
                <c:pt idx="2852" formatCode="0.00">
                  <c:v>-86.931167904635714</c:v>
                </c:pt>
                <c:pt idx="2853" formatCode="0.00">
                  <c:v>-85.780360747361343</c:v>
                </c:pt>
                <c:pt idx="2854" formatCode="0.00">
                  <c:v>-85.587302620899237</c:v>
                </c:pt>
                <c:pt idx="2855" formatCode="0.00">
                  <c:v>-84.535621468653886</c:v>
                </c:pt>
                <c:pt idx="2856" formatCode="0.00">
                  <c:v>-85.371086913945703</c:v>
                </c:pt>
                <c:pt idx="2857" formatCode="0.00">
                  <c:v>-86.41609788109136</c:v>
                </c:pt>
                <c:pt idx="2858" formatCode="0.00">
                  <c:v>-86.627841160447289</c:v>
                </c:pt>
                <c:pt idx="2859" formatCode="0.00">
                  <c:v>-88.858044606190504</c:v>
                </c:pt>
                <c:pt idx="2860" formatCode="0.00">
                  <c:v>-87.420808352275159</c:v>
                </c:pt>
                <c:pt idx="2861" formatCode="0.00">
                  <c:v>-88.089637350403265</c:v>
                </c:pt>
                <c:pt idx="2862" formatCode="0.00">
                  <c:v>-86.260189343266447</c:v>
                </c:pt>
                <c:pt idx="2863" formatCode="0.00">
                  <c:v>-89.941340134107918</c:v>
                </c:pt>
                <c:pt idx="2864" formatCode="0.00">
                  <c:v>-91.011477734427032</c:v>
                </c:pt>
                <c:pt idx="2865" formatCode="0.00">
                  <c:v>-92.031413947516995</c:v>
                </c:pt>
                <c:pt idx="2866" formatCode="0.00">
                  <c:v>-91.824339979820081</c:v>
                </c:pt>
                <c:pt idx="2867" formatCode="0.00">
                  <c:v>-91.75409174083012</c:v>
                </c:pt>
                <c:pt idx="2868" formatCode="0.00">
                  <c:v>-90.678084445087222</c:v>
                </c:pt>
                <c:pt idx="2869" formatCode="0.00">
                  <c:v>-90.864516733991678</c:v>
                </c:pt>
                <c:pt idx="2870" formatCode="0.00">
                  <c:v>-91.667970918221727</c:v>
                </c:pt>
                <c:pt idx="2871" formatCode="0.00">
                  <c:v>-94.793644958111756</c:v>
                </c:pt>
                <c:pt idx="2872" formatCode="0.00">
                  <c:v>-95.218251990270375</c:v>
                </c:pt>
                <c:pt idx="2873" formatCode="0.00">
                  <c:v>-95.133918141942644</c:v>
                </c:pt>
                <c:pt idx="2874" formatCode="0.00">
                  <c:v>-94.174936711433276</c:v>
                </c:pt>
                <c:pt idx="2875" formatCode="0.00">
                  <c:v>-91.12314138273635</c:v>
                </c:pt>
                <c:pt idx="2876" formatCode="0.00">
                  <c:v>-93.986570959739652</c:v>
                </c:pt>
                <c:pt idx="2877" formatCode="0.00">
                  <c:v>-94.883251302413029</c:v>
                </c:pt>
                <c:pt idx="2878" formatCode="0.00">
                  <c:v>-94.283256570640503</c:v>
                </c:pt>
                <c:pt idx="2879" formatCode="0.00">
                  <c:v>-94.770279883715361</c:v>
                </c:pt>
                <c:pt idx="2880" formatCode="0.00">
                  <c:v>-94.3571480904277</c:v>
                </c:pt>
                <c:pt idx="2881" formatCode="0.00">
                  <c:v>-97.438814368240656</c:v>
                </c:pt>
                <c:pt idx="2882" formatCode="0.00">
                  <c:v>-98.841316545507496</c:v>
                </c:pt>
                <c:pt idx="2883" formatCode="0.00">
                  <c:v>-98.24412851304146</c:v>
                </c:pt>
                <c:pt idx="2884" formatCode="0.00">
                  <c:v>-98.731466649139392</c:v>
                </c:pt>
                <c:pt idx="2885" formatCode="0.00">
                  <c:v>-99.834497642508225</c:v>
                </c:pt>
                <c:pt idx="2886" formatCode="0.00">
                  <c:v>-100.4387680628238</c:v>
                </c:pt>
                <c:pt idx="2887" formatCode="0.00">
                  <c:v>-102.14077896771821</c:v>
                </c:pt>
                <c:pt idx="2888" formatCode="0.00">
                  <c:v>-103.14226938937223</c:v>
                </c:pt>
                <c:pt idx="2889" formatCode="0.00">
                  <c:v>-102.0536521095886</c:v>
                </c:pt>
                <c:pt idx="2890" formatCode="0.00">
                  <c:v>-99.667446698501578</c:v>
                </c:pt>
                <c:pt idx="2891" formatCode="0.00">
                  <c:v>-99.242598390690418</c:v>
                </c:pt>
                <c:pt idx="2892" formatCode="0.00">
                  <c:v>-100.15901674897287</c:v>
                </c:pt>
                <c:pt idx="2893" formatCode="0.00">
                  <c:v>-99.982489469411718</c:v>
                </c:pt>
                <c:pt idx="2894" formatCode="0.00">
                  <c:v>-100.4116943326365</c:v>
                </c:pt>
                <c:pt idx="2895" formatCode="0.00">
                  <c:v>-101.30927057279902</c:v>
                </c:pt>
                <c:pt idx="2896" formatCode="0.00">
                  <c:v>-103.72845914545061</c:v>
                </c:pt>
                <c:pt idx="2897" formatCode="0.00">
                  <c:v>-103.43307991309375</c:v>
                </c:pt>
                <c:pt idx="2898" formatCode="0.00">
                  <c:v>-102.81928987044299</c:v>
                </c:pt>
                <c:pt idx="2899" formatCode="0.00">
                  <c:v>-102.64933199633553</c:v>
                </c:pt>
                <c:pt idx="2900" formatCode="0.00">
                  <c:v>-107.19622054311719</c:v>
                </c:pt>
                <c:pt idx="2901" formatCode="0.00">
                  <c:v>-106.0866971259462</c:v>
                </c:pt>
                <c:pt idx="2902" formatCode="0.00">
                  <c:v>-106.40361451025319</c:v>
                </c:pt>
                <c:pt idx="2903" formatCode="0.00">
                  <c:v>-105.2183019522723</c:v>
                </c:pt>
                <c:pt idx="2904" formatCode="0.00">
                  <c:v>-105.2057361450444</c:v>
                </c:pt>
                <c:pt idx="2905" formatCode="0.00">
                  <c:v>-106.50513653735686</c:v>
                </c:pt>
                <c:pt idx="2906" formatCode="0.00">
                  <c:v>-107.41860438730711</c:v>
                </c:pt>
                <c:pt idx="2907" formatCode="0.00">
                  <c:v>-107.10119239964015</c:v>
                </c:pt>
                <c:pt idx="2908" formatCode="0.00">
                  <c:v>-105.37577770197646</c:v>
                </c:pt>
                <c:pt idx="2909" formatCode="0.00">
                  <c:v>-106.46164132926786</c:v>
                </c:pt>
                <c:pt idx="2910" formatCode="0.00">
                  <c:v>-106.47026471363228</c:v>
                </c:pt>
                <c:pt idx="2911" formatCode="0.00">
                  <c:v>-104.90118751101099</c:v>
                </c:pt>
                <c:pt idx="2912" formatCode="0.00">
                  <c:v>-105.76060578622273</c:v>
                </c:pt>
                <c:pt idx="2913" formatCode="0.00">
                  <c:v>-109.07924847971935</c:v>
                </c:pt>
                <c:pt idx="2914" formatCode="0.00">
                  <c:v>-108.86957431803054</c:v>
                </c:pt>
                <c:pt idx="2915" formatCode="0.00">
                  <c:v>-109.11351230076305</c:v>
                </c:pt>
                <c:pt idx="2916" formatCode="0.00">
                  <c:v>-109.84836436608151</c:v>
                </c:pt>
                <c:pt idx="2917" formatCode="0.00">
                  <c:v>-109.22386522836058</c:v>
                </c:pt>
                <c:pt idx="2918" formatCode="0.00">
                  <c:v>-106.04561123800016</c:v>
                </c:pt>
                <c:pt idx="2919" formatCode="0.00">
                  <c:v>-109.07463921183006</c:v>
                </c:pt>
                <c:pt idx="2920" formatCode="0.00">
                  <c:v>-107.61281246023495</c:v>
                </c:pt>
                <c:pt idx="2921" formatCode="0.00">
                  <c:v>-106.59667353298573</c:v>
                </c:pt>
                <c:pt idx="2922" formatCode="0.00">
                  <c:v>-104.32899642605327</c:v>
                </c:pt>
                <c:pt idx="2923" formatCode="0.00">
                  <c:v>-105.82818592503035</c:v>
                </c:pt>
                <c:pt idx="2924" formatCode="0.00">
                  <c:v>-104.4386628531757</c:v>
                </c:pt>
                <c:pt idx="2925" formatCode="0.00">
                  <c:v>-107.58809043797169</c:v>
                </c:pt>
                <c:pt idx="2926" formatCode="0.00">
                  <c:v>-108.74698577291545</c:v>
                </c:pt>
                <c:pt idx="2927" formatCode="0.00">
                  <c:v>-107.17340213855525</c:v>
                </c:pt>
                <c:pt idx="2928" formatCode="0.00">
                  <c:v>-108.27335963222254</c:v>
                </c:pt>
                <c:pt idx="2929" formatCode="0.00">
                  <c:v>-108.73947278700123</c:v>
                </c:pt>
                <c:pt idx="2930" formatCode="0.00">
                  <c:v>-109.75099107952869</c:v>
                </c:pt>
                <c:pt idx="2931" formatCode="0.00">
                  <c:v>-109.14574296788518</c:v>
                </c:pt>
                <c:pt idx="2932" formatCode="0.00">
                  <c:v>-106.9020893188839</c:v>
                </c:pt>
                <c:pt idx="2933" formatCode="0.00">
                  <c:v>-109.66082352593267</c:v>
                </c:pt>
                <c:pt idx="2934" formatCode="0.00">
                  <c:v>-108.26851010936376</c:v>
                </c:pt>
                <c:pt idx="2935" formatCode="0.00">
                  <c:v>-108.98945037717527</c:v>
                </c:pt>
                <c:pt idx="2936" formatCode="0.00">
                  <c:v>-110.9750808783952</c:v>
                </c:pt>
                <c:pt idx="2937" formatCode="0.00">
                  <c:v>-112.68767265453045</c:v>
                </c:pt>
                <c:pt idx="2938" formatCode="0.00">
                  <c:v>-114.89786085942009</c:v>
                </c:pt>
                <c:pt idx="2939" formatCode="0.00">
                  <c:v>-115.02451742995278</c:v>
                </c:pt>
                <c:pt idx="2940" formatCode="0.00">
                  <c:v>-113.18239983757388</c:v>
                </c:pt>
                <c:pt idx="2941" formatCode="0.00">
                  <c:v>-113.89641601604231</c:v>
                </c:pt>
                <c:pt idx="2942" formatCode="0.00">
                  <c:v>-111.9340561253649</c:v>
                </c:pt>
                <c:pt idx="2943" formatCode="0.00">
                  <c:v>-111.17584709838633</c:v>
                </c:pt>
                <c:pt idx="2944" formatCode="0.00">
                  <c:v>-109.36676464643936</c:v>
                </c:pt>
                <c:pt idx="2945" formatCode="0.00">
                  <c:v>-111.90079921190602</c:v>
                </c:pt>
                <c:pt idx="2946" formatCode="0.00">
                  <c:v>-111.19267632143773</c:v>
                </c:pt>
                <c:pt idx="2947" formatCode="0.00">
                  <c:v>-109.95513425531965</c:v>
                </c:pt>
                <c:pt idx="2948" formatCode="0.00">
                  <c:v>-111.20953762408334</c:v>
                </c:pt>
                <c:pt idx="2949" formatCode="0.00">
                  <c:v>-111.11589273913253</c:v>
                </c:pt>
                <c:pt idx="2950" formatCode="0.00">
                  <c:v>-112.45161337884173</c:v>
                </c:pt>
                <c:pt idx="2951" formatCode="0.00">
                  <c:v>-113.79301066570176</c:v>
                </c:pt>
                <c:pt idx="2952" formatCode="0.00">
                  <c:v>-115.13560644548123</c:v>
                </c:pt>
                <c:pt idx="2953" formatCode="0.00">
                  <c:v>-114.66708500655602</c:v>
                </c:pt>
                <c:pt idx="2954" formatCode="0.00">
                  <c:v>-114.04448626355541</c:v>
                </c:pt>
                <c:pt idx="2955" formatCode="0.00">
                  <c:v>-114.14982509580159</c:v>
                </c:pt>
                <c:pt idx="2956" formatCode="0.00">
                  <c:v>-113.26388796732968</c:v>
                </c:pt>
                <c:pt idx="2957" formatCode="0.00">
                  <c:v>-114.83548884502386</c:v>
                </c:pt>
                <c:pt idx="2958" formatCode="0.00">
                  <c:v>-115.7889456250229</c:v>
                </c:pt>
                <c:pt idx="2959" formatCode="0.00">
                  <c:v>-114.89646901897336</c:v>
                </c:pt>
                <c:pt idx="2960" formatCode="0.00">
                  <c:v>-113.96747359572578</c:v>
                </c:pt>
                <c:pt idx="2961" formatCode="0.00">
                  <c:v>-115.38218857744019</c:v>
                </c:pt>
                <c:pt idx="2962" formatCode="0.00">
                  <c:v>-115.59418589955808</c:v>
                </c:pt>
                <c:pt idx="2963" formatCode="0.00">
                  <c:v>-117.23701319162916</c:v>
                </c:pt>
                <c:pt idx="2964" formatCode="0.00">
                  <c:v>-118.1287001246526</c:v>
                </c:pt>
                <c:pt idx="2965" formatCode="0.00">
                  <c:v>-118.88833174917711</c:v>
                </c:pt>
                <c:pt idx="2966" formatCode="0.00">
                  <c:v>-119.22078769360618</c:v>
                </c:pt>
                <c:pt idx="2967" formatCode="0.00">
                  <c:v>-121.02699665882025</c:v>
                </c:pt>
                <c:pt idx="2968" formatCode="0.00">
                  <c:v>-120.65636532020812</c:v>
                </c:pt>
                <c:pt idx="2969" formatCode="0.00">
                  <c:v>-121.4794186908708</c:v>
                </c:pt>
                <c:pt idx="2970" formatCode="0.00">
                  <c:v>-121.32583948083509</c:v>
                </c:pt>
                <c:pt idx="2971" formatCode="0.00">
                  <c:v>-120.08407218684818</c:v>
                </c:pt>
                <c:pt idx="2972" formatCode="0.00">
                  <c:v>-121.15397729631017</c:v>
                </c:pt>
                <c:pt idx="2973" formatCode="0.00">
                  <c:v>-121.40996646624068</c:v>
                </c:pt>
                <c:pt idx="2974" formatCode="0.00">
                  <c:v>-119.44589177919069</c:v>
                </c:pt>
                <c:pt idx="2975" formatCode="0.00">
                  <c:v>-117.45905277072605</c:v>
                </c:pt>
                <c:pt idx="2976" formatCode="0.00">
                  <c:v>-117.75344218918431</c:v>
                </c:pt>
                <c:pt idx="2977" formatCode="0.00">
                  <c:v>-120.10233610201172</c:v>
                </c:pt>
                <c:pt idx="2978" formatCode="0.00">
                  <c:v>-119.6815148557688</c:v>
                </c:pt>
                <c:pt idx="2979" formatCode="0.00">
                  <c:v>-118.7982836039541</c:v>
                </c:pt>
                <c:pt idx="2980" formatCode="0.00">
                  <c:v>-117.94855899596048</c:v>
                </c:pt>
                <c:pt idx="2981" formatCode="0.00">
                  <c:v>-117.08588462017875</c:v>
                </c:pt>
                <c:pt idx="2982" formatCode="0.00">
                  <c:v>-117.15964025607573</c:v>
                </c:pt>
                <c:pt idx="2983" formatCode="0.00">
                  <c:v>-117.24918863172319</c:v>
                </c:pt>
                <c:pt idx="2984" formatCode="0.00">
                  <c:v>-118.38383629855856</c:v>
                </c:pt>
                <c:pt idx="2985" formatCode="0.00">
                  <c:v>-116.95847579263659</c:v>
                </c:pt>
                <c:pt idx="2986" formatCode="0.00">
                  <c:v>-117.08070517219602</c:v>
                </c:pt>
                <c:pt idx="2987" formatCode="0.00">
                  <c:v>-119.46904674338249</c:v>
                </c:pt>
                <c:pt idx="2988" formatCode="0.00">
                  <c:v>-120.00541179505933</c:v>
                </c:pt>
                <c:pt idx="2989" formatCode="0.00">
                  <c:v>-120.9936314116587</c:v>
                </c:pt>
                <c:pt idx="2990" formatCode="0.00">
                  <c:v>-120.17054883185182</c:v>
                </c:pt>
                <c:pt idx="2991" formatCode="0.00">
                  <c:v>-120.73760876309859</c:v>
                </c:pt>
                <c:pt idx="2992" formatCode="0.00">
                  <c:v>-119.06501371675469</c:v>
                </c:pt>
                <c:pt idx="2993" formatCode="0.00">
                  <c:v>-119.65370941312973</c:v>
                </c:pt>
                <c:pt idx="2994" formatCode="0.00">
                  <c:v>-119.02227742764197</c:v>
                </c:pt>
                <c:pt idx="2995" formatCode="0.00">
                  <c:v>-120.38721033367275</c:v>
                </c:pt>
                <c:pt idx="2996" formatCode="0.00">
                  <c:v>-120.39139708049416</c:v>
                </c:pt>
                <c:pt idx="2997" formatCode="0.00">
                  <c:v>-120.22031191257224</c:v>
                </c:pt>
                <c:pt idx="2998" formatCode="0.00">
                  <c:v>-120.37983311128859</c:v>
                </c:pt>
                <c:pt idx="2999" formatCode="0.00">
                  <c:v>-118.70506896688795</c:v>
                </c:pt>
                <c:pt idx="3000" formatCode="0.00">
                  <c:v>-119.43905151050743</c:v>
                </c:pt>
                <c:pt idx="3001" formatCode="0.00">
                  <c:v>-120.33482027866418</c:v>
                </c:pt>
                <c:pt idx="3002" formatCode="0.00">
                  <c:v>-120.3614622236484</c:v>
                </c:pt>
                <c:pt idx="3003" formatCode="0.00">
                  <c:v>-119.96755441627013</c:v>
                </c:pt>
                <c:pt idx="3004" formatCode="0.00">
                  <c:v>-120.29157171500904</c:v>
                </c:pt>
                <c:pt idx="3005" formatCode="0.00">
                  <c:v>-119.7309806837288</c:v>
                </c:pt>
                <c:pt idx="3006" formatCode="0.00">
                  <c:v>-120.84367434831499</c:v>
                </c:pt>
                <c:pt idx="3007" formatCode="0.00">
                  <c:v>-121.39622295083038</c:v>
                </c:pt>
                <c:pt idx="3008" formatCode="0.00">
                  <c:v>-121.75087057942198</c:v>
                </c:pt>
                <c:pt idx="3009" formatCode="0.00">
                  <c:v>-122.64467758745099</c:v>
                </c:pt>
                <c:pt idx="3010" formatCode="0.00">
                  <c:v>-123.43159852294485</c:v>
                </c:pt>
                <c:pt idx="3011" formatCode="0.00">
                  <c:v>-120.46660196041337</c:v>
                </c:pt>
                <c:pt idx="3012" formatCode="0.00">
                  <c:v>-118.22667930575437</c:v>
                </c:pt>
                <c:pt idx="3013" formatCode="0.00">
                  <c:v>-115.54189995046718</c:v>
                </c:pt>
                <c:pt idx="3014" formatCode="0.00">
                  <c:v>-115.51908022178513</c:v>
                </c:pt>
                <c:pt idx="3015" formatCode="0.00">
                  <c:v>-119.39590899149096</c:v>
                </c:pt>
                <c:pt idx="3016" formatCode="0.00">
                  <c:v>-117.85044383773742</c:v>
                </c:pt>
                <c:pt idx="3017" formatCode="0.00">
                  <c:v>-119.69761050030709</c:v>
                </c:pt>
                <c:pt idx="3018" formatCode="0.00">
                  <c:v>-121.42540716270909</c:v>
                </c:pt>
                <c:pt idx="3019" formatCode="0.00">
                  <c:v>-124.85449825733333</c:v>
                </c:pt>
                <c:pt idx="3020" formatCode="0.00">
                  <c:v>-125.17979516655197</c:v>
                </c:pt>
                <c:pt idx="3021" formatCode="0.00">
                  <c:v>-123.73167595049891</c:v>
                </c:pt>
                <c:pt idx="3022" formatCode="0.00">
                  <c:v>-123.73750345312993</c:v>
                </c:pt>
                <c:pt idx="3023" formatCode="0.00">
                  <c:v>-121.36670585704492</c:v>
                </c:pt>
                <c:pt idx="3024" formatCode="0.00">
                  <c:v>-121.59580707638494</c:v>
                </c:pt>
                <c:pt idx="3025" formatCode="0.00">
                  <c:v>-121.92679789495712</c:v>
                </c:pt>
                <c:pt idx="3026" formatCode="0.00">
                  <c:v>-121.8991482001754</c:v>
                </c:pt>
                <c:pt idx="3027" formatCode="0.00">
                  <c:v>-123.36256312335721</c:v>
                </c:pt>
                <c:pt idx="3028" formatCode="0.00">
                  <c:v>-122.86641283853555</c:v>
                </c:pt>
                <c:pt idx="3029" formatCode="0.00">
                  <c:v>-123.41512698937808</c:v>
                </c:pt>
                <c:pt idx="3030" formatCode="0.00">
                  <c:v>-123.08605795723156</c:v>
                </c:pt>
                <c:pt idx="3031" formatCode="0.00">
                  <c:v>-123.70657803935504</c:v>
                </c:pt>
                <c:pt idx="3032" formatCode="0.00">
                  <c:v>-123.20606593048191</c:v>
                </c:pt>
                <c:pt idx="3033" formatCode="0.00">
                  <c:v>-123.96420574768827</c:v>
                </c:pt>
                <c:pt idx="3034" formatCode="0.00">
                  <c:v>-125.08925676459685</c:v>
                </c:pt>
                <c:pt idx="3035" formatCode="0.00">
                  <c:v>-125.51958014526734</c:v>
                </c:pt>
                <c:pt idx="3036" formatCode="0.00">
                  <c:v>-126.29615714412481</c:v>
                </c:pt>
                <c:pt idx="3037" formatCode="0.00">
                  <c:v>-127.76680886196502</c:v>
                </c:pt>
                <c:pt idx="3038" formatCode="0.00">
                  <c:v>-126.82249430764998</c:v>
                </c:pt>
                <c:pt idx="3039" formatCode="0.00">
                  <c:v>-126.69636244307584</c:v>
                </c:pt>
                <c:pt idx="3040" formatCode="0.00">
                  <c:v>-128.73922644204617</c:v>
                </c:pt>
              </c:numCache>
            </c:numRef>
          </c:val>
          <c:smooth val="0"/>
          <c:extLst>
            <c:ext xmlns:c16="http://schemas.microsoft.com/office/drawing/2014/chart" uri="{C3380CC4-5D6E-409C-BE32-E72D297353CC}">
              <c16:uniqueId val="{00000002-FBF4-47B7-8C8D-BDA98069B0BE}"/>
            </c:ext>
          </c:extLst>
        </c:ser>
        <c:ser>
          <c:idx val="3"/>
          <c:order val="3"/>
          <c:tx>
            <c:strRef>
              <c:f>Forecasting!$E$1</c:f>
              <c:strCache>
                <c:ptCount val="1"/>
                <c:pt idx="0">
                  <c:v>Upper Confidence Bound( Temperature (ºF))</c:v>
                </c:pt>
              </c:strCache>
            </c:strRef>
          </c:tx>
          <c:spPr>
            <a:ln w="22225" cap="rnd" cmpd="sng" algn="ctr">
              <a:solidFill>
                <a:schemeClr val="accent1">
                  <a:tint val="58000"/>
                </a:schemeClr>
              </a:solidFill>
              <a:round/>
            </a:ln>
            <a:effectLst/>
          </c:spPr>
          <c:marker>
            <c:symbol val="none"/>
          </c:marker>
          <c:cat>
            <c:numRef>
              <c:f>Forecasting!$A$2:$A$3042</c:f>
              <c:numCache>
                <c:formatCode>m/d/yyyy</c:formatCode>
                <c:ptCount val="3041"/>
                <c:pt idx="0">
                  <c:v>42370</c:v>
                </c:pt>
                <c:pt idx="1">
                  <c:v>42371</c:v>
                </c:pt>
                <c:pt idx="2">
                  <c:v>42372</c:v>
                </c:pt>
                <c:pt idx="3">
                  <c:v>42373</c:v>
                </c:pt>
                <c:pt idx="4">
                  <c:v>42374</c:v>
                </c:pt>
                <c:pt idx="5">
                  <c:v>42375</c:v>
                </c:pt>
                <c:pt idx="6">
                  <c:v>42376</c:v>
                </c:pt>
                <c:pt idx="7">
                  <c:v>42377</c:v>
                </c:pt>
                <c:pt idx="8">
                  <c:v>42378</c:v>
                </c:pt>
                <c:pt idx="9">
                  <c:v>42379</c:v>
                </c:pt>
                <c:pt idx="10">
                  <c:v>42380</c:v>
                </c:pt>
                <c:pt idx="11">
                  <c:v>42381</c:v>
                </c:pt>
                <c:pt idx="12">
                  <c:v>42382</c:v>
                </c:pt>
                <c:pt idx="13">
                  <c:v>42383</c:v>
                </c:pt>
                <c:pt idx="14">
                  <c:v>42384</c:v>
                </c:pt>
                <c:pt idx="15">
                  <c:v>42385</c:v>
                </c:pt>
                <c:pt idx="16">
                  <c:v>42386</c:v>
                </c:pt>
                <c:pt idx="17">
                  <c:v>42387</c:v>
                </c:pt>
                <c:pt idx="18">
                  <c:v>42388</c:v>
                </c:pt>
                <c:pt idx="19">
                  <c:v>42389</c:v>
                </c:pt>
                <c:pt idx="20">
                  <c:v>42390</c:v>
                </c:pt>
                <c:pt idx="21">
                  <c:v>42391</c:v>
                </c:pt>
                <c:pt idx="22">
                  <c:v>42392</c:v>
                </c:pt>
                <c:pt idx="23">
                  <c:v>42393</c:v>
                </c:pt>
                <c:pt idx="24">
                  <c:v>42394</c:v>
                </c:pt>
                <c:pt idx="25">
                  <c:v>42395</c:v>
                </c:pt>
                <c:pt idx="26">
                  <c:v>42396</c:v>
                </c:pt>
                <c:pt idx="27">
                  <c:v>42397</c:v>
                </c:pt>
                <c:pt idx="28">
                  <c:v>42398</c:v>
                </c:pt>
                <c:pt idx="29">
                  <c:v>42399</c:v>
                </c:pt>
                <c:pt idx="30">
                  <c:v>42400</c:v>
                </c:pt>
                <c:pt idx="31">
                  <c:v>42401</c:v>
                </c:pt>
                <c:pt idx="32">
                  <c:v>42402</c:v>
                </c:pt>
                <c:pt idx="33">
                  <c:v>42403</c:v>
                </c:pt>
                <c:pt idx="34">
                  <c:v>42404</c:v>
                </c:pt>
                <c:pt idx="35">
                  <c:v>42405</c:v>
                </c:pt>
                <c:pt idx="36">
                  <c:v>42406</c:v>
                </c:pt>
                <c:pt idx="37">
                  <c:v>42407</c:v>
                </c:pt>
                <c:pt idx="38">
                  <c:v>42408</c:v>
                </c:pt>
                <c:pt idx="39">
                  <c:v>42409</c:v>
                </c:pt>
                <c:pt idx="40">
                  <c:v>42410</c:v>
                </c:pt>
                <c:pt idx="41">
                  <c:v>42411</c:v>
                </c:pt>
                <c:pt idx="42">
                  <c:v>42412</c:v>
                </c:pt>
                <c:pt idx="43">
                  <c:v>42413</c:v>
                </c:pt>
                <c:pt idx="44">
                  <c:v>42414</c:v>
                </c:pt>
                <c:pt idx="45">
                  <c:v>42415</c:v>
                </c:pt>
                <c:pt idx="46">
                  <c:v>42416</c:v>
                </c:pt>
                <c:pt idx="47">
                  <c:v>42417</c:v>
                </c:pt>
                <c:pt idx="48">
                  <c:v>42418</c:v>
                </c:pt>
                <c:pt idx="49">
                  <c:v>42419</c:v>
                </c:pt>
                <c:pt idx="50">
                  <c:v>42420</c:v>
                </c:pt>
                <c:pt idx="51">
                  <c:v>42421</c:v>
                </c:pt>
                <c:pt idx="52">
                  <c:v>42422</c:v>
                </c:pt>
                <c:pt idx="53">
                  <c:v>42423</c:v>
                </c:pt>
                <c:pt idx="54">
                  <c:v>42424</c:v>
                </c:pt>
                <c:pt idx="55">
                  <c:v>42425</c:v>
                </c:pt>
                <c:pt idx="56">
                  <c:v>42426</c:v>
                </c:pt>
                <c:pt idx="57">
                  <c:v>42427</c:v>
                </c:pt>
                <c:pt idx="58">
                  <c:v>42428</c:v>
                </c:pt>
                <c:pt idx="59">
                  <c:v>42429</c:v>
                </c:pt>
                <c:pt idx="60">
                  <c:v>42430</c:v>
                </c:pt>
                <c:pt idx="61">
                  <c:v>42431</c:v>
                </c:pt>
                <c:pt idx="62">
                  <c:v>42432</c:v>
                </c:pt>
                <c:pt idx="63">
                  <c:v>42433</c:v>
                </c:pt>
                <c:pt idx="64">
                  <c:v>42434</c:v>
                </c:pt>
                <c:pt idx="65">
                  <c:v>42435</c:v>
                </c:pt>
                <c:pt idx="66">
                  <c:v>42436</c:v>
                </c:pt>
                <c:pt idx="67">
                  <c:v>42437</c:v>
                </c:pt>
                <c:pt idx="68">
                  <c:v>42438</c:v>
                </c:pt>
                <c:pt idx="69">
                  <c:v>42439</c:v>
                </c:pt>
                <c:pt idx="70">
                  <c:v>42440</c:v>
                </c:pt>
                <c:pt idx="71">
                  <c:v>42441</c:v>
                </c:pt>
                <c:pt idx="72">
                  <c:v>42442</c:v>
                </c:pt>
                <c:pt idx="73">
                  <c:v>42443</c:v>
                </c:pt>
                <c:pt idx="74">
                  <c:v>42444</c:v>
                </c:pt>
                <c:pt idx="75">
                  <c:v>42445</c:v>
                </c:pt>
                <c:pt idx="76">
                  <c:v>42446</c:v>
                </c:pt>
                <c:pt idx="77">
                  <c:v>42447</c:v>
                </c:pt>
                <c:pt idx="78">
                  <c:v>42448</c:v>
                </c:pt>
                <c:pt idx="79">
                  <c:v>42449</c:v>
                </c:pt>
                <c:pt idx="80">
                  <c:v>42450</c:v>
                </c:pt>
                <c:pt idx="81">
                  <c:v>42451</c:v>
                </c:pt>
                <c:pt idx="82">
                  <c:v>42452</c:v>
                </c:pt>
                <c:pt idx="83">
                  <c:v>42453</c:v>
                </c:pt>
                <c:pt idx="84">
                  <c:v>42454</c:v>
                </c:pt>
                <c:pt idx="85">
                  <c:v>42455</c:v>
                </c:pt>
                <c:pt idx="86">
                  <c:v>42456</c:v>
                </c:pt>
                <c:pt idx="87">
                  <c:v>42457</c:v>
                </c:pt>
                <c:pt idx="88">
                  <c:v>42458</c:v>
                </c:pt>
                <c:pt idx="89">
                  <c:v>42459</c:v>
                </c:pt>
                <c:pt idx="90">
                  <c:v>42460</c:v>
                </c:pt>
                <c:pt idx="91">
                  <c:v>42461</c:v>
                </c:pt>
                <c:pt idx="92">
                  <c:v>42462</c:v>
                </c:pt>
                <c:pt idx="93">
                  <c:v>42463</c:v>
                </c:pt>
                <c:pt idx="94">
                  <c:v>42464</c:v>
                </c:pt>
                <c:pt idx="95">
                  <c:v>42465</c:v>
                </c:pt>
                <c:pt idx="96">
                  <c:v>42466</c:v>
                </c:pt>
                <c:pt idx="97">
                  <c:v>42467</c:v>
                </c:pt>
                <c:pt idx="98">
                  <c:v>42468</c:v>
                </c:pt>
                <c:pt idx="99">
                  <c:v>42469</c:v>
                </c:pt>
                <c:pt idx="100">
                  <c:v>42470</c:v>
                </c:pt>
                <c:pt idx="101">
                  <c:v>42471</c:v>
                </c:pt>
                <c:pt idx="102">
                  <c:v>42472</c:v>
                </c:pt>
                <c:pt idx="103">
                  <c:v>42473</c:v>
                </c:pt>
                <c:pt idx="104">
                  <c:v>42474</c:v>
                </c:pt>
                <c:pt idx="105">
                  <c:v>42475</c:v>
                </c:pt>
                <c:pt idx="106">
                  <c:v>42476</c:v>
                </c:pt>
                <c:pt idx="107">
                  <c:v>42477</c:v>
                </c:pt>
                <c:pt idx="108">
                  <c:v>42478</c:v>
                </c:pt>
                <c:pt idx="109">
                  <c:v>42479</c:v>
                </c:pt>
                <c:pt idx="110">
                  <c:v>42480</c:v>
                </c:pt>
                <c:pt idx="111">
                  <c:v>42481</c:v>
                </c:pt>
                <c:pt idx="112">
                  <c:v>42482</c:v>
                </c:pt>
                <c:pt idx="113">
                  <c:v>42483</c:v>
                </c:pt>
                <c:pt idx="114">
                  <c:v>42484</c:v>
                </c:pt>
                <c:pt idx="115">
                  <c:v>42485</c:v>
                </c:pt>
                <c:pt idx="116">
                  <c:v>42486</c:v>
                </c:pt>
                <c:pt idx="117">
                  <c:v>42487</c:v>
                </c:pt>
                <c:pt idx="118">
                  <c:v>42488</c:v>
                </c:pt>
                <c:pt idx="119">
                  <c:v>42489</c:v>
                </c:pt>
                <c:pt idx="120">
                  <c:v>42490</c:v>
                </c:pt>
                <c:pt idx="121">
                  <c:v>42491</c:v>
                </c:pt>
                <c:pt idx="122">
                  <c:v>42492</c:v>
                </c:pt>
                <c:pt idx="123">
                  <c:v>42493</c:v>
                </c:pt>
                <c:pt idx="124">
                  <c:v>42494</c:v>
                </c:pt>
                <c:pt idx="125">
                  <c:v>42495</c:v>
                </c:pt>
                <c:pt idx="126">
                  <c:v>42496</c:v>
                </c:pt>
                <c:pt idx="127">
                  <c:v>42497</c:v>
                </c:pt>
                <c:pt idx="128">
                  <c:v>42498</c:v>
                </c:pt>
                <c:pt idx="129">
                  <c:v>42499</c:v>
                </c:pt>
                <c:pt idx="130">
                  <c:v>42500</c:v>
                </c:pt>
                <c:pt idx="131">
                  <c:v>42501</c:v>
                </c:pt>
                <c:pt idx="132">
                  <c:v>42502</c:v>
                </c:pt>
                <c:pt idx="133">
                  <c:v>42503</c:v>
                </c:pt>
                <c:pt idx="134">
                  <c:v>42504</c:v>
                </c:pt>
                <c:pt idx="135">
                  <c:v>42505</c:v>
                </c:pt>
                <c:pt idx="136">
                  <c:v>42506</c:v>
                </c:pt>
                <c:pt idx="137">
                  <c:v>42507</c:v>
                </c:pt>
                <c:pt idx="138">
                  <c:v>42508</c:v>
                </c:pt>
                <c:pt idx="139">
                  <c:v>42509</c:v>
                </c:pt>
                <c:pt idx="140">
                  <c:v>42510</c:v>
                </c:pt>
                <c:pt idx="141">
                  <c:v>42511</c:v>
                </c:pt>
                <c:pt idx="142">
                  <c:v>42512</c:v>
                </c:pt>
                <c:pt idx="143">
                  <c:v>42513</c:v>
                </c:pt>
                <c:pt idx="144">
                  <c:v>42514</c:v>
                </c:pt>
                <c:pt idx="145">
                  <c:v>42515</c:v>
                </c:pt>
                <c:pt idx="146">
                  <c:v>42516</c:v>
                </c:pt>
                <c:pt idx="147">
                  <c:v>42517</c:v>
                </c:pt>
                <c:pt idx="148">
                  <c:v>42518</c:v>
                </c:pt>
                <c:pt idx="149">
                  <c:v>42519</c:v>
                </c:pt>
                <c:pt idx="150">
                  <c:v>42520</c:v>
                </c:pt>
                <c:pt idx="151">
                  <c:v>42521</c:v>
                </c:pt>
                <c:pt idx="152">
                  <c:v>42522</c:v>
                </c:pt>
                <c:pt idx="153">
                  <c:v>42523</c:v>
                </c:pt>
                <c:pt idx="154">
                  <c:v>42524</c:v>
                </c:pt>
                <c:pt idx="155">
                  <c:v>42525</c:v>
                </c:pt>
                <c:pt idx="156">
                  <c:v>42526</c:v>
                </c:pt>
                <c:pt idx="157">
                  <c:v>42527</c:v>
                </c:pt>
                <c:pt idx="158">
                  <c:v>42528</c:v>
                </c:pt>
                <c:pt idx="159">
                  <c:v>42529</c:v>
                </c:pt>
                <c:pt idx="160">
                  <c:v>42530</c:v>
                </c:pt>
                <c:pt idx="161">
                  <c:v>42531</c:v>
                </c:pt>
                <c:pt idx="162">
                  <c:v>42532</c:v>
                </c:pt>
                <c:pt idx="163">
                  <c:v>42533</c:v>
                </c:pt>
                <c:pt idx="164">
                  <c:v>42534</c:v>
                </c:pt>
                <c:pt idx="165">
                  <c:v>42535</c:v>
                </c:pt>
                <c:pt idx="166">
                  <c:v>42536</c:v>
                </c:pt>
                <c:pt idx="167">
                  <c:v>42537</c:v>
                </c:pt>
                <c:pt idx="168">
                  <c:v>42538</c:v>
                </c:pt>
                <c:pt idx="169">
                  <c:v>42539</c:v>
                </c:pt>
                <c:pt idx="170">
                  <c:v>42540</c:v>
                </c:pt>
                <c:pt idx="171">
                  <c:v>42541</c:v>
                </c:pt>
                <c:pt idx="172">
                  <c:v>42542</c:v>
                </c:pt>
                <c:pt idx="173">
                  <c:v>42543</c:v>
                </c:pt>
                <c:pt idx="174">
                  <c:v>42544</c:v>
                </c:pt>
                <c:pt idx="175">
                  <c:v>42545</c:v>
                </c:pt>
                <c:pt idx="176">
                  <c:v>42546</c:v>
                </c:pt>
                <c:pt idx="177">
                  <c:v>42547</c:v>
                </c:pt>
                <c:pt idx="178">
                  <c:v>42548</c:v>
                </c:pt>
                <c:pt idx="179">
                  <c:v>42549</c:v>
                </c:pt>
                <c:pt idx="180">
                  <c:v>42550</c:v>
                </c:pt>
                <c:pt idx="181">
                  <c:v>42551</c:v>
                </c:pt>
                <c:pt idx="182">
                  <c:v>42552</c:v>
                </c:pt>
                <c:pt idx="183">
                  <c:v>42553</c:v>
                </c:pt>
                <c:pt idx="184">
                  <c:v>42554</c:v>
                </c:pt>
                <c:pt idx="185">
                  <c:v>42555</c:v>
                </c:pt>
                <c:pt idx="186">
                  <c:v>42556</c:v>
                </c:pt>
                <c:pt idx="187">
                  <c:v>42557</c:v>
                </c:pt>
                <c:pt idx="188">
                  <c:v>42558</c:v>
                </c:pt>
                <c:pt idx="189">
                  <c:v>42559</c:v>
                </c:pt>
                <c:pt idx="190">
                  <c:v>42560</c:v>
                </c:pt>
                <c:pt idx="191">
                  <c:v>42561</c:v>
                </c:pt>
                <c:pt idx="192">
                  <c:v>42562</c:v>
                </c:pt>
                <c:pt idx="193">
                  <c:v>42563</c:v>
                </c:pt>
                <c:pt idx="194">
                  <c:v>42564</c:v>
                </c:pt>
                <c:pt idx="195">
                  <c:v>42565</c:v>
                </c:pt>
                <c:pt idx="196">
                  <c:v>42566</c:v>
                </c:pt>
                <c:pt idx="197">
                  <c:v>42567</c:v>
                </c:pt>
                <c:pt idx="198">
                  <c:v>42568</c:v>
                </c:pt>
                <c:pt idx="199">
                  <c:v>42569</c:v>
                </c:pt>
                <c:pt idx="200">
                  <c:v>42570</c:v>
                </c:pt>
                <c:pt idx="201">
                  <c:v>42571</c:v>
                </c:pt>
                <c:pt idx="202">
                  <c:v>42572</c:v>
                </c:pt>
                <c:pt idx="203">
                  <c:v>42573</c:v>
                </c:pt>
                <c:pt idx="204">
                  <c:v>42574</c:v>
                </c:pt>
                <c:pt idx="205">
                  <c:v>42575</c:v>
                </c:pt>
                <c:pt idx="206">
                  <c:v>42576</c:v>
                </c:pt>
                <c:pt idx="207">
                  <c:v>42577</c:v>
                </c:pt>
                <c:pt idx="208">
                  <c:v>42578</c:v>
                </c:pt>
                <c:pt idx="209">
                  <c:v>42579</c:v>
                </c:pt>
                <c:pt idx="210">
                  <c:v>42580</c:v>
                </c:pt>
                <c:pt idx="211">
                  <c:v>42581</c:v>
                </c:pt>
                <c:pt idx="212">
                  <c:v>42582</c:v>
                </c:pt>
                <c:pt idx="213">
                  <c:v>42583</c:v>
                </c:pt>
                <c:pt idx="214">
                  <c:v>42584</c:v>
                </c:pt>
                <c:pt idx="215">
                  <c:v>42585</c:v>
                </c:pt>
                <c:pt idx="216">
                  <c:v>42586</c:v>
                </c:pt>
                <c:pt idx="217">
                  <c:v>42587</c:v>
                </c:pt>
                <c:pt idx="218">
                  <c:v>42588</c:v>
                </c:pt>
                <c:pt idx="219">
                  <c:v>42589</c:v>
                </c:pt>
                <c:pt idx="220">
                  <c:v>42590</c:v>
                </c:pt>
                <c:pt idx="221">
                  <c:v>42591</c:v>
                </c:pt>
                <c:pt idx="222">
                  <c:v>42592</c:v>
                </c:pt>
                <c:pt idx="223">
                  <c:v>42593</c:v>
                </c:pt>
                <c:pt idx="224">
                  <c:v>42594</c:v>
                </c:pt>
                <c:pt idx="225">
                  <c:v>42595</c:v>
                </c:pt>
                <c:pt idx="226">
                  <c:v>42596</c:v>
                </c:pt>
                <c:pt idx="227">
                  <c:v>42597</c:v>
                </c:pt>
                <c:pt idx="228">
                  <c:v>42598</c:v>
                </c:pt>
                <c:pt idx="229">
                  <c:v>42599</c:v>
                </c:pt>
                <c:pt idx="230">
                  <c:v>42600</c:v>
                </c:pt>
                <c:pt idx="231">
                  <c:v>42601</c:v>
                </c:pt>
                <c:pt idx="232">
                  <c:v>42602</c:v>
                </c:pt>
                <c:pt idx="233">
                  <c:v>42603</c:v>
                </c:pt>
                <c:pt idx="234">
                  <c:v>42604</c:v>
                </c:pt>
                <c:pt idx="235">
                  <c:v>42605</c:v>
                </c:pt>
                <c:pt idx="236">
                  <c:v>42606</c:v>
                </c:pt>
                <c:pt idx="237">
                  <c:v>42607</c:v>
                </c:pt>
                <c:pt idx="238">
                  <c:v>42608</c:v>
                </c:pt>
                <c:pt idx="239">
                  <c:v>42609</c:v>
                </c:pt>
                <c:pt idx="240">
                  <c:v>42610</c:v>
                </c:pt>
                <c:pt idx="241">
                  <c:v>42611</c:v>
                </c:pt>
                <c:pt idx="242">
                  <c:v>42612</c:v>
                </c:pt>
                <c:pt idx="243">
                  <c:v>42613</c:v>
                </c:pt>
                <c:pt idx="244">
                  <c:v>42614</c:v>
                </c:pt>
                <c:pt idx="245">
                  <c:v>42615</c:v>
                </c:pt>
                <c:pt idx="246">
                  <c:v>42616</c:v>
                </c:pt>
                <c:pt idx="247">
                  <c:v>42617</c:v>
                </c:pt>
                <c:pt idx="248">
                  <c:v>42618</c:v>
                </c:pt>
                <c:pt idx="249">
                  <c:v>42619</c:v>
                </c:pt>
                <c:pt idx="250">
                  <c:v>42620</c:v>
                </c:pt>
                <c:pt idx="251">
                  <c:v>42621</c:v>
                </c:pt>
                <c:pt idx="252">
                  <c:v>42622</c:v>
                </c:pt>
                <c:pt idx="253">
                  <c:v>42623</c:v>
                </c:pt>
                <c:pt idx="254">
                  <c:v>42624</c:v>
                </c:pt>
                <c:pt idx="255">
                  <c:v>42625</c:v>
                </c:pt>
                <c:pt idx="256">
                  <c:v>42626</c:v>
                </c:pt>
                <c:pt idx="257">
                  <c:v>42627</c:v>
                </c:pt>
                <c:pt idx="258">
                  <c:v>42628</c:v>
                </c:pt>
                <c:pt idx="259">
                  <c:v>42629</c:v>
                </c:pt>
                <c:pt idx="260">
                  <c:v>42630</c:v>
                </c:pt>
                <c:pt idx="261">
                  <c:v>42631</c:v>
                </c:pt>
                <c:pt idx="262">
                  <c:v>42632</c:v>
                </c:pt>
                <c:pt idx="263">
                  <c:v>42633</c:v>
                </c:pt>
                <c:pt idx="264">
                  <c:v>42634</c:v>
                </c:pt>
                <c:pt idx="265">
                  <c:v>42635</c:v>
                </c:pt>
                <c:pt idx="266">
                  <c:v>42636</c:v>
                </c:pt>
                <c:pt idx="267">
                  <c:v>42637</c:v>
                </c:pt>
                <c:pt idx="268">
                  <c:v>42638</c:v>
                </c:pt>
                <c:pt idx="269">
                  <c:v>42639</c:v>
                </c:pt>
                <c:pt idx="270">
                  <c:v>42640</c:v>
                </c:pt>
                <c:pt idx="271">
                  <c:v>42641</c:v>
                </c:pt>
                <c:pt idx="272">
                  <c:v>42642</c:v>
                </c:pt>
                <c:pt idx="273">
                  <c:v>42643</c:v>
                </c:pt>
                <c:pt idx="274">
                  <c:v>42644</c:v>
                </c:pt>
                <c:pt idx="275">
                  <c:v>42645</c:v>
                </c:pt>
                <c:pt idx="276">
                  <c:v>42646</c:v>
                </c:pt>
                <c:pt idx="277">
                  <c:v>42647</c:v>
                </c:pt>
                <c:pt idx="278">
                  <c:v>42648</c:v>
                </c:pt>
                <c:pt idx="279">
                  <c:v>42649</c:v>
                </c:pt>
                <c:pt idx="280">
                  <c:v>42650</c:v>
                </c:pt>
                <c:pt idx="281">
                  <c:v>42651</c:v>
                </c:pt>
                <c:pt idx="282">
                  <c:v>42652</c:v>
                </c:pt>
                <c:pt idx="283">
                  <c:v>42653</c:v>
                </c:pt>
                <c:pt idx="284">
                  <c:v>42654</c:v>
                </c:pt>
                <c:pt idx="285">
                  <c:v>42655</c:v>
                </c:pt>
                <c:pt idx="286">
                  <c:v>42656</c:v>
                </c:pt>
                <c:pt idx="287">
                  <c:v>42657</c:v>
                </c:pt>
                <c:pt idx="288">
                  <c:v>42658</c:v>
                </c:pt>
                <c:pt idx="289">
                  <c:v>42659</c:v>
                </c:pt>
                <c:pt idx="290">
                  <c:v>42660</c:v>
                </c:pt>
                <c:pt idx="291">
                  <c:v>42661</c:v>
                </c:pt>
                <c:pt idx="292">
                  <c:v>42662</c:v>
                </c:pt>
                <c:pt idx="293">
                  <c:v>42663</c:v>
                </c:pt>
                <c:pt idx="294">
                  <c:v>42664</c:v>
                </c:pt>
                <c:pt idx="295">
                  <c:v>42665</c:v>
                </c:pt>
                <c:pt idx="296">
                  <c:v>42666</c:v>
                </c:pt>
                <c:pt idx="297">
                  <c:v>42667</c:v>
                </c:pt>
                <c:pt idx="298">
                  <c:v>42668</c:v>
                </c:pt>
                <c:pt idx="299">
                  <c:v>42669</c:v>
                </c:pt>
                <c:pt idx="300">
                  <c:v>42670</c:v>
                </c:pt>
                <c:pt idx="301">
                  <c:v>42671</c:v>
                </c:pt>
                <c:pt idx="302">
                  <c:v>42672</c:v>
                </c:pt>
                <c:pt idx="303">
                  <c:v>42673</c:v>
                </c:pt>
                <c:pt idx="304">
                  <c:v>42674</c:v>
                </c:pt>
                <c:pt idx="305">
                  <c:v>42675</c:v>
                </c:pt>
                <c:pt idx="306">
                  <c:v>42676</c:v>
                </c:pt>
                <c:pt idx="307">
                  <c:v>42677</c:v>
                </c:pt>
                <c:pt idx="308">
                  <c:v>42678</c:v>
                </c:pt>
                <c:pt idx="309">
                  <c:v>42679</c:v>
                </c:pt>
                <c:pt idx="310">
                  <c:v>42680</c:v>
                </c:pt>
                <c:pt idx="311">
                  <c:v>42681</c:v>
                </c:pt>
                <c:pt idx="312">
                  <c:v>42682</c:v>
                </c:pt>
                <c:pt idx="313">
                  <c:v>42683</c:v>
                </c:pt>
                <c:pt idx="314">
                  <c:v>42684</c:v>
                </c:pt>
                <c:pt idx="315">
                  <c:v>42685</c:v>
                </c:pt>
                <c:pt idx="316">
                  <c:v>42686</c:v>
                </c:pt>
                <c:pt idx="317">
                  <c:v>42687</c:v>
                </c:pt>
                <c:pt idx="318">
                  <c:v>42688</c:v>
                </c:pt>
                <c:pt idx="319">
                  <c:v>42689</c:v>
                </c:pt>
                <c:pt idx="320">
                  <c:v>42690</c:v>
                </c:pt>
                <c:pt idx="321">
                  <c:v>42691</c:v>
                </c:pt>
                <c:pt idx="322">
                  <c:v>42692</c:v>
                </c:pt>
                <c:pt idx="323">
                  <c:v>42693</c:v>
                </c:pt>
                <c:pt idx="324">
                  <c:v>42694</c:v>
                </c:pt>
                <c:pt idx="325">
                  <c:v>42695</c:v>
                </c:pt>
                <c:pt idx="326">
                  <c:v>42696</c:v>
                </c:pt>
                <c:pt idx="327">
                  <c:v>42697</c:v>
                </c:pt>
                <c:pt idx="328">
                  <c:v>42698</c:v>
                </c:pt>
                <c:pt idx="329">
                  <c:v>42699</c:v>
                </c:pt>
                <c:pt idx="330">
                  <c:v>42700</c:v>
                </c:pt>
                <c:pt idx="331">
                  <c:v>42701</c:v>
                </c:pt>
                <c:pt idx="332">
                  <c:v>42702</c:v>
                </c:pt>
                <c:pt idx="333">
                  <c:v>42703</c:v>
                </c:pt>
                <c:pt idx="334">
                  <c:v>42704</c:v>
                </c:pt>
                <c:pt idx="335">
                  <c:v>42705</c:v>
                </c:pt>
                <c:pt idx="336">
                  <c:v>42706</c:v>
                </c:pt>
                <c:pt idx="337">
                  <c:v>42707</c:v>
                </c:pt>
                <c:pt idx="338">
                  <c:v>42708</c:v>
                </c:pt>
                <c:pt idx="339">
                  <c:v>42709</c:v>
                </c:pt>
                <c:pt idx="340">
                  <c:v>42710</c:v>
                </c:pt>
                <c:pt idx="341">
                  <c:v>42711</c:v>
                </c:pt>
                <c:pt idx="342">
                  <c:v>42712</c:v>
                </c:pt>
                <c:pt idx="343">
                  <c:v>42713</c:v>
                </c:pt>
                <c:pt idx="344">
                  <c:v>42714</c:v>
                </c:pt>
                <c:pt idx="345">
                  <c:v>42715</c:v>
                </c:pt>
                <c:pt idx="346">
                  <c:v>42716</c:v>
                </c:pt>
                <c:pt idx="347">
                  <c:v>42717</c:v>
                </c:pt>
                <c:pt idx="348">
                  <c:v>42718</c:v>
                </c:pt>
                <c:pt idx="349">
                  <c:v>42719</c:v>
                </c:pt>
                <c:pt idx="350">
                  <c:v>42720</c:v>
                </c:pt>
                <c:pt idx="351">
                  <c:v>42721</c:v>
                </c:pt>
                <c:pt idx="352">
                  <c:v>42722</c:v>
                </c:pt>
                <c:pt idx="353">
                  <c:v>42723</c:v>
                </c:pt>
                <c:pt idx="354">
                  <c:v>42724</c:v>
                </c:pt>
                <c:pt idx="355">
                  <c:v>42725</c:v>
                </c:pt>
                <c:pt idx="356">
                  <c:v>42726</c:v>
                </c:pt>
                <c:pt idx="357">
                  <c:v>42727</c:v>
                </c:pt>
                <c:pt idx="358">
                  <c:v>42728</c:v>
                </c:pt>
                <c:pt idx="359">
                  <c:v>42729</c:v>
                </c:pt>
                <c:pt idx="360">
                  <c:v>42730</c:v>
                </c:pt>
                <c:pt idx="361">
                  <c:v>42731</c:v>
                </c:pt>
                <c:pt idx="362">
                  <c:v>42732</c:v>
                </c:pt>
                <c:pt idx="363">
                  <c:v>42733</c:v>
                </c:pt>
                <c:pt idx="364">
                  <c:v>42734</c:v>
                </c:pt>
                <c:pt idx="365">
                  <c:v>42735</c:v>
                </c:pt>
                <c:pt idx="366">
                  <c:v>42736</c:v>
                </c:pt>
                <c:pt idx="367">
                  <c:v>42737</c:v>
                </c:pt>
                <c:pt idx="368">
                  <c:v>42738</c:v>
                </c:pt>
                <c:pt idx="369">
                  <c:v>42739</c:v>
                </c:pt>
                <c:pt idx="370">
                  <c:v>42740</c:v>
                </c:pt>
                <c:pt idx="371">
                  <c:v>42741</c:v>
                </c:pt>
                <c:pt idx="372">
                  <c:v>42742</c:v>
                </c:pt>
                <c:pt idx="373">
                  <c:v>42743</c:v>
                </c:pt>
                <c:pt idx="374">
                  <c:v>42744</c:v>
                </c:pt>
                <c:pt idx="375">
                  <c:v>42745</c:v>
                </c:pt>
                <c:pt idx="376">
                  <c:v>42746</c:v>
                </c:pt>
                <c:pt idx="377">
                  <c:v>42747</c:v>
                </c:pt>
                <c:pt idx="378">
                  <c:v>42748</c:v>
                </c:pt>
                <c:pt idx="379">
                  <c:v>42749</c:v>
                </c:pt>
                <c:pt idx="380">
                  <c:v>42750</c:v>
                </c:pt>
                <c:pt idx="381">
                  <c:v>42751</c:v>
                </c:pt>
                <c:pt idx="382">
                  <c:v>42752</c:v>
                </c:pt>
                <c:pt idx="383">
                  <c:v>42753</c:v>
                </c:pt>
                <c:pt idx="384">
                  <c:v>42754</c:v>
                </c:pt>
                <c:pt idx="385">
                  <c:v>42755</c:v>
                </c:pt>
                <c:pt idx="386">
                  <c:v>42756</c:v>
                </c:pt>
                <c:pt idx="387">
                  <c:v>42757</c:v>
                </c:pt>
                <c:pt idx="388">
                  <c:v>42758</c:v>
                </c:pt>
                <c:pt idx="389">
                  <c:v>42759</c:v>
                </c:pt>
                <c:pt idx="390">
                  <c:v>42760</c:v>
                </c:pt>
                <c:pt idx="391">
                  <c:v>42761</c:v>
                </c:pt>
                <c:pt idx="392">
                  <c:v>42762</c:v>
                </c:pt>
                <c:pt idx="393">
                  <c:v>42763</c:v>
                </c:pt>
                <c:pt idx="394">
                  <c:v>42764</c:v>
                </c:pt>
                <c:pt idx="395">
                  <c:v>42765</c:v>
                </c:pt>
                <c:pt idx="396">
                  <c:v>42766</c:v>
                </c:pt>
                <c:pt idx="397">
                  <c:v>42767</c:v>
                </c:pt>
                <c:pt idx="398">
                  <c:v>42768</c:v>
                </c:pt>
                <c:pt idx="399">
                  <c:v>42769</c:v>
                </c:pt>
                <c:pt idx="400">
                  <c:v>42770</c:v>
                </c:pt>
                <c:pt idx="401">
                  <c:v>42771</c:v>
                </c:pt>
                <c:pt idx="402">
                  <c:v>42772</c:v>
                </c:pt>
                <c:pt idx="403">
                  <c:v>42773</c:v>
                </c:pt>
                <c:pt idx="404">
                  <c:v>42774</c:v>
                </c:pt>
                <c:pt idx="405">
                  <c:v>42775</c:v>
                </c:pt>
                <c:pt idx="406">
                  <c:v>42776</c:v>
                </c:pt>
                <c:pt idx="407">
                  <c:v>42777</c:v>
                </c:pt>
                <c:pt idx="408">
                  <c:v>42778</c:v>
                </c:pt>
                <c:pt idx="409">
                  <c:v>42779</c:v>
                </c:pt>
                <c:pt idx="410">
                  <c:v>42780</c:v>
                </c:pt>
                <c:pt idx="411">
                  <c:v>42781</c:v>
                </c:pt>
                <c:pt idx="412">
                  <c:v>42782</c:v>
                </c:pt>
                <c:pt idx="413">
                  <c:v>42783</c:v>
                </c:pt>
                <c:pt idx="414">
                  <c:v>42784</c:v>
                </c:pt>
                <c:pt idx="415">
                  <c:v>42785</c:v>
                </c:pt>
                <c:pt idx="416">
                  <c:v>42786</c:v>
                </c:pt>
                <c:pt idx="417">
                  <c:v>42787</c:v>
                </c:pt>
                <c:pt idx="418">
                  <c:v>42788</c:v>
                </c:pt>
                <c:pt idx="419">
                  <c:v>42789</c:v>
                </c:pt>
                <c:pt idx="420">
                  <c:v>42790</c:v>
                </c:pt>
                <c:pt idx="421">
                  <c:v>42791</c:v>
                </c:pt>
                <c:pt idx="422">
                  <c:v>42792</c:v>
                </c:pt>
                <c:pt idx="423">
                  <c:v>42793</c:v>
                </c:pt>
                <c:pt idx="424">
                  <c:v>42794</c:v>
                </c:pt>
                <c:pt idx="425">
                  <c:v>42795</c:v>
                </c:pt>
                <c:pt idx="426">
                  <c:v>42796</c:v>
                </c:pt>
                <c:pt idx="427">
                  <c:v>42797</c:v>
                </c:pt>
                <c:pt idx="428">
                  <c:v>42798</c:v>
                </c:pt>
                <c:pt idx="429">
                  <c:v>42799</c:v>
                </c:pt>
                <c:pt idx="430">
                  <c:v>42800</c:v>
                </c:pt>
                <c:pt idx="431">
                  <c:v>42801</c:v>
                </c:pt>
                <c:pt idx="432">
                  <c:v>42802</c:v>
                </c:pt>
                <c:pt idx="433">
                  <c:v>42803</c:v>
                </c:pt>
                <c:pt idx="434">
                  <c:v>42804</c:v>
                </c:pt>
                <c:pt idx="435">
                  <c:v>42805</c:v>
                </c:pt>
                <c:pt idx="436">
                  <c:v>42806</c:v>
                </c:pt>
                <c:pt idx="437">
                  <c:v>42807</c:v>
                </c:pt>
                <c:pt idx="438">
                  <c:v>42808</c:v>
                </c:pt>
                <c:pt idx="439">
                  <c:v>42809</c:v>
                </c:pt>
                <c:pt idx="440">
                  <c:v>42810</c:v>
                </c:pt>
                <c:pt idx="441">
                  <c:v>42811</c:v>
                </c:pt>
                <c:pt idx="442">
                  <c:v>42812</c:v>
                </c:pt>
                <c:pt idx="443">
                  <c:v>42813</c:v>
                </c:pt>
                <c:pt idx="444">
                  <c:v>42814</c:v>
                </c:pt>
                <c:pt idx="445">
                  <c:v>42815</c:v>
                </c:pt>
                <c:pt idx="446">
                  <c:v>42816</c:v>
                </c:pt>
                <c:pt idx="447">
                  <c:v>42817</c:v>
                </c:pt>
                <c:pt idx="448">
                  <c:v>42818</c:v>
                </c:pt>
                <c:pt idx="449">
                  <c:v>42819</c:v>
                </c:pt>
                <c:pt idx="450">
                  <c:v>42820</c:v>
                </c:pt>
                <c:pt idx="451">
                  <c:v>42821</c:v>
                </c:pt>
                <c:pt idx="452">
                  <c:v>42822</c:v>
                </c:pt>
                <c:pt idx="453">
                  <c:v>42823</c:v>
                </c:pt>
                <c:pt idx="454">
                  <c:v>42824</c:v>
                </c:pt>
                <c:pt idx="455">
                  <c:v>42825</c:v>
                </c:pt>
                <c:pt idx="456">
                  <c:v>42826</c:v>
                </c:pt>
                <c:pt idx="457">
                  <c:v>42827</c:v>
                </c:pt>
                <c:pt idx="458">
                  <c:v>42828</c:v>
                </c:pt>
                <c:pt idx="459">
                  <c:v>42829</c:v>
                </c:pt>
                <c:pt idx="460">
                  <c:v>42830</c:v>
                </c:pt>
                <c:pt idx="461">
                  <c:v>42831</c:v>
                </c:pt>
                <c:pt idx="462">
                  <c:v>42832</c:v>
                </c:pt>
                <c:pt idx="463">
                  <c:v>42833</c:v>
                </c:pt>
                <c:pt idx="464">
                  <c:v>42834</c:v>
                </c:pt>
                <c:pt idx="465">
                  <c:v>42835</c:v>
                </c:pt>
                <c:pt idx="466">
                  <c:v>42836</c:v>
                </c:pt>
                <c:pt idx="467">
                  <c:v>42837</c:v>
                </c:pt>
                <c:pt idx="468">
                  <c:v>42838</c:v>
                </c:pt>
                <c:pt idx="469">
                  <c:v>42839</c:v>
                </c:pt>
                <c:pt idx="470">
                  <c:v>42840</c:v>
                </c:pt>
                <c:pt idx="471">
                  <c:v>42841</c:v>
                </c:pt>
                <c:pt idx="472">
                  <c:v>42842</c:v>
                </c:pt>
                <c:pt idx="473">
                  <c:v>42843</c:v>
                </c:pt>
                <c:pt idx="474">
                  <c:v>42844</c:v>
                </c:pt>
                <c:pt idx="475">
                  <c:v>42845</c:v>
                </c:pt>
                <c:pt idx="476">
                  <c:v>42846</c:v>
                </c:pt>
                <c:pt idx="477">
                  <c:v>42847</c:v>
                </c:pt>
                <c:pt idx="478">
                  <c:v>42848</c:v>
                </c:pt>
                <c:pt idx="479">
                  <c:v>42849</c:v>
                </c:pt>
                <c:pt idx="480">
                  <c:v>42850</c:v>
                </c:pt>
                <c:pt idx="481">
                  <c:v>42851</c:v>
                </c:pt>
                <c:pt idx="482">
                  <c:v>42852</c:v>
                </c:pt>
                <c:pt idx="483">
                  <c:v>42853</c:v>
                </c:pt>
                <c:pt idx="484">
                  <c:v>42854</c:v>
                </c:pt>
                <c:pt idx="485">
                  <c:v>42855</c:v>
                </c:pt>
                <c:pt idx="486">
                  <c:v>42856</c:v>
                </c:pt>
                <c:pt idx="487">
                  <c:v>42857</c:v>
                </c:pt>
                <c:pt idx="488">
                  <c:v>42858</c:v>
                </c:pt>
                <c:pt idx="489">
                  <c:v>42859</c:v>
                </c:pt>
                <c:pt idx="490">
                  <c:v>42860</c:v>
                </c:pt>
                <c:pt idx="491">
                  <c:v>42861</c:v>
                </c:pt>
                <c:pt idx="492">
                  <c:v>42862</c:v>
                </c:pt>
                <c:pt idx="493">
                  <c:v>42863</c:v>
                </c:pt>
                <c:pt idx="494">
                  <c:v>42864</c:v>
                </c:pt>
                <c:pt idx="495">
                  <c:v>42865</c:v>
                </c:pt>
                <c:pt idx="496">
                  <c:v>42866</c:v>
                </c:pt>
                <c:pt idx="497">
                  <c:v>42867</c:v>
                </c:pt>
                <c:pt idx="498">
                  <c:v>42868</c:v>
                </c:pt>
                <c:pt idx="499">
                  <c:v>42869</c:v>
                </c:pt>
                <c:pt idx="500">
                  <c:v>42870</c:v>
                </c:pt>
                <c:pt idx="501">
                  <c:v>42871</c:v>
                </c:pt>
                <c:pt idx="502">
                  <c:v>42872</c:v>
                </c:pt>
                <c:pt idx="503">
                  <c:v>42873</c:v>
                </c:pt>
                <c:pt idx="504">
                  <c:v>42874</c:v>
                </c:pt>
                <c:pt idx="505">
                  <c:v>42875</c:v>
                </c:pt>
                <c:pt idx="506">
                  <c:v>42876</c:v>
                </c:pt>
                <c:pt idx="507">
                  <c:v>42877</c:v>
                </c:pt>
                <c:pt idx="508">
                  <c:v>42878</c:v>
                </c:pt>
                <c:pt idx="509">
                  <c:v>42879</c:v>
                </c:pt>
                <c:pt idx="510">
                  <c:v>42880</c:v>
                </c:pt>
                <c:pt idx="511">
                  <c:v>42881</c:v>
                </c:pt>
                <c:pt idx="512">
                  <c:v>42882</c:v>
                </c:pt>
                <c:pt idx="513">
                  <c:v>42883</c:v>
                </c:pt>
                <c:pt idx="514">
                  <c:v>42884</c:v>
                </c:pt>
                <c:pt idx="515">
                  <c:v>42885</c:v>
                </c:pt>
                <c:pt idx="516">
                  <c:v>42886</c:v>
                </c:pt>
                <c:pt idx="517">
                  <c:v>42887</c:v>
                </c:pt>
                <c:pt idx="518">
                  <c:v>42888</c:v>
                </c:pt>
                <c:pt idx="519">
                  <c:v>42889</c:v>
                </c:pt>
                <c:pt idx="520">
                  <c:v>42890</c:v>
                </c:pt>
                <c:pt idx="521">
                  <c:v>42891</c:v>
                </c:pt>
                <c:pt idx="522">
                  <c:v>42892</c:v>
                </c:pt>
                <c:pt idx="523">
                  <c:v>42893</c:v>
                </c:pt>
                <c:pt idx="524">
                  <c:v>42894</c:v>
                </c:pt>
                <c:pt idx="525">
                  <c:v>42895</c:v>
                </c:pt>
                <c:pt idx="526">
                  <c:v>42896</c:v>
                </c:pt>
                <c:pt idx="527">
                  <c:v>42897</c:v>
                </c:pt>
                <c:pt idx="528">
                  <c:v>42898</c:v>
                </c:pt>
                <c:pt idx="529">
                  <c:v>42899</c:v>
                </c:pt>
                <c:pt idx="530">
                  <c:v>42900</c:v>
                </c:pt>
                <c:pt idx="531">
                  <c:v>42901</c:v>
                </c:pt>
                <c:pt idx="532">
                  <c:v>42902</c:v>
                </c:pt>
                <c:pt idx="533">
                  <c:v>42903</c:v>
                </c:pt>
                <c:pt idx="534">
                  <c:v>42904</c:v>
                </c:pt>
                <c:pt idx="535">
                  <c:v>42905</c:v>
                </c:pt>
                <c:pt idx="536">
                  <c:v>42906</c:v>
                </c:pt>
                <c:pt idx="537">
                  <c:v>42907</c:v>
                </c:pt>
                <c:pt idx="538">
                  <c:v>42908</c:v>
                </c:pt>
                <c:pt idx="539">
                  <c:v>42909</c:v>
                </c:pt>
                <c:pt idx="540">
                  <c:v>42910</c:v>
                </c:pt>
                <c:pt idx="541">
                  <c:v>42911</c:v>
                </c:pt>
                <c:pt idx="542">
                  <c:v>42912</c:v>
                </c:pt>
                <c:pt idx="543">
                  <c:v>42913</c:v>
                </c:pt>
                <c:pt idx="544">
                  <c:v>42914</c:v>
                </c:pt>
                <c:pt idx="545">
                  <c:v>42915</c:v>
                </c:pt>
                <c:pt idx="546">
                  <c:v>42916</c:v>
                </c:pt>
                <c:pt idx="547">
                  <c:v>42917</c:v>
                </c:pt>
                <c:pt idx="548">
                  <c:v>42918</c:v>
                </c:pt>
                <c:pt idx="549">
                  <c:v>42919</c:v>
                </c:pt>
                <c:pt idx="550">
                  <c:v>42920</c:v>
                </c:pt>
                <c:pt idx="551">
                  <c:v>42921</c:v>
                </c:pt>
                <c:pt idx="552">
                  <c:v>42922</c:v>
                </c:pt>
                <c:pt idx="553">
                  <c:v>42923</c:v>
                </c:pt>
                <c:pt idx="554">
                  <c:v>42924</c:v>
                </c:pt>
                <c:pt idx="555">
                  <c:v>42925</c:v>
                </c:pt>
                <c:pt idx="556">
                  <c:v>42926</c:v>
                </c:pt>
                <c:pt idx="557">
                  <c:v>42927</c:v>
                </c:pt>
                <c:pt idx="558">
                  <c:v>42928</c:v>
                </c:pt>
                <c:pt idx="559">
                  <c:v>42929</c:v>
                </c:pt>
                <c:pt idx="560">
                  <c:v>42930</c:v>
                </c:pt>
                <c:pt idx="561">
                  <c:v>42931</c:v>
                </c:pt>
                <c:pt idx="562">
                  <c:v>42932</c:v>
                </c:pt>
                <c:pt idx="563">
                  <c:v>42933</c:v>
                </c:pt>
                <c:pt idx="564">
                  <c:v>42934</c:v>
                </c:pt>
                <c:pt idx="565">
                  <c:v>42935</c:v>
                </c:pt>
                <c:pt idx="566">
                  <c:v>42936</c:v>
                </c:pt>
                <c:pt idx="567">
                  <c:v>42937</c:v>
                </c:pt>
                <c:pt idx="568">
                  <c:v>42938</c:v>
                </c:pt>
                <c:pt idx="569">
                  <c:v>42939</c:v>
                </c:pt>
                <c:pt idx="570">
                  <c:v>42940</c:v>
                </c:pt>
                <c:pt idx="571">
                  <c:v>42941</c:v>
                </c:pt>
                <c:pt idx="572">
                  <c:v>42942</c:v>
                </c:pt>
                <c:pt idx="573">
                  <c:v>42943</c:v>
                </c:pt>
                <c:pt idx="574">
                  <c:v>42944</c:v>
                </c:pt>
                <c:pt idx="575">
                  <c:v>42945</c:v>
                </c:pt>
                <c:pt idx="576">
                  <c:v>42946</c:v>
                </c:pt>
                <c:pt idx="577">
                  <c:v>42947</c:v>
                </c:pt>
                <c:pt idx="578">
                  <c:v>42948</c:v>
                </c:pt>
                <c:pt idx="579">
                  <c:v>42949</c:v>
                </c:pt>
                <c:pt idx="580">
                  <c:v>42950</c:v>
                </c:pt>
                <c:pt idx="581">
                  <c:v>42951</c:v>
                </c:pt>
                <c:pt idx="582">
                  <c:v>42952</c:v>
                </c:pt>
                <c:pt idx="583">
                  <c:v>42953</c:v>
                </c:pt>
                <c:pt idx="584">
                  <c:v>42954</c:v>
                </c:pt>
                <c:pt idx="585">
                  <c:v>42955</c:v>
                </c:pt>
                <c:pt idx="586">
                  <c:v>42956</c:v>
                </c:pt>
                <c:pt idx="587">
                  <c:v>42957</c:v>
                </c:pt>
                <c:pt idx="588">
                  <c:v>42958</c:v>
                </c:pt>
                <c:pt idx="589">
                  <c:v>42959</c:v>
                </c:pt>
                <c:pt idx="590">
                  <c:v>42960</c:v>
                </c:pt>
                <c:pt idx="591">
                  <c:v>42961</c:v>
                </c:pt>
                <c:pt idx="592">
                  <c:v>42962</c:v>
                </c:pt>
                <c:pt idx="593">
                  <c:v>42963</c:v>
                </c:pt>
                <c:pt idx="594">
                  <c:v>42964</c:v>
                </c:pt>
                <c:pt idx="595">
                  <c:v>42965</c:v>
                </c:pt>
                <c:pt idx="596">
                  <c:v>42966</c:v>
                </c:pt>
                <c:pt idx="597">
                  <c:v>42967</c:v>
                </c:pt>
                <c:pt idx="598">
                  <c:v>42968</c:v>
                </c:pt>
                <c:pt idx="599">
                  <c:v>42969</c:v>
                </c:pt>
                <c:pt idx="600">
                  <c:v>42970</c:v>
                </c:pt>
                <c:pt idx="601">
                  <c:v>42971</c:v>
                </c:pt>
                <c:pt idx="602">
                  <c:v>42972</c:v>
                </c:pt>
                <c:pt idx="603">
                  <c:v>42973</c:v>
                </c:pt>
                <c:pt idx="604">
                  <c:v>42974</c:v>
                </c:pt>
                <c:pt idx="605">
                  <c:v>42975</c:v>
                </c:pt>
                <c:pt idx="606">
                  <c:v>42976</c:v>
                </c:pt>
                <c:pt idx="607">
                  <c:v>42977</c:v>
                </c:pt>
                <c:pt idx="608">
                  <c:v>42978</c:v>
                </c:pt>
                <c:pt idx="609">
                  <c:v>42979</c:v>
                </c:pt>
                <c:pt idx="610">
                  <c:v>42980</c:v>
                </c:pt>
                <c:pt idx="611">
                  <c:v>42981</c:v>
                </c:pt>
                <c:pt idx="612">
                  <c:v>42982</c:v>
                </c:pt>
                <c:pt idx="613">
                  <c:v>42983</c:v>
                </c:pt>
                <c:pt idx="614">
                  <c:v>42984</c:v>
                </c:pt>
                <c:pt idx="615">
                  <c:v>42985</c:v>
                </c:pt>
                <c:pt idx="616">
                  <c:v>42986</c:v>
                </c:pt>
                <c:pt idx="617">
                  <c:v>42987</c:v>
                </c:pt>
                <c:pt idx="618">
                  <c:v>42988</c:v>
                </c:pt>
                <c:pt idx="619">
                  <c:v>42989</c:v>
                </c:pt>
                <c:pt idx="620">
                  <c:v>42990</c:v>
                </c:pt>
                <c:pt idx="621">
                  <c:v>42991</c:v>
                </c:pt>
                <c:pt idx="622">
                  <c:v>42992</c:v>
                </c:pt>
                <c:pt idx="623">
                  <c:v>42993</c:v>
                </c:pt>
                <c:pt idx="624">
                  <c:v>42994</c:v>
                </c:pt>
                <c:pt idx="625">
                  <c:v>42995</c:v>
                </c:pt>
                <c:pt idx="626">
                  <c:v>42996</c:v>
                </c:pt>
                <c:pt idx="627">
                  <c:v>42997</c:v>
                </c:pt>
                <c:pt idx="628">
                  <c:v>42998</c:v>
                </c:pt>
                <c:pt idx="629">
                  <c:v>42999</c:v>
                </c:pt>
                <c:pt idx="630">
                  <c:v>43000</c:v>
                </c:pt>
                <c:pt idx="631">
                  <c:v>43001</c:v>
                </c:pt>
                <c:pt idx="632">
                  <c:v>43002</c:v>
                </c:pt>
                <c:pt idx="633">
                  <c:v>43003</c:v>
                </c:pt>
                <c:pt idx="634">
                  <c:v>43004</c:v>
                </c:pt>
                <c:pt idx="635">
                  <c:v>43005</c:v>
                </c:pt>
                <c:pt idx="636">
                  <c:v>43006</c:v>
                </c:pt>
                <c:pt idx="637">
                  <c:v>43007</c:v>
                </c:pt>
                <c:pt idx="638">
                  <c:v>43008</c:v>
                </c:pt>
                <c:pt idx="639">
                  <c:v>43009</c:v>
                </c:pt>
                <c:pt idx="640">
                  <c:v>43010</c:v>
                </c:pt>
                <c:pt idx="641">
                  <c:v>43011</c:v>
                </c:pt>
                <c:pt idx="642">
                  <c:v>43012</c:v>
                </c:pt>
                <c:pt idx="643">
                  <c:v>43013</c:v>
                </c:pt>
                <c:pt idx="644">
                  <c:v>43014</c:v>
                </c:pt>
                <c:pt idx="645">
                  <c:v>43015</c:v>
                </c:pt>
                <c:pt idx="646">
                  <c:v>43016</c:v>
                </c:pt>
                <c:pt idx="647">
                  <c:v>43017</c:v>
                </c:pt>
                <c:pt idx="648">
                  <c:v>43018</c:v>
                </c:pt>
                <c:pt idx="649">
                  <c:v>43019</c:v>
                </c:pt>
                <c:pt idx="650">
                  <c:v>43020</c:v>
                </c:pt>
                <c:pt idx="651">
                  <c:v>43021</c:v>
                </c:pt>
                <c:pt idx="652">
                  <c:v>43022</c:v>
                </c:pt>
                <c:pt idx="653">
                  <c:v>43023</c:v>
                </c:pt>
                <c:pt idx="654">
                  <c:v>43024</c:v>
                </c:pt>
                <c:pt idx="655">
                  <c:v>43025</c:v>
                </c:pt>
                <c:pt idx="656">
                  <c:v>43026</c:v>
                </c:pt>
                <c:pt idx="657">
                  <c:v>43027</c:v>
                </c:pt>
                <c:pt idx="658">
                  <c:v>43028</c:v>
                </c:pt>
                <c:pt idx="659">
                  <c:v>43029</c:v>
                </c:pt>
                <c:pt idx="660">
                  <c:v>43030</c:v>
                </c:pt>
                <c:pt idx="661">
                  <c:v>43031</c:v>
                </c:pt>
                <c:pt idx="662">
                  <c:v>43032</c:v>
                </c:pt>
                <c:pt idx="663">
                  <c:v>43033</c:v>
                </c:pt>
                <c:pt idx="664">
                  <c:v>43034</c:v>
                </c:pt>
                <c:pt idx="665">
                  <c:v>43035</c:v>
                </c:pt>
                <c:pt idx="666">
                  <c:v>43036</c:v>
                </c:pt>
                <c:pt idx="667">
                  <c:v>43037</c:v>
                </c:pt>
                <c:pt idx="668">
                  <c:v>43038</c:v>
                </c:pt>
                <c:pt idx="669">
                  <c:v>43039</c:v>
                </c:pt>
                <c:pt idx="670">
                  <c:v>43040</c:v>
                </c:pt>
                <c:pt idx="671">
                  <c:v>43041</c:v>
                </c:pt>
                <c:pt idx="672">
                  <c:v>43042</c:v>
                </c:pt>
                <c:pt idx="673">
                  <c:v>43043</c:v>
                </c:pt>
                <c:pt idx="674">
                  <c:v>43044</c:v>
                </c:pt>
                <c:pt idx="675">
                  <c:v>43045</c:v>
                </c:pt>
                <c:pt idx="676">
                  <c:v>43046</c:v>
                </c:pt>
                <c:pt idx="677">
                  <c:v>43047</c:v>
                </c:pt>
                <c:pt idx="678">
                  <c:v>43048</c:v>
                </c:pt>
                <c:pt idx="679">
                  <c:v>43049</c:v>
                </c:pt>
                <c:pt idx="680">
                  <c:v>43050</c:v>
                </c:pt>
                <c:pt idx="681">
                  <c:v>43051</c:v>
                </c:pt>
                <c:pt idx="682">
                  <c:v>43052</c:v>
                </c:pt>
                <c:pt idx="683">
                  <c:v>43053</c:v>
                </c:pt>
                <c:pt idx="684">
                  <c:v>43054</c:v>
                </c:pt>
                <c:pt idx="685">
                  <c:v>43055</c:v>
                </c:pt>
                <c:pt idx="686">
                  <c:v>43056</c:v>
                </c:pt>
                <c:pt idx="687">
                  <c:v>43057</c:v>
                </c:pt>
                <c:pt idx="688">
                  <c:v>43058</c:v>
                </c:pt>
                <c:pt idx="689">
                  <c:v>43059</c:v>
                </c:pt>
                <c:pt idx="690">
                  <c:v>43060</c:v>
                </c:pt>
                <c:pt idx="691">
                  <c:v>43061</c:v>
                </c:pt>
                <c:pt idx="692">
                  <c:v>43062</c:v>
                </c:pt>
                <c:pt idx="693">
                  <c:v>43063</c:v>
                </c:pt>
                <c:pt idx="694">
                  <c:v>43064</c:v>
                </c:pt>
                <c:pt idx="695">
                  <c:v>43065</c:v>
                </c:pt>
                <c:pt idx="696">
                  <c:v>43066</c:v>
                </c:pt>
                <c:pt idx="697">
                  <c:v>43067</c:v>
                </c:pt>
                <c:pt idx="698">
                  <c:v>43068</c:v>
                </c:pt>
                <c:pt idx="699">
                  <c:v>43069</c:v>
                </c:pt>
                <c:pt idx="700">
                  <c:v>43070</c:v>
                </c:pt>
                <c:pt idx="701">
                  <c:v>43071</c:v>
                </c:pt>
                <c:pt idx="702">
                  <c:v>43072</c:v>
                </c:pt>
                <c:pt idx="703">
                  <c:v>43073</c:v>
                </c:pt>
                <c:pt idx="704">
                  <c:v>43074</c:v>
                </c:pt>
                <c:pt idx="705">
                  <c:v>43075</c:v>
                </c:pt>
                <c:pt idx="706">
                  <c:v>43076</c:v>
                </c:pt>
                <c:pt idx="707">
                  <c:v>43077</c:v>
                </c:pt>
                <c:pt idx="708">
                  <c:v>43078</c:v>
                </c:pt>
                <c:pt idx="709">
                  <c:v>43079</c:v>
                </c:pt>
                <c:pt idx="710">
                  <c:v>43080</c:v>
                </c:pt>
                <c:pt idx="711">
                  <c:v>43081</c:v>
                </c:pt>
                <c:pt idx="712">
                  <c:v>43082</c:v>
                </c:pt>
                <c:pt idx="713">
                  <c:v>43083</c:v>
                </c:pt>
                <c:pt idx="714">
                  <c:v>43084</c:v>
                </c:pt>
                <c:pt idx="715">
                  <c:v>43085</c:v>
                </c:pt>
                <c:pt idx="716">
                  <c:v>43086</c:v>
                </c:pt>
                <c:pt idx="717">
                  <c:v>43087</c:v>
                </c:pt>
                <c:pt idx="718">
                  <c:v>43088</c:v>
                </c:pt>
                <c:pt idx="719">
                  <c:v>43089</c:v>
                </c:pt>
                <c:pt idx="720">
                  <c:v>43090</c:v>
                </c:pt>
                <c:pt idx="721">
                  <c:v>43091</c:v>
                </c:pt>
                <c:pt idx="722">
                  <c:v>43092</c:v>
                </c:pt>
                <c:pt idx="723">
                  <c:v>43093</c:v>
                </c:pt>
                <c:pt idx="724">
                  <c:v>43094</c:v>
                </c:pt>
                <c:pt idx="725">
                  <c:v>43095</c:v>
                </c:pt>
                <c:pt idx="726">
                  <c:v>43096</c:v>
                </c:pt>
                <c:pt idx="727">
                  <c:v>43097</c:v>
                </c:pt>
                <c:pt idx="728">
                  <c:v>43098</c:v>
                </c:pt>
                <c:pt idx="729">
                  <c:v>43099</c:v>
                </c:pt>
                <c:pt idx="730">
                  <c:v>43100</c:v>
                </c:pt>
                <c:pt idx="731">
                  <c:v>43101</c:v>
                </c:pt>
                <c:pt idx="732">
                  <c:v>43102</c:v>
                </c:pt>
                <c:pt idx="733">
                  <c:v>43103</c:v>
                </c:pt>
                <c:pt idx="734">
                  <c:v>43104</c:v>
                </c:pt>
                <c:pt idx="735">
                  <c:v>43105</c:v>
                </c:pt>
                <c:pt idx="736">
                  <c:v>43106</c:v>
                </c:pt>
                <c:pt idx="737">
                  <c:v>43107</c:v>
                </c:pt>
                <c:pt idx="738">
                  <c:v>43108</c:v>
                </c:pt>
                <c:pt idx="739">
                  <c:v>43109</c:v>
                </c:pt>
                <c:pt idx="740">
                  <c:v>43110</c:v>
                </c:pt>
                <c:pt idx="741">
                  <c:v>43111</c:v>
                </c:pt>
                <c:pt idx="742">
                  <c:v>43112</c:v>
                </c:pt>
                <c:pt idx="743">
                  <c:v>43113</c:v>
                </c:pt>
                <c:pt idx="744">
                  <c:v>43114</c:v>
                </c:pt>
                <c:pt idx="745">
                  <c:v>43115</c:v>
                </c:pt>
                <c:pt idx="746">
                  <c:v>43116</c:v>
                </c:pt>
                <c:pt idx="747">
                  <c:v>43117</c:v>
                </c:pt>
                <c:pt idx="748">
                  <c:v>43118</c:v>
                </c:pt>
                <c:pt idx="749">
                  <c:v>43119</c:v>
                </c:pt>
                <c:pt idx="750">
                  <c:v>43120</c:v>
                </c:pt>
                <c:pt idx="751">
                  <c:v>43121</c:v>
                </c:pt>
                <c:pt idx="752">
                  <c:v>43122</c:v>
                </c:pt>
                <c:pt idx="753">
                  <c:v>43123</c:v>
                </c:pt>
                <c:pt idx="754">
                  <c:v>43124</c:v>
                </c:pt>
                <c:pt idx="755">
                  <c:v>43125</c:v>
                </c:pt>
                <c:pt idx="756">
                  <c:v>43126</c:v>
                </c:pt>
                <c:pt idx="757">
                  <c:v>43127</c:v>
                </c:pt>
                <c:pt idx="758">
                  <c:v>43128</c:v>
                </c:pt>
                <c:pt idx="759">
                  <c:v>43129</c:v>
                </c:pt>
                <c:pt idx="760">
                  <c:v>43130</c:v>
                </c:pt>
                <c:pt idx="761">
                  <c:v>43131</c:v>
                </c:pt>
                <c:pt idx="762">
                  <c:v>43132</c:v>
                </c:pt>
                <c:pt idx="763">
                  <c:v>43133</c:v>
                </c:pt>
                <c:pt idx="764">
                  <c:v>43134</c:v>
                </c:pt>
                <c:pt idx="765">
                  <c:v>43135</c:v>
                </c:pt>
                <c:pt idx="766">
                  <c:v>43136</c:v>
                </c:pt>
                <c:pt idx="767">
                  <c:v>43137</c:v>
                </c:pt>
                <c:pt idx="768">
                  <c:v>43138</c:v>
                </c:pt>
                <c:pt idx="769">
                  <c:v>43139</c:v>
                </c:pt>
                <c:pt idx="770">
                  <c:v>43140</c:v>
                </c:pt>
                <c:pt idx="771">
                  <c:v>43141</c:v>
                </c:pt>
                <c:pt idx="772">
                  <c:v>43142</c:v>
                </c:pt>
                <c:pt idx="773">
                  <c:v>43143</c:v>
                </c:pt>
                <c:pt idx="774">
                  <c:v>43144</c:v>
                </c:pt>
                <c:pt idx="775">
                  <c:v>43145</c:v>
                </c:pt>
                <c:pt idx="776">
                  <c:v>43146</c:v>
                </c:pt>
                <c:pt idx="777">
                  <c:v>43147</c:v>
                </c:pt>
                <c:pt idx="778">
                  <c:v>43148</c:v>
                </c:pt>
                <c:pt idx="779">
                  <c:v>43149</c:v>
                </c:pt>
                <c:pt idx="780">
                  <c:v>43150</c:v>
                </c:pt>
                <c:pt idx="781">
                  <c:v>43151</c:v>
                </c:pt>
                <c:pt idx="782">
                  <c:v>43152</c:v>
                </c:pt>
                <c:pt idx="783">
                  <c:v>43153</c:v>
                </c:pt>
                <c:pt idx="784">
                  <c:v>43154</c:v>
                </c:pt>
                <c:pt idx="785">
                  <c:v>43155</c:v>
                </c:pt>
                <c:pt idx="786">
                  <c:v>43156</c:v>
                </c:pt>
                <c:pt idx="787">
                  <c:v>43157</c:v>
                </c:pt>
                <c:pt idx="788">
                  <c:v>43158</c:v>
                </c:pt>
                <c:pt idx="789">
                  <c:v>43159</c:v>
                </c:pt>
                <c:pt idx="790">
                  <c:v>43160</c:v>
                </c:pt>
                <c:pt idx="791">
                  <c:v>43161</c:v>
                </c:pt>
                <c:pt idx="792">
                  <c:v>43162</c:v>
                </c:pt>
                <c:pt idx="793">
                  <c:v>43163</c:v>
                </c:pt>
                <c:pt idx="794">
                  <c:v>43164</c:v>
                </c:pt>
                <c:pt idx="795">
                  <c:v>43165</c:v>
                </c:pt>
                <c:pt idx="796">
                  <c:v>43166</c:v>
                </c:pt>
                <c:pt idx="797">
                  <c:v>43167</c:v>
                </c:pt>
                <c:pt idx="798">
                  <c:v>43168</c:v>
                </c:pt>
                <c:pt idx="799">
                  <c:v>43169</c:v>
                </c:pt>
                <c:pt idx="800">
                  <c:v>43170</c:v>
                </c:pt>
                <c:pt idx="801">
                  <c:v>43171</c:v>
                </c:pt>
                <c:pt idx="802">
                  <c:v>43172</c:v>
                </c:pt>
                <c:pt idx="803">
                  <c:v>43173</c:v>
                </c:pt>
                <c:pt idx="804">
                  <c:v>43174</c:v>
                </c:pt>
                <c:pt idx="805">
                  <c:v>43175</c:v>
                </c:pt>
                <c:pt idx="806">
                  <c:v>43176</c:v>
                </c:pt>
                <c:pt idx="807">
                  <c:v>43177</c:v>
                </c:pt>
                <c:pt idx="808">
                  <c:v>43178</c:v>
                </c:pt>
                <c:pt idx="809">
                  <c:v>43179</c:v>
                </c:pt>
                <c:pt idx="810">
                  <c:v>43180</c:v>
                </c:pt>
                <c:pt idx="811">
                  <c:v>43181</c:v>
                </c:pt>
                <c:pt idx="812">
                  <c:v>43182</c:v>
                </c:pt>
                <c:pt idx="813">
                  <c:v>43183</c:v>
                </c:pt>
                <c:pt idx="814">
                  <c:v>43184</c:v>
                </c:pt>
                <c:pt idx="815">
                  <c:v>43185</c:v>
                </c:pt>
                <c:pt idx="816">
                  <c:v>43186</c:v>
                </c:pt>
                <c:pt idx="817">
                  <c:v>43187</c:v>
                </c:pt>
                <c:pt idx="818">
                  <c:v>43188</c:v>
                </c:pt>
                <c:pt idx="819">
                  <c:v>43189</c:v>
                </c:pt>
                <c:pt idx="820">
                  <c:v>43190</c:v>
                </c:pt>
                <c:pt idx="821">
                  <c:v>43191</c:v>
                </c:pt>
                <c:pt idx="822">
                  <c:v>43192</c:v>
                </c:pt>
                <c:pt idx="823">
                  <c:v>43193</c:v>
                </c:pt>
                <c:pt idx="824">
                  <c:v>43194</c:v>
                </c:pt>
                <c:pt idx="825">
                  <c:v>43195</c:v>
                </c:pt>
                <c:pt idx="826">
                  <c:v>43196</c:v>
                </c:pt>
                <c:pt idx="827">
                  <c:v>43197</c:v>
                </c:pt>
                <c:pt idx="828">
                  <c:v>43198</c:v>
                </c:pt>
                <c:pt idx="829">
                  <c:v>43199</c:v>
                </c:pt>
                <c:pt idx="830">
                  <c:v>43200</c:v>
                </c:pt>
                <c:pt idx="831">
                  <c:v>43201</c:v>
                </c:pt>
                <c:pt idx="832">
                  <c:v>43202</c:v>
                </c:pt>
                <c:pt idx="833">
                  <c:v>43203</c:v>
                </c:pt>
                <c:pt idx="834">
                  <c:v>43204</c:v>
                </c:pt>
                <c:pt idx="835">
                  <c:v>43205</c:v>
                </c:pt>
                <c:pt idx="836">
                  <c:v>43206</c:v>
                </c:pt>
                <c:pt idx="837">
                  <c:v>43207</c:v>
                </c:pt>
                <c:pt idx="838">
                  <c:v>43208</c:v>
                </c:pt>
                <c:pt idx="839">
                  <c:v>43209</c:v>
                </c:pt>
                <c:pt idx="840">
                  <c:v>43210</c:v>
                </c:pt>
                <c:pt idx="841">
                  <c:v>43211</c:v>
                </c:pt>
                <c:pt idx="842">
                  <c:v>43212</c:v>
                </c:pt>
                <c:pt idx="843">
                  <c:v>43213</c:v>
                </c:pt>
                <c:pt idx="844">
                  <c:v>43214</c:v>
                </c:pt>
                <c:pt idx="845">
                  <c:v>43215</c:v>
                </c:pt>
                <c:pt idx="846">
                  <c:v>43216</c:v>
                </c:pt>
                <c:pt idx="847">
                  <c:v>43217</c:v>
                </c:pt>
                <c:pt idx="848">
                  <c:v>43218</c:v>
                </c:pt>
                <c:pt idx="849">
                  <c:v>43219</c:v>
                </c:pt>
                <c:pt idx="850">
                  <c:v>43220</c:v>
                </c:pt>
                <c:pt idx="851">
                  <c:v>43221</c:v>
                </c:pt>
                <c:pt idx="852">
                  <c:v>43222</c:v>
                </c:pt>
                <c:pt idx="853">
                  <c:v>43223</c:v>
                </c:pt>
                <c:pt idx="854">
                  <c:v>43224</c:v>
                </c:pt>
                <c:pt idx="855">
                  <c:v>43225</c:v>
                </c:pt>
                <c:pt idx="856">
                  <c:v>43226</c:v>
                </c:pt>
                <c:pt idx="857">
                  <c:v>43227</c:v>
                </c:pt>
                <c:pt idx="858">
                  <c:v>43228</c:v>
                </c:pt>
                <c:pt idx="859">
                  <c:v>43229</c:v>
                </c:pt>
                <c:pt idx="860">
                  <c:v>43230</c:v>
                </c:pt>
                <c:pt idx="861">
                  <c:v>43231</c:v>
                </c:pt>
                <c:pt idx="862">
                  <c:v>43232</c:v>
                </c:pt>
                <c:pt idx="863">
                  <c:v>43233</c:v>
                </c:pt>
                <c:pt idx="864">
                  <c:v>43234</c:v>
                </c:pt>
                <c:pt idx="865">
                  <c:v>43235</c:v>
                </c:pt>
                <c:pt idx="866">
                  <c:v>43236</c:v>
                </c:pt>
                <c:pt idx="867">
                  <c:v>43237</c:v>
                </c:pt>
                <c:pt idx="868">
                  <c:v>43238</c:v>
                </c:pt>
                <c:pt idx="869">
                  <c:v>43239</c:v>
                </c:pt>
                <c:pt idx="870">
                  <c:v>43240</c:v>
                </c:pt>
                <c:pt idx="871">
                  <c:v>43241</c:v>
                </c:pt>
                <c:pt idx="872">
                  <c:v>43242</c:v>
                </c:pt>
                <c:pt idx="873">
                  <c:v>43243</c:v>
                </c:pt>
                <c:pt idx="874">
                  <c:v>43244</c:v>
                </c:pt>
                <c:pt idx="875">
                  <c:v>43245</c:v>
                </c:pt>
                <c:pt idx="876">
                  <c:v>43246</c:v>
                </c:pt>
                <c:pt idx="877">
                  <c:v>43247</c:v>
                </c:pt>
                <c:pt idx="878">
                  <c:v>43248</c:v>
                </c:pt>
                <c:pt idx="879">
                  <c:v>43249</c:v>
                </c:pt>
                <c:pt idx="880">
                  <c:v>43250</c:v>
                </c:pt>
                <c:pt idx="881">
                  <c:v>43251</c:v>
                </c:pt>
                <c:pt idx="882">
                  <c:v>43252</c:v>
                </c:pt>
                <c:pt idx="883">
                  <c:v>43253</c:v>
                </c:pt>
                <c:pt idx="884">
                  <c:v>43254</c:v>
                </c:pt>
                <c:pt idx="885">
                  <c:v>43255</c:v>
                </c:pt>
                <c:pt idx="886">
                  <c:v>43256</c:v>
                </c:pt>
                <c:pt idx="887">
                  <c:v>43257</c:v>
                </c:pt>
                <c:pt idx="888">
                  <c:v>43258</c:v>
                </c:pt>
                <c:pt idx="889">
                  <c:v>43259</c:v>
                </c:pt>
                <c:pt idx="890">
                  <c:v>43260</c:v>
                </c:pt>
                <c:pt idx="891">
                  <c:v>43261</c:v>
                </c:pt>
                <c:pt idx="892">
                  <c:v>43262</c:v>
                </c:pt>
                <c:pt idx="893">
                  <c:v>43263</c:v>
                </c:pt>
                <c:pt idx="894">
                  <c:v>43264</c:v>
                </c:pt>
                <c:pt idx="895">
                  <c:v>43265</c:v>
                </c:pt>
                <c:pt idx="896">
                  <c:v>43266</c:v>
                </c:pt>
                <c:pt idx="897">
                  <c:v>43267</c:v>
                </c:pt>
                <c:pt idx="898">
                  <c:v>43268</c:v>
                </c:pt>
                <c:pt idx="899">
                  <c:v>43269</c:v>
                </c:pt>
                <c:pt idx="900">
                  <c:v>43270</c:v>
                </c:pt>
                <c:pt idx="901">
                  <c:v>43271</c:v>
                </c:pt>
                <c:pt idx="902">
                  <c:v>43272</c:v>
                </c:pt>
                <c:pt idx="903">
                  <c:v>43273</c:v>
                </c:pt>
                <c:pt idx="904">
                  <c:v>43274</c:v>
                </c:pt>
                <c:pt idx="905">
                  <c:v>43275</c:v>
                </c:pt>
                <c:pt idx="906">
                  <c:v>43276</c:v>
                </c:pt>
                <c:pt idx="907">
                  <c:v>43277</c:v>
                </c:pt>
                <c:pt idx="908">
                  <c:v>43278</c:v>
                </c:pt>
                <c:pt idx="909">
                  <c:v>43279</c:v>
                </c:pt>
                <c:pt idx="910">
                  <c:v>43280</c:v>
                </c:pt>
                <c:pt idx="911">
                  <c:v>43281</c:v>
                </c:pt>
                <c:pt idx="912">
                  <c:v>43282</c:v>
                </c:pt>
                <c:pt idx="913">
                  <c:v>43283</c:v>
                </c:pt>
                <c:pt idx="914">
                  <c:v>43284</c:v>
                </c:pt>
                <c:pt idx="915">
                  <c:v>43285</c:v>
                </c:pt>
                <c:pt idx="916">
                  <c:v>43286</c:v>
                </c:pt>
                <c:pt idx="917">
                  <c:v>43287</c:v>
                </c:pt>
                <c:pt idx="918">
                  <c:v>43288</c:v>
                </c:pt>
                <c:pt idx="919">
                  <c:v>43289</c:v>
                </c:pt>
                <c:pt idx="920">
                  <c:v>43290</c:v>
                </c:pt>
                <c:pt idx="921">
                  <c:v>43291</c:v>
                </c:pt>
                <c:pt idx="922">
                  <c:v>43292</c:v>
                </c:pt>
                <c:pt idx="923">
                  <c:v>43293</c:v>
                </c:pt>
                <c:pt idx="924">
                  <c:v>43294</c:v>
                </c:pt>
                <c:pt idx="925">
                  <c:v>43295</c:v>
                </c:pt>
                <c:pt idx="926">
                  <c:v>43296</c:v>
                </c:pt>
                <c:pt idx="927">
                  <c:v>43297</c:v>
                </c:pt>
                <c:pt idx="928">
                  <c:v>43298</c:v>
                </c:pt>
                <c:pt idx="929">
                  <c:v>43299</c:v>
                </c:pt>
                <c:pt idx="930">
                  <c:v>43300</c:v>
                </c:pt>
                <c:pt idx="931">
                  <c:v>43301</c:v>
                </c:pt>
                <c:pt idx="932">
                  <c:v>43302</c:v>
                </c:pt>
                <c:pt idx="933">
                  <c:v>43303</c:v>
                </c:pt>
                <c:pt idx="934">
                  <c:v>43304</c:v>
                </c:pt>
                <c:pt idx="935">
                  <c:v>43305</c:v>
                </c:pt>
                <c:pt idx="936">
                  <c:v>43306</c:v>
                </c:pt>
                <c:pt idx="937">
                  <c:v>43307</c:v>
                </c:pt>
                <c:pt idx="938">
                  <c:v>43308</c:v>
                </c:pt>
                <c:pt idx="939">
                  <c:v>43309</c:v>
                </c:pt>
                <c:pt idx="940">
                  <c:v>43310</c:v>
                </c:pt>
                <c:pt idx="941">
                  <c:v>43311</c:v>
                </c:pt>
                <c:pt idx="942">
                  <c:v>43312</c:v>
                </c:pt>
                <c:pt idx="943">
                  <c:v>43313</c:v>
                </c:pt>
                <c:pt idx="944">
                  <c:v>43314</c:v>
                </c:pt>
                <c:pt idx="945">
                  <c:v>43315</c:v>
                </c:pt>
                <c:pt idx="946">
                  <c:v>43316</c:v>
                </c:pt>
                <c:pt idx="947">
                  <c:v>43317</c:v>
                </c:pt>
                <c:pt idx="948">
                  <c:v>43318</c:v>
                </c:pt>
                <c:pt idx="949">
                  <c:v>43319</c:v>
                </c:pt>
                <c:pt idx="950">
                  <c:v>43320</c:v>
                </c:pt>
                <c:pt idx="951">
                  <c:v>43321</c:v>
                </c:pt>
                <c:pt idx="952">
                  <c:v>43322</c:v>
                </c:pt>
                <c:pt idx="953">
                  <c:v>43323</c:v>
                </c:pt>
                <c:pt idx="954">
                  <c:v>43324</c:v>
                </c:pt>
                <c:pt idx="955">
                  <c:v>43325</c:v>
                </c:pt>
                <c:pt idx="956">
                  <c:v>43326</c:v>
                </c:pt>
                <c:pt idx="957">
                  <c:v>43327</c:v>
                </c:pt>
                <c:pt idx="958">
                  <c:v>43328</c:v>
                </c:pt>
                <c:pt idx="959">
                  <c:v>43329</c:v>
                </c:pt>
                <c:pt idx="960">
                  <c:v>43330</c:v>
                </c:pt>
                <c:pt idx="961">
                  <c:v>43331</c:v>
                </c:pt>
                <c:pt idx="962">
                  <c:v>43332</c:v>
                </c:pt>
                <c:pt idx="963">
                  <c:v>43333</c:v>
                </c:pt>
                <c:pt idx="964">
                  <c:v>43334</c:v>
                </c:pt>
                <c:pt idx="965">
                  <c:v>43335</c:v>
                </c:pt>
                <c:pt idx="966">
                  <c:v>43336</c:v>
                </c:pt>
                <c:pt idx="967">
                  <c:v>43337</c:v>
                </c:pt>
                <c:pt idx="968">
                  <c:v>43338</c:v>
                </c:pt>
                <c:pt idx="969">
                  <c:v>43339</c:v>
                </c:pt>
                <c:pt idx="970">
                  <c:v>43340</c:v>
                </c:pt>
                <c:pt idx="971">
                  <c:v>43341</c:v>
                </c:pt>
                <c:pt idx="972">
                  <c:v>43342</c:v>
                </c:pt>
                <c:pt idx="973">
                  <c:v>43343</c:v>
                </c:pt>
                <c:pt idx="974">
                  <c:v>43344</c:v>
                </c:pt>
                <c:pt idx="975">
                  <c:v>43345</c:v>
                </c:pt>
                <c:pt idx="976">
                  <c:v>43346</c:v>
                </c:pt>
                <c:pt idx="977">
                  <c:v>43347</c:v>
                </c:pt>
                <c:pt idx="978">
                  <c:v>43348</c:v>
                </c:pt>
                <c:pt idx="979">
                  <c:v>43349</c:v>
                </c:pt>
                <c:pt idx="980">
                  <c:v>43350</c:v>
                </c:pt>
                <c:pt idx="981">
                  <c:v>43351</c:v>
                </c:pt>
                <c:pt idx="982">
                  <c:v>43352</c:v>
                </c:pt>
                <c:pt idx="983">
                  <c:v>43353</c:v>
                </c:pt>
                <c:pt idx="984">
                  <c:v>43354</c:v>
                </c:pt>
                <c:pt idx="985">
                  <c:v>43355</c:v>
                </c:pt>
                <c:pt idx="986">
                  <c:v>43356</c:v>
                </c:pt>
                <c:pt idx="987">
                  <c:v>43357</c:v>
                </c:pt>
                <c:pt idx="988">
                  <c:v>43358</c:v>
                </c:pt>
                <c:pt idx="989">
                  <c:v>43359</c:v>
                </c:pt>
                <c:pt idx="990">
                  <c:v>43360</c:v>
                </c:pt>
                <c:pt idx="991">
                  <c:v>43361</c:v>
                </c:pt>
                <c:pt idx="992">
                  <c:v>43362</c:v>
                </c:pt>
                <c:pt idx="993">
                  <c:v>43363</c:v>
                </c:pt>
                <c:pt idx="994">
                  <c:v>43364</c:v>
                </c:pt>
                <c:pt idx="995">
                  <c:v>43365</c:v>
                </c:pt>
                <c:pt idx="996">
                  <c:v>43366</c:v>
                </c:pt>
                <c:pt idx="997">
                  <c:v>43367</c:v>
                </c:pt>
                <c:pt idx="998">
                  <c:v>43368</c:v>
                </c:pt>
                <c:pt idx="999">
                  <c:v>43369</c:v>
                </c:pt>
                <c:pt idx="1000">
                  <c:v>43370</c:v>
                </c:pt>
                <c:pt idx="1001">
                  <c:v>43371</c:v>
                </c:pt>
                <c:pt idx="1002">
                  <c:v>43372</c:v>
                </c:pt>
                <c:pt idx="1003">
                  <c:v>43373</c:v>
                </c:pt>
                <c:pt idx="1004">
                  <c:v>43374</c:v>
                </c:pt>
                <c:pt idx="1005">
                  <c:v>43375</c:v>
                </c:pt>
                <c:pt idx="1006">
                  <c:v>43376</c:v>
                </c:pt>
                <c:pt idx="1007">
                  <c:v>43377</c:v>
                </c:pt>
                <c:pt idx="1008">
                  <c:v>43378</c:v>
                </c:pt>
                <c:pt idx="1009">
                  <c:v>43379</c:v>
                </c:pt>
                <c:pt idx="1010">
                  <c:v>43380</c:v>
                </c:pt>
                <c:pt idx="1011">
                  <c:v>43381</c:v>
                </c:pt>
                <c:pt idx="1012">
                  <c:v>43382</c:v>
                </c:pt>
                <c:pt idx="1013">
                  <c:v>43383</c:v>
                </c:pt>
                <c:pt idx="1014">
                  <c:v>43384</c:v>
                </c:pt>
                <c:pt idx="1015">
                  <c:v>43385</c:v>
                </c:pt>
                <c:pt idx="1016">
                  <c:v>43386</c:v>
                </c:pt>
                <c:pt idx="1017">
                  <c:v>43387</c:v>
                </c:pt>
                <c:pt idx="1018">
                  <c:v>43388</c:v>
                </c:pt>
                <c:pt idx="1019">
                  <c:v>43389</c:v>
                </c:pt>
                <c:pt idx="1020">
                  <c:v>43390</c:v>
                </c:pt>
                <c:pt idx="1021">
                  <c:v>43391</c:v>
                </c:pt>
                <c:pt idx="1022">
                  <c:v>43392</c:v>
                </c:pt>
                <c:pt idx="1023">
                  <c:v>43393</c:v>
                </c:pt>
                <c:pt idx="1024">
                  <c:v>43394</c:v>
                </c:pt>
                <c:pt idx="1025">
                  <c:v>43395</c:v>
                </c:pt>
                <c:pt idx="1026">
                  <c:v>43396</c:v>
                </c:pt>
                <c:pt idx="1027">
                  <c:v>43397</c:v>
                </c:pt>
                <c:pt idx="1028">
                  <c:v>43398</c:v>
                </c:pt>
                <c:pt idx="1029">
                  <c:v>43399</c:v>
                </c:pt>
                <c:pt idx="1030">
                  <c:v>43400</c:v>
                </c:pt>
                <c:pt idx="1031">
                  <c:v>43401</c:v>
                </c:pt>
                <c:pt idx="1032">
                  <c:v>43402</c:v>
                </c:pt>
                <c:pt idx="1033">
                  <c:v>43403</c:v>
                </c:pt>
                <c:pt idx="1034">
                  <c:v>43404</c:v>
                </c:pt>
                <c:pt idx="1035">
                  <c:v>43405</c:v>
                </c:pt>
                <c:pt idx="1036">
                  <c:v>43406</c:v>
                </c:pt>
                <c:pt idx="1037">
                  <c:v>43407</c:v>
                </c:pt>
                <c:pt idx="1038">
                  <c:v>43408</c:v>
                </c:pt>
                <c:pt idx="1039">
                  <c:v>43409</c:v>
                </c:pt>
                <c:pt idx="1040">
                  <c:v>43410</c:v>
                </c:pt>
                <c:pt idx="1041">
                  <c:v>43411</c:v>
                </c:pt>
                <c:pt idx="1042">
                  <c:v>43412</c:v>
                </c:pt>
                <c:pt idx="1043">
                  <c:v>43413</c:v>
                </c:pt>
                <c:pt idx="1044">
                  <c:v>43414</c:v>
                </c:pt>
                <c:pt idx="1045">
                  <c:v>43415</c:v>
                </c:pt>
                <c:pt idx="1046">
                  <c:v>43416</c:v>
                </c:pt>
                <c:pt idx="1047">
                  <c:v>43417</c:v>
                </c:pt>
                <c:pt idx="1048">
                  <c:v>43418</c:v>
                </c:pt>
                <c:pt idx="1049">
                  <c:v>43419</c:v>
                </c:pt>
                <c:pt idx="1050">
                  <c:v>43420</c:v>
                </c:pt>
                <c:pt idx="1051">
                  <c:v>43421</c:v>
                </c:pt>
                <c:pt idx="1052">
                  <c:v>43422</c:v>
                </c:pt>
                <c:pt idx="1053">
                  <c:v>43423</c:v>
                </c:pt>
                <c:pt idx="1054">
                  <c:v>43424</c:v>
                </c:pt>
                <c:pt idx="1055">
                  <c:v>43425</c:v>
                </c:pt>
                <c:pt idx="1056">
                  <c:v>43426</c:v>
                </c:pt>
                <c:pt idx="1057">
                  <c:v>43427</c:v>
                </c:pt>
                <c:pt idx="1058">
                  <c:v>43428</c:v>
                </c:pt>
                <c:pt idx="1059">
                  <c:v>43429</c:v>
                </c:pt>
                <c:pt idx="1060">
                  <c:v>43430</c:v>
                </c:pt>
                <c:pt idx="1061">
                  <c:v>43431</c:v>
                </c:pt>
                <c:pt idx="1062">
                  <c:v>43432</c:v>
                </c:pt>
                <c:pt idx="1063">
                  <c:v>43433</c:v>
                </c:pt>
                <c:pt idx="1064">
                  <c:v>43434</c:v>
                </c:pt>
                <c:pt idx="1065">
                  <c:v>43435</c:v>
                </c:pt>
                <c:pt idx="1066">
                  <c:v>43436</c:v>
                </c:pt>
                <c:pt idx="1067">
                  <c:v>43437</c:v>
                </c:pt>
                <c:pt idx="1068">
                  <c:v>43438</c:v>
                </c:pt>
                <c:pt idx="1069">
                  <c:v>43439</c:v>
                </c:pt>
                <c:pt idx="1070">
                  <c:v>43440</c:v>
                </c:pt>
                <c:pt idx="1071">
                  <c:v>43441</c:v>
                </c:pt>
                <c:pt idx="1072">
                  <c:v>43442</c:v>
                </c:pt>
                <c:pt idx="1073">
                  <c:v>43443</c:v>
                </c:pt>
                <c:pt idx="1074">
                  <c:v>43444</c:v>
                </c:pt>
                <c:pt idx="1075">
                  <c:v>43445</c:v>
                </c:pt>
                <c:pt idx="1076">
                  <c:v>43446</c:v>
                </c:pt>
                <c:pt idx="1077">
                  <c:v>43447</c:v>
                </c:pt>
                <c:pt idx="1078">
                  <c:v>43448</c:v>
                </c:pt>
                <c:pt idx="1079">
                  <c:v>43449</c:v>
                </c:pt>
                <c:pt idx="1080">
                  <c:v>43450</c:v>
                </c:pt>
                <c:pt idx="1081">
                  <c:v>43451</c:v>
                </c:pt>
                <c:pt idx="1082">
                  <c:v>43452</c:v>
                </c:pt>
                <c:pt idx="1083">
                  <c:v>43453</c:v>
                </c:pt>
                <c:pt idx="1084">
                  <c:v>43454</c:v>
                </c:pt>
                <c:pt idx="1085">
                  <c:v>43455</c:v>
                </c:pt>
                <c:pt idx="1086">
                  <c:v>43456</c:v>
                </c:pt>
                <c:pt idx="1087">
                  <c:v>43457</c:v>
                </c:pt>
                <c:pt idx="1088">
                  <c:v>43458</c:v>
                </c:pt>
                <c:pt idx="1089">
                  <c:v>43459</c:v>
                </c:pt>
                <c:pt idx="1090">
                  <c:v>43460</c:v>
                </c:pt>
                <c:pt idx="1091">
                  <c:v>43461</c:v>
                </c:pt>
                <c:pt idx="1092">
                  <c:v>43462</c:v>
                </c:pt>
                <c:pt idx="1093">
                  <c:v>43463</c:v>
                </c:pt>
                <c:pt idx="1094">
                  <c:v>43464</c:v>
                </c:pt>
                <c:pt idx="1095">
                  <c:v>43465</c:v>
                </c:pt>
                <c:pt idx="1096">
                  <c:v>43466</c:v>
                </c:pt>
                <c:pt idx="1097">
                  <c:v>43467</c:v>
                </c:pt>
                <c:pt idx="1098">
                  <c:v>43468</c:v>
                </c:pt>
                <c:pt idx="1099">
                  <c:v>43469</c:v>
                </c:pt>
                <c:pt idx="1100">
                  <c:v>43470</c:v>
                </c:pt>
                <c:pt idx="1101">
                  <c:v>43471</c:v>
                </c:pt>
                <c:pt idx="1102">
                  <c:v>43472</c:v>
                </c:pt>
                <c:pt idx="1103">
                  <c:v>43473</c:v>
                </c:pt>
                <c:pt idx="1104">
                  <c:v>43474</c:v>
                </c:pt>
                <c:pt idx="1105">
                  <c:v>43475</c:v>
                </c:pt>
                <c:pt idx="1106">
                  <c:v>43476</c:v>
                </c:pt>
                <c:pt idx="1107">
                  <c:v>43477</c:v>
                </c:pt>
                <c:pt idx="1108">
                  <c:v>43478</c:v>
                </c:pt>
                <c:pt idx="1109">
                  <c:v>43479</c:v>
                </c:pt>
                <c:pt idx="1110">
                  <c:v>43480</c:v>
                </c:pt>
                <c:pt idx="1111">
                  <c:v>43481</c:v>
                </c:pt>
                <c:pt idx="1112">
                  <c:v>43482</c:v>
                </c:pt>
                <c:pt idx="1113">
                  <c:v>43483</c:v>
                </c:pt>
                <c:pt idx="1114">
                  <c:v>43484</c:v>
                </c:pt>
                <c:pt idx="1115">
                  <c:v>43485</c:v>
                </c:pt>
                <c:pt idx="1116">
                  <c:v>43486</c:v>
                </c:pt>
                <c:pt idx="1117">
                  <c:v>43487</c:v>
                </c:pt>
                <c:pt idx="1118">
                  <c:v>43488</c:v>
                </c:pt>
                <c:pt idx="1119">
                  <c:v>43489</c:v>
                </c:pt>
                <c:pt idx="1120">
                  <c:v>43490</c:v>
                </c:pt>
                <c:pt idx="1121">
                  <c:v>43491</c:v>
                </c:pt>
                <c:pt idx="1122">
                  <c:v>43492</c:v>
                </c:pt>
                <c:pt idx="1123">
                  <c:v>43493</c:v>
                </c:pt>
                <c:pt idx="1124">
                  <c:v>43494</c:v>
                </c:pt>
                <c:pt idx="1125">
                  <c:v>43495</c:v>
                </c:pt>
                <c:pt idx="1126">
                  <c:v>43496</c:v>
                </c:pt>
                <c:pt idx="1127">
                  <c:v>43497</c:v>
                </c:pt>
                <c:pt idx="1128">
                  <c:v>43498</c:v>
                </c:pt>
                <c:pt idx="1129">
                  <c:v>43499</c:v>
                </c:pt>
                <c:pt idx="1130">
                  <c:v>43500</c:v>
                </c:pt>
                <c:pt idx="1131">
                  <c:v>43501</c:v>
                </c:pt>
                <c:pt idx="1132">
                  <c:v>43502</c:v>
                </c:pt>
                <c:pt idx="1133">
                  <c:v>43503</c:v>
                </c:pt>
                <c:pt idx="1134">
                  <c:v>43504</c:v>
                </c:pt>
                <c:pt idx="1135">
                  <c:v>43505</c:v>
                </c:pt>
                <c:pt idx="1136">
                  <c:v>43506</c:v>
                </c:pt>
                <c:pt idx="1137">
                  <c:v>43507</c:v>
                </c:pt>
                <c:pt idx="1138">
                  <c:v>43508</c:v>
                </c:pt>
                <c:pt idx="1139">
                  <c:v>43509</c:v>
                </c:pt>
                <c:pt idx="1140">
                  <c:v>43510</c:v>
                </c:pt>
                <c:pt idx="1141">
                  <c:v>43511</c:v>
                </c:pt>
                <c:pt idx="1142">
                  <c:v>43512</c:v>
                </c:pt>
                <c:pt idx="1143">
                  <c:v>43513</c:v>
                </c:pt>
                <c:pt idx="1144">
                  <c:v>43514</c:v>
                </c:pt>
                <c:pt idx="1145">
                  <c:v>43515</c:v>
                </c:pt>
                <c:pt idx="1146">
                  <c:v>43516</c:v>
                </c:pt>
                <c:pt idx="1147">
                  <c:v>43517</c:v>
                </c:pt>
                <c:pt idx="1148">
                  <c:v>43518</c:v>
                </c:pt>
                <c:pt idx="1149">
                  <c:v>43519</c:v>
                </c:pt>
                <c:pt idx="1150">
                  <c:v>43520</c:v>
                </c:pt>
                <c:pt idx="1151">
                  <c:v>43521</c:v>
                </c:pt>
                <c:pt idx="1152">
                  <c:v>43522</c:v>
                </c:pt>
                <c:pt idx="1153">
                  <c:v>43523</c:v>
                </c:pt>
                <c:pt idx="1154">
                  <c:v>43524</c:v>
                </c:pt>
                <c:pt idx="1155">
                  <c:v>43525</c:v>
                </c:pt>
                <c:pt idx="1156">
                  <c:v>43526</c:v>
                </c:pt>
                <c:pt idx="1157">
                  <c:v>43527</c:v>
                </c:pt>
                <c:pt idx="1158">
                  <c:v>43528</c:v>
                </c:pt>
                <c:pt idx="1159">
                  <c:v>43529</c:v>
                </c:pt>
                <c:pt idx="1160">
                  <c:v>43530</c:v>
                </c:pt>
                <c:pt idx="1161">
                  <c:v>43531</c:v>
                </c:pt>
                <c:pt idx="1162">
                  <c:v>43532</c:v>
                </c:pt>
                <c:pt idx="1163">
                  <c:v>43533</c:v>
                </c:pt>
                <c:pt idx="1164">
                  <c:v>43534</c:v>
                </c:pt>
                <c:pt idx="1165">
                  <c:v>43535</c:v>
                </c:pt>
                <c:pt idx="1166">
                  <c:v>43536</c:v>
                </c:pt>
                <c:pt idx="1167">
                  <c:v>43537</c:v>
                </c:pt>
                <c:pt idx="1168">
                  <c:v>43538</c:v>
                </c:pt>
                <c:pt idx="1169">
                  <c:v>43539</c:v>
                </c:pt>
                <c:pt idx="1170">
                  <c:v>43540</c:v>
                </c:pt>
                <c:pt idx="1171">
                  <c:v>43541</c:v>
                </c:pt>
                <c:pt idx="1172">
                  <c:v>43542</c:v>
                </c:pt>
                <c:pt idx="1173">
                  <c:v>43543</c:v>
                </c:pt>
                <c:pt idx="1174">
                  <c:v>43544</c:v>
                </c:pt>
                <c:pt idx="1175">
                  <c:v>43545</c:v>
                </c:pt>
                <c:pt idx="1176">
                  <c:v>43546</c:v>
                </c:pt>
                <c:pt idx="1177">
                  <c:v>43547</c:v>
                </c:pt>
                <c:pt idx="1178">
                  <c:v>43548</c:v>
                </c:pt>
                <c:pt idx="1179">
                  <c:v>43549</c:v>
                </c:pt>
                <c:pt idx="1180">
                  <c:v>43550</c:v>
                </c:pt>
                <c:pt idx="1181">
                  <c:v>43551</c:v>
                </c:pt>
                <c:pt idx="1182">
                  <c:v>43552</c:v>
                </c:pt>
                <c:pt idx="1183">
                  <c:v>43553</c:v>
                </c:pt>
                <c:pt idx="1184">
                  <c:v>43554</c:v>
                </c:pt>
                <c:pt idx="1185">
                  <c:v>43555</c:v>
                </c:pt>
                <c:pt idx="1186">
                  <c:v>43556</c:v>
                </c:pt>
                <c:pt idx="1187">
                  <c:v>43557</c:v>
                </c:pt>
                <c:pt idx="1188">
                  <c:v>43558</c:v>
                </c:pt>
                <c:pt idx="1189">
                  <c:v>43559</c:v>
                </c:pt>
                <c:pt idx="1190">
                  <c:v>43560</c:v>
                </c:pt>
                <c:pt idx="1191">
                  <c:v>43561</c:v>
                </c:pt>
                <c:pt idx="1192">
                  <c:v>43562</c:v>
                </c:pt>
                <c:pt idx="1193">
                  <c:v>43563</c:v>
                </c:pt>
                <c:pt idx="1194">
                  <c:v>43564</c:v>
                </c:pt>
                <c:pt idx="1195">
                  <c:v>43565</c:v>
                </c:pt>
                <c:pt idx="1196">
                  <c:v>43566</c:v>
                </c:pt>
                <c:pt idx="1197">
                  <c:v>43567</c:v>
                </c:pt>
                <c:pt idx="1198">
                  <c:v>43568</c:v>
                </c:pt>
                <c:pt idx="1199">
                  <c:v>43569</c:v>
                </c:pt>
                <c:pt idx="1200">
                  <c:v>43570</c:v>
                </c:pt>
                <c:pt idx="1201">
                  <c:v>43571</c:v>
                </c:pt>
                <c:pt idx="1202">
                  <c:v>43572</c:v>
                </c:pt>
                <c:pt idx="1203">
                  <c:v>43573</c:v>
                </c:pt>
                <c:pt idx="1204">
                  <c:v>43574</c:v>
                </c:pt>
                <c:pt idx="1205">
                  <c:v>43575</c:v>
                </c:pt>
                <c:pt idx="1206">
                  <c:v>43576</c:v>
                </c:pt>
                <c:pt idx="1207">
                  <c:v>43577</c:v>
                </c:pt>
                <c:pt idx="1208">
                  <c:v>43578</c:v>
                </c:pt>
                <c:pt idx="1209">
                  <c:v>43579</c:v>
                </c:pt>
                <c:pt idx="1210">
                  <c:v>43580</c:v>
                </c:pt>
                <c:pt idx="1211">
                  <c:v>43581</c:v>
                </c:pt>
                <c:pt idx="1212">
                  <c:v>43582</c:v>
                </c:pt>
                <c:pt idx="1213">
                  <c:v>43583</c:v>
                </c:pt>
                <c:pt idx="1214">
                  <c:v>43584</c:v>
                </c:pt>
                <c:pt idx="1215">
                  <c:v>43585</c:v>
                </c:pt>
                <c:pt idx="1216">
                  <c:v>43586</c:v>
                </c:pt>
                <c:pt idx="1217">
                  <c:v>43587</c:v>
                </c:pt>
                <c:pt idx="1218">
                  <c:v>43588</c:v>
                </c:pt>
                <c:pt idx="1219">
                  <c:v>43589</c:v>
                </c:pt>
                <c:pt idx="1220">
                  <c:v>43590</c:v>
                </c:pt>
                <c:pt idx="1221">
                  <c:v>43591</c:v>
                </c:pt>
                <c:pt idx="1222">
                  <c:v>43592</c:v>
                </c:pt>
                <c:pt idx="1223">
                  <c:v>43593</c:v>
                </c:pt>
                <c:pt idx="1224">
                  <c:v>43594</c:v>
                </c:pt>
                <c:pt idx="1225">
                  <c:v>43595</c:v>
                </c:pt>
                <c:pt idx="1226">
                  <c:v>43596</c:v>
                </c:pt>
                <c:pt idx="1227">
                  <c:v>43597</c:v>
                </c:pt>
                <c:pt idx="1228">
                  <c:v>43598</c:v>
                </c:pt>
                <c:pt idx="1229">
                  <c:v>43599</c:v>
                </c:pt>
                <c:pt idx="1230">
                  <c:v>43600</c:v>
                </c:pt>
                <c:pt idx="1231">
                  <c:v>43601</c:v>
                </c:pt>
                <c:pt idx="1232">
                  <c:v>43602</c:v>
                </c:pt>
                <c:pt idx="1233">
                  <c:v>43603</c:v>
                </c:pt>
                <c:pt idx="1234">
                  <c:v>43604</c:v>
                </c:pt>
                <c:pt idx="1235">
                  <c:v>43605</c:v>
                </c:pt>
                <c:pt idx="1236">
                  <c:v>43606</c:v>
                </c:pt>
                <c:pt idx="1237">
                  <c:v>43607</c:v>
                </c:pt>
                <c:pt idx="1238">
                  <c:v>43608</c:v>
                </c:pt>
                <c:pt idx="1239">
                  <c:v>43609</c:v>
                </c:pt>
                <c:pt idx="1240">
                  <c:v>43610</c:v>
                </c:pt>
                <c:pt idx="1241">
                  <c:v>43611</c:v>
                </c:pt>
                <c:pt idx="1242">
                  <c:v>43612</c:v>
                </c:pt>
                <c:pt idx="1243">
                  <c:v>43613</c:v>
                </c:pt>
                <c:pt idx="1244">
                  <c:v>43614</c:v>
                </c:pt>
                <c:pt idx="1245">
                  <c:v>43615</c:v>
                </c:pt>
                <c:pt idx="1246">
                  <c:v>43616</c:v>
                </c:pt>
                <c:pt idx="1247">
                  <c:v>43617</c:v>
                </c:pt>
                <c:pt idx="1248">
                  <c:v>43618</c:v>
                </c:pt>
                <c:pt idx="1249">
                  <c:v>43619</c:v>
                </c:pt>
                <c:pt idx="1250">
                  <c:v>43620</c:v>
                </c:pt>
                <c:pt idx="1251">
                  <c:v>43621</c:v>
                </c:pt>
                <c:pt idx="1252">
                  <c:v>43622</c:v>
                </c:pt>
                <c:pt idx="1253">
                  <c:v>43623</c:v>
                </c:pt>
                <c:pt idx="1254">
                  <c:v>43624</c:v>
                </c:pt>
                <c:pt idx="1255">
                  <c:v>43625</c:v>
                </c:pt>
                <c:pt idx="1256">
                  <c:v>43626</c:v>
                </c:pt>
                <c:pt idx="1257">
                  <c:v>43627</c:v>
                </c:pt>
                <c:pt idx="1258">
                  <c:v>43628</c:v>
                </c:pt>
                <c:pt idx="1259">
                  <c:v>43629</c:v>
                </c:pt>
                <c:pt idx="1260">
                  <c:v>43630</c:v>
                </c:pt>
                <c:pt idx="1261">
                  <c:v>43631</c:v>
                </c:pt>
                <c:pt idx="1262">
                  <c:v>43632</c:v>
                </c:pt>
                <c:pt idx="1263">
                  <c:v>43633</c:v>
                </c:pt>
                <c:pt idx="1264">
                  <c:v>43634</c:v>
                </c:pt>
                <c:pt idx="1265">
                  <c:v>43635</c:v>
                </c:pt>
                <c:pt idx="1266">
                  <c:v>43636</c:v>
                </c:pt>
                <c:pt idx="1267">
                  <c:v>43637</c:v>
                </c:pt>
                <c:pt idx="1268">
                  <c:v>43638</c:v>
                </c:pt>
                <c:pt idx="1269">
                  <c:v>43639</c:v>
                </c:pt>
                <c:pt idx="1270">
                  <c:v>43640</c:v>
                </c:pt>
                <c:pt idx="1271">
                  <c:v>43641</c:v>
                </c:pt>
                <c:pt idx="1272">
                  <c:v>43642</c:v>
                </c:pt>
                <c:pt idx="1273">
                  <c:v>43643</c:v>
                </c:pt>
                <c:pt idx="1274">
                  <c:v>43644</c:v>
                </c:pt>
                <c:pt idx="1275">
                  <c:v>43645</c:v>
                </c:pt>
                <c:pt idx="1276">
                  <c:v>43646</c:v>
                </c:pt>
                <c:pt idx="1277">
                  <c:v>43647</c:v>
                </c:pt>
                <c:pt idx="1278">
                  <c:v>43648</c:v>
                </c:pt>
                <c:pt idx="1279">
                  <c:v>43649</c:v>
                </c:pt>
                <c:pt idx="1280">
                  <c:v>43650</c:v>
                </c:pt>
                <c:pt idx="1281">
                  <c:v>43651</c:v>
                </c:pt>
                <c:pt idx="1282">
                  <c:v>43652</c:v>
                </c:pt>
                <c:pt idx="1283">
                  <c:v>43653</c:v>
                </c:pt>
                <c:pt idx="1284">
                  <c:v>43654</c:v>
                </c:pt>
                <c:pt idx="1285">
                  <c:v>43655</c:v>
                </c:pt>
                <c:pt idx="1286">
                  <c:v>43656</c:v>
                </c:pt>
                <c:pt idx="1287">
                  <c:v>43657</c:v>
                </c:pt>
                <c:pt idx="1288">
                  <c:v>43658</c:v>
                </c:pt>
                <c:pt idx="1289">
                  <c:v>43659</c:v>
                </c:pt>
                <c:pt idx="1290">
                  <c:v>43660</c:v>
                </c:pt>
                <c:pt idx="1291">
                  <c:v>43661</c:v>
                </c:pt>
                <c:pt idx="1292">
                  <c:v>43662</c:v>
                </c:pt>
                <c:pt idx="1293">
                  <c:v>43663</c:v>
                </c:pt>
                <c:pt idx="1294">
                  <c:v>43664</c:v>
                </c:pt>
                <c:pt idx="1295">
                  <c:v>43665</c:v>
                </c:pt>
                <c:pt idx="1296">
                  <c:v>43666</c:v>
                </c:pt>
                <c:pt idx="1297">
                  <c:v>43667</c:v>
                </c:pt>
                <c:pt idx="1298">
                  <c:v>43668</c:v>
                </c:pt>
                <c:pt idx="1299">
                  <c:v>43669</c:v>
                </c:pt>
                <c:pt idx="1300">
                  <c:v>43670</c:v>
                </c:pt>
                <c:pt idx="1301">
                  <c:v>43671</c:v>
                </c:pt>
                <c:pt idx="1302">
                  <c:v>43672</c:v>
                </c:pt>
                <c:pt idx="1303">
                  <c:v>43673</c:v>
                </c:pt>
                <c:pt idx="1304">
                  <c:v>43674</c:v>
                </c:pt>
                <c:pt idx="1305">
                  <c:v>43675</c:v>
                </c:pt>
                <c:pt idx="1306">
                  <c:v>43676</c:v>
                </c:pt>
                <c:pt idx="1307">
                  <c:v>43677</c:v>
                </c:pt>
                <c:pt idx="1308">
                  <c:v>43678</c:v>
                </c:pt>
                <c:pt idx="1309">
                  <c:v>43679</c:v>
                </c:pt>
                <c:pt idx="1310">
                  <c:v>43680</c:v>
                </c:pt>
                <c:pt idx="1311">
                  <c:v>43681</c:v>
                </c:pt>
                <c:pt idx="1312">
                  <c:v>43682</c:v>
                </c:pt>
                <c:pt idx="1313">
                  <c:v>43683</c:v>
                </c:pt>
                <c:pt idx="1314">
                  <c:v>43684</c:v>
                </c:pt>
                <c:pt idx="1315">
                  <c:v>43685</c:v>
                </c:pt>
                <c:pt idx="1316">
                  <c:v>43686</c:v>
                </c:pt>
                <c:pt idx="1317">
                  <c:v>43687</c:v>
                </c:pt>
                <c:pt idx="1318">
                  <c:v>43688</c:v>
                </c:pt>
                <c:pt idx="1319">
                  <c:v>43689</c:v>
                </c:pt>
                <c:pt idx="1320">
                  <c:v>43690</c:v>
                </c:pt>
                <c:pt idx="1321">
                  <c:v>43691</c:v>
                </c:pt>
                <c:pt idx="1322">
                  <c:v>43692</c:v>
                </c:pt>
                <c:pt idx="1323">
                  <c:v>43693</c:v>
                </c:pt>
                <c:pt idx="1324">
                  <c:v>43694</c:v>
                </c:pt>
                <c:pt idx="1325">
                  <c:v>43695</c:v>
                </c:pt>
                <c:pt idx="1326">
                  <c:v>43696</c:v>
                </c:pt>
                <c:pt idx="1327">
                  <c:v>43697</c:v>
                </c:pt>
                <c:pt idx="1328">
                  <c:v>43698</c:v>
                </c:pt>
                <c:pt idx="1329">
                  <c:v>43699</c:v>
                </c:pt>
                <c:pt idx="1330">
                  <c:v>43700</c:v>
                </c:pt>
                <c:pt idx="1331">
                  <c:v>43701</c:v>
                </c:pt>
                <c:pt idx="1332">
                  <c:v>43702</c:v>
                </c:pt>
                <c:pt idx="1333">
                  <c:v>43703</c:v>
                </c:pt>
                <c:pt idx="1334">
                  <c:v>43704</c:v>
                </c:pt>
                <c:pt idx="1335">
                  <c:v>43705</c:v>
                </c:pt>
                <c:pt idx="1336">
                  <c:v>43706</c:v>
                </c:pt>
                <c:pt idx="1337">
                  <c:v>43707</c:v>
                </c:pt>
                <c:pt idx="1338">
                  <c:v>43708</c:v>
                </c:pt>
                <c:pt idx="1339">
                  <c:v>43709</c:v>
                </c:pt>
                <c:pt idx="1340">
                  <c:v>43710</c:v>
                </c:pt>
                <c:pt idx="1341">
                  <c:v>43711</c:v>
                </c:pt>
                <c:pt idx="1342">
                  <c:v>43712</c:v>
                </c:pt>
                <c:pt idx="1343">
                  <c:v>43713</c:v>
                </c:pt>
                <c:pt idx="1344">
                  <c:v>43714</c:v>
                </c:pt>
                <c:pt idx="1345">
                  <c:v>43715</c:v>
                </c:pt>
                <c:pt idx="1346">
                  <c:v>43716</c:v>
                </c:pt>
                <c:pt idx="1347">
                  <c:v>43717</c:v>
                </c:pt>
                <c:pt idx="1348">
                  <c:v>43718</c:v>
                </c:pt>
                <c:pt idx="1349">
                  <c:v>43719</c:v>
                </c:pt>
                <c:pt idx="1350">
                  <c:v>43720</c:v>
                </c:pt>
                <c:pt idx="1351">
                  <c:v>43721</c:v>
                </c:pt>
                <c:pt idx="1352">
                  <c:v>43722</c:v>
                </c:pt>
                <c:pt idx="1353">
                  <c:v>43723</c:v>
                </c:pt>
                <c:pt idx="1354">
                  <c:v>43724</c:v>
                </c:pt>
                <c:pt idx="1355">
                  <c:v>43725</c:v>
                </c:pt>
                <c:pt idx="1356">
                  <c:v>43726</c:v>
                </c:pt>
                <c:pt idx="1357">
                  <c:v>43727</c:v>
                </c:pt>
                <c:pt idx="1358">
                  <c:v>43728</c:v>
                </c:pt>
                <c:pt idx="1359">
                  <c:v>43729</c:v>
                </c:pt>
                <c:pt idx="1360">
                  <c:v>43730</c:v>
                </c:pt>
                <c:pt idx="1361">
                  <c:v>43731</c:v>
                </c:pt>
                <c:pt idx="1362">
                  <c:v>43732</c:v>
                </c:pt>
                <c:pt idx="1363">
                  <c:v>43733</c:v>
                </c:pt>
                <c:pt idx="1364">
                  <c:v>43734</c:v>
                </c:pt>
                <c:pt idx="1365">
                  <c:v>43735</c:v>
                </c:pt>
                <c:pt idx="1366">
                  <c:v>43736</c:v>
                </c:pt>
                <c:pt idx="1367">
                  <c:v>43737</c:v>
                </c:pt>
                <c:pt idx="1368">
                  <c:v>43738</c:v>
                </c:pt>
                <c:pt idx="1369">
                  <c:v>43739</c:v>
                </c:pt>
                <c:pt idx="1370">
                  <c:v>43740</c:v>
                </c:pt>
                <c:pt idx="1371">
                  <c:v>43741</c:v>
                </c:pt>
                <c:pt idx="1372">
                  <c:v>43742</c:v>
                </c:pt>
                <c:pt idx="1373">
                  <c:v>43743</c:v>
                </c:pt>
                <c:pt idx="1374">
                  <c:v>43744</c:v>
                </c:pt>
                <c:pt idx="1375">
                  <c:v>43745</c:v>
                </c:pt>
                <c:pt idx="1376">
                  <c:v>43746</c:v>
                </c:pt>
                <c:pt idx="1377">
                  <c:v>43747</c:v>
                </c:pt>
                <c:pt idx="1378">
                  <c:v>43748</c:v>
                </c:pt>
                <c:pt idx="1379">
                  <c:v>43749</c:v>
                </c:pt>
                <c:pt idx="1380">
                  <c:v>43750</c:v>
                </c:pt>
                <c:pt idx="1381">
                  <c:v>43751</c:v>
                </c:pt>
                <c:pt idx="1382">
                  <c:v>43752</c:v>
                </c:pt>
                <c:pt idx="1383">
                  <c:v>43753</c:v>
                </c:pt>
                <c:pt idx="1384">
                  <c:v>43754</c:v>
                </c:pt>
                <c:pt idx="1385">
                  <c:v>43755</c:v>
                </c:pt>
                <c:pt idx="1386">
                  <c:v>43756</c:v>
                </c:pt>
                <c:pt idx="1387">
                  <c:v>43757</c:v>
                </c:pt>
                <c:pt idx="1388">
                  <c:v>43758</c:v>
                </c:pt>
                <c:pt idx="1389">
                  <c:v>43759</c:v>
                </c:pt>
                <c:pt idx="1390">
                  <c:v>43760</c:v>
                </c:pt>
                <c:pt idx="1391">
                  <c:v>43761</c:v>
                </c:pt>
                <c:pt idx="1392">
                  <c:v>43762</c:v>
                </c:pt>
                <c:pt idx="1393">
                  <c:v>43763</c:v>
                </c:pt>
                <c:pt idx="1394">
                  <c:v>43764</c:v>
                </c:pt>
                <c:pt idx="1395">
                  <c:v>43765</c:v>
                </c:pt>
                <c:pt idx="1396">
                  <c:v>43766</c:v>
                </c:pt>
                <c:pt idx="1397">
                  <c:v>43767</c:v>
                </c:pt>
                <c:pt idx="1398">
                  <c:v>43768</c:v>
                </c:pt>
                <c:pt idx="1399">
                  <c:v>43769</c:v>
                </c:pt>
                <c:pt idx="1400">
                  <c:v>43770</c:v>
                </c:pt>
                <c:pt idx="1401">
                  <c:v>43771</c:v>
                </c:pt>
                <c:pt idx="1402">
                  <c:v>43772</c:v>
                </c:pt>
                <c:pt idx="1403">
                  <c:v>43773</c:v>
                </c:pt>
                <c:pt idx="1404">
                  <c:v>43774</c:v>
                </c:pt>
                <c:pt idx="1405">
                  <c:v>43775</c:v>
                </c:pt>
                <c:pt idx="1406">
                  <c:v>43776</c:v>
                </c:pt>
                <c:pt idx="1407">
                  <c:v>43777</c:v>
                </c:pt>
                <c:pt idx="1408">
                  <c:v>43778</c:v>
                </c:pt>
                <c:pt idx="1409">
                  <c:v>43779</c:v>
                </c:pt>
                <c:pt idx="1410">
                  <c:v>43780</c:v>
                </c:pt>
                <c:pt idx="1411">
                  <c:v>43781</c:v>
                </c:pt>
                <c:pt idx="1412">
                  <c:v>43782</c:v>
                </c:pt>
                <c:pt idx="1413">
                  <c:v>43783</c:v>
                </c:pt>
                <c:pt idx="1414">
                  <c:v>43784</c:v>
                </c:pt>
                <c:pt idx="1415">
                  <c:v>43785</c:v>
                </c:pt>
                <c:pt idx="1416">
                  <c:v>43786</c:v>
                </c:pt>
                <c:pt idx="1417">
                  <c:v>43787</c:v>
                </c:pt>
                <c:pt idx="1418">
                  <c:v>43788</c:v>
                </c:pt>
                <c:pt idx="1419">
                  <c:v>43789</c:v>
                </c:pt>
                <c:pt idx="1420">
                  <c:v>43790</c:v>
                </c:pt>
                <c:pt idx="1421">
                  <c:v>43791</c:v>
                </c:pt>
                <c:pt idx="1422">
                  <c:v>43792</c:v>
                </c:pt>
                <c:pt idx="1423">
                  <c:v>43793</c:v>
                </c:pt>
                <c:pt idx="1424">
                  <c:v>43794</c:v>
                </c:pt>
                <c:pt idx="1425">
                  <c:v>43795</c:v>
                </c:pt>
                <c:pt idx="1426">
                  <c:v>43796</c:v>
                </c:pt>
                <c:pt idx="1427">
                  <c:v>43797</c:v>
                </c:pt>
                <c:pt idx="1428">
                  <c:v>43798</c:v>
                </c:pt>
                <c:pt idx="1429">
                  <c:v>43799</c:v>
                </c:pt>
                <c:pt idx="1430">
                  <c:v>43800</c:v>
                </c:pt>
                <c:pt idx="1431">
                  <c:v>43801</c:v>
                </c:pt>
                <c:pt idx="1432">
                  <c:v>43802</c:v>
                </c:pt>
                <c:pt idx="1433">
                  <c:v>43803</c:v>
                </c:pt>
                <c:pt idx="1434">
                  <c:v>43804</c:v>
                </c:pt>
                <c:pt idx="1435">
                  <c:v>43805</c:v>
                </c:pt>
                <c:pt idx="1436">
                  <c:v>43806</c:v>
                </c:pt>
                <c:pt idx="1437">
                  <c:v>43807</c:v>
                </c:pt>
                <c:pt idx="1438">
                  <c:v>43808</c:v>
                </c:pt>
                <c:pt idx="1439">
                  <c:v>43809</c:v>
                </c:pt>
                <c:pt idx="1440">
                  <c:v>43810</c:v>
                </c:pt>
                <c:pt idx="1441">
                  <c:v>43811</c:v>
                </c:pt>
                <c:pt idx="1442">
                  <c:v>43812</c:v>
                </c:pt>
                <c:pt idx="1443">
                  <c:v>43813</c:v>
                </c:pt>
                <c:pt idx="1444">
                  <c:v>43814</c:v>
                </c:pt>
                <c:pt idx="1445">
                  <c:v>43815</c:v>
                </c:pt>
                <c:pt idx="1446">
                  <c:v>43816</c:v>
                </c:pt>
                <c:pt idx="1447">
                  <c:v>43817</c:v>
                </c:pt>
                <c:pt idx="1448">
                  <c:v>43818</c:v>
                </c:pt>
                <c:pt idx="1449">
                  <c:v>43819</c:v>
                </c:pt>
                <c:pt idx="1450">
                  <c:v>43820</c:v>
                </c:pt>
                <c:pt idx="1451">
                  <c:v>43821</c:v>
                </c:pt>
                <c:pt idx="1452">
                  <c:v>43822</c:v>
                </c:pt>
                <c:pt idx="1453">
                  <c:v>43823</c:v>
                </c:pt>
                <c:pt idx="1454">
                  <c:v>43824</c:v>
                </c:pt>
                <c:pt idx="1455">
                  <c:v>43825</c:v>
                </c:pt>
                <c:pt idx="1456">
                  <c:v>43826</c:v>
                </c:pt>
                <c:pt idx="1457">
                  <c:v>43827</c:v>
                </c:pt>
                <c:pt idx="1458">
                  <c:v>43828</c:v>
                </c:pt>
                <c:pt idx="1459">
                  <c:v>43829</c:v>
                </c:pt>
                <c:pt idx="1460">
                  <c:v>43830</c:v>
                </c:pt>
                <c:pt idx="1461">
                  <c:v>43831</c:v>
                </c:pt>
                <c:pt idx="1462">
                  <c:v>43832</c:v>
                </c:pt>
                <c:pt idx="1463">
                  <c:v>43833</c:v>
                </c:pt>
                <c:pt idx="1464">
                  <c:v>43834</c:v>
                </c:pt>
                <c:pt idx="1465">
                  <c:v>43835</c:v>
                </c:pt>
                <c:pt idx="1466">
                  <c:v>43836</c:v>
                </c:pt>
                <c:pt idx="1467">
                  <c:v>43837</c:v>
                </c:pt>
                <c:pt idx="1468">
                  <c:v>43838</c:v>
                </c:pt>
                <c:pt idx="1469">
                  <c:v>43839</c:v>
                </c:pt>
                <c:pt idx="1470">
                  <c:v>43840</c:v>
                </c:pt>
                <c:pt idx="1471">
                  <c:v>43841</c:v>
                </c:pt>
                <c:pt idx="1472">
                  <c:v>43842</c:v>
                </c:pt>
                <c:pt idx="1473">
                  <c:v>43843</c:v>
                </c:pt>
                <c:pt idx="1474">
                  <c:v>43844</c:v>
                </c:pt>
                <c:pt idx="1475">
                  <c:v>43845</c:v>
                </c:pt>
                <c:pt idx="1476">
                  <c:v>43846</c:v>
                </c:pt>
                <c:pt idx="1477">
                  <c:v>43847</c:v>
                </c:pt>
                <c:pt idx="1478">
                  <c:v>43848</c:v>
                </c:pt>
                <c:pt idx="1479">
                  <c:v>43849</c:v>
                </c:pt>
                <c:pt idx="1480">
                  <c:v>43850</c:v>
                </c:pt>
                <c:pt idx="1481">
                  <c:v>43851</c:v>
                </c:pt>
                <c:pt idx="1482">
                  <c:v>43852</c:v>
                </c:pt>
                <c:pt idx="1483">
                  <c:v>43853</c:v>
                </c:pt>
                <c:pt idx="1484">
                  <c:v>43854</c:v>
                </c:pt>
                <c:pt idx="1485">
                  <c:v>43855</c:v>
                </c:pt>
                <c:pt idx="1486">
                  <c:v>43856</c:v>
                </c:pt>
                <c:pt idx="1487">
                  <c:v>43857</c:v>
                </c:pt>
                <c:pt idx="1488">
                  <c:v>43858</c:v>
                </c:pt>
                <c:pt idx="1489">
                  <c:v>43859</c:v>
                </c:pt>
                <c:pt idx="1490">
                  <c:v>43860</c:v>
                </c:pt>
                <c:pt idx="1491">
                  <c:v>43861</c:v>
                </c:pt>
                <c:pt idx="1492">
                  <c:v>43862</c:v>
                </c:pt>
                <c:pt idx="1493">
                  <c:v>43863</c:v>
                </c:pt>
                <c:pt idx="1494">
                  <c:v>43864</c:v>
                </c:pt>
                <c:pt idx="1495">
                  <c:v>43865</c:v>
                </c:pt>
                <c:pt idx="1496">
                  <c:v>43866</c:v>
                </c:pt>
                <c:pt idx="1497">
                  <c:v>43867</c:v>
                </c:pt>
                <c:pt idx="1498">
                  <c:v>43868</c:v>
                </c:pt>
                <c:pt idx="1499">
                  <c:v>43869</c:v>
                </c:pt>
                <c:pt idx="1500">
                  <c:v>43870</c:v>
                </c:pt>
                <c:pt idx="1501">
                  <c:v>43871</c:v>
                </c:pt>
                <c:pt idx="1502">
                  <c:v>43872</c:v>
                </c:pt>
                <c:pt idx="1503">
                  <c:v>43873</c:v>
                </c:pt>
                <c:pt idx="1504">
                  <c:v>43874</c:v>
                </c:pt>
                <c:pt idx="1505">
                  <c:v>43875</c:v>
                </c:pt>
                <c:pt idx="1506">
                  <c:v>43876</c:v>
                </c:pt>
                <c:pt idx="1507">
                  <c:v>43877</c:v>
                </c:pt>
                <c:pt idx="1508">
                  <c:v>43878</c:v>
                </c:pt>
                <c:pt idx="1509">
                  <c:v>43879</c:v>
                </c:pt>
                <c:pt idx="1510">
                  <c:v>43880</c:v>
                </c:pt>
                <c:pt idx="1511">
                  <c:v>43881</c:v>
                </c:pt>
                <c:pt idx="1512">
                  <c:v>43882</c:v>
                </c:pt>
                <c:pt idx="1513">
                  <c:v>43883</c:v>
                </c:pt>
                <c:pt idx="1514">
                  <c:v>43884</c:v>
                </c:pt>
                <c:pt idx="1515">
                  <c:v>43885</c:v>
                </c:pt>
                <c:pt idx="1516">
                  <c:v>43886</c:v>
                </c:pt>
                <c:pt idx="1517">
                  <c:v>43887</c:v>
                </c:pt>
                <c:pt idx="1518">
                  <c:v>43888</c:v>
                </c:pt>
                <c:pt idx="1519">
                  <c:v>43889</c:v>
                </c:pt>
                <c:pt idx="1520">
                  <c:v>43890</c:v>
                </c:pt>
                <c:pt idx="1521">
                  <c:v>43891</c:v>
                </c:pt>
                <c:pt idx="1522">
                  <c:v>43892</c:v>
                </c:pt>
                <c:pt idx="1523">
                  <c:v>43893</c:v>
                </c:pt>
                <c:pt idx="1524">
                  <c:v>43894</c:v>
                </c:pt>
                <c:pt idx="1525">
                  <c:v>43895</c:v>
                </c:pt>
                <c:pt idx="1526">
                  <c:v>43896</c:v>
                </c:pt>
                <c:pt idx="1527">
                  <c:v>43897</c:v>
                </c:pt>
                <c:pt idx="1528">
                  <c:v>43898</c:v>
                </c:pt>
                <c:pt idx="1529">
                  <c:v>43899</c:v>
                </c:pt>
                <c:pt idx="1530">
                  <c:v>43900</c:v>
                </c:pt>
                <c:pt idx="1531">
                  <c:v>43901</c:v>
                </c:pt>
                <c:pt idx="1532">
                  <c:v>43902</c:v>
                </c:pt>
                <c:pt idx="1533">
                  <c:v>43903</c:v>
                </c:pt>
                <c:pt idx="1534">
                  <c:v>43904</c:v>
                </c:pt>
                <c:pt idx="1535">
                  <c:v>43905</c:v>
                </c:pt>
                <c:pt idx="1536">
                  <c:v>43906</c:v>
                </c:pt>
                <c:pt idx="1537">
                  <c:v>43907</c:v>
                </c:pt>
                <c:pt idx="1538">
                  <c:v>43908</c:v>
                </c:pt>
                <c:pt idx="1539">
                  <c:v>43909</c:v>
                </c:pt>
                <c:pt idx="1540">
                  <c:v>43910</c:v>
                </c:pt>
                <c:pt idx="1541">
                  <c:v>43911</c:v>
                </c:pt>
                <c:pt idx="1542">
                  <c:v>43912</c:v>
                </c:pt>
                <c:pt idx="1543">
                  <c:v>43913</c:v>
                </c:pt>
                <c:pt idx="1544">
                  <c:v>43914</c:v>
                </c:pt>
                <c:pt idx="1545">
                  <c:v>43915</c:v>
                </c:pt>
                <c:pt idx="1546">
                  <c:v>43916</c:v>
                </c:pt>
                <c:pt idx="1547">
                  <c:v>43917</c:v>
                </c:pt>
                <c:pt idx="1548">
                  <c:v>43918</c:v>
                </c:pt>
                <c:pt idx="1549">
                  <c:v>43919</c:v>
                </c:pt>
                <c:pt idx="1550">
                  <c:v>43920</c:v>
                </c:pt>
                <c:pt idx="1551">
                  <c:v>43921</c:v>
                </c:pt>
                <c:pt idx="1552">
                  <c:v>43922</c:v>
                </c:pt>
                <c:pt idx="1553">
                  <c:v>43923</c:v>
                </c:pt>
                <c:pt idx="1554">
                  <c:v>43924</c:v>
                </c:pt>
                <c:pt idx="1555">
                  <c:v>43925</c:v>
                </c:pt>
                <c:pt idx="1556">
                  <c:v>43926</c:v>
                </c:pt>
                <c:pt idx="1557">
                  <c:v>43927</c:v>
                </c:pt>
                <c:pt idx="1558">
                  <c:v>43928</c:v>
                </c:pt>
                <c:pt idx="1559">
                  <c:v>43929</c:v>
                </c:pt>
                <c:pt idx="1560">
                  <c:v>43930</c:v>
                </c:pt>
                <c:pt idx="1561">
                  <c:v>43931</c:v>
                </c:pt>
                <c:pt idx="1562">
                  <c:v>43932</c:v>
                </c:pt>
                <c:pt idx="1563">
                  <c:v>43933</c:v>
                </c:pt>
                <c:pt idx="1564">
                  <c:v>43934</c:v>
                </c:pt>
                <c:pt idx="1565">
                  <c:v>43935</c:v>
                </c:pt>
                <c:pt idx="1566">
                  <c:v>43936</c:v>
                </c:pt>
                <c:pt idx="1567">
                  <c:v>43937</c:v>
                </c:pt>
                <c:pt idx="1568">
                  <c:v>43938</c:v>
                </c:pt>
                <c:pt idx="1569">
                  <c:v>43939</c:v>
                </c:pt>
                <c:pt idx="1570">
                  <c:v>43940</c:v>
                </c:pt>
                <c:pt idx="1571">
                  <c:v>43941</c:v>
                </c:pt>
                <c:pt idx="1572">
                  <c:v>43942</c:v>
                </c:pt>
                <c:pt idx="1573">
                  <c:v>43943</c:v>
                </c:pt>
                <c:pt idx="1574">
                  <c:v>43944</c:v>
                </c:pt>
                <c:pt idx="1575">
                  <c:v>43945</c:v>
                </c:pt>
                <c:pt idx="1576">
                  <c:v>43946</c:v>
                </c:pt>
                <c:pt idx="1577">
                  <c:v>43947</c:v>
                </c:pt>
                <c:pt idx="1578">
                  <c:v>43948</c:v>
                </c:pt>
                <c:pt idx="1579">
                  <c:v>43949</c:v>
                </c:pt>
                <c:pt idx="1580">
                  <c:v>43950</c:v>
                </c:pt>
                <c:pt idx="1581">
                  <c:v>43951</c:v>
                </c:pt>
                <c:pt idx="1582">
                  <c:v>43952</c:v>
                </c:pt>
                <c:pt idx="1583">
                  <c:v>43953</c:v>
                </c:pt>
                <c:pt idx="1584">
                  <c:v>43954</c:v>
                </c:pt>
                <c:pt idx="1585">
                  <c:v>43955</c:v>
                </c:pt>
                <c:pt idx="1586">
                  <c:v>43956</c:v>
                </c:pt>
                <c:pt idx="1587">
                  <c:v>43957</c:v>
                </c:pt>
                <c:pt idx="1588">
                  <c:v>43958</c:v>
                </c:pt>
                <c:pt idx="1589">
                  <c:v>43959</c:v>
                </c:pt>
                <c:pt idx="1590">
                  <c:v>43960</c:v>
                </c:pt>
                <c:pt idx="1591">
                  <c:v>43961</c:v>
                </c:pt>
                <c:pt idx="1592">
                  <c:v>43962</c:v>
                </c:pt>
                <c:pt idx="1593">
                  <c:v>43963</c:v>
                </c:pt>
                <c:pt idx="1594">
                  <c:v>43964</c:v>
                </c:pt>
                <c:pt idx="1595">
                  <c:v>43965</c:v>
                </c:pt>
                <c:pt idx="1596">
                  <c:v>43966</c:v>
                </c:pt>
                <c:pt idx="1597">
                  <c:v>43967</c:v>
                </c:pt>
                <c:pt idx="1598">
                  <c:v>43968</c:v>
                </c:pt>
                <c:pt idx="1599">
                  <c:v>43969</c:v>
                </c:pt>
                <c:pt idx="1600">
                  <c:v>43970</c:v>
                </c:pt>
                <c:pt idx="1601">
                  <c:v>43971</c:v>
                </c:pt>
                <c:pt idx="1602">
                  <c:v>43972</c:v>
                </c:pt>
                <c:pt idx="1603">
                  <c:v>43973</c:v>
                </c:pt>
                <c:pt idx="1604">
                  <c:v>43974</c:v>
                </c:pt>
                <c:pt idx="1605">
                  <c:v>43975</c:v>
                </c:pt>
                <c:pt idx="1606">
                  <c:v>43976</c:v>
                </c:pt>
                <c:pt idx="1607">
                  <c:v>43977</c:v>
                </c:pt>
                <c:pt idx="1608">
                  <c:v>43978</c:v>
                </c:pt>
                <c:pt idx="1609">
                  <c:v>43979</c:v>
                </c:pt>
                <c:pt idx="1610">
                  <c:v>43980</c:v>
                </c:pt>
                <c:pt idx="1611">
                  <c:v>43981</c:v>
                </c:pt>
                <c:pt idx="1612">
                  <c:v>43982</c:v>
                </c:pt>
                <c:pt idx="1613">
                  <c:v>43983</c:v>
                </c:pt>
                <c:pt idx="1614">
                  <c:v>43984</c:v>
                </c:pt>
                <c:pt idx="1615">
                  <c:v>43985</c:v>
                </c:pt>
                <c:pt idx="1616">
                  <c:v>43986</c:v>
                </c:pt>
                <c:pt idx="1617">
                  <c:v>43987</c:v>
                </c:pt>
                <c:pt idx="1618">
                  <c:v>43988</c:v>
                </c:pt>
                <c:pt idx="1619">
                  <c:v>43989</c:v>
                </c:pt>
                <c:pt idx="1620">
                  <c:v>43990</c:v>
                </c:pt>
                <c:pt idx="1621">
                  <c:v>43991</c:v>
                </c:pt>
                <c:pt idx="1622">
                  <c:v>43992</c:v>
                </c:pt>
                <c:pt idx="1623">
                  <c:v>43993</c:v>
                </c:pt>
                <c:pt idx="1624">
                  <c:v>43994</c:v>
                </c:pt>
                <c:pt idx="1625">
                  <c:v>43995</c:v>
                </c:pt>
                <c:pt idx="1626">
                  <c:v>43996</c:v>
                </c:pt>
                <c:pt idx="1627">
                  <c:v>43997</c:v>
                </c:pt>
                <c:pt idx="1628">
                  <c:v>43998</c:v>
                </c:pt>
                <c:pt idx="1629">
                  <c:v>43999</c:v>
                </c:pt>
                <c:pt idx="1630">
                  <c:v>44000</c:v>
                </c:pt>
                <c:pt idx="1631">
                  <c:v>44001</c:v>
                </c:pt>
                <c:pt idx="1632">
                  <c:v>44002</c:v>
                </c:pt>
                <c:pt idx="1633">
                  <c:v>44003</c:v>
                </c:pt>
                <c:pt idx="1634">
                  <c:v>44004</c:v>
                </c:pt>
                <c:pt idx="1635">
                  <c:v>44005</c:v>
                </c:pt>
                <c:pt idx="1636">
                  <c:v>44006</c:v>
                </c:pt>
                <c:pt idx="1637">
                  <c:v>44007</c:v>
                </c:pt>
                <c:pt idx="1638">
                  <c:v>44008</c:v>
                </c:pt>
                <c:pt idx="1639">
                  <c:v>44009</c:v>
                </c:pt>
                <c:pt idx="1640">
                  <c:v>44010</c:v>
                </c:pt>
                <c:pt idx="1641">
                  <c:v>44011</c:v>
                </c:pt>
                <c:pt idx="1642">
                  <c:v>44012</c:v>
                </c:pt>
                <c:pt idx="1643">
                  <c:v>44013</c:v>
                </c:pt>
                <c:pt idx="1644">
                  <c:v>44014</c:v>
                </c:pt>
                <c:pt idx="1645">
                  <c:v>44015</c:v>
                </c:pt>
                <c:pt idx="1646">
                  <c:v>44016</c:v>
                </c:pt>
                <c:pt idx="1647">
                  <c:v>44017</c:v>
                </c:pt>
                <c:pt idx="1648">
                  <c:v>44018</c:v>
                </c:pt>
                <c:pt idx="1649">
                  <c:v>44019</c:v>
                </c:pt>
                <c:pt idx="1650">
                  <c:v>44020</c:v>
                </c:pt>
                <c:pt idx="1651">
                  <c:v>44021</c:v>
                </c:pt>
                <c:pt idx="1652">
                  <c:v>44022</c:v>
                </c:pt>
                <c:pt idx="1653">
                  <c:v>44023</c:v>
                </c:pt>
                <c:pt idx="1654">
                  <c:v>44024</c:v>
                </c:pt>
                <c:pt idx="1655">
                  <c:v>44025</c:v>
                </c:pt>
                <c:pt idx="1656">
                  <c:v>44026</c:v>
                </c:pt>
                <c:pt idx="1657">
                  <c:v>44027</c:v>
                </c:pt>
                <c:pt idx="1658">
                  <c:v>44028</c:v>
                </c:pt>
                <c:pt idx="1659">
                  <c:v>44029</c:v>
                </c:pt>
                <c:pt idx="1660">
                  <c:v>44030</c:v>
                </c:pt>
                <c:pt idx="1661">
                  <c:v>44031</c:v>
                </c:pt>
                <c:pt idx="1662">
                  <c:v>44032</c:v>
                </c:pt>
                <c:pt idx="1663">
                  <c:v>44033</c:v>
                </c:pt>
                <c:pt idx="1664">
                  <c:v>44034</c:v>
                </c:pt>
                <c:pt idx="1665">
                  <c:v>44035</c:v>
                </c:pt>
                <c:pt idx="1666">
                  <c:v>44036</c:v>
                </c:pt>
                <c:pt idx="1667">
                  <c:v>44037</c:v>
                </c:pt>
                <c:pt idx="1668">
                  <c:v>44038</c:v>
                </c:pt>
                <c:pt idx="1669">
                  <c:v>44039</c:v>
                </c:pt>
                <c:pt idx="1670">
                  <c:v>44040</c:v>
                </c:pt>
                <c:pt idx="1671">
                  <c:v>44041</c:v>
                </c:pt>
                <c:pt idx="1672">
                  <c:v>44042</c:v>
                </c:pt>
                <c:pt idx="1673">
                  <c:v>44043</c:v>
                </c:pt>
                <c:pt idx="1674">
                  <c:v>44044</c:v>
                </c:pt>
                <c:pt idx="1675">
                  <c:v>44045</c:v>
                </c:pt>
                <c:pt idx="1676">
                  <c:v>44046</c:v>
                </c:pt>
                <c:pt idx="1677">
                  <c:v>44047</c:v>
                </c:pt>
                <c:pt idx="1678">
                  <c:v>44048</c:v>
                </c:pt>
                <c:pt idx="1679">
                  <c:v>44049</c:v>
                </c:pt>
                <c:pt idx="1680">
                  <c:v>44050</c:v>
                </c:pt>
                <c:pt idx="1681">
                  <c:v>44051</c:v>
                </c:pt>
                <c:pt idx="1682">
                  <c:v>44052</c:v>
                </c:pt>
                <c:pt idx="1683">
                  <c:v>44053</c:v>
                </c:pt>
                <c:pt idx="1684">
                  <c:v>44054</c:v>
                </c:pt>
                <c:pt idx="1685">
                  <c:v>44055</c:v>
                </c:pt>
                <c:pt idx="1686">
                  <c:v>44056</c:v>
                </c:pt>
                <c:pt idx="1687">
                  <c:v>44057</c:v>
                </c:pt>
                <c:pt idx="1688">
                  <c:v>44058</c:v>
                </c:pt>
                <c:pt idx="1689">
                  <c:v>44059</c:v>
                </c:pt>
                <c:pt idx="1690">
                  <c:v>44060</c:v>
                </c:pt>
                <c:pt idx="1691">
                  <c:v>44061</c:v>
                </c:pt>
                <c:pt idx="1692">
                  <c:v>44062</c:v>
                </c:pt>
                <c:pt idx="1693">
                  <c:v>44063</c:v>
                </c:pt>
                <c:pt idx="1694">
                  <c:v>44064</c:v>
                </c:pt>
                <c:pt idx="1695">
                  <c:v>44065</c:v>
                </c:pt>
                <c:pt idx="1696">
                  <c:v>44066</c:v>
                </c:pt>
                <c:pt idx="1697">
                  <c:v>44067</c:v>
                </c:pt>
                <c:pt idx="1698">
                  <c:v>44068</c:v>
                </c:pt>
                <c:pt idx="1699">
                  <c:v>44069</c:v>
                </c:pt>
                <c:pt idx="1700">
                  <c:v>44070</c:v>
                </c:pt>
                <c:pt idx="1701">
                  <c:v>44071</c:v>
                </c:pt>
                <c:pt idx="1702">
                  <c:v>44072</c:v>
                </c:pt>
                <c:pt idx="1703">
                  <c:v>44073</c:v>
                </c:pt>
                <c:pt idx="1704">
                  <c:v>44074</c:v>
                </c:pt>
                <c:pt idx="1705">
                  <c:v>44075</c:v>
                </c:pt>
                <c:pt idx="1706">
                  <c:v>44076</c:v>
                </c:pt>
                <c:pt idx="1707">
                  <c:v>44077</c:v>
                </c:pt>
                <c:pt idx="1708">
                  <c:v>44078</c:v>
                </c:pt>
                <c:pt idx="1709">
                  <c:v>44079</c:v>
                </c:pt>
                <c:pt idx="1710">
                  <c:v>44080</c:v>
                </c:pt>
                <c:pt idx="1711">
                  <c:v>44081</c:v>
                </c:pt>
                <c:pt idx="1712">
                  <c:v>44082</c:v>
                </c:pt>
                <c:pt idx="1713">
                  <c:v>44083</c:v>
                </c:pt>
                <c:pt idx="1714">
                  <c:v>44084</c:v>
                </c:pt>
                <c:pt idx="1715">
                  <c:v>44085</c:v>
                </c:pt>
                <c:pt idx="1716">
                  <c:v>44086</c:v>
                </c:pt>
                <c:pt idx="1717">
                  <c:v>44087</c:v>
                </c:pt>
                <c:pt idx="1718">
                  <c:v>44088</c:v>
                </c:pt>
                <c:pt idx="1719">
                  <c:v>44089</c:v>
                </c:pt>
                <c:pt idx="1720">
                  <c:v>44090</c:v>
                </c:pt>
                <c:pt idx="1721">
                  <c:v>44091</c:v>
                </c:pt>
                <c:pt idx="1722">
                  <c:v>44092</c:v>
                </c:pt>
                <c:pt idx="1723">
                  <c:v>44093</c:v>
                </c:pt>
                <c:pt idx="1724">
                  <c:v>44094</c:v>
                </c:pt>
                <c:pt idx="1725">
                  <c:v>44095</c:v>
                </c:pt>
                <c:pt idx="1726">
                  <c:v>44096</c:v>
                </c:pt>
                <c:pt idx="1727">
                  <c:v>44097</c:v>
                </c:pt>
                <c:pt idx="1728">
                  <c:v>44098</c:v>
                </c:pt>
                <c:pt idx="1729">
                  <c:v>44099</c:v>
                </c:pt>
                <c:pt idx="1730">
                  <c:v>44100</c:v>
                </c:pt>
                <c:pt idx="1731">
                  <c:v>44101</c:v>
                </c:pt>
                <c:pt idx="1732">
                  <c:v>44102</c:v>
                </c:pt>
                <c:pt idx="1733">
                  <c:v>44103</c:v>
                </c:pt>
                <c:pt idx="1734">
                  <c:v>44104</c:v>
                </c:pt>
                <c:pt idx="1735">
                  <c:v>44105</c:v>
                </c:pt>
                <c:pt idx="1736">
                  <c:v>44106</c:v>
                </c:pt>
                <c:pt idx="1737">
                  <c:v>44107</c:v>
                </c:pt>
                <c:pt idx="1738">
                  <c:v>44108</c:v>
                </c:pt>
                <c:pt idx="1739">
                  <c:v>44109</c:v>
                </c:pt>
                <c:pt idx="1740">
                  <c:v>44110</c:v>
                </c:pt>
                <c:pt idx="1741">
                  <c:v>44111</c:v>
                </c:pt>
                <c:pt idx="1742">
                  <c:v>44112</c:v>
                </c:pt>
                <c:pt idx="1743">
                  <c:v>44113</c:v>
                </c:pt>
                <c:pt idx="1744">
                  <c:v>44114</c:v>
                </c:pt>
                <c:pt idx="1745">
                  <c:v>44115</c:v>
                </c:pt>
                <c:pt idx="1746">
                  <c:v>44116</c:v>
                </c:pt>
                <c:pt idx="1747">
                  <c:v>44117</c:v>
                </c:pt>
                <c:pt idx="1748">
                  <c:v>44118</c:v>
                </c:pt>
                <c:pt idx="1749">
                  <c:v>44119</c:v>
                </c:pt>
                <c:pt idx="1750">
                  <c:v>44120</c:v>
                </c:pt>
                <c:pt idx="1751">
                  <c:v>44121</c:v>
                </c:pt>
                <c:pt idx="1752">
                  <c:v>44122</c:v>
                </c:pt>
                <c:pt idx="1753">
                  <c:v>44123</c:v>
                </c:pt>
                <c:pt idx="1754">
                  <c:v>44124</c:v>
                </c:pt>
                <c:pt idx="1755">
                  <c:v>44125</c:v>
                </c:pt>
                <c:pt idx="1756">
                  <c:v>44126</c:v>
                </c:pt>
                <c:pt idx="1757">
                  <c:v>44127</c:v>
                </c:pt>
                <c:pt idx="1758">
                  <c:v>44128</c:v>
                </c:pt>
                <c:pt idx="1759">
                  <c:v>44129</c:v>
                </c:pt>
                <c:pt idx="1760">
                  <c:v>44130</c:v>
                </c:pt>
                <c:pt idx="1761">
                  <c:v>44131</c:v>
                </c:pt>
                <c:pt idx="1762">
                  <c:v>44132</c:v>
                </c:pt>
                <c:pt idx="1763">
                  <c:v>44133</c:v>
                </c:pt>
                <c:pt idx="1764">
                  <c:v>44134</c:v>
                </c:pt>
                <c:pt idx="1765">
                  <c:v>44135</c:v>
                </c:pt>
                <c:pt idx="1766">
                  <c:v>44136</c:v>
                </c:pt>
                <c:pt idx="1767">
                  <c:v>44137</c:v>
                </c:pt>
                <c:pt idx="1768">
                  <c:v>44138</c:v>
                </c:pt>
                <c:pt idx="1769">
                  <c:v>44139</c:v>
                </c:pt>
                <c:pt idx="1770">
                  <c:v>44140</c:v>
                </c:pt>
                <c:pt idx="1771">
                  <c:v>44141</c:v>
                </c:pt>
                <c:pt idx="1772">
                  <c:v>44142</c:v>
                </c:pt>
                <c:pt idx="1773">
                  <c:v>44143</c:v>
                </c:pt>
                <c:pt idx="1774">
                  <c:v>44144</c:v>
                </c:pt>
                <c:pt idx="1775">
                  <c:v>44145</c:v>
                </c:pt>
                <c:pt idx="1776">
                  <c:v>44146</c:v>
                </c:pt>
                <c:pt idx="1777">
                  <c:v>44147</c:v>
                </c:pt>
                <c:pt idx="1778">
                  <c:v>44148</c:v>
                </c:pt>
                <c:pt idx="1779">
                  <c:v>44149</c:v>
                </c:pt>
                <c:pt idx="1780">
                  <c:v>44150</c:v>
                </c:pt>
                <c:pt idx="1781">
                  <c:v>44151</c:v>
                </c:pt>
                <c:pt idx="1782">
                  <c:v>44152</c:v>
                </c:pt>
                <c:pt idx="1783">
                  <c:v>44153</c:v>
                </c:pt>
                <c:pt idx="1784">
                  <c:v>44154</c:v>
                </c:pt>
                <c:pt idx="1785">
                  <c:v>44155</c:v>
                </c:pt>
                <c:pt idx="1786">
                  <c:v>44156</c:v>
                </c:pt>
                <c:pt idx="1787">
                  <c:v>44157</c:v>
                </c:pt>
                <c:pt idx="1788">
                  <c:v>44158</c:v>
                </c:pt>
                <c:pt idx="1789">
                  <c:v>44159</c:v>
                </c:pt>
                <c:pt idx="1790">
                  <c:v>44160</c:v>
                </c:pt>
                <c:pt idx="1791">
                  <c:v>44161</c:v>
                </c:pt>
                <c:pt idx="1792">
                  <c:v>44162</c:v>
                </c:pt>
                <c:pt idx="1793">
                  <c:v>44163</c:v>
                </c:pt>
                <c:pt idx="1794">
                  <c:v>44164</c:v>
                </c:pt>
                <c:pt idx="1795">
                  <c:v>44165</c:v>
                </c:pt>
                <c:pt idx="1796">
                  <c:v>44166</c:v>
                </c:pt>
                <c:pt idx="1797">
                  <c:v>44167</c:v>
                </c:pt>
                <c:pt idx="1798">
                  <c:v>44168</c:v>
                </c:pt>
                <c:pt idx="1799">
                  <c:v>44169</c:v>
                </c:pt>
                <c:pt idx="1800">
                  <c:v>44170</c:v>
                </c:pt>
                <c:pt idx="1801">
                  <c:v>44171</c:v>
                </c:pt>
                <c:pt idx="1802">
                  <c:v>44172</c:v>
                </c:pt>
                <c:pt idx="1803">
                  <c:v>44173</c:v>
                </c:pt>
                <c:pt idx="1804">
                  <c:v>44174</c:v>
                </c:pt>
                <c:pt idx="1805">
                  <c:v>44175</c:v>
                </c:pt>
                <c:pt idx="1806">
                  <c:v>44176</c:v>
                </c:pt>
                <c:pt idx="1807">
                  <c:v>44177</c:v>
                </c:pt>
                <c:pt idx="1808">
                  <c:v>44178</c:v>
                </c:pt>
                <c:pt idx="1809">
                  <c:v>44179</c:v>
                </c:pt>
                <c:pt idx="1810">
                  <c:v>44180</c:v>
                </c:pt>
                <c:pt idx="1811">
                  <c:v>44181</c:v>
                </c:pt>
                <c:pt idx="1812">
                  <c:v>44182</c:v>
                </c:pt>
                <c:pt idx="1813">
                  <c:v>44183</c:v>
                </c:pt>
                <c:pt idx="1814">
                  <c:v>44184</c:v>
                </c:pt>
                <c:pt idx="1815">
                  <c:v>44185</c:v>
                </c:pt>
                <c:pt idx="1816">
                  <c:v>44186</c:v>
                </c:pt>
                <c:pt idx="1817">
                  <c:v>44187</c:v>
                </c:pt>
                <c:pt idx="1818">
                  <c:v>44188</c:v>
                </c:pt>
                <c:pt idx="1819">
                  <c:v>44189</c:v>
                </c:pt>
                <c:pt idx="1820">
                  <c:v>44190</c:v>
                </c:pt>
                <c:pt idx="1821">
                  <c:v>44191</c:v>
                </c:pt>
                <c:pt idx="1822">
                  <c:v>44192</c:v>
                </c:pt>
                <c:pt idx="1823">
                  <c:v>44193</c:v>
                </c:pt>
                <c:pt idx="1824">
                  <c:v>44194</c:v>
                </c:pt>
                <c:pt idx="1825">
                  <c:v>44195</c:v>
                </c:pt>
                <c:pt idx="1826">
                  <c:v>44196</c:v>
                </c:pt>
                <c:pt idx="1827">
                  <c:v>44197</c:v>
                </c:pt>
                <c:pt idx="1828">
                  <c:v>44198</c:v>
                </c:pt>
                <c:pt idx="1829">
                  <c:v>44199</c:v>
                </c:pt>
                <c:pt idx="1830">
                  <c:v>44200</c:v>
                </c:pt>
                <c:pt idx="1831">
                  <c:v>44201</c:v>
                </c:pt>
                <c:pt idx="1832">
                  <c:v>44202</c:v>
                </c:pt>
                <c:pt idx="1833">
                  <c:v>44203</c:v>
                </c:pt>
                <c:pt idx="1834">
                  <c:v>44204</c:v>
                </c:pt>
                <c:pt idx="1835">
                  <c:v>44205</c:v>
                </c:pt>
                <c:pt idx="1836">
                  <c:v>44206</c:v>
                </c:pt>
                <c:pt idx="1837">
                  <c:v>44207</c:v>
                </c:pt>
                <c:pt idx="1838">
                  <c:v>44208</c:v>
                </c:pt>
                <c:pt idx="1839">
                  <c:v>44209</c:v>
                </c:pt>
                <c:pt idx="1840">
                  <c:v>44210</c:v>
                </c:pt>
                <c:pt idx="1841">
                  <c:v>44211</c:v>
                </c:pt>
                <c:pt idx="1842">
                  <c:v>44212</c:v>
                </c:pt>
                <c:pt idx="1843">
                  <c:v>44213</c:v>
                </c:pt>
                <c:pt idx="1844">
                  <c:v>44214</c:v>
                </c:pt>
                <c:pt idx="1845">
                  <c:v>44215</c:v>
                </c:pt>
                <c:pt idx="1846">
                  <c:v>44216</c:v>
                </c:pt>
                <c:pt idx="1847">
                  <c:v>44217</c:v>
                </c:pt>
                <c:pt idx="1848">
                  <c:v>44218</c:v>
                </c:pt>
                <c:pt idx="1849">
                  <c:v>44219</c:v>
                </c:pt>
                <c:pt idx="1850">
                  <c:v>44220</c:v>
                </c:pt>
                <c:pt idx="1851">
                  <c:v>44221</c:v>
                </c:pt>
                <c:pt idx="1852">
                  <c:v>44222</c:v>
                </c:pt>
                <c:pt idx="1853">
                  <c:v>44223</c:v>
                </c:pt>
                <c:pt idx="1854">
                  <c:v>44224</c:v>
                </c:pt>
                <c:pt idx="1855">
                  <c:v>44225</c:v>
                </c:pt>
                <c:pt idx="1856">
                  <c:v>44226</c:v>
                </c:pt>
                <c:pt idx="1857">
                  <c:v>44227</c:v>
                </c:pt>
                <c:pt idx="1858">
                  <c:v>44228</c:v>
                </c:pt>
                <c:pt idx="1859">
                  <c:v>44229</c:v>
                </c:pt>
                <c:pt idx="1860">
                  <c:v>44230</c:v>
                </c:pt>
                <c:pt idx="1861">
                  <c:v>44231</c:v>
                </c:pt>
                <c:pt idx="1862">
                  <c:v>44232</c:v>
                </c:pt>
                <c:pt idx="1863">
                  <c:v>44233</c:v>
                </c:pt>
                <c:pt idx="1864">
                  <c:v>44234</c:v>
                </c:pt>
                <c:pt idx="1865">
                  <c:v>44235</c:v>
                </c:pt>
                <c:pt idx="1866">
                  <c:v>44236</c:v>
                </c:pt>
                <c:pt idx="1867">
                  <c:v>44237</c:v>
                </c:pt>
                <c:pt idx="1868">
                  <c:v>44238</c:v>
                </c:pt>
                <c:pt idx="1869">
                  <c:v>44239</c:v>
                </c:pt>
                <c:pt idx="1870">
                  <c:v>44240</c:v>
                </c:pt>
                <c:pt idx="1871">
                  <c:v>44241</c:v>
                </c:pt>
                <c:pt idx="1872">
                  <c:v>44242</c:v>
                </c:pt>
                <c:pt idx="1873">
                  <c:v>44243</c:v>
                </c:pt>
                <c:pt idx="1874">
                  <c:v>44244</c:v>
                </c:pt>
                <c:pt idx="1875">
                  <c:v>44245</c:v>
                </c:pt>
                <c:pt idx="1876">
                  <c:v>44246</c:v>
                </c:pt>
                <c:pt idx="1877">
                  <c:v>44247</c:v>
                </c:pt>
                <c:pt idx="1878">
                  <c:v>44248</c:v>
                </c:pt>
                <c:pt idx="1879">
                  <c:v>44249</c:v>
                </c:pt>
                <c:pt idx="1880">
                  <c:v>44250</c:v>
                </c:pt>
                <c:pt idx="1881">
                  <c:v>44251</c:v>
                </c:pt>
                <c:pt idx="1882">
                  <c:v>44252</c:v>
                </c:pt>
                <c:pt idx="1883">
                  <c:v>44253</c:v>
                </c:pt>
                <c:pt idx="1884">
                  <c:v>44254</c:v>
                </c:pt>
                <c:pt idx="1885">
                  <c:v>44255</c:v>
                </c:pt>
                <c:pt idx="1886">
                  <c:v>44256</c:v>
                </c:pt>
                <c:pt idx="1887">
                  <c:v>44257</c:v>
                </c:pt>
                <c:pt idx="1888">
                  <c:v>44258</c:v>
                </c:pt>
                <c:pt idx="1889">
                  <c:v>44259</c:v>
                </c:pt>
                <c:pt idx="1890">
                  <c:v>44260</c:v>
                </c:pt>
                <c:pt idx="1891">
                  <c:v>44261</c:v>
                </c:pt>
                <c:pt idx="1892">
                  <c:v>44262</c:v>
                </c:pt>
                <c:pt idx="1893">
                  <c:v>44263</c:v>
                </c:pt>
                <c:pt idx="1894">
                  <c:v>44264</c:v>
                </c:pt>
                <c:pt idx="1895">
                  <c:v>44265</c:v>
                </c:pt>
                <c:pt idx="1896">
                  <c:v>44266</c:v>
                </c:pt>
                <c:pt idx="1897">
                  <c:v>44267</c:v>
                </c:pt>
                <c:pt idx="1898">
                  <c:v>44268</c:v>
                </c:pt>
                <c:pt idx="1899">
                  <c:v>44269</c:v>
                </c:pt>
                <c:pt idx="1900">
                  <c:v>44270</c:v>
                </c:pt>
                <c:pt idx="1901">
                  <c:v>44271</c:v>
                </c:pt>
                <c:pt idx="1902">
                  <c:v>44272</c:v>
                </c:pt>
                <c:pt idx="1903">
                  <c:v>44273</c:v>
                </c:pt>
                <c:pt idx="1904">
                  <c:v>44274</c:v>
                </c:pt>
                <c:pt idx="1905">
                  <c:v>44275</c:v>
                </c:pt>
                <c:pt idx="1906">
                  <c:v>44276</c:v>
                </c:pt>
                <c:pt idx="1907">
                  <c:v>44277</c:v>
                </c:pt>
                <c:pt idx="1908">
                  <c:v>44278</c:v>
                </c:pt>
                <c:pt idx="1909">
                  <c:v>44279</c:v>
                </c:pt>
                <c:pt idx="1910">
                  <c:v>44280</c:v>
                </c:pt>
                <c:pt idx="1911">
                  <c:v>44281</c:v>
                </c:pt>
                <c:pt idx="1912">
                  <c:v>44282</c:v>
                </c:pt>
                <c:pt idx="1913">
                  <c:v>44283</c:v>
                </c:pt>
                <c:pt idx="1914">
                  <c:v>44284</c:v>
                </c:pt>
                <c:pt idx="1915">
                  <c:v>44285</c:v>
                </c:pt>
                <c:pt idx="1916">
                  <c:v>44286</c:v>
                </c:pt>
                <c:pt idx="1917">
                  <c:v>44287</c:v>
                </c:pt>
                <c:pt idx="1918">
                  <c:v>44288</c:v>
                </c:pt>
                <c:pt idx="1919">
                  <c:v>44289</c:v>
                </c:pt>
                <c:pt idx="1920">
                  <c:v>44290</c:v>
                </c:pt>
                <c:pt idx="1921">
                  <c:v>44291</c:v>
                </c:pt>
                <c:pt idx="1922">
                  <c:v>44292</c:v>
                </c:pt>
                <c:pt idx="1923">
                  <c:v>44293</c:v>
                </c:pt>
                <c:pt idx="1924">
                  <c:v>44294</c:v>
                </c:pt>
                <c:pt idx="1925">
                  <c:v>44295</c:v>
                </c:pt>
                <c:pt idx="1926">
                  <c:v>44296</c:v>
                </c:pt>
                <c:pt idx="1927">
                  <c:v>44297</c:v>
                </c:pt>
                <c:pt idx="1928">
                  <c:v>44298</c:v>
                </c:pt>
                <c:pt idx="1929">
                  <c:v>44299</c:v>
                </c:pt>
                <c:pt idx="1930">
                  <c:v>44300</c:v>
                </c:pt>
                <c:pt idx="1931">
                  <c:v>44301</c:v>
                </c:pt>
                <c:pt idx="1932">
                  <c:v>44302</c:v>
                </c:pt>
                <c:pt idx="1933">
                  <c:v>44303</c:v>
                </c:pt>
                <c:pt idx="1934">
                  <c:v>44304</c:v>
                </c:pt>
                <c:pt idx="1935">
                  <c:v>44305</c:v>
                </c:pt>
                <c:pt idx="1936">
                  <c:v>44306</c:v>
                </c:pt>
                <c:pt idx="1937">
                  <c:v>44307</c:v>
                </c:pt>
                <c:pt idx="1938">
                  <c:v>44308</c:v>
                </c:pt>
                <c:pt idx="1939">
                  <c:v>44309</c:v>
                </c:pt>
                <c:pt idx="1940">
                  <c:v>44310</c:v>
                </c:pt>
                <c:pt idx="1941">
                  <c:v>44311</c:v>
                </c:pt>
                <c:pt idx="1942">
                  <c:v>44312</c:v>
                </c:pt>
                <c:pt idx="1943">
                  <c:v>44313</c:v>
                </c:pt>
                <c:pt idx="1944">
                  <c:v>44314</c:v>
                </c:pt>
                <c:pt idx="1945">
                  <c:v>44315</c:v>
                </c:pt>
                <c:pt idx="1946">
                  <c:v>44316</c:v>
                </c:pt>
                <c:pt idx="1947">
                  <c:v>44317</c:v>
                </c:pt>
                <c:pt idx="1948">
                  <c:v>44318</c:v>
                </c:pt>
                <c:pt idx="1949">
                  <c:v>44319</c:v>
                </c:pt>
                <c:pt idx="1950">
                  <c:v>44320</c:v>
                </c:pt>
                <c:pt idx="1951">
                  <c:v>44321</c:v>
                </c:pt>
                <c:pt idx="1952">
                  <c:v>44322</c:v>
                </c:pt>
                <c:pt idx="1953">
                  <c:v>44323</c:v>
                </c:pt>
                <c:pt idx="1954">
                  <c:v>44324</c:v>
                </c:pt>
                <c:pt idx="1955">
                  <c:v>44325</c:v>
                </c:pt>
                <c:pt idx="1956">
                  <c:v>44326</c:v>
                </c:pt>
                <c:pt idx="1957">
                  <c:v>44327</c:v>
                </c:pt>
                <c:pt idx="1958">
                  <c:v>44328</c:v>
                </c:pt>
                <c:pt idx="1959">
                  <c:v>44329</c:v>
                </c:pt>
                <c:pt idx="1960">
                  <c:v>44330</c:v>
                </c:pt>
                <c:pt idx="1961">
                  <c:v>44331</c:v>
                </c:pt>
                <c:pt idx="1962">
                  <c:v>44332</c:v>
                </c:pt>
                <c:pt idx="1963">
                  <c:v>44333</c:v>
                </c:pt>
                <c:pt idx="1964">
                  <c:v>44334</c:v>
                </c:pt>
                <c:pt idx="1965">
                  <c:v>44335</c:v>
                </c:pt>
                <c:pt idx="1966">
                  <c:v>44336</c:v>
                </c:pt>
                <c:pt idx="1967">
                  <c:v>44337</c:v>
                </c:pt>
                <c:pt idx="1968">
                  <c:v>44338</c:v>
                </c:pt>
                <c:pt idx="1969">
                  <c:v>44339</c:v>
                </c:pt>
                <c:pt idx="1970">
                  <c:v>44340</c:v>
                </c:pt>
                <c:pt idx="1971">
                  <c:v>44341</c:v>
                </c:pt>
                <c:pt idx="1972">
                  <c:v>44342</c:v>
                </c:pt>
                <c:pt idx="1973">
                  <c:v>44343</c:v>
                </c:pt>
                <c:pt idx="1974">
                  <c:v>44344</c:v>
                </c:pt>
                <c:pt idx="1975">
                  <c:v>44345</c:v>
                </c:pt>
                <c:pt idx="1976">
                  <c:v>44346</c:v>
                </c:pt>
                <c:pt idx="1977">
                  <c:v>44347</c:v>
                </c:pt>
                <c:pt idx="1978">
                  <c:v>44348</c:v>
                </c:pt>
                <c:pt idx="1979">
                  <c:v>44349</c:v>
                </c:pt>
                <c:pt idx="1980">
                  <c:v>44350</c:v>
                </c:pt>
                <c:pt idx="1981">
                  <c:v>44351</c:v>
                </c:pt>
                <c:pt idx="1982">
                  <c:v>44352</c:v>
                </c:pt>
                <c:pt idx="1983">
                  <c:v>44353</c:v>
                </c:pt>
                <c:pt idx="1984">
                  <c:v>44354</c:v>
                </c:pt>
                <c:pt idx="1985">
                  <c:v>44355</c:v>
                </c:pt>
                <c:pt idx="1986">
                  <c:v>44356</c:v>
                </c:pt>
                <c:pt idx="1987">
                  <c:v>44357</c:v>
                </c:pt>
                <c:pt idx="1988">
                  <c:v>44358</c:v>
                </c:pt>
                <c:pt idx="1989">
                  <c:v>44359</c:v>
                </c:pt>
                <c:pt idx="1990">
                  <c:v>44360</c:v>
                </c:pt>
                <c:pt idx="1991">
                  <c:v>44361</c:v>
                </c:pt>
                <c:pt idx="1992">
                  <c:v>44362</c:v>
                </c:pt>
                <c:pt idx="1993">
                  <c:v>44363</c:v>
                </c:pt>
                <c:pt idx="1994">
                  <c:v>44364</c:v>
                </c:pt>
                <c:pt idx="1995">
                  <c:v>44365</c:v>
                </c:pt>
                <c:pt idx="1996">
                  <c:v>44366</c:v>
                </c:pt>
                <c:pt idx="1997">
                  <c:v>44367</c:v>
                </c:pt>
                <c:pt idx="1998">
                  <c:v>44368</c:v>
                </c:pt>
                <c:pt idx="1999">
                  <c:v>44369</c:v>
                </c:pt>
                <c:pt idx="2000">
                  <c:v>44370</c:v>
                </c:pt>
                <c:pt idx="2001">
                  <c:v>44371</c:v>
                </c:pt>
                <c:pt idx="2002">
                  <c:v>44372</c:v>
                </c:pt>
                <c:pt idx="2003">
                  <c:v>44373</c:v>
                </c:pt>
                <c:pt idx="2004">
                  <c:v>44374</c:v>
                </c:pt>
                <c:pt idx="2005">
                  <c:v>44375</c:v>
                </c:pt>
                <c:pt idx="2006">
                  <c:v>44376</c:v>
                </c:pt>
                <c:pt idx="2007">
                  <c:v>44377</c:v>
                </c:pt>
                <c:pt idx="2008">
                  <c:v>44378</c:v>
                </c:pt>
                <c:pt idx="2009">
                  <c:v>44379</c:v>
                </c:pt>
                <c:pt idx="2010">
                  <c:v>44380</c:v>
                </c:pt>
                <c:pt idx="2011">
                  <c:v>44381</c:v>
                </c:pt>
                <c:pt idx="2012">
                  <c:v>44382</c:v>
                </c:pt>
                <c:pt idx="2013">
                  <c:v>44383</c:v>
                </c:pt>
                <c:pt idx="2014">
                  <c:v>44384</c:v>
                </c:pt>
                <c:pt idx="2015">
                  <c:v>44385</c:v>
                </c:pt>
                <c:pt idx="2016">
                  <c:v>44386</c:v>
                </c:pt>
                <c:pt idx="2017">
                  <c:v>44387</c:v>
                </c:pt>
                <c:pt idx="2018">
                  <c:v>44388</c:v>
                </c:pt>
                <c:pt idx="2019">
                  <c:v>44389</c:v>
                </c:pt>
                <c:pt idx="2020">
                  <c:v>44390</c:v>
                </c:pt>
                <c:pt idx="2021">
                  <c:v>44391</c:v>
                </c:pt>
                <c:pt idx="2022">
                  <c:v>44392</c:v>
                </c:pt>
                <c:pt idx="2023">
                  <c:v>44393</c:v>
                </c:pt>
                <c:pt idx="2024">
                  <c:v>44394</c:v>
                </c:pt>
                <c:pt idx="2025">
                  <c:v>44395</c:v>
                </c:pt>
                <c:pt idx="2026">
                  <c:v>44396</c:v>
                </c:pt>
                <c:pt idx="2027">
                  <c:v>44397</c:v>
                </c:pt>
                <c:pt idx="2028">
                  <c:v>44398</c:v>
                </c:pt>
                <c:pt idx="2029">
                  <c:v>44399</c:v>
                </c:pt>
                <c:pt idx="2030">
                  <c:v>44400</c:v>
                </c:pt>
                <c:pt idx="2031">
                  <c:v>44401</c:v>
                </c:pt>
                <c:pt idx="2032">
                  <c:v>44402</c:v>
                </c:pt>
                <c:pt idx="2033">
                  <c:v>44403</c:v>
                </c:pt>
                <c:pt idx="2034">
                  <c:v>44404</c:v>
                </c:pt>
                <c:pt idx="2035">
                  <c:v>44405</c:v>
                </c:pt>
                <c:pt idx="2036">
                  <c:v>44406</c:v>
                </c:pt>
                <c:pt idx="2037">
                  <c:v>44407</c:v>
                </c:pt>
                <c:pt idx="2038">
                  <c:v>44408</c:v>
                </c:pt>
                <c:pt idx="2039">
                  <c:v>44409</c:v>
                </c:pt>
                <c:pt idx="2040">
                  <c:v>44410</c:v>
                </c:pt>
                <c:pt idx="2041">
                  <c:v>44411</c:v>
                </c:pt>
                <c:pt idx="2042">
                  <c:v>44412</c:v>
                </c:pt>
                <c:pt idx="2043">
                  <c:v>44413</c:v>
                </c:pt>
                <c:pt idx="2044">
                  <c:v>44414</c:v>
                </c:pt>
                <c:pt idx="2045">
                  <c:v>44415</c:v>
                </c:pt>
                <c:pt idx="2046">
                  <c:v>44416</c:v>
                </c:pt>
                <c:pt idx="2047">
                  <c:v>44417</c:v>
                </c:pt>
                <c:pt idx="2048">
                  <c:v>44418</c:v>
                </c:pt>
                <c:pt idx="2049">
                  <c:v>44419</c:v>
                </c:pt>
                <c:pt idx="2050">
                  <c:v>44420</c:v>
                </c:pt>
                <c:pt idx="2051">
                  <c:v>44421</c:v>
                </c:pt>
                <c:pt idx="2052">
                  <c:v>44422</c:v>
                </c:pt>
                <c:pt idx="2053">
                  <c:v>44423</c:v>
                </c:pt>
                <c:pt idx="2054">
                  <c:v>44424</c:v>
                </c:pt>
                <c:pt idx="2055">
                  <c:v>44425</c:v>
                </c:pt>
                <c:pt idx="2056">
                  <c:v>44426</c:v>
                </c:pt>
                <c:pt idx="2057">
                  <c:v>44427</c:v>
                </c:pt>
                <c:pt idx="2058">
                  <c:v>44428</c:v>
                </c:pt>
                <c:pt idx="2059">
                  <c:v>44429</c:v>
                </c:pt>
                <c:pt idx="2060">
                  <c:v>44430</c:v>
                </c:pt>
                <c:pt idx="2061">
                  <c:v>44431</c:v>
                </c:pt>
                <c:pt idx="2062">
                  <c:v>44432</c:v>
                </c:pt>
                <c:pt idx="2063">
                  <c:v>44433</c:v>
                </c:pt>
                <c:pt idx="2064">
                  <c:v>44434</c:v>
                </c:pt>
                <c:pt idx="2065">
                  <c:v>44435</c:v>
                </c:pt>
                <c:pt idx="2066">
                  <c:v>44436</c:v>
                </c:pt>
                <c:pt idx="2067">
                  <c:v>44437</c:v>
                </c:pt>
                <c:pt idx="2068">
                  <c:v>44438</c:v>
                </c:pt>
                <c:pt idx="2069">
                  <c:v>44439</c:v>
                </c:pt>
                <c:pt idx="2070">
                  <c:v>44440</c:v>
                </c:pt>
                <c:pt idx="2071">
                  <c:v>44441</c:v>
                </c:pt>
                <c:pt idx="2072">
                  <c:v>44442</c:v>
                </c:pt>
                <c:pt idx="2073">
                  <c:v>44443</c:v>
                </c:pt>
                <c:pt idx="2074">
                  <c:v>44444</c:v>
                </c:pt>
                <c:pt idx="2075">
                  <c:v>44445</c:v>
                </c:pt>
                <c:pt idx="2076">
                  <c:v>44446</c:v>
                </c:pt>
                <c:pt idx="2077">
                  <c:v>44447</c:v>
                </c:pt>
                <c:pt idx="2078">
                  <c:v>44448</c:v>
                </c:pt>
                <c:pt idx="2079">
                  <c:v>44449</c:v>
                </c:pt>
                <c:pt idx="2080">
                  <c:v>44450</c:v>
                </c:pt>
                <c:pt idx="2081">
                  <c:v>44451</c:v>
                </c:pt>
                <c:pt idx="2082">
                  <c:v>44452</c:v>
                </c:pt>
                <c:pt idx="2083">
                  <c:v>44453</c:v>
                </c:pt>
                <c:pt idx="2084">
                  <c:v>44454</c:v>
                </c:pt>
                <c:pt idx="2085">
                  <c:v>44455</c:v>
                </c:pt>
                <c:pt idx="2086">
                  <c:v>44456</c:v>
                </c:pt>
                <c:pt idx="2087">
                  <c:v>44457</c:v>
                </c:pt>
                <c:pt idx="2088">
                  <c:v>44458</c:v>
                </c:pt>
                <c:pt idx="2089">
                  <c:v>44459</c:v>
                </c:pt>
                <c:pt idx="2090">
                  <c:v>44460</c:v>
                </c:pt>
                <c:pt idx="2091">
                  <c:v>44461</c:v>
                </c:pt>
                <c:pt idx="2092">
                  <c:v>44462</c:v>
                </c:pt>
                <c:pt idx="2093">
                  <c:v>44463</c:v>
                </c:pt>
                <c:pt idx="2094">
                  <c:v>44464</c:v>
                </c:pt>
                <c:pt idx="2095">
                  <c:v>44465</c:v>
                </c:pt>
                <c:pt idx="2096">
                  <c:v>44466</c:v>
                </c:pt>
                <c:pt idx="2097">
                  <c:v>44467</c:v>
                </c:pt>
                <c:pt idx="2098">
                  <c:v>44468</c:v>
                </c:pt>
                <c:pt idx="2099">
                  <c:v>44469</c:v>
                </c:pt>
                <c:pt idx="2100">
                  <c:v>44470</c:v>
                </c:pt>
                <c:pt idx="2101">
                  <c:v>44471</c:v>
                </c:pt>
                <c:pt idx="2102">
                  <c:v>44472</c:v>
                </c:pt>
                <c:pt idx="2103">
                  <c:v>44473</c:v>
                </c:pt>
                <c:pt idx="2104">
                  <c:v>44474</c:v>
                </c:pt>
                <c:pt idx="2105">
                  <c:v>44475</c:v>
                </c:pt>
                <c:pt idx="2106">
                  <c:v>44476</c:v>
                </c:pt>
                <c:pt idx="2107">
                  <c:v>44477</c:v>
                </c:pt>
                <c:pt idx="2108">
                  <c:v>44478</c:v>
                </c:pt>
                <c:pt idx="2109">
                  <c:v>44479</c:v>
                </c:pt>
                <c:pt idx="2110">
                  <c:v>44480</c:v>
                </c:pt>
                <c:pt idx="2111">
                  <c:v>44481</c:v>
                </c:pt>
                <c:pt idx="2112">
                  <c:v>44482</c:v>
                </c:pt>
                <c:pt idx="2113">
                  <c:v>44483</c:v>
                </c:pt>
                <c:pt idx="2114">
                  <c:v>44484</c:v>
                </c:pt>
                <c:pt idx="2115">
                  <c:v>44485</c:v>
                </c:pt>
                <c:pt idx="2116">
                  <c:v>44486</c:v>
                </c:pt>
                <c:pt idx="2117">
                  <c:v>44487</c:v>
                </c:pt>
                <c:pt idx="2118">
                  <c:v>44488</c:v>
                </c:pt>
                <c:pt idx="2119">
                  <c:v>44489</c:v>
                </c:pt>
                <c:pt idx="2120">
                  <c:v>44490</c:v>
                </c:pt>
                <c:pt idx="2121">
                  <c:v>44491</c:v>
                </c:pt>
                <c:pt idx="2122">
                  <c:v>44492</c:v>
                </c:pt>
                <c:pt idx="2123">
                  <c:v>44493</c:v>
                </c:pt>
                <c:pt idx="2124">
                  <c:v>44494</c:v>
                </c:pt>
                <c:pt idx="2125">
                  <c:v>44495</c:v>
                </c:pt>
                <c:pt idx="2126">
                  <c:v>44496</c:v>
                </c:pt>
                <c:pt idx="2127">
                  <c:v>44497</c:v>
                </c:pt>
                <c:pt idx="2128">
                  <c:v>44498</c:v>
                </c:pt>
                <c:pt idx="2129">
                  <c:v>44499</c:v>
                </c:pt>
                <c:pt idx="2130">
                  <c:v>44500</c:v>
                </c:pt>
                <c:pt idx="2131">
                  <c:v>44501</c:v>
                </c:pt>
                <c:pt idx="2132">
                  <c:v>44502</c:v>
                </c:pt>
                <c:pt idx="2133">
                  <c:v>44503</c:v>
                </c:pt>
                <c:pt idx="2134">
                  <c:v>44504</c:v>
                </c:pt>
                <c:pt idx="2135">
                  <c:v>44505</c:v>
                </c:pt>
                <c:pt idx="2136">
                  <c:v>44506</c:v>
                </c:pt>
                <c:pt idx="2137">
                  <c:v>44507</c:v>
                </c:pt>
                <c:pt idx="2138">
                  <c:v>44508</c:v>
                </c:pt>
                <c:pt idx="2139">
                  <c:v>44509</c:v>
                </c:pt>
                <c:pt idx="2140">
                  <c:v>44510</c:v>
                </c:pt>
                <c:pt idx="2141">
                  <c:v>44511</c:v>
                </c:pt>
                <c:pt idx="2142">
                  <c:v>44512</c:v>
                </c:pt>
                <c:pt idx="2143">
                  <c:v>44513</c:v>
                </c:pt>
                <c:pt idx="2144">
                  <c:v>44514</c:v>
                </c:pt>
                <c:pt idx="2145">
                  <c:v>44515</c:v>
                </c:pt>
                <c:pt idx="2146">
                  <c:v>44516</c:v>
                </c:pt>
                <c:pt idx="2147">
                  <c:v>44517</c:v>
                </c:pt>
                <c:pt idx="2148">
                  <c:v>44518</c:v>
                </c:pt>
                <c:pt idx="2149">
                  <c:v>44519</c:v>
                </c:pt>
                <c:pt idx="2150">
                  <c:v>44520</c:v>
                </c:pt>
                <c:pt idx="2151">
                  <c:v>44521</c:v>
                </c:pt>
                <c:pt idx="2152">
                  <c:v>44522</c:v>
                </c:pt>
                <c:pt idx="2153">
                  <c:v>44523</c:v>
                </c:pt>
                <c:pt idx="2154">
                  <c:v>44524</c:v>
                </c:pt>
                <c:pt idx="2155">
                  <c:v>44525</c:v>
                </c:pt>
                <c:pt idx="2156">
                  <c:v>44526</c:v>
                </c:pt>
                <c:pt idx="2157">
                  <c:v>44527</c:v>
                </c:pt>
                <c:pt idx="2158">
                  <c:v>44528</c:v>
                </c:pt>
                <c:pt idx="2159">
                  <c:v>44529</c:v>
                </c:pt>
                <c:pt idx="2160">
                  <c:v>44530</c:v>
                </c:pt>
                <c:pt idx="2161">
                  <c:v>44531</c:v>
                </c:pt>
                <c:pt idx="2162">
                  <c:v>44532</c:v>
                </c:pt>
                <c:pt idx="2163">
                  <c:v>44533</c:v>
                </c:pt>
                <c:pt idx="2164">
                  <c:v>44534</c:v>
                </c:pt>
                <c:pt idx="2165">
                  <c:v>44535</c:v>
                </c:pt>
                <c:pt idx="2166">
                  <c:v>44536</c:v>
                </c:pt>
                <c:pt idx="2167">
                  <c:v>44537</c:v>
                </c:pt>
                <c:pt idx="2168">
                  <c:v>44538</c:v>
                </c:pt>
                <c:pt idx="2169">
                  <c:v>44539</c:v>
                </c:pt>
                <c:pt idx="2170">
                  <c:v>44540</c:v>
                </c:pt>
                <c:pt idx="2171">
                  <c:v>44541</c:v>
                </c:pt>
                <c:pt idx="2172">
                  <c:v>44542</c:v>
                </c:pt>
                <c:pt idx="2173">
                  <c:v>44543</c:v>
                </c:pt>
                <c:pt idx="2174">
                  <c:v>44544</c:v>
                </c:pt>
                <c:pt idx="2175">
                  <c:v>44545</c:v>
                </c:pt>
                <c:pt idx="2176">
                  <c:v>44546</c:v>
                </c:pt>
                <c:pt idx="2177">
                  <c:v>44547</c:v>
                </c:pt>
                <c:pt idx="2178">
                  <c:v>44548</c:v>
                </c:pt>
                <c:pt idx="2179">
                  <c:v>44549</c:v>
                </c:pt>
                <c:pt idx="2180">
                  <c:v>44550</c:v>
                </c:pt>
                <c:pt idx="2181">
                  <c:v>44551</c:v>
                </c:pt>
                <c:pt idx="2182">
                  <c:v>44552</c:v>
                </c:pt>
                <c:pt idx="2183">
                  <c:v>44553</c:v>
                </c:pt>
                <c:pt idx="2184">
                  <c:v>44554</c:v>
                </c:pt>
                <c:pt idx="2185">
                  <c:v>44555</c:v>
                </c:pt>
                <c:pt idx="2186">
                  <c:v>44556</c:v>
                </c:pt>
                <c:pt idx="2187">
                  <c:v>44557</c:v>
                </c:pt>
                <c:pt idx="2188">
                  <c:v>44558</c:v>
                </c:pt>
                <c:pt idx="2189">
                  <c:v>44559</c:v>
                </c:pt>
                <c:pt idx="2190">
                  <c:v>44560</c:v>
                </c:pt>
                <c:pt idx="2191">
                  <c:v>44561</c:v>
                </c:pt>
                <c:pt idx="2192">
                  <c:v>44562</c:v>
                </c:pt>
                <c:pt idx="2193">
                  <c:v>44563</c:v>
                </c:pt>
                <c:pt idx="2194">
                  <c:v>44564</c:v>
                </c:pt>
                <c:pt idx="2195">
                  <c:v>44565</c:v>
                </c:pt>
                <c:pt idx="2196">
                  <c:v>44566</c:v>
                </c:pt>
                <c:pt idx="2197">
                  <c:v>44567</c:v>
                </c:pt>
                <c:pt idx="2198">
                  <c:v>44568</c:v>
                </c:pt>
                <c:pt idx="2199">
                  <c:v>44569</c:v>
                </c:pt>
                <c:pt idx="2200">
                  <c:v>44570</c:v>
                </c:pt>
                <c:pt idx="2201">
                  <c:v>44571</c:v>
                </c:pt>
                <c:pt idx="2202">
                  <c:v>44572</c:v>
                </c:pt>
                <c:pt idx="2203">
                  <c:v>44573</c:v>
                </c:pt>
                <c:pt idx="2204">
                  <c:v>44574</c:v>
                </c:pt>
                <c:pt idx="2205">
                  <c:v>44575</c:v>
                </c:pt>
                <c:pt idx="2206">
                  <c:v>44576</c:v>
                </c:pt>
                <c:pt idx="2207">
                  <c:v>44577</c:v>
                </c:pt>
                <c:pt idx="2208">
                  <c:v>44578</c:v>
                </c:pt>
                <c:pt idx="2209">
                  <c:v>44579</c:v>
                </c:pt>
                <c:pt idx="2210">
                  <c:v>44580</c:v>
                </c:pt>
                <c:pt idx="2211">
                  <c:v>44581</c:v>
                </c:pt>
                <c:pt idx="2212">
                  <c:v>44582</c:v>
                </c:pt>
                <c:pt idx="2213">
                  <c:v>44583</c:v>
                </c:pt>
                <c:pt idx="2214">
                  <c:v>44584</c:v>
                </c:pt>
                <c:pt idx="2215">
                  <c:v>44585</c:v>
                </c:pt>
                <c:pt idx="2216">
                  <c:v>44586</c:v>
                </c:pt>
                <c:pt idx="2217">
                  <c:v>44587</c:v>
                </c:pt>
                <c:pt idx="2218">
                  <c:v>44588</c:v>
                </c:pt>
                <c:pt idx="2219">
                  <c:v>44589</c:v>
                </c:pt>
                <c:pt idx="2220">
                  <c:v>44590</c:v>
                </c:pt>
                <c:pt idx="2221">
                  <c:v>44591</c:v>
                </c:pt>
                <c:pt idx="2222">
                  <c:v>44592</c:v>
                </c:pt>
                <c:pt idx="2223">
                  <c:v>44593</c:v>
                </c:pt>
                <c:pt idx="2224">
                  <c:v>44594</c:v>
                </c:pt>
                <c:pt idx="2225">
                  <c:v>44595</c:v>
                </c:pt>
                <c:pt idx="2226">
                  <c:v>44596</c:v>
                </c:pt>
                <c:pt idx="2227">
                  <c:v>44597</c:v>
                </c:pt>
                <c:pt idx="2228">
                  <c:v>44598</c:v>
                </c:pt>
                <c:pt idx="2229">
                  <c:v>44599</c:v>
                </c:pt>
                <c:pt idx="2230">
                  <c:v>44600</c:v>
                </c:pt>
                <c:pt idx="2231">
                  <c:v>44601</c:v>
                </c:pt>
                <c:pt idx="2232">
                  <c:v>44602</c:v>
                </c:pt>
                <c:pt idx="2233">
                  <c:v>44603</c:v>
                </c:pt>
                <c:pt idx="2234">
                  <c:v>44604</c:v>
                </c:pt>
                <c:pt idx="2235">
                  <c:v>44605</c:v>
                </c:pt>
                <c:pt idx="2236">
                  <c:v>44606</c:v>
                </c:pt>
                <c:pt idx="2237">
                  <c:v>44607</c:v>
                </c:pt>
                <c:pt idx="2238">
                  <c:v>44608</c:v>
                </c:pt>
                <c:pt idx="2239">
                  <c:v>44609</c:v>
                </c:pt>
                <c:pt idx="2240">
                  <c:v>44610</c:v>
                </c:pt>
                <c:pt idx="2241">
                  <c:v>44611</c:v>
                </c:pt>
                <c:pt idx="2242">
                  <c:v>44612</c:v>
                </c:pt>
                <c:pt idx="2243">
                  <c:v>44613</c:v>
                </c:pt>
                <c:pt idx="2244">
                  <c:v>44614</c:v>
                </c:pt>
                <c:pt idx="2245">
                  <c:v>44615</c:v>
                </c:pt>
                <c:pt idx="2246">
                  <c:v>44616</c:v>
                </c:pt>
                <c:pt idx="2247">
                  <c:v>44617</c:v>
                </c:pt>
                <c:pt idx="2248">
                  <c:v>44618</c:v>
                </c:pt>
                <c:pt idx="2249">
                  <c:v>44619</c:v>
                </c:pt>
                <c:pt idx="2250">
                  <c:v>44620</c:v>
                </c:pt>
                <c:pt idx="2251">
                  <c:v>44621</c:v>
                </c:pt>
                <c:pt idx="2252">
                  <c:v>44622</c:v>
                </c:pt>
                <c:pt idx="2253">
                  <c:v>44623</c:v>
                </c:pt>
                <c:pt idx="2254">
                  <c:v>44624</c:v>
                </c:pt>
                <c:pt idx="2255">
                  <c:v>44625</c:v>
                </c:pt>
                <c:pt idx="2256">
                  <c:v>44626</c:v>
                </c:pt>
                <c:pt idx="2257">
                  <c:v>44627</c:v>
                </c:pt>
                <c:pt idx="2258">
                  <c:v>44628</c:v>
                </c:pt>
                <c:pt idx="2259">
                  <c:v>44629</c:v>
                </c:pt>
                <c:pt idx="2260">
                  <c:v>44630</c:v>
                </c:pt>
                <c:pt idx="2261">
                  <c:v>44631</c:v>
                </c:pt>
                <c:pt idx="2262">
                  <c:v>44632</c:v>
                </c:pt>
                <c:pt idx="2263">
                  <c:v>44633</c:v>
                </c:pt>
                <c:pt idx="2264">
                  <c:v>44634</c:v>
                </c:pt>
                <c:pt idx="2265">
                  <c:v>44635</c:v>
                </c:pt>
                <c:pt idx="2266">
                  <c:v>44636</c:v>
                </c:pt>
                <c:pt idx="2267">
                  <c:v>44637</c:v>
                </c:pt>
                <c:pt idx="2268">
                  <c:v>44638</c:v>
                </c:pt>
                <c:pt idx="2269">
                  <c:v>44639</c:v>
                </c:pt>
                <c:pt idx="2270">
                  <c:v>44640</c:v>
                </c:pt>
                <c:pt idx="2271">
                  <c:v>44641</c:v>
                </c:pt>
                <c:pt idx="2272">
                  <c:v>44642</c:v>
                </c:pt>
                <c:pt idx="2273">
                  <c:v>44643</c:v>
                </c:pt>
                <c:pt idx="2274">
                  <c:v>44644</c:v>
                </c:pt>
                <c:pt idx="2275">
                  <c:v>44645</c:v>
                </c:pt>
                <c:pt idx="2276">
                  <c:v>44646</c:v>
                </c:pt>
                <c:pt idx="2277">
                  <c:v>44647</c:v>
                </c:pt>
                <c:pt idx="2278">
                  <c:v>44648</c:v>
                </c:pt>
                <c:pt idx="2279">
                  <c:v>44649</c:v>
                </c:pt>
                <c:pt idx="2280">
                  <c:v>44650</c:v>
                </c:pt>
                <c:pt idx="2281">
                  <c:v>44651</c:v>
                </c:pt>
                <c:pt idx="2282">
                  <c:v>44652</c:v>
                </c:pt>
                <c:pt idx="2283">
                  <c:v>44653</c:v>
                </c:pt>
                <c:pt idx="2284">
                  <c:v>44654</c:v>
                </c:pt>
                <c:pt idx="2285">
                  <c:v>44655</c:v>
                </c:pt>
                <c:pt idx="2286">
                  <c:v>44656</c:v>
                </c:pt>
                <c:pt idx="2287">
                  <c:v>44657</c:v>
                </c:pt>
                <c:pt idx="2288">
                  <c:v>44658</c:v>
                </c:pt>
                <c:pt idx="2289">
                  <c:v>44659</c:v>
                </c:pt>
                <c:pt idx="2290">
                  <c:v>44660</c:v>
                </c:pt>
                <c:pt idx="2291">
                  <c:v>44661</c:v>
                </c:pt>
                <c:pt idx="2292">
                  <c:v>44662</c:v>
                </c:pt>
                <c:pt idx="2293">
                  <c:v>44663</c:v>
                </c:pt>
                <c:pt idx="2294">
                  <c:v>44664</c:v>
                </c:pt>
                <c:pt idx="2295">
                  <c:v>44665</c:v>
                </c:pt>
                <c:pt idx="2296">
                  <c:v>44666</c:v>
                </c:pt>
                <c:pt idx="2297">
                  <c:v>44667</c:v>
                </c:pt>
                <c:pt idx="2298">
                  <c:v>44668</c:v>
                </c:pt>
                <c:pt idx="2299">
                  <c:v>44669</c:v>
                </c:pt>
                <c:pt idx="2300">
                  <c:v>44670</c:v>
                </c:pt>
                <c:pt idx="2301">
                  <c:v>44671</c:v>
                </c:pt>
                <c:pt idx="2302">
                  <c:v>44672</c:v>
                </c:pt>
                <c:pt idx="2303">
                  <c:v>44673</c:v>
                </c:pt>
                <c:pt idx="2304">
                  <c:v>44674</c:v>
                </c:pt>
                <c:pt idx="2305">
                  <c:v>44675</c:v>
                </c:pt>
                <c:pt idx="2306">
                  <c:v>44676</c:v>
                </c:pt>
                <c:pt idx="2307">
                  <c:v>44677</c:v>
                </c:pt>
                <c:pt idx="2308">
                  <c:v>44678</c:v>
                </c:pt>
                <c:pt idx="2309">
                  <c:v>44679</c:v>
                </c:pt>
                <c:pt idx="2310">
                  <c:v>44680</c:v>
                </c:pt>
                <c:pt idx="2311">
                  <c:v>44681</c:v>
                </c:pt>
                <c:pt idx="2312">
                  <c:v>44682</c:v>
                </c:pt>
                <c:pt idx="2313">
                  <c:v>44683</c:v>
                </c:pt>
                <c:pt idx="2314">
                  <c:v>44684</c:v>
                </c:pt>
                <c:pt idx="2315">
                  <c:v>44685</c:v>
                </c:pt>
                <c:pt idx="2316">
                  <c:v>44686</c:v>
                </c:pt>
                <c:pt idx="2317">
                  <c:v>44687</c:v>
                </c:pt>
                <c:pt idx="2318">
                  <c:v>44688</c:v>
                </c:pt>
                <c:pt idx="2319">
                  <c:v>44689</c:v>
                </c:pt>
                <c:pt idx="2320">
                  <c:v>44690</c:v>
                </c:pt>
                <c:pt idx="2321">
                  <c:v>44691</c:v>
                </c:pt>
                <c:pt idx="2322">
                  <c:v>44692</c:v>
                </c:pt>
                <c:pt idx="2323">
                  <c:v>44693</c:v>
                </c:pt>
                <c:pt idx="2324">
                  <c:v>44694</c:v>
                </c:pt>
                <c:pt idx="2325">
                  <c:v>44695</c:v>
                </c:pt>
                <c:pt idx="2326">
                  <c:v>44696</c:v>
                </c:pt>
                <c:pt idx="2327">
                  <c:v>44697</c:v>
                </c:pt>
                <c:pt idx="2328">
                  <c:v>44698</c:v>
                </c:pt>
                <c:pt idx="2329">
                  <c:v>44699</c:v>
                </c:pt>
                <c:pt idx="2330">
                  <c:v>44700</c:v>
                </c:pt>
                <c:pt idx="2331">
                  <c:v>44701</c:v>
                </c:pt>
                <c:pt idx="2332">
                  <c:v>44702</c:v>
                </c:pt>
                <c:pt idx="2333">
                  <c:v>44703</c:v>
                </c:pt>
                <c:pt idx="2334">
                  <c:v>44704</c:v>
                </c:pt>
                <c:pt idx="2335">
                  <c:v>44705</c:v>
                </c:pt>
                <c:pt idx="2336">
                  <c:v>44706</c:v>
                </c:pt>
                <c:pt idx="2337">
                  <c:v>44707</c:v>
                </c:pt>
                <c:pt idx="2338">
                  <c:v>44708</c:v>
                </c:pt>
                <c:pt idx="2339">
                  <c:v>44709</c:v>
                </c:pt>
                <c:pt idx="2340">
                  <c:v>44710</c:v>
                </c:pt>
                <c:pt idx="2341">
                  <c:v>44711</c:v>
                </c:pt>
                <c:pt idx="2342">
                  <c:v>44712</c:v>
                </c:pt>
                <c:pt idx="2343">
                  <c:v>44713</c:v>
                </c:pt>
                <c:pt idx="2344">
                  <c:v>44714</c:v>
                </c:pt>
                <c:pt idx="2345">
                  <c:v>44715</c:v>
                </c:pt>
                <c:pt idx="2346">
                  <c:v>44716</c:v>
                </c:pt>
                <c:pt idx="2347">
                  <c:v>44717</c:v>
                </c:pt>
                <c:pt idx="2348">
                  <c:v>44718</c:v>
                </c:pt>
                <c:pt idx="2349">
                  <c:v>44719</c:v>
                </c:pt>
                <c:pt idx="2350">
                  <c:v>44720</c:v>
                </c:pt>
                <c:pt idx="2351">
                  <c:v>44721</c:v>
                </c:pt>
                <c:pt idx="2352">
                  <c:v>44722</c:v>
                </c:pt>
                <c:pt idx="2353">
                  <c:v>44723</c:v>
                </c:pt>
                <c:pt idx="2354">
                  <c:v>44724</c:v>
                </c:pt>
                <c:pt idx="2355">
                  <c:v>44725</c:v>
                </c:pt>
                <c:pt idx="2356">
                  <c:v>44726</c:v>
                </c:pt>
                <c:pt idx="2357">
                  <c:v>44727</c:v>
                </c:pt>
                <c:pt idx="2358">
                  <c:v>44728</c:v>
                </c:pt>
                <c:pt idx="2359">
                  <c:v>44729</c:v>
                </c:pt>
                <c:pt idx="2360">
                  <c:v>44730</c:v>
                </c:pt>
                <c:pt idx="2361">
                  <c:v>44731</c:v>
                </c:pt>
                <c:pt idx="2362">
                  <c:v>44732</c:v>
                </c:pt>
                <c:pt idx="2363">
                  <c:v>44733</c:v>
                </c:pt>
                <c:pt idx="2364">
                  <c:v>44734</c:v>
                </c:pt>
                <c:pt idx="2365">
                  <c:v>44735</c:v>
                </c:pt>
                <c:pt idx="2366">
                  <c:v>44736</c:v>
                </c:pt>
                <c:pt idx="2367">
                  <c:v>44737</c:v>
                </c:pt>
                <c:pt idx="2368">
                  <c:v>44738</c:v>
                </c:pt>
                <c:pt idx="2369">
                  <c:v>44739</c:v>
                </c:pt>
                <c:pt idx="2370">
                  <c:v>44740</c:v>
                </c:pt>
                <c:pt idx="2371">
                  <c:v>44741</c:v>
                </c:pt>
                <c:pt idx="2372">
                  <c:v>44742</c:v>
                </c:pt>
                <c:pt idx="2373">
                  <c:v>44743</c:v>
                </c:pt>
                <c:pt idx="2374">
                  <c:v>44744</c:v>
                </c:pt>
                <c:pt idx="2375">
                  <c:v>44745</c:v>
                </c:pt>
                <c:pt idx="2376">
                  <c:v>44746</c:v>
                </c:pt>
                <c:pt idx="2377">
                  <c:v>44747</c:v>
                </c:pt>
                <c:pt idx="2378">
                  <c:v>44748</c:v>
                </c:pt>
                <c:pt idx="2379">
                  <c:v>44749</c:v>
                </c:pt>
                <c:pt idx="2380">
                  <c:v>44750</c:v>
                </c:pt>
                <c:pt idx="2381">
                  <c:v>44751</c:v>
                </c:pt>
                <c:pt idx="2382">
                  <c:v>44752</c:v>
                </c:pt>
                <c:pt idx="2383">
                  <c:v>44753</c:v>
                </c:pt>
                <c:pt idx="2384">
                  <c:v>44754</c:v>
                </c:pt>
                <c:pt idx="2385">
                  <c:v>44755</c:v>
                </c:pt>
                <c:pt idx="2386">
                  <c:v>44756</c:v>
                </c:pt>
                <c:pt idx="2387">
                  <c:v>44757</c:v>
                </c:pt>
                <c:pt idx="2388">
                  <c:v>44758</c:v>
                </c:pt>
                <c:pt idx="2389">
                  <c:v>44759</c:v>
                </c:pt>
                <c:pt idx="2390">
                  <c:v>44760</c:v>
                </c:pt>
                <c:pt idx="2391">
                  <c:v>44761</c:v>
                </c:pt>
                <c:pt idx="2392">
                  <c:v>44762</c:v>
                </c:pt>
                <c:pt idx="2393">
                  <c:v>44763</c:v>
                </c:pt>
                <c:pt idx="2394">
                  <c:v>44764</c:v>
                </c:pt>
                <c:pt idx="2395">
                  <c:v>44765</c:v>
                </c:pt>
                <c:pt idx="2396">
                  <c:v>44766</c:v>
                </c:pt>
                <c:pt idx="2397">
                  <c:v>44767</c:v>
                </c:pt>
                <c:pt idx="2398">
                  <c:v>44768</c:v>
                </c:pt>
                <c:pt idx="2399">
                  <c:v>44769</c:v>
                </c:pt>
                <c:pt idx="2400">
                  <c:v>44770</c:v>
                </c:pt>
                <c:pt idx="2401">
                  <c:v>44771</c:v>
                </c:pt>
                <c:pt idx="2402">
                  <c:v>44772</c:v>
                </c:pt>
                <c:pt idx="2403">
                  <c:v>44773</c:v>
                </c:pt>
                <c:pt idx="2404">
                  <c:v>44774</c:v>
                </c:pt>
                <c:pt idx="2405">
                  <c:v>44775</c:v>
                </c:pt>
                <c:pt idx="2406">
                  <c:v>44776</c:v>
                </c:pt>
                <c:pt idx="2407">
                  <c:v>44777</c:v>
                </c:pt>
                <c:pt idx="2408">
                  <c:v>44778</c:v>
                </c:pt>
                <c:pt idx="2409">
                  <c:v>44779</c:v>
                </c:pt>
                <c:pt idx="2410">
                  <c:v>44780</c:v>
                </c:pt>
                <c:pt idx="2411">
                  <c:v>44781</c:v>
                </c:pt>
                <c:pt idx="2412">
                  <c:v>44782</c:v>
                </c:pt>
                <c:pt idx="2413">
                  <c:v>44783</c:v>
                </c:pt>
                <c:pt idx="2414">
                  <c:v>44784</c:v>
                </c:pt>
                <c:pt idx="2415">
                  <c:v>44785</c:v>
                </c:pt>
                <c:pt idx="2416">
                  <c:v>44786</c:v>
                </c:pt>
                <c:pt idx="2417">
                  <c:v>44787</c:v>
                </c:pt>
                <c:pt idx="2418">
                  <c:v>44788</c:v>
                </c:pt>
                <c:pt idx="2419">
                  <c:v>44789</c:v>
                </c:pt>
                <c:pt idx="2420">
                  <c:v>44790</c:v>
                </c:pt>
                <c:pt idx="2421">
                  <c:v>44791</c:v>
                </c:pt>
                <c:pt idx="2422">
                  <c:v>44792</c:v>
                </c:pt>
                <c:pt idx="2423">
                  <c:v>44793</c:v>
                </c:pt>
                <c:pt idx="2424">
                  <c:v>44794</c:v>
                </c:pt>
                <c:pt idx="2425">
                  <c:v>44795</c:v>
                </c:pt>
                <c:pt idx="2426">
                  <c:v>44796</c:v>
                </c:pt>
                <c:pt idx="2427">
                  <c:v>44797</c:v>
                </c:pt>
                <c:pt idx="2428">
                  <c:v>44798</c:v>
                </c:pt>
                <c:pt idx="2429">
                  <c:v>44799</c:v>
                </c:pt>
                <c:pt idx="2430">
                  <c:v>44800</c:v>
                </c:pt>
                <c:pt idx="2431">
                  <c:v>44801</c:v>
                </c:pt>
                <c:pt idx="2432">
                  <c:v>44802</c:v>
                </c:pt>
                <c:pt idx="2433">
                  <c:v>44803</c:v>
                </c:pt>
                <c:pt idx="2434">
                  <c:v>44804</c:v>
                </c:pt>
                <c:pt idx="2435">
                  <c:v>44805</c:v>
                </c:pt>
                <c:pt idx="2436">
                  <c:v>44806</c:v>
                </c:pt>
                <c:pt idx="2437">
                  <c:v>44807</c:v>
                </c:pt>
                <c:pt idx="2438">
                  <c:v>44808</c:v>
                </c:pt>
                <c:pt idx="2439">
                  <c:v>44809</c:v>
                </c:pt>
                <c:pt idx="2440">
                  <c:v>44810</c:v>
                </c:pt>
                <c:pt idx="2441">
                  <c:v>44811</c:v>
                </c:pt>
                <c:pt idx="2442">
                  <c:v>44812</c:v>
                </c:pt>
                <c:pt idx="2443">
                  <c:v>44813</c:v>
                </c:pt>
                <c:pt idx="2444">
                  <c:v>44814</c:v>
                </c:pt>
                <c:pt idx="2445">
                  <c:v>44815</c:v>
                </c:pt>
                <c:pt idx="2446">
                  <c:v>44816</c:v>
                </c:pt>
                <c:pt idx="2447">
                  <c:v>44817</c:v>
                </c:pt>
                <c:pt idx="2448">
                  <c:v>44818</c:v>
                </c:pt>
                <c:pt idx="2449">
                  <c:v>44819</c:v>
                </c:pt>
                <c:pt idx="2450">
                  <c:v>44820</c:v>
                </c:pt>
                <c:pt idx="2451">
                  <c:v>44821</c:v>
                </c:pt>
                <c:pt idx="2452">
                  <c:v>44822</c:v>
                </c:pt>
                <c:pt idx="2453">
                  <c:v>44823</c:v>
                </c:pt>
                <c:pt idx="2454">
                  <c:v>44824</c:v>
                </c:pt>
                <c:pt idx="2455">
                  <c:v>44825</c:v>
                </c:pt>
                <c:pt idx="2456">
                  <c:v>44826</c:v>
                </c:pt>
                <c:pt idx="2457">
                  <c:v>44827</c:v>
                </c:pt>
                <c:pt idx="2458">
                  <c:v>44828</c:v>
                </c:pt>
                <c:pt idx="2459">
                  <c:v>44829</c:v>
                </c:pt>
                <c:pt idx="2460">
                  <c:v>44830</c:v>
                </c:pt>
                <c:pt idx="2461">
                  <c:v>44831</c:v>
                </c:pt>
                <c:pt idx="2462">
                  <c:v>44832</c:v>
                </c:pt>
                <c:pt idx="2463">
                  <c:v>44833</c:v>
                </c:pt>
                <c:pt idx="2464">
                  <c:v>44834</c:v>
                </c:pt>
                <c:pt idx="2465">
                  <c:v>44835</c:v>
                </c:pt>
                <c:pt idx="2466">
                  <c:v>44836</c:v>
                </c:pt>
                <c:pt idx="2467">
                  <c:v>44837</c:v>
                </c:pt>
                <c:pt idx="2468">
                  <c:v>44838</c:v>
                </c:pt>
                <c:pt idx="2469">
                  <c:v>44839</c:v>
                </c:pt>
                <c:pt idx="2470">
                  <c:v>44840</c:v>
                </c:pt>
                <c:pt idx="2471">
                  <c:v>44841</c:v>
                </c:pt>
                <c:pt idx="2472">
                  <c:v>44842</c:v>
                </c:pt>
                <c:pt idx="2473">
                  <c:v>44843</c:v>
                </c:pt>
                <c:pt idx="2474">
                  <c:v>44844</c:v>
                </c:pt>
                <c:pt idx="2475">
                  <c:v>44845</c:v>
                </c:pt>
                <c:pt idx="2476">
                  <c:v>44846</c:v>
                </c:pt>
                <c:pt idx="2477">
                  <c:v>44847</c:v>
                </c:pt>
                <c:pt idx="2478">
                  <c:v>44848</c:v>
                </c:pt>
                <c:pt idx="2479">
                  <c:v>44849</c:v>
                </c:pt>
                <c:pt idx="2480">
                  <c:v>44850</c:v>
                </c:pt>
                <c:pt idx="2481">
                  <c:v>44851</c:v>
                </c:pt>
                <c:pt idx="2482">
                  <c:v>44852</c:v>
                </c:pt>
                <c:pt idx="2483">
                  <c:v>44853</c:v>
                </c:pt>
                <c:pt idx="2484">
                  <c:v>44854</c:v>
                </c:pt>
                <c:pt idx="2485">
                  <c:v>44855</c:v>
                </c:pt>
                <c:pt idx="2486">
                  <c:v>44856</c:v>
                </c:pt>
                <c:pt idx="2487">
                  <c:v>44857</c:v>
                </c:pt>
                <c:pt idx="2488">
                  <c:v>44858</c:v>
                </c:pt>
                <c:pt idx="2489">
                  <c:v>44859</c:v>
                </c:pt>
                <c:pt idx="2490">
                  <c:v>44860</c:v>
                </c:pt>
                <c:pt idx="2491">
                  <c:v>44861</c:v>
                </c:pt>
                <c:pt idx="2492">
                  <c:v>44862</c:v>
                </c:pt>
                <c:pt idx="2493">
                  <c:v>44863</c:v>
                </c:pt>
                <c:pt idx="2494">
                  <c:v>44864</c:v>
                </c:pt>
                <c:pt idx="2495">
                  <c:v>44865</c:v>
                </c:pt>
                <c:pt idx="2496">
                  <c:v>44866</c:v>
                </c:pt>
                <c:pt idx="2497">
                  <c:v>44867</c:v>
                </c:pt>
                <c:pt idx="2498">
                  <c:v>44868</c:v>
                </c:pt>
                <c:pt idx="2499">
                  <c:v>44869</c:v>
                </c:pt>
                <c:pt idx="2500">
                  <c:v>44870</c:v>
                </c:pt>
                <c:pt idx="2501">
                  <c:v>44871</c:v>
                </c:pt>
                <c:pt idx="2502">
                  <c:v>44872</c:v>
                </c:pt>
                <c:pt idx="2503">
                  <c:v>44873</c:v>
                </c:pt>
                <c:pt idx="2504">
                  <c:v>44874</c:v>
                </c:pt>
                <c:pt idx="2505">
                  <c:v>44875</c:v>
                </c:pt>
                <c:pt idx="2506">
                  <c:v>44876</c:v>
                </c:pt>
                <c:pt idx="2507">
                  <c:v>44877</c:v>
                </c:pt>
                <c:pt idx="2508">
                  <c:v>44878</c:v>
                </c:pt>
                <c:pt idx="2509">
                  <c:v>44879</c:v>
                </c:pt>
                <c:pt idx="2510">
                  <c:v>44880</c:v>
                </c:pt>
                <c:pt idx="2511">
                  <c:v>44881</c:v>
                </c:pt>
                <c:pt idx="2512">
                  <c:v>44882</c:v>
                </c:pt>
                <c:pt idx="2513">
                  <c:v>44883</c:v>
                </c:pt>
                <c:pt idx="2514">
                  <c:v>44884</c:v>
                </c:pt>
                <c:pt idx="2515">
                  <c:v>44885</c:v>
                </c:pt>
                <c:pt idx="2516">
                  <c:v>44886</c:v>
                </c:pt>
                <c:pt idx="2517">
                  <c:v>44887</c:v>
                </c:pt>
                <c:pt idx="2518">
                  <c:v>44888</c:v>
                </c:pt>
                <c:pt idx="2519">
                  <c:v>44889</c:v>
                </c:pt>
                <c:pt idx="2520">
                  <c:v>44890</c:v>
                </c:pt>
                <c:pt idx="2521">
                  <c:v>44891</c:v>
                </c:pt>
                <c:pt idx="2522">
                  <c:v>44892</c:v>
                </c:pt>
                <c:pt idx="2523">
                  <c:v>44893</c:v>
                </c:pt>
                <c:pt idx="2524">
                  <c:v>44894</c:v>
                </c:pt>
                <c:pt idx="2525">
                  <c:v>44895</c:v>
                </c:pt>
                <c:pt idx="2526">
                  <c:v>44896</c:v>
                </c:pt>
                <c:pt idx="2527">
                  <c:v>44897</c:v>
                </c:pt>
                <c:pt idx="2528">
                  <c:v>44898</c:v>
                </c:pt>
                <c:pt idx="2529">
                  <c:v>44899</c:v>
                </c:pt>
                <c:pt idx="2530">
                  <c:v>44900</c:v>
                </c:pt>
                <c:pt idx="2531">
                  <c:v>44901</c:v>
                </c:pt>
                <c:pt idx="2532">
                  <c:v>44902</c:v>
                </c:pt>
                <c:pt idx="2533">
                  <c:v>44903</c:v>
                </c:pt>
                <c:pt idx="2534">
                  <c:v>44904</c:v>
                </c:pt>
                <c:pt idx="2535">
                  <c:v>44905</c:v>
                </c:pt>
                <c:pt idx="2536">
                  <c:v>44906</c:v>
                </c:pt>
                <c:pt idx="2537">
                  <c:v>44907</c:v>
                </c:pt>
                <c:pt idx="2538">
                  <c:v>44908</c:v>
                </c:pt>
                <c:pt idx="2539">
                  <c:v>44909</c:v>
                </c:pt>
                <c:pt idx="2540">
                  <c:v>44910</c:v>
                </c:pt>
                <c:pt idx="2541">
                  <c:v>44911</c:v>
                </c:pt>
                <c:pt idx="2542">
                  <c:v>44912</c:v>
                </c:pt>
                <c:pt idx="2543">
                  <c:v>44913</c:v>
                </c:pt>
                <c:pt idx="2544">
                  <c:v>44914</c:v>
                </c:pt>
                <c:pt idx="2545">
                  <c:v>44915</c:v>
                </c:pt>
                <c:pt idx="2546">
                  <c:v>44916</c:v>
                </c:pt>
                <c:pt idx="2547">
                  <c:v>44917</c:v>
                </c:pt>
                <c:pt idx="2548">
                  <c:v>44918</c:v>
                </c:pt>
                <c:pt idx="2549">
                  <c:v>44919</c:v>
                </c:pt>
                <c:pt idx="2550">
                  <c:v>44920</c:v>
                </c:pt>
                <c:pt idx="2551">
                  <c:v>44921</c:v>
                </c:pt>
                <c:pt idx="2552">
                  <c:v>44922</c:v>
                </c:pt>
                <c:pt idx="2553">
                  <c:v>44923</c:v>
                </c:pt>
                <c:pt idx="2554">
                  <c:v>44924</c:v>
                </c:pt>
                <c:pt idx="2555">
                  <c:v>44925</c:v>
                </c:pt>
                <c:pt idx="2556">
                  <c:v>44926</c:v>
                </c:pt>
                <c:pt idx="2557">
                  <c:v>44927</c:v>
                </c:pt>
                <c:pt idx="2558">
                  <c:v>44928</c:v>
                </c:pt>
                <c:pt idx="2559">
                  <c:v>44929</c:v>
                </c:pt>
                <c:pt idx="2560">
                  <c:v>44930</c:v>
                </c:pt>
                <c:pt idx="2561">
                  <c:v>44931</c:v>
                </c:pt>
                <c:pt idx="2562">
                  <c:v>44932</c:v>
                </c:pt>
                <c:pt idx="2563">
                  <c:v>44933</c:v>
                </c:pt>
                <c:pt idx="2564">
                  <c:v>44934</c:v>
                </c:pt>
                <c:pt idx="2565">
                  <c:v>44935</c:v>
                </c:pt>
                <c:pt idx="2566">
                  <c:v>44936</c:v>
                </c:pt>
                <c:pt idx="2567">
                  <c:v>44937</c:v>
                </c:pt>
                <c:pt idx="2568">
                  <c:v>44938</c:v>
                </c:pt>
                <c:pt idx="2569">
                  <c:v>44939</c:v>
                </c:pt>
                <c:pt idx="2570">
                  <c:v>44940</c:v>
                </c:pt>
                <c:pt idx="2571">
                  <c:v>44941</c:v>
                </c:pt>
                <c:pt idx="2572">
                  <c:v>44942</c:v>
                </c:pt>
                <c:pt idx="2573">
                  <c:v>44943</c:v>
                </c:pt>
                <c:pt idx="2574">
                  <c:v>44944</c:v>
                </c:pt>
                <c:pt idx="2575">
                  <c:v>44945</c:v>
                </c:pt>
                <c:pt idx="2576">
                  <c:v>44946</c:v>
                </c:pt>
                <c:pt idx="2577">
                  <c:v>44947</c:v>
                </c:pt>
                <c:pt idx="2578">
                  <c:v>44948</c:v>
                </c:pt>
                <c:pt idx="2579">
                  <c:v>44949</c:v>
                </c:pt>
                <c:pt idx="2580">
                  <c:v>44950</c:v>
                </c:pt>
                <c:pt idx="2581">
                  <c:v>44951</c:v>
                </c:pt>
                <c:pt idx="2582">
                  <c:v>44952</c:v>
                </c:pt>
                <c:pt idx="2583">
                  <c:v>44953</c:v>
                </c:pt>
                <c:pt idx="2584">
                  <c:v>44954</c:v>
                </c:pt>
                <c:pt idx="2585">
                  <c:v>44955</c:v>
                </c:pt>
                <c:pt idx="2586">
                  <c:v>44956</c:v>
                </c:pt>
                <c:pt idx="2587">
                  <c:v>44957</c:v>
                </c:pt>
                <c:pt idx="2588">
                  <c:v>44958</c:v>
                </c:pt>
                <c:pt idx="2589">
                  <c:v>44959</c:v>
                </c:pt>
                <c:pt idx="2590">
                  <c:v>44960</c:v>
                </c:pt>
                <c:pt idx="2591">
                  <c:v>44961</c:v>
                </c:pt>
                <c:pt idx="2592">
                  <c:v>44962</c:v>
                </c:pt>
                <c:pt idx="2593">
                  <c:v>44963</c:v>
                </c:pt>
                <c:pt idx="2594">
                  <c:v>44964</c:v>
                </c:pt>
                <c:pt idx="2595">
                  <c:v>44965</c:v>
                </c:pt>
                <c:pt idx="2596">
                  <c:v>44966</c:v>
                </c:pt>
                <c:pt idx="2597">
                  <c:v>44967</c:v>
                </c:pt>
                <c:pt idx="2598">
                  <c:v>44968</c:v>
                </c:pt>
                <c:pt idx="2599">
                  <c:v>44969</c:v>
                </c:pt>
                <c:pt idx="2600">
                  <c:v>44970</c:v>
                </c:pt>
                <c:pt idx="2601">
                  <c:v>44971</c:v>
                </c:pt>
                <c:pt idx="2602">
                  <c:v>44972</c:v>
                </c:pt>
                <c:pt idx="2603">
                  <c:v>44973</c:v>
                </c:pt>
                <c:pt idx="2604">
                  <c:v>44974</c:v>
                </c:pt>
                <c:pt idx="2605">
                  <c:v>44975</c:v>
                </c:pt>
                <c:pt idx="2606">
                  <c:v>44976</c:v>
                </c:pt>
                <c:pt idx="2607">
                  <c:v>44977</c:v>
                </c:pt>
                <c:pt idx="2608">
                  <c:v>44978</c:v>
                </c:pt>
                <c:pt idx="2609">
                  <c:v>44979</c:v>
                </c:pt>
                <c:pt idx="2610">
                  <c:v>44980</c:v>
                </c:pt>
                <c:pt idx="2611">
                  <c:v>44981</c:v>
                </c:pt>
                <c:pt idx="2612">
                  <c:v>44982</c:v>
                </c:pt>
                <c:pt idx="2613">
                  <c:v>44983</c:v>
                </c:pt>
                <c:pt idx="2614">
                  <c:v>44984</c:v>
                </c:pt>
                <c:pt idx="2615">
                  <c:v>44985</c:v>
                </c:pt>
                <c:pt idx="2616">
                  <c:v>44986</c:v>
                </c:pt>
                <c:pt idx="2617">
                  <c:v>44987</c:v>
                </c:pt>
                <c:pt idx="2618">
                  <c:v>44988</c:v>
                </c:pt>
                <c:pt idx="2619">
                  <c:v>44989</c:v>
                </c:pt>
                <c:pt idx="2620">
                  <c:v>44990</c:v>
                </c:pt>
                <c:pt idx="2621">
                  <c:v>44991</c:v>
                </c:pt>
                <c:pt idx="2622">
                  <c:v>44992</c:v>
                </c:pt>
                <c:pt idx="2623">
                  <c:v>44993</c:v>
                </c:pt>
                <c:pt idx="2624">
                  <c:v>44994</c:v>
                </c:pt>
                <c:pt idx="2625">
                  <c:v>44995</c:v>
                </c:pt>
                <c:pt idx="2626">
                  <c:v>44996</c:v>
                </c:pt>
                <c:pt idx="2627">
                  <c:v>44997</c:v>
                </c:pt>
                <c:pt idx="2628">
                  <c:v>44998</c:v>
                </c:pt>
                <c:pt idx="2629">
                  <c:v>44999</c:v>
                </c:pt>
                <c:pt idx="2630">
                  <c:v>45000</c:v>
                </c:pt>
                <c:pt idx="2631">
                  <c:v>45001</c:v>
                </c:pt>
                <c:pt idx="2632">
                  <c:v>45002</c:v>
                </c:pt>
                <c:pt idx="2633">
                  <c:v>45003</c:v>
                </c:pt>
                <c:pt idx="2634">
                  <c:v>45004</c:v>
                </c:pt>
                <c:pt idx="2635">
                  <c:v>45005</c:v>
                </c:pt>
                <c:pt idx="2636">
                  <c:v>45006</c:v>
                </c:pt>
                <c:pt idx="2637">
                  <c:v>45007</c:v>
                </c:pt>
                <c:pt idx="2638">
                  <c:v>45008</c:v>
                </c:pt>
                <c:pt idx="2639">
                  <c:v>45009</c:v>
                </c:pt>
                <c:pt idx="2640">
                  <c:v>45010</c:v>
                </c:pt>
                <c:pt idx="2641">
                  <c:v>45011</c:v>
                </c:pt>
                <c:pt idx="2642">
                  <c:v>45012</c:v>
                </c:pt>
                <c:pt idx="2643">
                  <c:v>45013</c:v>
                </c:pt>
                <c:pt idx="2644">
                  <c:v>45014</c:v>
                </c:pt>
                <c:pt idx="2645">
                  <c:v>45015</c:v>
                </c:pt>
                <c:pt idx="2646">
                  <c:v>45016</c:v>
                </c:pt>
                <c:pt idx="2647">
                  <c:v>45017</c:v>
                </c:pt>
                <c:pt idx="2648">
                  <c:v>45018</c:v>
                </c:pt>
                <c:pt idx="2649">
                  <c:v>45019</c:v>
                </c:pt>
                <c:pt idx="2650">
                  <c:v>45020</c:v>
                </c:pt>
                <c:pt idx="2651">
                  <c:v>45021</c:v>
                </c:pt>
                <c:pt idx="2652">
                  <c:v>45022</c:v>
                </c:pt>
                <c:pt idx="2653">
                  <c:v>45023</c:v>
                </c:pt>
                <c:pt idx="2654">
                  <c:v>45024</c:v>
                </c:pt>
                <c:pt idx="2655">
                  <c:v>45025</c:v>
                </c:pt>
                <c:pt idx="2656">
                  <c:v>45026</c:v>
                </c:pt>
                <c:pt idx="2657">
                  <c:v>45027</c:v>
                </c:pt>
                <c:pt idx="2658">
                  <c:v>45028</c:v>
                </c:pt>
                <c:pt idx="2659">
                  <c:v>45029</c:v>
                </c:pt>
                <c:pt idx="2660">
                  <c:v>45030</c:v>
                </c:pt>
                <c:pt idx="2661">
                  <c:v>45031</c:v>
                </c:pt>
                <c:pt idx="2662">
                  <c:v>45032</c:v>
                </c:pt>
                <c:pt idx="2663">
                  <c:v>45033</c:v>
                </c:pt>
                <c:pt idx="2664">
                  <c:v>45034</c:v>
                </c:pt>
                <c:pt idx="2665">
                  <c:v>45035</c:v>
                </c:pt>
                <c:pt idx="2666">
                  <c:v>45036</c:v>
                </c:pt>
                <c:pt idx="2667">
                  <c:v>45037</c:v>
                </c:pt>
                <c:pt idx="2668">
                  <c:v>45038</c:v>
                </c:pt>
                <c:pt idx="2669">
                  <c:v>45039</c:v>
                </c:pt>
                <c:pt idx="2670">
                  <c:v>45040</c:v>
                </c:pt>
                <c:pt idx="2671">
                  <c:v>45041</c:v>
                </c:pt>
                <c:pt idx="2672">
                  <c:v>45042</c:v>
                </c:pt>
                <c:pt idx="2673">
                  <c:v>45043</c:v>
                </c:pt>
                <c:pt idx="2674">
                  <c:v>45044</c:v>
                </c:pt>
                <c:pt idx="2675">
                  <c:v>45045</c:v>
                </c:pt>
                <c:pt idx="2676">
                  <c:v>45046</c:v>
                </c:pt>
                <c:pt idx="2677">
                  <c:v>45047</c:v>
                </c:pt>
                <c:pt idx="2678">
                  <c:v>45048</c:v>
                </c:pt>
                <c:pt idx="2679">
                  <c:v>45049</c:v>
                </c:pt>
                <c:pt idx="2680">
                  <c:v>45050</c:v>
                </c:pt>
                <c:pt idx="2681">
                  <c:v>45051</c:v>
                </c:pt>
                <c:pt idx="2682">
                  <c:v>45052</c:v>
                </c:pt>
                <c:pt idx="2683">
                  <c:v>45053</c:v>
                </c:pt>
                <c:pt idx="2684">
                  <c:v>45054</c:v>
                </c:pt>
                <c:pt idx="2685">
                  <c:v>45055</c:v>
                </c:pt>
                <c:pt idx="2686">
                  <c:v>45056</c:v>
                </c:pt>
                <c:pt idx="2687">
                  <c:v>45057</c:v>
                </c:pt>
                <c:pt idx="2688">
                  <c:v>45058</c:v>
                </c:pt>
                <c:pt idx="2689">
                  <c:v>45059</c:v>
                </c:pt>
                <c:pt idx="2690">
                  <c:v>45060</c:v>
                </c:pt>
                <c:pt idx="2691">
                  <c:v>45061</c:v>
                </c:pt>
                <c:pt idx="2692">
                  <c:v>45062</c:v>
                </c:pt>
                <c:pt idx="2693">
                  <c:v>45063</c:v>
                </c:pt>
                <c:pt idx="2694">
                  <c:v>45064</c:v>
                </c:pt>
                <c:pt idx="2695">
                  <c:v>45065</c:v>
                </c:pt>
                <c:pt idx="2696">
                  <c:v>45066</c:v>
                </c:pt>
                <c:pt idx="2697">
                  <c:v>45067</c:v>
                </c:pt>
                <c:pt idx="2698">
                  <c:v>45068</c:v>
                </c:pt>
                <c:pt idx="2699">
                  <c:v>45069</c:v>
                </c:pt>
                <c:pt idx="2700">
                  <c:v>45070</c:v>
                </c:pt>
                <c:pt idx="2701">
                  <c:v>45071</c:v>
                </c:pt>
                <c:pt idx="2702">
                  <c:v>45072</c:v>
                </c:pt>
                <c:pt idx="2703">
                  <c:v>45073</c:v>
                </c:pt>
                <c:pt idx="2704">
                  <c:v>45074</c:v>
                </c:pt>
                <c:pt idx="2705">
                  <c:v>45075</c:v>
                </c:pt>
                <c:pt idx="2706">
                  <c:v>45076</c:v>
                </c:pt>
                <c:pt idx="2707">
                  <c:v>45077</c:v>
                </c:pt>
                <c:pt idx="2708">
                  <c:v>45078</c:v>
                </c:pt>
                <c:pt idx="2709">
                  <c:v>45079</c:v>
                </c:pt>
                <c:pt idx="2710">
                  <c:v>45080</c:v>
                </c:pt>
                <c:pt idx="2711">
                  <c:v>45081</c:v>
                </c:pt>
                <c:pt idx="2712">
                  <c:v>45082</c:v>
                </c:pt>
                <c:pt idx="2713">
                  <c:v>45083</c:v>
                </c:pt>
                <c:pt idx="2714">
                  <c:v>45084</c:v>
                </c:pt>
                <c:pt idx="2715">
                  <c:v>45085</c:v>
                </c:pt>
                <c:pt idx="2716">
                  <c:v>45086</c:v>
                </c:pt>
                <c:pt idx="2717">
                  <c:v>45087</c:v>
                </c:pt>
                <c:pt idx="2718">
                  <c:v>45088</c:v>
                </c:pt>
                <c:pt idx="2719">
                  <c:v>45089</c:v>
                </c:pt>
                <c:pt idx="2720">
                  <c:v>45090</c:v>
                </c:pt>
                <c:pt idx="2721">
                  <c:v>45091</c:v>
                </c:pt>
                <c:pt idx="2722">
                  <c:v>45092</c:v>
                </c:pt>
                <c:pt idx="2723">
                  <c:v>45093</c:v>
                </c:pt>
                <c:pt idx="2724">
                  <c:v>45094</c:v>
                </c:pt>
                <c:pt idx="2725">
                  <c:v>45095</c:v>
                </c:pt>
                <c:pt idx="2726">
                  <c:v>45096</c:v>
                </c:pt>
                <c:pt idx="2727">
                  <c:v>45097</c:v>
                </c:pt>
                <c:pt idx="2728">
                  <c:v>45098</c:v>
                </c:pt>
                <c:pt idx="2729">
                  <c:v>45099</c:v>
                </c:pt>
                <c:pt idx="2730">
                  <c:v>45100</c:v>
                </c:pt>
                <c:pt idx="2731">
                  <c:v>45101</c:v>
                </c:pt>
                <c:pt idx="2732">
                  <c:v>45102</c:v>
                </c:pt>
                <c:pt idx="2733">
                  <c:v>45103</c:v>
                </c:pt>
                <c:pt idx="2734">
                  <c:v>45104</c:v>
                </c:pt>
                <c:pt idx="2735">
                  <c:v>45105</c:v>
                </c:pt>
                <c:pt idx="2736">
                  <c:v>45106</c:v>
                </c:pt>
                <c:pt idx="2737">
                  <c:v>45107</c:v>
                </c:pt>
                <c:pt idx="2738">
                  <c:v>45108</c:v>
                </c:pt>
                <c:pt idx="2739">
                  <c:v>45109</c:v>
                </c:pt>
                <c:pt idx="2740">
                  <c:v>45110</c:v>
                </c:pt>
                <c:pt idx="2741">
                  <c:v>45111</c:v>
                </c:pt>
                <c:pt idx="2742">
                  <c:v>45112</c:v>
                </c:pt>
                <c:pt idx="2743">
                  <c:v>45113</c:v>
                </c:pt>
                <c:pt idx="2744">
                  <c:v>45114</c:v>
                </c:pt>
                <c:pt idx="2745">
                  <c:v>45115</c:v>
                </c:pt>
                <c:pt idx="2746">
                  <c:v>45116</c:v>
                </c:pt>
                <c:pt idx="2747">
                  <c:v>45117</c:v>
                </c:pt>
                <c:pt idx="2748">
                  <c:v>45118</c:v>
                </c:pt>
                <c:pt idx="2749">
                  <c:v>45119</c:v>
                </c:pt>
                <c:pt idx="2750">
                  <c:v>45120</c:v>
                </c:pt>
                <c:pt idx="2751">
                  <c:v>45121</c:v>
                </c:pt>
                <c:pt idx="2752">
                  <c:v>45122</c:v>
                </c:pt>
                <c:pt idx="2753">
                  <c:v>45123</c:v>
                </c:pt>
                <c:pt idx="2754">
                  <c:v>45124</c:v>
                </c:pt>
                <c:pt idx="2755">
                  <c:v>45125</c:v>
                </c:pt>
                <c:pt idx="2756">
                  <c:v>45126</c:v>
                </c:pt>
                <c:pt idx="2757">
                  <c:v>45127</c:v>
                </c:pt>
                <c:pt idx="2758">
                  <c:v>45128</c:v>
                </c:pt>
                <c:pt idx="2759">
                  <c:v>45129</c:v>
                </c:pt>
                <c:pt idx="2760">
                  <c:v>45130</c:v>
                </c:pt>
                <c:pt idx="2761">
                  <c:v>45131</c:v>
                </c:pt>
                <c:pt idx="2762">
                  <c:v>45132</c:v>
                </c:pt>
                <c:pt idx="2763">
                  <c:v>45133</c:v>
                </c:pt>
                <c:pt idx="2764">
                  <c:v>45134</c:v>
                </c:pt>
                <c:pt idx="2765">
                  <c:v>45135</c:v>
                </c:pt>
                <c:pt idx="2766">
                  <c:v>45136</c:v>
                </c:pt>
                <c:pt idx="2767">
                  <c:v>45137</c:v>
                </c:pt>
                <c:pt idx="2768">
                  <c:v>45138</c:v>
                </c:pt>
                <c:pt idx="2769">
                  <c:v>45139</c:v>
                </c:pt>
                <c:pt idx="2770">
                  <c:v>45140</c:v>
                </c:pt>
                <c:pt idx="2771">
                  <c:v>45141</c:v>
                </c:pt>
                <c:pt idx="2772">
                  <c:v>45142</c:v>
                </c:pt>
                <c:pt idx="2773">
                  <c:v>45143</c:v>
                </c:pt>
                <c:pt idx="2774">
                  <c:v>45144</c:v>
                </c:pt>
                <c:pt idx="2775">
                  <c:v>45145</c:v>
                </c:pt>
                <c:pt idx="2776">
                  <c:v>45146</c:v>
                </c:pt>
                <c:pt idx="2777">
                  <c:v>45147</c:v>
                </c:pt>
                <c:pt idx="2778">
                  <c:v>45148</c:v>
                </c:pt>
                <c:pt idx="2779">
                  <c:v>45149</c:v>
                </c:pt>
                <c:pt idx="2780">
                  <c:v>45150</c:v>
                </c:pt>
                <c:pt idx="2781">
                  <c:v>45151</c:v>
                </c:pt>
                <c:pt idx="2782">
                  <c:v>45152</c:v>
                </c:pt>
                <c:pt idx="2783">
                  <c:v>45153</c:v>
                </c:pt>
                <c:pt idx="2784">
                  <c:v>45154</c:v>
                </c:pt>
                <c:pt idx="2785">
                  <c:v>45155</c:v>
                </c:pt>
                <c:pt idx="2786">
                  <c:v>45156</c:v>
                </c:pt>
                <c:pt idx="2787">
                  <c:v>45157</c:v>
                </c:pt>
                <c:pt idx="2788">
                  <c:v>45158</c:v>
                </c:pt>
                <c:pt idx="2789">
                  <c:v>45159</c:v>
                </c:pt>
                <c:pt idx="2790">
                  <c:v>45160</c:v>
                </c:pt>
                <c:pt idx="2791">
                  <c:v>45161</c:v>
                </c:pt>
                <c:pt idx="2792">
                  <c:v>45162</c:v>
                </c:pt>
                <c:pt idx="2793">
                  <c:v>45163</c:v>
                </c:pt>
                <c:pt idx="2794">
                  <c:v>45164</c:v>
                </c:pt>
                <c:pt idx="2795">
                  <c:v>45165</c:v>
                </c:pt>
                <c:pt idx="2796">
                  <c:v>45166</c:v>
                </c:pt>
                <c:pt idx="2797">
                  <c:v>45167</c:v>
                </c:pt>
                <c:pt idx="2798">
                  <c:v>45168</c:v>
                </c:pt>
                <c:pt idx="2799">
                  <c:v>45169</c:v>
                </c:pt>
                <c:pt idx="2800">
                  <c:v>45170</c:v>
                </c:pt>
                <c:pt idx="2801">
                  <c:v>45171</c:v>
                </c:pt>
                <c:pt idx="2802">
                  <c:v>45172</c:v>
                </c:pt>
                <c:pt idx="2803">
                  <c:v>45173</c:v>
                </c:pt>
                <c:pt idx="2804">
                  <c:v>45174</c:v>
                </c:pt>
                <c:pt idx="2805">
                  <c:v>45175</c:v>
                </c:pt>
                <c:pt idx="2806">
                  <c:v>45176</c:v>
                </c:pt>
                <c:pt idx="2807">
                  <c:v>45177</c:v>
                </c:pt>
                <c:pt idx="2808">
                  <c:v>45178</c:v>
                </c:pt>
                <c:pt idx="2809">
                  <c:v>45179</c:v>
                </c:pt>
                <c:pt idx="2810">
                  <c:v>45180</c:v>
                </c:pt>
                <c:pt idx="2811">
                  <c:v>45181</c:v>
                </c:pt>
                <c:pt idx="2812">
                  <c:v>45182</c:v>
                </c:pt>
                <c:pt idx="2813">
                  <c:v>45183</c:v>
                </c:pt>
                <c:pt idx="2814">
                  <c:v>45184</c:v>
                </c:pt>
                <c:pt idx="2815">
                  <c:v>45185</c:v>
                </c:pt>
                <c:pt idx="2816">
                  <c:v>45186</c:v>
                </c:pt>
                <c:pt idx="2817">
                  <c:v>45187</c:v>
                </c:pt>
                <c:pt idx="2818">
                  <c:v>45188</c:v>
                </c:pt>
                <c:pt idx="2819">
                  <c:v>45189</c:v>
                </c:pt>
                <c:pt idx="2820">
                  <c:v>45190</c:v>
                </c:pt>
                <c:pt idx="2821">
                  <c:v>45191</c:v>
                </c:pt>
                <c:pt idx="2822">
                  <c:v>45192</c:v>
                </c:pt>
                <c:pt idx="2823">
                  <c:v>45193</c:v>
                </c:pt>
                <c:pt idx="2824">
                  <c:v>45194</c:v>
                </c:pt>
                <c:pt idx="2825">
                  <c:v>45195</c:v>
                </c:pt>
                <c:pt idx="2826">
                  <c:v>45196</c:v>
                </c:pt>
                <c:pt idx="2827">
                  <c:v>45197</c:v>
                </c:pt>
                <c:pt idx="2828">
                  <c:v>45198</c:v>
                </c:pt>
                <c:pt idx="2829">
                  <c:v>45199</c:v>
                </c:pt>
                <c:pt idx="2830">
                  <c:v>45200</c:v>
                </c:pt>
                <c:pt idx="2831">
                  <c:v>45201</c:v>
                </c:pt>
                <c:pt idx="2832">
                  <c:v>45202</c:v>
                </c:pt>
                <c:pt idx="2833">
                  <c:v>45203</c:v>
                </c:pt>
                <c:pt idx="2834">
                  <c:v>45204</c:v>
                </c:pt>
                <c:pt idx="2835">
                  <c:v>45205</c:v>
                </c:pt>
                <c:pt idx="2836">
                  <c:v>45206</c:v>
                </c:pt>
                <c:pt idx="2837">
                  <c:v>45207</c:v>
                </c:pt>
                <c:pt idx="2838">
                  <c:v>45208</c:v>
                </c:pt>
                <c:pt idx="2839">
                  <c:v>45209</c:v>
                </c:pt>
                <c:pt idx="2840">
                  <c:v>45210</c:v>
                </c:pt>
                <c:pt idx="2841">
                  <c:v>45211</c:v>
                </c:pt>
                <c:pt idx="2842">
                  <c:v>45212</c:v>
                </c:pt>
                <c:pt idx="2843">
                  <c:v>45213</c:v>
                </c:pt>
                <c:pt idx="2844">
                  <c:v>45214</c:v>
                </c:pt>
                <c:pt idx="2845">
                  <c:v>45215</c:v>
                </c:pt>
                <c:pt idx="2846">
                  <c:v>45216</c:v>
                </c:pt>
                <c:pt idx="2847">
                  <c:v>45217</c:v>
                </c:pt>
                <c:pt idx="2848">
                  <c:v>45218</c:v>
                </c:pt>
                <c:pt idx="2849">
                  <c:v>45219</c:v>
                </c:pt>
                <c:pt idx="2850">
                  <c:v>45220</c:v>
                </c:pt>
                <c:pt idx="2851">
                  <c:v>45221</c:v>
                </c:pt>
                <c:pt idx="2852">
                  <c:v>45222</c:v>
                </c:pt>
                <c:pt idx="2853">
                  <c:v>45223</c:v>
                </c:pt>
                <c:pt idx="2854">
                  <c:v>45224</c:v>
                </c:pt>
                <c:pt idx="2855">
                  <c:v>45225</c:v>
                </c:pt>
                <c:pt idx="2856">
                  <c:v>45226</c:v>
                </c:pt>
                <c:pt idx="2857">
                  <c:v>45227</c:v>
                </c:pt>
                <c:pt idx="2858">
                  <c:v>45228</c:v>
                </c:pt>
                <c:pt idx="2859">
                  <c:v>45229</c:v>
                </c:pt>
                <c:pt idx="2860">
                  <c:v>45230</c:v>
                </c:pt>
                <c:pt idx="2861">
                  <c:v>45231</c:v>
                </c:pt>
                <c:pt idx="2862">
                  <c:v>45232</c:v>
                </c:pt>
                <c:pt idx="2863">
                  <c:v>45233</c:v>
                </c:pt>
                <c:pt idx="2864">
                  <c:v>45234</c:v>
                </c:pt>
                <c:pt idx="2865">
                  <c:v>45235</c:v>
                </c:pt>
                <c:pt idx="2866">
                  <c:v>45236</c:v>
                </c:pt>
                <c:pt idx="2867">
                  <c:v>45237</c:v>
                </c:pt>
                <c:pt idx="2868">
                  <c:v>45238</c:v>
                </c:pt>
                <c:pt idx="2869">
                  <c:v>45239</c:v>
                </c:pt>
                <c:pt idx="2870">
                  <c:v>45240</c:v>
                </c:pt>
                <c:pt idx="2871">
                  <c:v>45241</c:v>
                </c:pt>
                <c:pt idx="2872">
                  <c:v>45242</c:v>
                </c:pt>
                <c:pt idx="2873">
                  <c:v>45243</c:v>
                </c:pt>
                <c:pt idx="2874">
                  <c:v>45244</c:v>
                </c:pt>
                <c:pt idx="2875">
                  <c:v>45245</c:v>
                </c:pt>
                <c:pt idx="2876">
                  <c:v>45246</c:v>
                </c:pt>
                <c:pt idx="2877">
                  <c:v>45247</c:v>
                </c:pt>
                <c:pt idx="2878">
                  <c:v>45248</c:v>
                </c:pt>
                <c:pt idx="2879">
                  <c:v>45249</c:v>
                </c:pt>
                <c:pt idx="2880">
                  <c:v>45250</c:v>
                </c:pt>
                <c:pt idx="2881">
                  <c:v>45251</c:v>
                </c:pt>
                <c:pt idx="2882">
                  <c:v>45252</c:v>
                </c:pt>
                <c:pt idx="2883">
                  <c:v>45253</c:v>
                </c:pt>
                <c:pt idx="2884">
                  <c:v>45254</c:v>
                </c:pt>
                <c:pt idx="2885">
                  <c:v>45255</c:v>
                </c:pt>
                <c:pt idx="2886">
                  <c:v>45256</c:v>
                </c:pt>
                <c:pt idx="2887">
                  <c:v>45257</c:v>
                </c:pt>
                <c:pt idx="2888">
                  <c:v>45258</c:v>
                </c:pt>
                <c:pt idx="2889">
                  <c:v>45259</c:v>
                </c:pt>
                <c:pt idx="2890">
                  <c:v>45260</c:v>
                </c:pt>
                <c:pt idx="2891">
                  <c:v>45261</c:v>
                </c:pt>
                <c:pt idx="2892">
                  <c:v>45262</c:v>
                </c:pt>
                <c:pt idx="2893">
                  <c:v>45263</c:v>
                </c:pt>
                <c:pt idx="2894">
                  <c:v>45264</c:v>
                </c:pt>
                <c:pt idx="2895">
                  <c:v>45265</c:v>
                </c:pt>
                <c:pt idx="2896">
                  <c:v>45266</c:v>
                </c:pt>
                <c:pt idx="2897">
                  <c:v>45267</c:v>
                </c:pt>
                <c:pt idx="2898">
                  <c:v>45268</c:v>
                </c:pt>
                <c:pt idx="2899">
                  <c:v>45269</c:v>
                </c:pt>
                <c:pt idx="2900">
                  <c:v>45270</c:v>
                </c:pt>
                <c:pt idx="2901">
                  <c:v>45271</c:v>
                </c:pt>
                <c:pt idx="2902">
                  <c:v>45272</c:v>
                </c:pt>
                <c:pt idx="2903">
                  <c:v>45273</c:v>
                </c:pt>
                <c:pt idx="2904">
                  <c:v>45274</c:v>
                </c:pt>
                <c:pt idx="2905">
                  <c:v>45275</c:v>
                </c:pt>
                <c:pt idx="2906">
                  <c:v>45276</c:v>
                </c:pt>
                <c:pt idx="2907">
                  <c:v>45277</c:v>
                </c:pt>
                <c:pt idx="2908">
                  <c:v>45278</c:v>
                </c:pt>
                <c:pt idx="2909">
                  <c:v>45279</c:v>
                </c:pt>
                <c:pt idx="2910">
                  <c:v>45280</c:v>
                </c:pt>
                <c:pt idx="2911">
                  <c:v>45281</c:v>
                </c:pt>
                <c:pt idx="2912">
                  <c:v>45282</c:v>
                </c:pt>
                <c:pt idx="2913">
                  <c:v>45283</c:v>
                </c:pt>
                <c:pt idx="2914">
                  <c:v>45284</c:v>
                </c:pt>
                <c:pt idx="2915">
                  <c:v>45285</c:v>
                </c:pt>
                <c:pt idx="2916">
                  <c:v>45286</c:v>
                </c:pt>
                <c:pt idx="2917">
                  <c:v>45287</c:v>
                </c:pt>
                <c:pt idx="2918">
                  <c:v>45288</c:v>
                </c:pt>
                <c:pt idx="2919">
                  <c:v>45289</c:v>
                </c:pt>
                <c:pt idx="2920">
                  <c:v>45290</c:v>
                </c:pt>
                <c:pt idx="2921">
                  <c:v>45291</c:v>
                </c:pt>
                <c:pt idx="2922">
                  <c:v>45292</c:v>
                </c:pt>
                <c:pt idx="2923">
                  <c:v>45293</c:v>
                </c:pt>
                <c:pt idx="2924">
                  <c:v>45294</c:v>
                </c:pt>
                <c:pt idx="2925">
                  <c:v>45295</c:v>
                </c:pt>
                <c:pt idx="2926">
                  <c:v>45296</c:v>
                </c:pt>
                <c:pt idx="2927">
                  <c:v>45297</c:v>
                </c:pt>
                <c:pt idx="2928">
                  <c:v>45298</c:v>
                </c:pt>
                <c:pt idx="2929">
                  <c:v>45299</c:v>
                </c:pt>
                <c:pt idx="2930">
                  <c:v>45300</c:v>
                </c:pt>
                <c:pt idx="2931">
                  <c:v>45301</c:v>
                </c:pt>
                <c:pt idx="2932">
                  <c:v>45302</c:v>
                </c:pt>
                <c:pt idx="2933">
                  <c:v>45303</c:v>
                </c:pt>
                <c:pt idx="2934">
                  <c:v>45304</c:v>
                </c:pt>
                <c:pt idx="2935">
                  <c:v>45305</c:v>
                </c:pt>
                <c:pt idx="2936">
                  <c:v>45306</c:v>
                </c:pt>
                <c:pt idx="2937">
                  <c:v>45307</c:v>
                </c:pt>
                <c:pt idx="2938">
                  <c:v>45308</c:v>
                </c:pt>
                <c:pt idx="2939">
                  <c:v>45309</c:v>
                </c:pt>
                <c:pt idx="2940">
                  <c:v>45310</c:v>
                </c:pt>
                <c:pt idx="2941">
                  <c:v>45311</c:v>
                </c:pt>
                <c:pt idx="2942">
                  <c:v>45312</c:v>
                </c:pt>
                <c:pt idx="2943">
                  <c:v>45313</c:v>
                </c:pt>
                <c:pt idx="2944">
                  <c:v>45314</c:v>
                </c:pt>
                <c:pt idx="2945">
                  <c:v>45315</c:v>
                </c:pt>
                <c:pt idx="2946">
                  <c:v>45316</c:v>
                </c:pt>
                <c:pt idx="2947">
                  <c:v>45317</c:v>
                </c:pt>
                <c:pt idx="2948">
                  <c:v>45318</c:v>
                </c:pt>
                <c:pt idx="2949">
                  <c:v>45319</c:v>
                </c:pt>
                <c:pt idx="2950">
                  <c:v>45320</c:v>
                </c:pt>
                <c:pt idx="2951">
                  <c:v>45321</c:v>
                </c:pt>
                <c:pt idx="2952">
                  <c:v>45322</c:v>
                </c:pt>
                <c:pt idx="2953">
                  <c:v>45323</c:v>
                </c:pt>
                <c:pt idx="2954">
                  <c:v>45324</c:v>
                </c:pt>
                <c:pt idx="2955">
                  <c:v>45325</c:v>
                </c:pt>
                <c:pt idx="2956">
                  <c:v>45326</c:v>
                </c:pt>
                <c:pt idx="2957">
                  <c:v>45327</c:v>
                </c:pt>
                <c:pt idx="2958">
                  <c:v>45328</c:v>
                </c:pt>
                <c:pt idx="2959">
                  <c:v>45329</c:v>
                </c:pt>
                <c:pt idx="2960">
                  <c:v>45330</c:v>
                </c:pt>
                <c:pt idx="2961">
                  <c:v>45331</c:v>
                </c:pt>
                <c:pt idx="2962">
                  <c:v>45332</c:v>
                </c:pt>
                <c:pt idx="2963">
                  <c:v>45333</c:v>
                </c:pt>
                <c:pt idx="2964">
                  <c:v>45334</c:v>
                </c:pt>
                <c:pt idx="2965">
                  <c:v>45335</c:v>
                </c:pt>
                <c:pt idx="2966">
                  <c:v>45336</c:v>
                </c:pt>
                <c:pt idx="2967">
                  <c:v>45337</c:v>
                </c:pt>
                <c:pt idx="2968">
                  <c:v>45338</c:v>
                </c:pt>
                <c:pt idx="2969">
                  <c:v>45339</c:v>
                </c:pt>
                <c:pt idx="2970">
                  <c:v>45340</c:v>
                </c:pt>
                <c:pt idx="2971">
                  <c:v>45341</c:v>
                </c:pt>
                <c:pt idx="2972">
                  <c:v>45342</c:v>
                </c:pt>
                <c:pt idx="2973">
                  <c:v>45343</c:v>
                </c:pt>
                <c:pt idx="2974">
                  <c:v>45344</c:v>
                </c:pt>
                <c:pt idx="2975">
                  <c:v>45345</c:v>
                </c:pt>
                <c:pt idx="2976">
                  <c:v>45346</c:v>
                </c:pt>
                <c:pt idx="2977">
                  <c:v>45347</c:v>
                </c:pt>
                <c:pt idx="2978">
                  <c:v>45348</c:v>
                </c:pt>
                <c:pt idx="2979">
                  <c:v>45349</c:v>
                </c:pt>
                <c:pt idx="2980">
                  <c:v>45350</c:v>
                </c:pt>
                <c:pt idx="2981">
                  <c:v>45351</c:v>
                </c:pt>
                <c:pt idx="2982">
                  <c:v>45352</c:v>
                </c:pt>
                <c:pt idx="2983">
                  <c:v>45353</c:v>
                </c:pt>
                <c:pt idx="2984">
                  <c:v>45354</c:v>
                </c:pt>
                <c:pt idx="2985">
                  <c:v>45355</c:v>
                </c:pt>
                <c:pt idx="2986">
                  <c:v>45356</c:v>
                </c:pt>
                <c:pt idx="2987">
                  <c:v>45357</c:v>
                </c:pt>
                <c:pt idx="2988">
                  <c:v>45358</c:v>
                </c:pt>
                <c:pt idx="2989">
                  <c:v>45359</c:v>
                </c:pt>
                <c:pt idx="2990">
                  <c:v>45360</c:v>
                </c:pt>
                <c:pt idx="2991">
                  <c:v>45361</c:v>
                </c:pt>
                <c:pt idx="2992">
                  <c:v>45362</c:v>
                </c:pt>
                <c:pt idx="2993">
                  <c:v>45363</c:v>
                </c:pt>
                <c:pt idx="2994">
                  <c:v>45364</c:v>
                </c:pt>
                <c:pt idx="2995">
                  <c:v>45365</c:v>
                </c:pt>
                <c:pt idx="2996">
                  <c:v>45366</c:v>
                </c:pt>
                <c:pt idx="2997">
                  <c:v>45367</c:v>
                </c:pt>
                <c:pt idx="2998">
                  <c:v>45368</c:v>
                </c:pt>
                <c:pt idx="2999">
                  <c:v>45369</c:v>
                </c:pt>
                <c:pt idx="3000">
                  <c:v>45370</c:v>
                </c:pt>
                <c:pt idx="3001">
                  <c:v>45371</c:v>
                </c:pt>
                <c:pt idx="3002">
                  <c:v>45372</c:v>
                </c:pt>
                <c:pt idx="3003">
                  <c:v>45373</c:v>
                </c:pt>
                <c:pt idx="3004">
                  <c:v>45374</c:v>
                </c:pt>
                <c:pt idx="3005">
                  <c:v>45375</c:v>
                </c:pt>
                <c:pt idx="3006">
                  <c:v>45376</c:v>
                </c:pt>
                <c:pt idx="3007">
                  <c:v>45377</c:v>
                </c:pt>
                <c:pt idx="3008">
                  <c:v>45378</c:v>
                </c:pt>
                <c:pt idx="3009">
                  <c:v>45379</c:v>
                </c:pt>
                <c:pt idx="3010">
                  <c:v>45380</c:v>
                </c:pt>
                <c:pt idx="3011">
                  <c:v>45381</c:v>
                </c:pt>
                <c:pt idx="3012">
                  <c:v>45382</c:v>
                </c:pt>
                <c:pt idx="3013">
                  <c:v>45383</c:v>
                </c:pt>
                <c:pt idx="3014">
                  <c:v>45384</c:v>
                </c:pt>
                <c:pt idx="3015">
                  <c:v>45385</c:v>
                </c:pt>
                <c:pt idx="3016">
                  <c:v>45386</c:v>
                </c:pt>
                <c:pt idx="3017">
                  <c:v>45387</c:v>
                </c:pt>
                <c:pt idx="3018">
                  <c:v>45388</c:v>
                </c:pt>
                <c:pt idx="3019">
                  <c:v>45389</c:v>
                </c:pt>
                <c:pt idx="3020">
                  <c:v>45390</c:v>
                </c:pt>
                <c:pt idx="3021">
                  <c:v>45391</c:v>
                </c:pt>
                <c:pt idx="3022">
                  <c:v>45392</c:v>
                </c:pt>
                <c:pt idx="3023">
                  <c:v>45393</c:v>
                </c:pt>
                <c:pt idx="3024">
                  <c:v>45394</c:v>
                </c:pt>
                <c:pt idx="3025">
                  <c:v>45395</c:v>
                </c:pt>
                <c:pt idx="3026">
                  <c:v>45396</c:v>
                </c:pt>
                <c:pt idx="3027">
                  <c:v>45397</c:v>
                </c:pt>
                <c:pt idx="3028">
                  <c:v>45398</c:v>
                </c:pt>
                <c:pt idx="3029">
                  <c:v>45399</c:v>
                </c:pt>
                <c:pt idx="3030">
                  <c:v>45400</c:v>
                </c:pt>
                <c:pt idx="3031">
                  <c:v>45401</c:v>
                </c:pt>
                <c:pt idx="3032">
                  <c:v>45402</c:v>
                </c:pt>
                <c:pt idx="3033">
                  <c:v>45403</c:v>
                </c:pt>
                <c:pt idx="3034">
                  <c:v>45404</c:v>
                </c:pt>
                <c:pt idx="3035">
                  <c:v>45405</c:v>
                </c:pt>
                <c:pt idx="3036">
                  <c:v>45406</c:v>
                </c:pt>
                <c:pt idx="3037">
                  <c:v>45407</c:v>
                </c:pt>
                <c:pt idx="3038">
                  <c:v>45408</c:v>
                </c:pt>
                <c:pt idx="3039">
                  <c:v>45409</c:v>
                </c:pt>
                <c:pt idx="3040">
                  <c:v>45410</c:v>
                </c:pt>
              </c:numCache>
            </c:numRef>
          </c:cat>
          <c:val>
            <c:numRef>
              <c:f>Forecasting!$E$2:$E$3042</c:f>
              <c:numCache>
                <c:formatCode>General</c:formatCode>
                <c:ptCount val="3041"/>
                <c:pt idx="2312" formatCode="0.00">
                  <c:v>59.3</c:v>
                </c:pt>
                <c:pt idx="2313" formatCode="0.00">
                  <c:v>66.083019227149933</c:v>
                </c:pt>
                <c:pt idx="2314" formatCode="0.00">
                  <c:v>67.869432196793227</c:v>
                </c:pt>
                <c:pt idx="2315" formatCode="0.00">
                  <c:v>69.983350725978909</c:v>
                </c:pt>
                <c:pt idx="2316" formatCode="0.00">
                  <c:v>72.212540663832016</c:v>
                </c:pt>
                <c:pt idx="2317" formatCode="0.00">
                  <c:v>73.380978343292952</c:v>
                </c:pt>
                <c:pt idx="2318" formatCode="0.00">
                  <c:v>75.855227357257121</c:v>
                </c:pt>
                <c:pt idx="2319" formatCode="0.00">
                  <c:v>75.772599359028007</c:v>
                </c:pt>
                <c:pt idx="2320" formatCode="0.00">
                  <c:v>76.203746000462189</c:v>
                </c:pt>
                <c:pt idx="2321" formatCode="0.00">
                  <c:v>76.101582975619763</c:v>
                </c:pt>
                <c:pt idx="2322" formatCode="0.00">
                  <c:v>78.530367460005266</c:v>
                </c:pt>
                <c:pt idx="2323" formatCode="0.00">
                  <c:v>79.460484914737492</c:v>
                </c:pt>
                <c:pt idx="2324" formatCode="0.00">
                  <c:v>81.600588202487785</c:v>
                </c:pt>
                <c:pt idx="2325" formatCode="0.00">
                  <c:v>80.515563985796419</c:v>
                </c:pt>
                <c:pt idx="2326" formatCode="0.00">
                  <c:v>80.434533768492884</c:v>
                </c:pt>
                <c:pt idx="2327" formatCode="0.00">
                  <c:v>81.093938937003998</c:v>
                </c:pt>
                <c:pt idx="2328" formatCode="0.00">
                  <c:v>81.236275424878173</c:v>
                </c:pt>
                <c:pt idx="2329" formatCode="0.00">
                  <c:v>82.397197808909638</c:v>
                </c:pt>
                <c:pt idx="2330" formatCode="0.00">
                  <c:v>82.172492939394388</c:v>
                </c:pt>
                <c:pt idx="2331" formatCode="0.00">
                  <c:v>83.110221384219884</c:v>
                </c:pt>
                <c:pt idx="2332" formatCode="0.00">
                  <c:v>84.365191761206489</c:v>
                </c:pt>
                <c:pt idx="2333" formatCode="0.00">
                  <c:v>84.335514130980357</c:v>
                </c:pt>
                <c:pt idx="2334" formatCode="0.00">
                  <c:v>85.940240072564066</c:v>
                </c:pt>
                <c:pt idx="2335" formatCode="0.00">
                  <c:v>85.513383673664151</c:v>
                </c:pt>
                <c:pt idx="2336" formatCode="0.00">
                  <c:v>86.482412248253809</c:v>
                </c:pt>
                <c:pt idx="2337" formatCode="0.00">
                  <c:v>87.393663327962315</c:v>
                </c:pt>
                <c:pt idx="2338" formatCode="0.00">
                  <c:v>87.677464929964017</c:v>
                </c:pt>
                <c:pt idx="2339" formatCode="0.00">
                  <c:v>89.067569232232103</c:v>
                </c:pt>
                <c:pt idx="2340" formatCode="0.00">
                  <c:v>88.637114054725345</c:v>
                </c:pt>
                <c:pt idx="2341" formatCode="0.00">
                  <c:v>89.915652751913143</c:v>
                </c:pt>
                <c:pt idx="2342" formatCode="0.00">
                  <c:v>89.656854234749062</c:v>
                </c:pt>
                <c:pt idx="2343" formatCode="0.00">
                  <c:v>89.854769502135838</c:v>
                </c:pt>
                <c:pt idx="2344" formatCode="0.00">
                  <c:v>91.411951725705137</c:v>
                </c:pt>
                <c:pt idx="2345" formatCode="0.00">
                  <c:v>93.513101534571874</c:v>
                </c:pt>
                <c:pt idx="2346" formatCode="0.00">
                  <c:v>95.318997140427967</c:v>
                </c:pt>
                <c:pt idx="2347" formatCode="0.00">
                  <c:v>95.831454755481246</c:v>
                </c:pt>
                <c:pt idx="2348" formatCode="0.00">
                  <c:v>97.887675164685817</c:v>
                </c:pt>
                <c:pt idx="2349" formatCode="0.00">
                  <c:v>97.509736847177592</c:v>
                </c:pt>
                <c:pt idx="2350" formatCode="0.00">
                  <c:v>96.306488382415822</c:v>
                </c:pt>
                <c:pt idx="2351" formatCode="0.00">
                  <c:v>95.601118988749278</c:v>
                </c:pt>
                <c:pt idx="2352" formatCode="0.00">
                  <c:v>96.486891243948435</c:v>
                </c:pt>
                <c:pt idx="2353" formatCode="0.00">
                  <c:v>97.420018457369395</c:v>
                </c:pt>
                <c:pt idx="2354" formatCode="0.00">
                  <c:v>96.070166248701128</c:v>
                </c:pt>
                <c:pt idx="2355" formatCode="0.00">
                  <c:v>96.796469603380572</c:v>
                </c:pt>
                <c:pt idx="2356" formatCode="0.00">
                  <c:v>98.026246033866514</c:v>
                </c:pt>
                <c:pt idx="2357" formatCode="0.00">
                  <c:v>98.813676112997655</c:v>
                </c:pt>
                <c:pt idx="2358" formatCode="0.00">
                  <c:v>97.957970437006452</c:v>
                </c:pt>
                <c:pt idx="2359" formatCode="0.00">
                  <c:v>98.703802545734504</c:v>
                </c:pt>
                <c:pt idx="2360" formatCode="0.00">
                  <c:v>99.628319897066675</c:v>
                </c:pt>
                <c:pt idx="2361" formatCode="0.00">
                  <c:v>101.64647495342504</c:v>
                </c:pt>
                <c:pt idx="2362" formatCode="0.00">
                  <c:v>102.80558856786598</c:v>
                </c:pt>
                <c:pt idx="2363" formatCode="0.00">
                  <c:v>102.27718738245392</c:v>
                </c:pt>
                <c:pt idx="2364" formatCode="0.00">
                  <c:v>102.1511625635514</c:v>
                </c:pt>
                <c:pt idx="2365" formatCode="0.00">
                  <c:v>102.12005826538348</c:v>
                </c:pt>
                <c:pt idx="2366" formatCode="0.00">
                  <c:v>102.2839282090055</c:v>
                </c:pt>
                <c:pt idx="2367" formatCode="0.00">
                  <c:v>103.5250302741276</c:v>
                </c:pt>
                <c:pt idx="2368" formatCode="0.00">
                  <c:v>104.25120951023135</c:v>
                </c:pt>
                <c:pt idx="2369" formatCode="0.00">
                  <c:v>102.97912422938128</c:v>
                </c:pt>
                <c:pt idx="2370" formatCode="0.00">
                  <c:v>102.73024647878447</c:v>
                </c:pt>
                <c:pt idx="2371" formatCode="0.00">
                  <c:v>105.02877104060676</c:v>
                </c:pt>
                <c:pt idx="2372" formatCode="0.00">
                  <c:v>105.6415988588724</c:v>
                </c:pt>
                <c:pt idx="2373" formatCode="0.00">
                  <c:v>111.15649163683011</c:v>
                </c:pt>
                <c:pt idx="2374" formatCode="0.00">
                  <c:v>111.06062701661926</c:v>
                </c:pt>
                <c:pt idx="2375" formatCode="0.00">
                  <c:v>112.30012240867984</c:v>
                </c:pt>
                <c:pt idx="2376" formatCode="0.00">
                  <c:v>112.16337738800399</c:v>
                </c:pt>
                <c:pt idx="2377" formatCode="0.00">
                  <c:v>110.67406348860106</c:v>
                </c:pt>
                <c:pt idx="2378" formatCode="0.00">
                  <c:v>109.7153953765547</c:v>
                </c:pt>
                <c:pt idx="2379" formatCode="0.00">
                  <c:v>108.97297529758158</c:v>
                </c:pt>
                <c:pt idx="2380" formatCode="0.00">
                  <c:v>108.57751424611514</c:v>
                </c:pt>
                <c:pt idx="2381" formatCode="0.00">
                  <c:v>109.52687261840684</c:v>
                </c:pt>
                <c:pt idx="2382" formatCode="0.00">
                  <c:v>111.68527205759951</c:v>
                </c:pt>
                <c:pt idx="2383" formatCode="0.00">
                  <c:v>111.7342590722964</c:v>
                </c:pt>
                <c:pt idx="2384" formatCode="0.00">
                  <c:v>111.61622071541368</c:v>
                </c:pt>
                <c:pt idx="2385" formatCode="0.00">
                  <c:v>112.16965307991634</c:v>
                </c:pt>
                <c:pt idx="2386" formatCode="0.00">
                  <c:v>112.54719670435379</c:v>
                </c:pt>
                <c:pt idx="2387" formatCode="0.00">
                  <c:v>115.3332687554647</c:v>
                </c:pt>
                <c:pt idx="2388" formatCode="0.00">
                  <c:v>114.74191373118256</c:v>
                </c:pt>
                <c:pt idx="2389" formatCode="0.00">
                  <c:v>114.23911690150226</c:v>
                </c:pt>
                <c:pt idx="2390" formatCode="0.00">
                  <c:v>115.39270179685779</c:v>
                </c:pt>
                <c:pt idx="2391" formatCode="0.00">
                  <c:v>115.11787032742097</c:v>
                </c:pt>
                <c:pt idx="2392" formatCode="0.00">
                  <c:v>115.95196627492585</c:v>
                </c:pt>
                <c:pt idx="2393" formatCode="0.00">
                  <c:v>115.72893400192325</c:v>
                </c:pt>
                <c:pt idx="2394" formatCode="0.00">
                  <c:v>115.19127078393262</c:v>
                </c:pt>
                <c:pt idx="2395" formatCode="0.00">
                  <c:v>114.37207811629213</c:v>
                </c:pt>
                <c:pt idx="2396" formatCode="0.00">
                  <c:v>113.91781965350076</c:v>
                </c:pt>
                <c:pt idx="2397" formatCode="0.00">
                  <c:v>114.37783336752369</c:v>
                </c:pt>
                <c:pt idx="2398" formatCode="0.00">
                  <c:v>116.57951740372329</c:v>
                </c:pt>
                <c:pt idx="2399" formatCode="0.00">
                  <c:v>118.67159852338258</c:v>
                </c:pt>
                <c:pt idx="2400" formatCode="0.00">
                  <c:v>118.54093152571659</c:v>
                </c:pt>
                <c:pt idx="2401" formatCode="0.00">
                  <c:v>119.15386435748111</c:v>
                </c:pt>
                <c:pt idx="2402" formatCode="0.00">
                  <c:v>117.23599097182864</c:v>
                </c:pt>
                <c:pt idx="2403" formatCode="0.00">
                  <c:v>117.81573004726025</c:v>
                </c:pt>
                <c:pt idx="2404" formatCode="0.00">
                  <c:v>118.424417531915</c:v>
                </c:pt>
                <c:pt idx="2405" formatCode="0.00">
                  <c:v>119.7540544865038</c:v>
                </c:pt>
                <c:pt idx="2406" formatCode="0.00">
                  <c:v>119.66940968223</c:v>
                </c:pt>
                <c:pt idx="2407" formatCode="0.00">
                  <c:v>119.99375452127978</c:v>
                </c:pt>
                <c:pt idx="2408" formatCode="0.00">
                  <c:v>120.79589982643229</c:v>
                </c:pt>
                <c:pt idx="2409" formatCode="0.00">
                  <c:v>120.06798614634943</c:v>
                </c:pt>
                <c:pt idx="2410" formatCode="0.00">
                  <c:v>119.68027748133176</c:v>
                </c:pt>
                <c:pt idx="2411" formatCode="0.00">
                  <c:v>120.10952405278789</c:v>
                </c:pt>
                <c:pt idx="2412" formatCode="0.00">
                  <c:v>120.11078233694957</c:v>
                </c:pt>
                <c:pt idx="2413" formatCode="0.00">
                  <c:v>121.17443837003201</c:v>
                </c:pt>
                <c:pt idx="2414" formatCode="0.00">
                  <c:v>121.23824505408865</c:v>
                </c:pt>
                <c:pt idx="2415" formatCode="0.00">
                  <c:v>121.87977619575028</c:v>
                </c:pt>
                <c:pt idx="2416" formatCode="0.00">
                  <c:v>120.70885584373561</c:v>
                </c:pt>
                <c:pt idx="2417" formatCode="0.00">
                  <c:v>122.41416445190777</c:v>
                </c:pt>
                <c:pt idx="2418" formatCode="0.00">
                  <c:v>122.69107159127128</c:v>
                </c:pt>
                <c:pt idx="2419" formatCode="0.00">
                  <c:v>123.36106822200459</c:v>
                </c:pt>
                <c:pt idx="2420" formatCode="0.00">
                  <c:v>123.01722146095432</c:v>
                </c:pt>
                <c:pt idx="2421" formatCode="0.00">
                  <c:v>122.59729353076341</c:v>
                </c:pt>
                <c:pt idx="2422" formatCode="0.00">
                  <c:v>122.80289906240166</c:v>
                </c:pt>
                <c:pt idx="2423" formatCode="0.00">
                  <c:v>122.84612179176696</c:v>
                </c:pt>
                <c:pt idx="2424" formatCode="0.00">
                  <c:v>122.78687526949008</c:v>
                </c:pt>
                <c:pt idx="2425" formatCode="0.00">
                  <c:v>123.93344284813128</c:v>
                </c:pt>
                <c:pt idx="2426" formatCode="0.00">
                  <c:v>126.72825027333049</c:v>
                </c:pt>
                <c:pt idx="2427" formatCode="0.00">
                  <c:v>127.58253719075273</c:v>
                </c:pt>
                <c:pt idx="2428" formatCode="0.00">
                  <c:v>128.04280771026748</c:v>
                </c:pt>
                <c:pt idx="2429" formatCode="0.00">
                  <c:v>127.09456423304306</c:v>
                </c:pt>
                <c:pt idx="2430" formatCode="0.00">
                  <c:v>127.24673325473239</c:v>
                </c:pt>
                <c:pt idx="2431" formatCode="0.00">
                  <c:v>128.48559972720111</c:v>
                </c:pt>
                <c:pt idx="2432" formatCode="0.00">
                  <c:v>127.44786757315813</c:v>
                </c:pt>
                <c:pt idx="2433" formatCode="0.00">
                  <c:v>126.53609117313439</c:v>
                </c:pt>
                <c:pt idx="2434" formatCode="0.00">
                  <c:v>126.32663576351223</c:v>
                </c:pt>
                <c:pt idx="2435" formatCode="0.00">
                  <c:v>126.80461318447124</c:v>
                </c:pt>
                <c:pt idx="2436" formatCode="0.00">
                  <c:v>126.20196852772222</c:v>
                </c:pt>
                <c:pt idx="2437" formatCode="0.00">
                  <c:v>125.60093127411525</c:v>
                </c:pt>
                <c:pt idx="2438" formatCode="0.00">
                  <c:v>126.41810284784101</c:v>
                </c:pt>
                <c:pt idx="2439" formatCode="0.00">
                  <c:v>126.69814694780331</c:v>
                </c:pt>
                <c:pt idx="2440" formatCode="0.00">
                  <c:v>126.78285564926355</c:v>
                </c:pt>
                <c:pt idx="2441" formatCode="0.00">
                  <c:v>124.82432523973071</c:v>
                </c:pt>
                <c:pt idx="2442" formatCode="0.00">
                  <c:v>126.29036274705405</c:v>
                </c:pt>
                <c:pt idx="2443" formatCode="0.00">
                  <c:v>127.08667499758799</c:v>
                </c:pt>
                <c:pt idx="2444" formatCode="0.00">
                  <c:v>127.09169623851955</c:v>
                </c:pt>
                <c:pt idx="2445" formatCode="0.00">
                  <c:v>126.05596727547706</c:v>
                </c:pt>
                <c:pt idx="2446" formatCode="0.00">
                  <c:v>124.71211216896087</c:v>
                </c:pt>
                <c:pt idx="2447" formatCode="0.00">
                  <c:v>127.86841983666258</c:v>
                </c:pt>
                <c:pt idx="2448" formatCode="0.00">
                  <c:v>128.6560863027461</c:v>
                </c:pt>
                <c:pt idx="2449" formatCode="0.00">
                  <c:v>129.69813019841939</c:v>
                </c:pt>
                <c:pt idx="2450" formatCode="0.00">
                  <c:v>131.42956865841876</c:v>
                </c:pt>
                <c:pt idx="2451" formatCode="0.00">
                  <c:v>128.82149230959854</c:v>
                </c:pt>
                <c:pt idx="2452" formatCode="0.00">
                  <c:v>130.47639260755139</c:v>
                </c:pt>
                <c:pt idx="2453" formatCode="0.00">
                  <c:v>133.58819963840853</c:v>
                </c:pt>
                <c:pt idx="2454" formatCode="0.00">
                  <c:v>133.19646052709317</c:v>
                </c:pt>
                <c:pt idx="2455" formatCode="0.00">
                  <c:v>133.374739217133</c:v>
                </c:pt>
                <c:pt idx="2456" formatCode="0.00">
                  <c:v>131.40051286579742</c:v>
                </c:pt>
                <c:pt idx="2457" formatCode="0.00">
                  <c:v>130.43031833883148</c:v>
                </c:pt>
                <c:pt idx="2458" formatCode="0.00">
                  <c:v>130.84906011784244</c:v>
                </c:pt>
                <c:pt idx="2459" formatCode="0.00">
                  <c:v>129.76017726149618</c:v>
                </c:pt>
                <c:pt idx="2460" formatCode="0.00">
                  <c:v>130.81337816764085</c:v>
                </c:pt>
                <c:pt idx="2461" formatCode="0.00">
                  <c:v>130.30836330635657</c:v>
                </c:pt>
                <c:pt idx="2462" formatCode="0.00">
                  <c:v>129.77141401685793</c:v>
                </c:pt>
                <c:pt idx="2463" formatCode="0.00">
                  <c:v>131.18577006981309</c:v>
                </c:pt>
                <c:pt idx="2464" formatCode="0.00">
                  <c:v>132.87862573046795</c:v>
                </c:pt>
                <c:pt idx="2465" formatCode="0.00">
                  <c:v>132.79646736384015</c:v>
                </c:pt>
                <c:pt idx="2466" formatCode="0.00">
                  <c:v>132.10664069435791</c:v>
                </c:pt>
                <c:pt idx="2467" formatCode="0.00">
                  <c:v>131.48911098532696</c:v>
                </c:pt>
                <c:pt idx="2468" formatCode="0.00">
                  <c:v>130.85194526238774</c:v>
                </c:pt>
                <c:pt idx="2469" formatCode="0.00">
                  <c:v>129.02233240825205</c:v>
                </c:pt>
                <c:pt idx="2470" formatCode="0.00">
                  <c:v>129.8738237279527</c:v>
                </c:pt>
                <c:pt idx="2471" formatCode="0.00">
                  <c:v>129.63263725499056</c:v>
                </c:pt>
                <c:pt idx="2472" formatCode="0.00">
                  <c:v>131.67629062263055</c:v>
                </c:pt>
                <c:pt idx="2473" formatCode="0.00">
                  <c:v>133.66178158945382</c:v>
                </c:pt>
                <c:pt idx="2474" formatCode="0.00">
                  <c:v>135.17272682610025</c:v>
                </c:pt>
                <c:pt idx="2475" formatCode="0.00">
                  <c:v>136.59111205974909</c:v>
                </c:pt>
                <c:pt idx="2476" formatCode="0.00">
                  <c:v>136.11803499912841</c:v>
                </c:pt>
                <c:pt idx="2477" formatCode="0.00">
                  <c:v>137.03368675737778</c:v>
                </c:pt>
                <c:pt idx="2478" formatCode="0.00">
                  <c:v>138.81640373337177</c:v>
                </c:pt>
                <c:pt idx="2479" formatCode="0.00">
                  <c:v>134.74227283277881</c:v>
                </c:pt>
                <c:pt idx="2480" formatCode="0.00">
                  <c:v>133.14704068789598</c:v>
                </c:pt>
                <c:pt idx="2481" formatCode="0.00">
                  <c:v>136.02796649673229</c:v>
                </c:pt>
                <c:pt idx="2482" formatCode="0.00">
                  <c:v>136.64906100593032</c:v>
                </c:pt>
                <c:pt idx="2483" formatCode="0.00">
                  <c:v>136.47020296043365</c:v>
                </c:pt>
                <c:pt idx="2484" formatCode="0.00">
                  <c:v>136.28472919012913</c:v>
                </c:pt>
                <c:pt idx="2485" formatCode="0.00">
                  <c:v>134.45841651057901</c:v>
                </c:pt>
                <c:pt idx="2486" formatCode="0.00">
                  <c:v>132.85642032803307</c:v>
                </c:pt>
                <c:pt idx="2487" formatCode="0.00">
                  <c:v>133.41117491429247</c:v>
                </c:pt>
                <c:pt idx="2488" formatCode="0.00">
                  <c:v>133.28923921046595</c:v>
                </c:pt>
                <c:pt idx="2489" formatCode="0.00">
                  <c:v>134.88377335739267</c:v>
                </c:pt>
                <c:pt idx="2490" formatCode="0.00">
                  <c:v>135.52020715432107</c:v>
                </c:pt>
                <c:pt idx="2491" formatCode="0.00">
                  <c:v>137.01491677455402</c:v>
                </c:pt>
                <c:pt idx="2492" formatCode="0.00">
                  <c:v>136.62213665343279</c:v>
                </c:pt>
                <c:pt idx="2493" formatCode="0.00">
                  <c:v>136.01947186838794</c:v>
                </c:pt>
                <c:pt idx="2494" formatCode="0.00">
                  <c:v>136.24973957499878</c:v>
                </c:pt>
                <c:pt idx="2495" formatCode="0.00">
                  <c:v>134.46121581028854</c:v>
                </c:pt>
                <c:pt idx="2496" formatCode="0.00">
                  <c:v>136.3398042778166</c:v>
                </c:pt>
                <c:pt idx="2497" formatCode="0.00">
                  <c:v>136.11200381073161</c:v>
                </c:pt>
                <c:pt idx="2498" formatCode="0.00">
                  <c:v>138.38216039952783</c:v>
                </c:pt>
                <c:pt idx="2499" formatCode="0.00">
                  <c:v>135.14140192345789</c:v>
                </c:pt>
                <c:pt idx="2500" formatCode="0.00">
                  <c:v>134.5113440037785</c:v>
                </c:pt>
                <c:pt idx="2501" formatCode="0.00">
                  <c:v>133.93117842114117</c:v>
                </c:pt>
                <c:pt idx="2502" formatCode="0.00">
                  <c:v>134.57771750514257</c:v>
                </c:pt>
                <c:pt idx="2503" formatCode="0.00">
                  <c:v>135.08712883530612</c:v>
                </c:pt>
                <c:pt idx="2504" formatCode="0.00">
                  <c:v>136.60200063995114</c:v>
                </c:pt>
                <c:pt idx="2505" formatCode="0.00">
                  <c:v>136.85413767522164</c:v>
                </c:pt>
                <c:pt idx="2506" formatCode="0.00">
                  <c:v>136.4889609834924</c:v>
                </c:pt>
                <c:pt idx="2507" formatCode="0.00">
                  <c:v>133.80127591379451</c:v>
                </c:pt>
                <c:pt idx="2508" formatCode="0.00">
                  <c:v>133.81437259598331</c:v>
                </c:pt>
                <c:pt idx="2509" formatCode="0.00">
                  <c:v>134.33612812714375</c:v>
                </c:pt>
                <c:pt idx="2510" formatCode="0.00">
                  <c:v>135.73225239191692</c:v>
                </c:pt>
                <c:pt idx="2511" formatCode="0.00">
                  <c:v>139.22091484860337</c:v>
                </c:pt>
                <c:pt idx="2512" formatCode="0.00">
                  <c:v>136.79407979567526</c:v>
                </c:pt>
                <c:pt idx="2513" formatCode="0.00">
                  <c:v>136.3337244362877</c:v>
                </c:pt>
                <c:pt idx="2514" formatCode="0.00">
                  <c:v>137.36977763513144</c:v>
                </c:pt>
                <c:pt idx="2515" formatCode="0.00">
                  <c:v>137.3185492596067</c:v>
                </c:pt>
                <c:pt idx="2516" formatCode="0.00">
                  <c:v>138.16721541039001</c:v>
                </c:pt>
                <c:pt idx="2517" formatCode="0.00">
                  <c:v>135.52082582289765</c:v>
                </c:pt>
                <c:pt idx="2518" formatCode="0.00">
                  <c:v>134.55334554569436</c:v>
                </c:pt>
                <c:pt idx="2519" formatCode="0.00">
                  <c:v>135.58530352953537</c:v>
                </c:pt>
                <c:pt idx="2520" formatCode="0.00">
                  <c:v>135.53248620294164</c:v>
                </c:pt>
                <c:pt idx="2521" formatCode="0.00">
                  <c:v>134.86372964985893</c:v>
                </c:pt>
                <c:pt idx="2522" formatCode="0.00">
                  <c:v>134.69349003967204</c:v>
                </c:pt>
                <c:pt idx="2523" formatCode="0.00">
                  <c:v>133.42526902077822</c:v>
                </c:pt>
                <c:pt idx="2524" formatCode="0.00">
                  <c:v>132.85733023454344</c:v>
                </c:pt>
                <c:pt idx="2525" formatCode="0.00">
                  <c:v>134.3792635407662</c:v>
                </c:pt>
                <c:pt idx="2526" formatCode="0.00">
                  <c:v>137.19855197949377</c:v>
                </c:pt>
                <c:pt idx="2527" formatCode="0.00">
                  <c:v>138.05625289542309</c:v>
                </c:pt>
                <c:pt idx="2528" formatCode="0.00">
                  <c:v>137.57245927461139</c:v>
                </c:pt>
                <c:pt idx="2529" formatCode="0.00">
                  <c:v>138.18138593996269</c:v>
                </c:pt>
                <c:pt idx="2530" formatCode="0.00">
                  <c:v>138.18435760038921</c:v>
                </c:pt>
                <c:pt idx="2531" formatCode="0.00">
                  <c:v>137.71873748232892</c:v>
                </c:pt>
                <c:pt idx="2532" formatCode="0.00">
                  <c:v>135.73128706233166</c:v>
                </c:pt>
                <c:pt idx="2533" formatCode="0.00">
                  <c:v>136.45818888196109</c:v>
                </c:pt>
                <c:pt idx="2534" formatCode="0.00">
                  <c:v>137.50328832297856</c:v>
                </c:pt>
                <c:pt idx="2535" formatCode="0.00">
                  <c:v>138.10434475586788</c:v>
                </c:pt>
                <c:pt idx="2536" formatCode="0.00">
                  <c:v>133.98834625087613</c:v>
                </c:pt>
                <c:pt idx="2537" formatCode="0.00">
                  <c:v>135.52855348912794</c:v>
                </c:pt>
                <c:pt idx="2538" formatCode="0.00">
                  <c:v>135.64211597557522</c:v>
                </c:pt>
                <c:pt idx="2539" formatCode="0.00">
                  <c:v>137.25770669886759</c:v>
                </c:pt>
                <c:pt idx="2540" formatCode="0.00">
                  <c:v>137.70035118574293</c:v>
                </c:pt>
                <c:pt idx="2541" formatCode="0.00">
                  <c:v>136.83083218247302</c:v>
                </c:pt>
                <c:pt idx="2542" formatCode="0.00">
                  <c:v>136.34705060167849</c:v>
                </c:pt>
                <c:pt idx="2543" formatCode="0.00">
                  <c:v>137.09395588536194</c:v>
                </c:pt>
                <c:pt idx="2544" formatCode="0.00">
                  <c:v>139.24867302904363</c:v>
                </c:pt>
                <c:pt idx="2545" formatCode="0.00">
                  <c:v>138.59192309766203</c:v>
                </c:pt>
                <c:pt idx="2546" formatCode="0.00">
                  <c:v>139.01222673608862</c:v>
                </c:pt>
                <c:pt idx="2547" formatCode="0.00">
                  <c:v>141.01004634281355</c:v>
                </c:pt>
                <c:pt idx="2548" formatCode="0.00">
                  <c:v>140.57918788522778</c:v>
                </c:pt>
                <c:pt idx="2549" formatCode="0.00">
                  <c:v>137.68892443319712</c:v>
                </c:pt>
                <c:pt idx="2550" formatCode="0.00">
                  <c:v>138.3267992489412</c:v>
                </c:pt>
                <c:pt idx="2551" formatCode="0.00">
                  <c:v>138.51088530035167</c:v>
                </c:pt>
                <c:pt idx="2552" formatCode="0.00">
                  <c:v>138.20388259582268</c:v>
                </c:pt>
                <c:pt idx="2553" formatCode="0.00">
                  <c:v>139.25605834690441</c:v>
                </c:pt>
                <c:pt idx="2554" formatCode="0.00">
                  <c:v>142.86181810878784</c:v>
                </c:pt>
                <c:pt idx="2555" formatCode="0.00">
                  <c:v>140.26012695019421</c:v>
                </c:pt>
                <c:pt idx="2556" formatCode="0.00">
                  <c:v>142.14912342653864</c:v>
                </c:pt>
                <c:pt idx="2557" formatCode="0.00">
                  <c:v>143.59226683438288</c:v>
                </c:pt>
                <c:pt idx="2558" formatCode="0.00">
                  <c:v>146.28678500489937</c:v>
                </c:pt>
                <c:pt idx="2559" formatCode="0.00">
                  <c:v>145.21427496072243</c:v>
                </c:pt>
                <c:pt idx="2560" formatCode="0.00">
                  <c:v>147.0303176681727</c:v>
                </c:pt>
                <c:pt idx="2561" formatCode="0.00">
                  <c:v>144.30725167096242</c:v>
                </c:pt>
                <c:pt idx="2562" formatCode="0.00">
                  <c:v>143.57456162866328</c:v>
                </c:pt>
                <c:pt idx="2563" formatCode="0.00">
                  <c:v>145.57419599592333</c:v>
                </c:pt>
                <c:pt idx="2564" formatCode="0.00">
                  <c:v>144.90013639298485</c:v>
                </c:pt>
                <c:pt idx="2565" formatCode="0.00">
                  <c:v>144.85976998695946</c:v>
                </c:pt>
                <c:pt idx="2566" formatCode="0.00">
                  <c:v>144.273848984268</c:v>
                </c:pt>
                <c:pt idx="2567" formatCode="0.00">
                  <c:v>145.3045465929869</c:v>
                </c:pt>
                <c:pt idx="2568" formatCode="0.00">
                  <c:v>147.97350359579062</c:v>
                </c:pt>
                <c:pt idx="2569" formatCode="0.00">
                  <c:v>145.63992823231757</c:v>
                </c:pt>
                <c:pt idx="2570" formatCode="0.00">
                  <c:v>147.45725759906458</c:v>
                </c:pt>
                <c:pt idx="2571" formatCode="0.00">
                  <c:v>147.16119198886508</c:v>
                </c:pt>
                <c:pt idx="2572" formatCode="0.00">
                  <c:v>145.60029643774192</c:v>
                </c:pt>
                <c:pt idx="2573" formatCode="0.00">
                  <c:v>144.31230147367032</c:v>
                </c:pt>
                <c:pt idx="2574" formatCode="0.00">
                  <c:v>142.52657349693354</c:v>
                </c:pt>
                <c:pt idx="2575" formatCode="0.00">
                  <c:v>142.82424210961085</c:v>
                </c:pt>
                <c:pt idx="2576" formatCode="0.00">
                  <c:v>145.09055136427179</c:v>
                </c:pt>
                <c:pt idx="2577" formatCode="0.00">
                  <c:v>144.80059483641799</c:v>
                </c:pt>
                <c:pt idx="2578" formatCode="0.00">
                  <c:v>147.18688386074325</c:v>
                </c:pt>
                <c:pt idx="2579" formatCode="0.00">
                  <c:v>148.3688929847356</c:v>
                </c:pt>
                <c:pt idx="2580" formatCode="0.00">
                  <c:v>150.60164796321502</c:v>
                </c:pt>
                <c:pt idx="2581" formatCode="0.00">
                  <c:v>148.49115980595781</c:v>
                </c:pt>
                <c:pt idx="2582" formatCode="0.00">
                  <c:v>149.62270442465831</c:v>
                </c:pt>
                <c:pt idx="2583" formatCode="0.00">
                  <c:v>151.28354496374368</c:v>
                </c:pt>
                <c:pt idx="2584" formatCode="0.00">
                  <c:v>150.4523182239372</c:v>
                </c:pt>
                <c:pt idx="2585" formatCode="0.00">
                  <c:v>150.96901929180586</c:v>
                </c:pt>
                <c:pt idx="2586" formatCode="0.00">
                  <c:v>150.05623577383184</c:v>
                </c:pt>
                <c:pt idx="2587" formatCode="0.00">
                  <c:v>149.13765791943459</c:v>
                </c:pt>
                <c:pt idx="2588" formatCode="0.00">
                  <c:v>148.21776524197395</c:v>
                </c:pt>
                <c:pt idx="2589" formatCode="0.00">
                  <c:v>149.10887479958294</c:v>
                </c:pt>
                <c:pt idx="2590" formatCode="0.00">
                  <c:v>150.15394801168094</c:v>
                </c:pt>
                <c:pt idx="2591" formatCode="0.00">
                  <c:v>150.47097132069098</c:v>
                </c:pt>
                <c:pt idx="2592" formatCode="0.00">
                  <c:v>151.77915957217414</c:v>
                </c:pt>
                <c:pt idx="2593" formatCode="0.00">
                  <c:v>150.62970009684503</c:v>
                </c:pt>
                <c:pt idx="2594" formatCode="0.00">
                  <c:v>150.09827628431606</c:v>
                </c:pt>
                <c:pt idx="2595" formatCode="0.00">
                  <c:v>151.41267869699061</c:v>
                </c:pt>
                <c:pt idx="2596" formatCode="0.00">
                  <c:v>152.7634940285123</c:v>
                </c:pt>
                <c:pt idx="2597" formatCode="0.00">
                  <c:v>151.77049430780113</c:v>
                </c:pt>
                <c:pt idx="2598" formatCode="0.00">
                  <c:v>151.98010883922203</c:v>
                </c:pt>
                <c:pt idx="2599" formatCode="0.00">
                  <c:v>150.75879122189593</c:v>
                </c:pt>
                <c:pt idx="2600" formatCode="0.00">
                  <c:v>150.28851300249426</c:v>
                </c:pt>
                <c:pt idx="2601" formatCode="0.00">
                  <c:v>149.95019033727249</c:v>
                </c:pt>
                <c:pt idx="2602" formatCode="0.00">
                  <c:v>150.03894479389641</c:v>
                </c:pt>
                <c:pt idx="2603" formatCode="0.00">
                  <c:v>148.65384885694957</c:v>
                </c:pt>
                <c:pt idx="2604" formatCode="0.00">
                  <c:v>149.44549702602922</c:v>
                </c:pt>
                <c:pt idx="2605" formatCode="0.00">
                  <c:v>149.04336545266818</c:v>
                </c:pt>
                <c:pt idx="2606" formatCode="0.00">
                  <c:v>149.61777258124459</c:v>
                </c:pt>
                <c:pt idx="2607" formatCode="0.00">
                  <c:v>151.28027505930936</c:v>
                </c:pt>
                <c:pt idx="2608" formatCode="0.00">
                  <c:v>150.63101353377314</c:v>
                </c:pt>
                <c:pt idx="2609" formatCode="0.00">
                  <c:v>150.7955774720582</c:v>
                </c:pt>
                <c:pt idx="2610" formatCode="0.00">
                  <c:v>153.18011590630215</c:v>
                </c:pt>
                <c:pt idx="2611" formatCode="0.00">
                  <c:v>155.58733040598989</c:v>
                </c:pt>
                <c:pt idx="2612" formatCode="0.00">
                  <c:v>155.71322931830841</c:v>
                </c:pt>
                <c:pt idx="2613" formatCode="0.00">
                  <c:v>153.78453766192177</c:v>
                </c:pt>
                <c:pt idx="2614" formatCode="0.00">
                  <c:v>154.62547616707457</c:v>
                </c:pt>
                <c:pt idx="2615" formatCode="0.00">
                  <c:v>155.92874074787582</c:v>
                </c:pt>
                <c:pt idx="2616" formatCode="0.00">
                  <c:v>157.19841581344929</c:v>
                </c:pt>
                <c:pt idx="2617" formatCode="0.00">
                  <c:v>158.48095882493388</c:v>
                </c:pt>
                <c:pt idx="2618" formatCode="0.00">
                  <c:v>158.82699104350917</c:v>
                </c:pt>
                <c:pt idx="2619" formatCode="0.00">
                  <c:v>159.15715077296773</c:v>
                </c:pt>
                <c:pt idx="2620" formatCode="0.00">
                  <c:v>158.44213248505446</c:v>
                </c:pt>
                <c:pt idx="2621" formatCode="0.00">
                  <c:v>160.28704465831365</c:v>
                </c:pt>
                <c:pt idx="2622" formatCode="0.00">
                  <c:v>160.58429024061951</c:v>
                </c:pt>
                <c:pt idx="2623" formatCode="0.00">
                  <c:v>158.61534792354865</c:v>
                </c:pt>
                <c:pt idx="2624" formatCode="0.00">
                  <c:v>158.49830740766424</c:v>
                </c:pt>
                <c:pt idx="2625" formatCode="0.00">
                  <c:v>157.92933858975732</c:v>
                </c:pt>
                <c:pt idx="2626" formatCode="0.00">
                  <c:v>159.17159920426846</c:v>
                </c:pt>
                <c:pt idx="2627" formatCode="0.00">
                  <c:v>159.02364550882862</c:v>
                </c:pt>
                <c:pt idx="2628" formatCode="0.00">
                  <c:v>161.11527594924092</c:v>
                </c:pt>
                <c:pt idx="2629" formatCode="0.00">
                  <c:v>160.94554575451019</c:v>
                </c:pt>
                <c:pt idx="2630" formatCode="0.00">
                  <c:v>161.99587429077536</c:v>
                </c:pt>
                <c:pt idx="2631" formatCode="0.00">
                  <c:v>161.0497699185394</c:v>
                </c:pt>
                <c:pt idx="2632" formatCode="0.00">
                  <c:v>161.46434461482676</c:v>
                </c:pt>
                <c:pt idx="2633" formatCode="0.00">
                  <c:v>162.05412505396242</c:v>
                </c:pt>
                <c:pt idx="2634" formatCode="0.00">
                  <c:v>162.31323386593235</c:v>
                </c:pt>
                <c:pt idx="2635" formatCode="0.00">
                  <c:v>164.40656366451654</c:v>
                </c:pt>
                <c:pt idx="2636" formatCode="0.00">
                  <c:v>164.09108331533912</c:v>
                </c:pt>
                <c:pt idx="2637" formatCode="0.00">
                  <c:v>163.61375417145945</c:v>
                </c:pt>
                <c:pt idx="2638" formatCode="0.00">
                  <c:v>164.00549016305584</c:v>
                </c:pt>
                <c:pt idx="2639" formatCode="0.00">
                  <c:v>164.81771509475573</c:v>
                </c:pt>
                <c:pt idx="2640" formatCode="0.00">
                  <c:v>164.91195497656048</c:v>
                </c:pt>
                <c:pt idx="2641" formatCode="0.00">
                  <c:v>165.89074410620557</c:v>
                </c:pt>
                <c:pt idx="2642" formatCode="0.00">
                  <c:v>165.19619031259572</c:v>
                </c:pt>
                <c:pt idx="2643" formatCode="0.00">
                  <c:v>165.0617242017216</c:v>
                </c:pt>
                <c:pt idx="2644" formatCode="0.00">
                  <c:v>165.12510252682435</c:v>
                </c:pt>
                <c:pt idx="2645" formatCode="0.00">
                  <c:v>164.64926576933556</c:v>
                </c:pt>
                <c:pt idx="2646" formatCode="0.00">
                  <c:v>164.28026020949432</c:v>
                </c:pt>
                <c:pt idx="2647" formatCode="0.00">
                  <c:v>167.66311809459995</c:v>
                </c:pt>
                <c:pt idx="2648" formatCode="0.00">
                  <c:v>170.32084883417338</c:v>
                </c:pt>
                <c:pt idx="2649" formatCode="0.00">
                  <c:v>173.42338384581026</c:v>
                </c:pt>
                <c:pt idx="2650" formatCode="0.00">
                  <c:v>173.86390760511421</c:v>
                </c:pt>
                <c:pt idx="2651" formatCode="0.00">
                  <c:v>170.40473203694589</c:v>
                </c:pt>
                <c:pt idx="2652" formatCode="0.00">
                  <c:v>172.36780035366658</c:v>
                </c:pt>
                <c:pt idx="2653" formatCode="0.00">
                  <c:v>170.93818759994136</c:v>
                </c:pt>
                <c:pt idx="2654" formatCode="0.00">
                  <c:v>169.62789637070441</c:v>
                </c:pt>
                <c:pt idx="2655" formatCode="0.00">
                  <c:v>166.61626300606662</c:v>
                </c:pt>
                <c:pt idx="2656" formatCode="0.00">
                  <c:v>166.70837689027405</c:v>
                </c:pt>
                <c:pt idx="2657" formatCode="0.00">
                  <c:v>168.57386072398896</c:v>
                </c:pt>
                <c:pt idx="2658" formatCode="0.00">
                  <c:v>168.98535241828816</c:v>
                </c:pt>
                <c:pt idx="2659" formatCode="0.00">
                  <c:v>171.77342453989937</c:v>
                </c:pt>
                <c:pt idx="2660" formatCode="0.00">
                  <c:v>171.96155391836152</c:v>
                </c:pt>
                <c:pt idx="2661" formatCode="0.00">
                  <c:v>172.04775050795661</c:v>
                </c:pt>
                <c:pt idx="2662" formatCode="0.00">
                  <c:v>172.49254515382501</c:v>
                </c:pt>
                <c:pt idx="2663" formatCode="0.00">
                  <c:v>171.44623345172425</c:v>
                </c:pt>
                <c:pt idx="2664" formatCode="0.00">
                  <c:v>172.35944594927119</c:v>
                </c:pt>
                <c:pt idx="2665" formatCode="0.00">
                  <c:v>172.22775371907727</c:v>
                </c:pt>
                <c:pt idx="2666" formatCode="0.00">
                  <c:v>172.973805090757</c:v>
                </c:pt>
                <c:pt idx="2667" formatCode="0.00">
                  <c:v>172.77022847274733</c:v>
                </c:pt>
                <c:pt idx="2668" formatCode="0.00">
                  <c:v>173.68764587079764</c:v>
                </c:pt>
                <c:pt idx="2669" formatCode="0.00">
                  <c:v>173.34637386315251</c:v>
                </c:pt>
                <c:pt idx="2670" formatCode="0.00">
                  <c:v>172.63815386639828</c:v>
                </c:pt>
                <c:pt idx="2671" formatCode="0.00">
                  <c:v>172.62462540162286</c:v>
                </c:pt>
                <c:pt idx="2672" formatCode="0.00">
                  <c:v>172.26480789453643</c:v>
                </c:pt>
                <c:pt idx="2673" formatCode="0.00">
                  <c:v>171.21088091951501</c:v>
                </c:pt>
                <c:pt idx="2674" formatCode="0.00">
                  <c:v>172.57188613795296</c:v>
                </c:pt>
                <c:pt idx="2675" formatCode="0.00">
                  <c:v>173.11467525334245</c:v>
                </c:pt>
                <c:pt idx="2676" formatCode="0.00">
                  <c:v>171.48843575244729</c:v>
                </c:pt>
                <c:pt idx="2677" formatCode="0.00">
                  <c:v>173.09026919554265</c:v>
                </c:pt>
                <c:pt idx="2678" formatCode="0.00">
                  <c:v>173.20848874486899</c:v>
                </c:pt>
                <c:pt idx="2679" formatCode="0.00">
                  <c:v>174.04333904012469</c:v>
                </c:pt>
                <c:pt idx="2680" formatCode="0.00">
                  <c:v>175.20843932905714</c:v>
                </c:pt>
                <c:pt idx="2681" formatCode="0.00">
                  <c:v>175.45416980428087</c:v>
                </c:pt>
                <c:pt idx="2682" formatCode="0.00">
                  <c:v>177.1077551919401</c:v>
                </c:pt>
                <c:pt idx="2683" formatCode="0.00">
                  <c:v>176.28255435445334</c:v>
                </c:pt>
                <c:pt idx="2684" formatCode="0.00">
                  <c:v>176.03335364912789</c:v>
                </c:pt>
                <c:pt idx="2685" formatCode="0.00">
                  <c:v>175.30191875784016</c:v>
                </c:pt>
                <c:pt idx="2686" formatCode="0.00">
                  <c:v>177.14431728877491</c:v>
                </c:pt>
                <c:pt idx="2687" formatCode="0.00">
                  <c:v>177.52471042584091</c:v>
                </c:pt>
                <c:pt idx="2688" formatCode="0.00">
                  <c:v>179.14688957920714</c:v>
                </c:pt>
                <c:pt idx="2689" formatCode="0.00">
                  <c:v>177.57185876502561</c:v>
                </c:pt>
                <c:pt idx="2690" formatCode="0.00">
                  <c:v>177.02558043566819</c:v>
                </c:pt>
                <c:pt idx="2691" formatCode="0.00">
                  <c:v>177.24188495235603</c:v>
                </c:pt>
                <c:pt idx="2692" formatCode="0.00">
                  <c:v>176.96108090648318</c:v>
                </c:pt>
                <c:pt idx="2693" formatCode="0.00">
                  <c:v>177.71696893811838</c:v>
                </c:pt>
                <c:pt idx="2694" formatCode="0.00">
                  <c:v>177.10374839982421</c:v>
                </c:pt>
                <c:pt idx="2695" formatCode="0.00">
                  <c:v>177.66810818671178</c:v>
                </c:pt>
                <c:pt idx="2696" formatCode="0.00">
                  <c:v>178.56366217749013</c:v>
                </c:pt>
                <c:pt idx="2697" formatCode="0.00">
                  <c:v>178.18747230260934</c:v>
                </c:pt>
                <c:pt idx="2698" formatCode="0.00">
                  <c:v>179.45766466302666</c:v>
                </c:pt>
                <c:pt idx="2699" formatCode="0.00">
                  <c:v>178.70743137014969</c:v>
                </c:pt>
                <c:pt idx="2700" formatCode="0.00">
                  <c:v>179.36350579132699</c:v>
                </c:pt>
                <c:pt idx="2701" formatCode="0.00">
                  <c:v>179.97156691935368</c:v>
                </c:pt>
                <c:pt idx="2702" formatCode="0.00">
                  <c:v>179.96134925228279</c:v>
                </c:pt>
                <c:pt idx="2703" formatCode="0.00">
                  <c:v>181.06606784959021</c:v>
                </c:pt>
                <c:pt idx="2704" formatCode="0.00">
                  <c:v>180.35837260857818</c:v>
                </c:pt>
                <c:pt idx="2705" formatCode="0.00">
                  <c:v>181.36737209282541</c:v>
                </c:pt>
                <c:pt idx="2706" formatCode="0.00">
                  <c:v>180.84632841761683</c:v>
                </c:pt>
                <c:pt idx="2707" formatCode="0.00">
                  <c:v>180.78891940475012</c:v>
                </c:pt>
                <c:pt idx="2708" formatCode="0.00">
                  <c:v>182.09735491756354</c:v>
                </c:pt>
                <c:pt idx="2709" formatCode="0.00">
                  <c:v>183.95601891651708</c:v>
                </c:pt>
                <c:pt idx="2710" formatCode="0.00">
                  <c:v>185.52539679003621</c:v>
                </c:pt>
                <c:pt idx="2711" formatCode="0.00">
                  <c:v>185.80703334363818</c:v>
                </c:pt>
                <c:pt idx="2712" formatCode="0.00">
                  <c:v>187.63787725204881</c:v>
                </c:pt>
                <c:pt idx="2713" formatCode="0.00">
                  <c:v>187.03977232260814</c:v>
                </c:pt>
                <c:pt idx="2714" formatCode="0.00">
                  <c:v>185.6213482669458</c:v>
                </c:pt>
                <c:pt idx="2715" formatCode="0.00">
                  <c:v>184.70558979663986</c:v>
                </c:pt>
                <c:pt idx="2716" formatCode="0.00">
                  <c:v>185.38556806567144</c:v>
                </c:pt>
                <c:pt idx="2717" formatCode="0.00">
                  <c:v>186.11731690691059</c:v>
                </c:pt>
                <c:pt idx="2718" formatCode="0.00">
                  <c:v>184.57033339867257</c:v>
                </c:pt>
                <c:pt idx="2719" formatCode="0.00">
                  <c:v>185.10359401541504</c:v>
                </c:pt>
                <c:pt idx="2720" formatCode="0.00">
                  <c:v>186.14426697815054</c:v>
                </c:pt>
                <c:pt idx="2721" formatCode="0.00">
                  <c:v>186.74639205917458</c:v>
                </c:pt>
                <c:pt idx="2722" formatCode="0.00">
                  <c:v>185.7090468887202</c:v>
                </c:pt>
                <c:pt idx="2723" formatCode="0.00">
                  <c:v>186.27677928251842</c:v>
                </c:pt>
                <c:pt idx="2724" formatCode="0.00">
                  <c:v>187.02661767988971</c:v>
                </c:pt>
                <c:pt idx="2725" formatCode="0.00">
                  <c:v>188.87340174380847</c:v>
                </c:pt>
                <c:pt idx="2726" formatCode="0.00">
                  <c:v>189.86434530492511</c:v>
                </c:pt>
                <c:pt idx="2727" formatCode="0.00">
                  <c:v>189.17087335737915</c:v>
                </c:pt>
                <c:pt idx="2728" formatCode="0.00">
                  <c:v>188.88278042681304</c:v>
                </c:pt>
                <c:pt idx="2729" formatCode="0.00">
                  <c:v>188.69251869824058</c:v>
                </c:pt>
                <c:pt idx="2730" formatCode="0.00">
                  <c:v>188.70005428764478</c:v>
                </c:pt>
                <c:pt idx="2731" formatCode="0.00">
                  <c:v>189.7875615518943</c:v>
                </c:pt>
                <c:pt idx="2732" formatCode="0.00">
                  <c:v>190.36280584088405</c:v>
                </c:pt>
                <c:pt idx="2733" formatCode="0.00">
                  <c:v>188.94236935206595</c:v>
                </c:pt>
                <c:pt idx="2734" formatCode="0.00">
                  <c:v>188.54765138343896</c:v>
                </c:pt>
                <c:pt idx="2735" formatCode="0.00">
                  <c:v>190.70277713074296</c:v>
                </c:pt>
                <c:pt idx="2736" formatCode="0.00">
                  <c:v>191.17458092711408</c:v>
                </c:pt>
                <c:pt idx="2737" formatCode="0.00">
                  <c:v>196.55076066718249</c:v>
                </c:pt>
                <c:pt idx="2738" formatCode="0.00">
                  <c:v>196.31843282619383</c:v>
                </c:pt>
                <c:pt idx="2739" formatCode="0.00">
                  <c:v>197.42365614047534</c:v>
                </c:pt>
                <c:pt idx="2740" formatCode="0.00">
                  <c:v>197.15477386533738</c:v>
                </c:pt>
                <c:pt idx="2741" formatCode="0.00">
                  <c:v>195.53540344087673</c:v>
                </c:pt>
                <c:pt idx="2742" formatCode="0.00">
                  <c:v>194.44870754524456</c:v>
                </c:pt>
                <c:pt idx="2743" formatCode="0.00">
                  <c:v>193.58023843055327</c:v>
                </c:pt>
                <c:pt idx="2744" formatCode="0.00">
                  <c:v>193.0606589877803</c:v>
                </c:pt>
                <c:pt idx="2745" formatCode="0.00">
                  <c:v>193.88778330256062</c:v>
                </c:pt>
                <c:pt idx="2746" formatCode="0.00">
                  <c:v>195.92578840927695</c:v>
                </c:pt>
                <c:pt idx="2747" formatCode="0.00">
                  <c:v>195.85617782447636</c:v>
                </c:pt>
                <c:pt idx="2748" formatCode="0.00">
                  <c:v>195.62129714595181</c:v>
                </c:pt>
                <c:pt idx="2749" formatCode="0.00">
                  <c:v>196.05960247367892</c:v>
                </c:pt>
                <c:pt idx="2750" formatCode="0.00">
                  <c:v>196.32369574515087</c:v>
                </c:pt>
                <c:pt idx="2751" formatCode="0.00">
                  <c:v>198.99795685204174</c:v>
                </c:pt>
                <c:pt idx="2752" formatCode="0.00">
                  <c:v>198.29639428121698</c:v>
                </c:pt>
                <c:pt idx="2753" formatCode="0.00">
                  <c:v>197.68495849726833</c:v>
                </c:pt>
                <c:pt idx="2754" formatCode="0.00">
                  <c:v>198.73143937596166</c:v>
                </c:pt>
                <c:pt idx="2755" formatCode="0.00">
                  <c:v>198.35100627176874</c:v>
                </c:pt>
                <c:pt idx="2756" formatCode="0.00">
                  <c:v>199.08097146086854</c:v>
                </c:pt>
                <c:pt idx="2757" formatCode="0.00">
                  <c:v>198.75524880432056</c:v>
                </c:pt>
                <c:pt idx="2758" formatCode="0.00">
                  <c:v>198.11630603669124</c:v>
                </c:pt>
                <c:pt idx="2759" formatCode="0.00">
                  <c:v>197.19721603176484</c:v>
                </c:pt>
                <c:pt idx="2760" formatCode="0.00">
                  <c:v>196.64441470297331</c:v>
                </c:pt>
                <c:pt idx="2761" formatCode="0.00">
                  <c:v>197.00721312487238</c:v>
                </c:pt>
                <c:pt idx="2762" formatCode="0.00">
                  <c:v>199.11298335419067</c:v>
                </c:pt>
                <c:pt idx="2763" formatCode="0.00">
                  <c:v>201.11042683929577</c:v>
                </c:pt>
                <c:pt idx="2764" formatCode="0.00">
                  <c:v>200.88637381085596</c:v>
                </c:pt>
                <c:pt idx="2765" formatCode="0.00">
                  <c:v>201.4071483617027</c:v>
                </c:pt>
                <c:pt idx="2766" formatCode="0.00">
                  <c:v>199.39832127744248</c:v>
                </c:pt>
                <c:pt idx="2767" formatCode="0.00">
                  <c:v>199.88828872857755</c:v>
                </c:pt>
                <c:pt idx="2768" formatCode="0.00">
                  <c:v>200.40836478929</c:v>
                </c:pt>
                <c:pt idx="2769" formatCode="0.00">
                  <c:v>201.65052925611826</c:v>
                </c:pt>
                <c:pt idx="2770" formatCode="0.00">
                  <c:v>201.47953022279381</c:v>
                </c:pt>
                <c:pt idx="2771" formatCode="0.00">
                  <c:v>201.7186189787534</c:v>
                </c:pt>
                <c:pt idx="2772" formatCode="0.00">
                  <c:v>202.43658677781212</c:v>
                </c:pt>
                <c:pt idx="2773" formatCode="0.00">
                  <c:v>201.62555512349829</c:v>
                </c:pt>
                <c:pt idx="2774" formatCode="0.00">
                  <c:v>201.15576947578057</c:v>
                </c:pt>
                <c:pt idx="2775" formatCode="0.00">
                  <c:v>201.50396200238299</c:v>
                </c:pt>
                <c:pt idx="2776" formatCode="0.00">
                  <c:v>201.42517159517158</c:v>
                </c:pt>
                <c:pt idx="2777" formatCode="0.00">
                  <c:v>202.40976715876684</c:v>
                </c:pt>
                <c:pt idx="2778" formatCode="0.00">
                  <c:v>202.39548490058863</c:v>
                </c:pt>
                <c:pt idx="2779" formatCode="0.00">
                  <c:v>202.9598823544838</c:v>
                </c:pt>
                <c:pt idx="2780" formatCode="0.00">
                  <c:v>201.71276770378643</c:v>
                </c:pt>
                <c:pt idx="2781" formatCode="0.00">
                  <c:v>203.3428059305499</c:v>
                </c:pt>
                <c:pt idx="2782" formatCode="0.00">
                  <c:v>203.54535151431321</c:v>
                </c:pt>
                <c:pt idx="2783" formatCode="0.00">
                  <c:v>204.14188069146519</c:v>
                </c:pt>
                <c:pt idx="2784" formatCode="0.00">
                  <c:v>203.72544621060428</c:v>
                </c:pt>
                <c:pt idx="2785" formatCode="0.00">
                  <c:v>203.23379627003879</c:v>
                </c:pt>
                <c:pt idx="2786" formatCode="0.00">
                  <c:v>203.36853180917072</c:v>
                </c:pt>
                <c:pt idx="2787" formatCode="0.00">
                  <c:v>203.34172319440674</c:v>
                </c:pt>
                <c:pt idx="2788" formatCode="0.00">
                  <c:v>203.21327091870793</c:v>
                </c:pt>
                <c:pt idx="2789" formatCode="0.00">
                  <c:v>204.29144557894358</c:v>
                </c:pt>
                <c:pt idx="2790" formatCode="0.00">
                  <c:v>207.01866045759209</c:v>
                </c:pt>
                <c:pt idx="2791" formatCode="0.00">
                  <c:v>207.80614302061059</c:v>
                </c:pt>
                <c:pt idx="2792" formatCode="0.00">
                  <c:v>208.20038547289528</c:v>
                </c:pt>
                <c:pt idx="2793" formatCode="0.00">
                  <c:v>207.18687857699518</c:v>
                </c:pt>
                <c:pt idx="2794" formatCode="0.00">
                  <c:v>207.27453744824126</c:v>
                </c:pt>
                <c:pt idx="2795" formatCode="0.00">
                  <c:v>208.44963590872587</c:v>
                </c:pt>
                <c:pt idx="2796" formatCode="0.00">
                  <c:v>207.34886699447827</c:v>
                </c:pt>
                <c:pt idx="2797" formatCode="0.00">
                  <c:v>206.3747744352695</c:v>
                </c:pt>
                <c:pt idx="2798" formatCode="0.00">
                  <c:v>206.10371304573496</c:v>
                </c:pt>
                <c:pt idx="2799" formatCode="0.00">
                  <c:v>206.52078446666957</c:v>
                </c:pt>
                <c:pt idx="2800" formatCode="0.00">
                  <c:v>205.8579238063549</c:v>
                </c:pt>
                <c:pt idx="2801" formatCode="0.00">
                  <c:v>205.19735077199437</c:v>
                </c:pt>
                <c:pt idx="2802" formatCode="0.00">
                  <c:v>205.95565721796382</c:v>
                </c:pt>
                <c:pt idx="2803" formatCode="0.00">
                  <c:v>206.17749747144805</c:v>
                </c:pt>
                <c:pt idx="2804" formatCode="0.00">
                  <c:v>206.20465442855195</c:v>
                </c:pt>
                <c:pt idx="2805" formatCode="0.00">
                  <c:v>204.18921538485347</c:v>
                </c:pt>
                <c:pt idx="2806" formatCode="0.00">
                  <c:v>205.5989785583462</c:v>
                </c:pt>
                <c:pt idx="2807" formatCode="0.00">
                  <c:v>206.33964214263256</c:v>
                </c:pt>
                <c:pt idx="2808" formatCode="0.00">
                  <c:v>206.28963192445204</c:v>
                </c:pt>
                <c:pt idx="2809" formatCode="0.00">
                  <c:v>205.1994804166543</c:v>
                </c:pt>
                <c:pt idx="2810" formatCode="0.00">
                  <c:v>203.80180355015261</c:v>
                </c:pt>
                <c:pt idx="2811" formatCode="0.00">
                  <c:v>206.90488227191608</c:v>
                </c:pt>
                <c:pt idx="2812" formatCode="0.00">
                  <c:v>207.63990479006949</c:v>
                </c:pt>
                <c:pt idx="2813" formatCode="0.00">
                  <c:v>208.62988207042238</c:v>
                </c:pt>
                <c:pt idx="2814" formatCode="0.00">
                  <c:v>210.30982372904447</c:v>
                </c:pt>
                <c:pt idx="2815" formatCode="0.00">
                  <c:v>207.65081301707426</c:v>
                </c:pt>
                <c:pt idx="2816" formatCode="0.00">
                  <c:v>209.25533415368182</c:v>
                </c:pt>
                <c:pt idx="2817" formatCode="0.00">
                  <c:v>212.31731012432934</c:v>
                </c:pt>
                <c:pt idx="2818" formatCode="0.00">
                  <c:v>211.87628108559883</c:v>
                </c:pt>
                <c:pt idx="2819" formatCode="0.00">
                  <c:v>212.00580414168769</c:v>
                </c:pt>
                <c:pt idx="2820" formatCode="0.00">
                  <c:v>209.98334973633462</c:v>
                </c:pt>
                <c:pt idx="2821" formatCode="0.00">
                  <c:v>208.96544814444246</c:v>
                </c:pt>
                <c:pt idx="2822" formatCode="0.00">
                  <c:v>209.33699737645151</c:v>
                </c:pt>
                <c:pt idx="2823" formatCode="0.00">
                  <c:v>208.20143013661578</c:v>
                </c:pt>
                <c:pt idx="2824" formatCode="0.00">
                  <c:v>209.20844858229657</c:v>
                </c:pt>
                <c:pt idx="2825" formatCode="0.00">
                  <c:v>208.65774705426855</c:v>
                </c:pt>
                <c:pt idx="2826" formatCode="0.00">
                  <c:v>208.07560087096255</c:v>
                </c:pt>
                <c:pt idx="2827" formatCode="0.00">
                  <c:v>209.44524388820452</c:v>
                </c:pt>
                <c:pt idx="2828" formatCode="0.00">
                  <c:v>211.09386455983793</c:v>
                </c:pt>
                <c:pt idx="2829" formatCode="0.00">
                  <c:v>210.96794354048961</c:v>
                </c:pt>
                <c:pt idx="2830" formatCode="0.00">
                  <c:v>210.23482094285328</c:v>
                </c:pt>
                <c:pt idx="2831" formatCode="0.00">
                  <c:v>209.57445651486978</c:v>
                </c:pt>
                <c:pt idx="2832" formatCode="0.00">
                  <c:v>208.89491186096475</c:v>
                </c:pt>
                <c:pt idx="2833" formatCode="0.00">
                  <c:v>207.0233705346306</c:v>
                </c:pt>
                <c:pt idx="2834" formatCode="0.00">
                  <c:v>207.83337860158312</c:v>
                </c:pt>
                <c:pt idx="2835" formatCode="0.00">
                  <c:v>207.55114894387569</c:v>
                </c:pt>
                <c:pt idx="2836" formatCode="0.00">
                  <c:v>209.55419412922106</c:v>
                </c:pt>
                <c:pt idx="2837" formatCode="0.00">
                  <c:v>211.49950693462441</c:v>
                </c:pt>
                <c:pt idx="2838" formatCode="0.00">
                  <c:v>212.97069913126128</c:v>
                </c:pt>
                <c:pt idx="2839" formatCode="0.00">
                  <c:v>214.34975162714608</c:v>
                </c:pt>
                <c:pt idx="2840" formatCode="0.00">
                  <c:v>213.83775739037924</c:v>
                </c:pt>
                <c:pt idx="2841" formatCode="0.00">
                  <c:v>214.71490287029695</c:v>
                </c:pt>
                <c:pt idx="2842" formatCode="0.00">
                  <c:v>216.45951987712834</c:v>
                </c:pt>
                <c:pt idx="2843" formatCode="0.00">
                  <c:v>212.34769080143428</c:v>
                </c:pt>
                <c:pt idx="2844" formatCode="0.00">
                  <c:v>210.71515783236538</c:v>
                </c:pt>
                <c:pt idx="2845" formatCode="0.00">
                  <c:v>213.55917579521144</c:v>
                </c:pt>
                <c:pt idx="2846" formatCode="0.00">
                  <c:v>214.14375113283086</c:v>
                </c:pt>
                <c:pt idx="2847" formatCode="0.00">
                  <c:v>213.92875835386496</c:v>
                </c:pt>
                <c:pt idx="2848" formatCode="0.00">
                  <c:v>213.70753011796634</c:v>
                </c:pt>
                <c:pt idx="2849" formatCode="0.00">
                  <c:v>211.84583913515416</c:v>
                </c:pt>
                <c:pt idx="2850" formatCode="0.00">
                  <c:v>210.20883676948574</c:v>
                </c:pt>
                <c:pt idx="2851" formatCode="0.00">
                  <c:v>210.72895331261464</c:v>
                </c:pt>
                <c:pt idx="2852" formatCode="0.00">
                  <c:v>210.57274378627531</c:v>
                </c:pt>
                <c:pt idx="2853" formatCode="0.00">
                  <c:v>212.13336447146719</c:v>
                </c:pt>
                <c:pt idx="2854" formatCode="0.00">
                  <c:v>212.7362413659263</c:v>
                </c:pt>
                <c:pt idx="2855" formatCode="0.00">
                  <c:v>214.19774689859443</c:v>
                </c:pt>
                <c:pt idx="2856" formatCode="0.00">
                  <c:v>213.77211181645652</c:v>
                </c:pt>
                <c:pt idx="2857" formatCode="0.00">
                  <c:v>213.1369375634745</c:v>
                </c:pt>
                <c:pt idx="2858" formatCode="0.00">
                  <c:v>213.33503771555735</c:v>
                </c:pt>
                <c:pt idx="2859" formatCode="0.00">
                  <c:v>211.51468478279418</c:v>
                </c:pt>
                <c:pt idx="2860" formatCode="0.00">
                  <c:v>213.36177899351077</c:v>
                </c:pt>
                <c:pt idx="2861" formatCode="0.00">
                  <c:v>213.10281575631296</c:v>
                </c:pt>
                <c:pt idx="2862" formatCode="0.00">
                  <c:v>215.34213768685743</c:v>
                </c:pt>
                <c:pt idx="2863" formatCode="0.00">
                  <c:v>212.07086933830368</c:v>
                </c:pt>
                <c:pt idx="2864" formatCode="0.00">
                  <c:v>211.41062305362186</c:v>
                </c:pt>
                <c:pt idx="2865" formatCode="0.00">
                  <c:v>210.80058738206853</c:v>
                </c:pt>
                <c:pt idx="2866" formatCode="0.00">
                  <c:v>211.41757146784431</c:v>
                </c:pt>
                <c:pt idx="2867" formatCode="0.00">
                  <c:v>211.89773975020358</c:v>
                </c:pt>
                <c:pt idx="2868" formatCode="0.00">
                  <c:v>213.38367736147325</c:v>
                </c:pt>
                <c:pt idx="2869" formatCode="0.00">
                  <c:v>213.60718600525061</c:v>
                </c:pt>
                <c:pt idx="2870" formatCode="0.00">
                  <c:v>213.21368371399899</c:v>
                </c:pt>
                <c:pt idx="2871" formatCode="0.00">
                  <c:v>210.49797286868062</c:v>
                </c:pt>
                <c:pt idx="2872" formatCode="0.00">
                  <c:v>210.48334067215185</c:v>
                </c:pt>
                <c:pt idx="2873" formatCode="0.00">
                  <c:v>210.97766133481272</c:v>
                </c:pt>
                <c:pt idx="2874" formatCode="0.00">
                  <c:v>212.34664189419564</c:v>
                </c:pt>
                <c:pt idx="2875" formatCode="0.00">
                  <c:v>215.80844900034779</c:v>
                </c:pt>
                <c:pt idx="2876" formatCode="0.00">
                  <c:v>213.35504418163873</c:v>
                </c:pt>
                <c:pt idx="2877" formatCode="0.00">
                  <c:v>212.86840190858334</c:v>
                </c:pt>
                <c:pt idx="2878" formatCode="0.00">
                  <c:v>213.87844835002198</c:v>
                </c:pt>
                <c:pt idx="2879" formatCode="0.00">
                  <c:v>213.80149071363644</c:v>
                </c:pt>
                <c:pt idx="2880" formatCode="0.00">
                  <c:v>214.62470247587413</c:v>
                </c:pt>
                <c:pt idx="2881" formatCode="0.00">
                  <c:v>211.95313078278312</c:v>
                </c:pt>
                <c:pt idx="2882" formatCode="0.00">
                  <c:v>210.96073812780645</c:v>
                </c:pt>
                <c:pt idx="2883" formatCode="0.00">
                  <c:v>211.96805094022307</c:v>
                </c:pt>
                <c:pt idx="2884" formatCode="0.00">
                  <c:v>211.89085316013592</c:v>
                </c:pt>
                <c:pt idx="2885" formatCode="0.00">
                  <c:v>211.19797841555601</c:v>
                </c:pt>
                <c:pt idx="2886" formatCode="0.00">
                  <c:v>211.00388045185457</c:v>
                </c:pt>
                <c:pt idx="2887" formatCode="0.00">
                  <c:v>209.71205852478656</c:v>
                </c:pt>
                <c:pt idx="2888" formatCode="0.00">
                  <c:v>209.1207739139092</c:v>
                </c:pt>
                <c:pt idx="2889" formatCode="0.00">
                  <c:v>210.61961414751903</c:v>
                </c:pt>
                <c:pt idx="2890" formatCode="0.00">
                  <c:v>213.41605996395288</c:v>
                </c:pt>
                <c:pt idx="2891" formatCode="0.00">
                  <c:v>214.25116643548517</c:v>
                </c:pt>
                <c:pt idx="2892" formatCode="0.00">
                  <c:v>213.74502430454487</c:v>
                </c:pt>
                <c:pt idx="2893" formatCode="0.00">
                  <c:v>214.33184617871879</c:v>
                </c:pt>
                <c:pt idx="2894" formatCode="0.00">
                  <c:v>214.31295457944043</c:v>
                </c:pt>
                <c:pt idx="2895" formatCode="0.00">
                  <c:v>213.82571057304463</c:v>
                </c:pt>
                <c:pt idx="2896" formatCode="0.00">
                  <c:v>211.81687350290039</c:v>
                </c:pt>
                <c:pt idx="2897" formatCode="0.00">
                  <c:v>212.52262380386895</c:v>
                </c:pt>
                <c:pt idx="2898" formatCode="0.00">
                  <c:v>213.54680477705321</c:v>
                </c:pt>
                <c:pt idx="2899" formatCode="0.00">
                  <c:v>214.12717373789667</c:v>
                </c:pt>
                <c:pt idx="2900" formatCode="0.00">
                  <c:v>209.99071672680731</c:v>
                </c:pt>
                <c:pt idx="2901" formatCode="0.00">
                  <c:v>211.51069241986352</c:v>
                </c:pt>
                <c:pt idx="2902" formatCode="0.00">
                  <c:v>211.60424834136353</c:v>
                </c:pt>
                <c:pt idx="2903" formatCode="0.00">
                  <c:v>213.20005552330426</c:v>
                </c:pt>
                <c:pt idx="2904" formatCode="0.00">
                  <c:v>213.62313755938703</c:v>
                </c:pt>
                <c:pt idx="2905" formatCode="0.00">
                  <c:v>212.7342752860875</c:v>
                </c:pt>
                <c:pt idx="2906" formatCode="0.00">
                  <c:v>212.23136772910127</c:v>
                </c:pt>
                <c:pt idx="2907" formatCode="0.00">
                  <c:v>212.95936246601562</c:v>
                </c:pt>
                <c:pt idx="2908" formatCode="0.00">
                  <c:v>215.09538265009098</c:v>
                </c:pt>
                <c:pt idx="2909" formatCode="0.00">
                  <c:v>214.42014752581366</c:v>
                </c:pt>
                <c:pt idx="2910" formatCode="0.00">
                  <c:v>214.82217593907063</c:v>
                </c:pt>
                <c:pt idx="2911" formatCode="0.00">
                  <c:v>216.80192851050097</c:v>
                </c:pt>
                <c:pt idx="2912" formatCode="0.00">
                  <c:v>216.35320945045069</c:v>
                </c:pt>
                <c:pt idx="2913" formatCode="0.00">
                  <c:v>213.44529009222578</c:v>
                </c:pt>
                <c:pt idx="2914" formatCode="0.00">
                  <c:v>214.06571198165639</c:v>
                </c:pt>
                <c:pt idx="2915" formatCode="0.00">
                  <c:v>214.23254639010622</c:v>
                </c:pt>
                <c:pt idx="2916" formatCode="0.00">
                  <c:v>213.90849164900021</c:v>
                </c:pt>
                <c:pt idx="2917" formatCode="0.00">
                  <c:v>214.94381331218108</c:v>
                </c:pt>
                <c:pt idx="2918" formatCode="0.00">
                  <c:v>218.5329152961026</c:v>
                </c:pt>
                <c:pt idx="2919" formatCode="0.00">
                  <c:v>215.91476104943331</c:v>
                </c:pt>
                <c:pt idx="2920" formatCode="0.00">
                  <c:v>217.7874875259395</c:v>
                </c:pt>
                <c:pt idx="2921" formatCode="0.00">
                  <c:v>219.21455243866302</c:v>
                </c:pt>
                <c:pt idx="2922" formatCode="0.00">
                  <c:v>221.89318205311497</c:v>
                </c:pt>
                <c:pt idx="2923" formatCode="0.00">
                  <c:v>220.80497184386212</c:v>
                </c:pt>
                <c:pt idx="2924" formatCode="0.00">
                  <c:v>222.60550124649131</c:v>
                </c:pt>
                <c:pt idx="2925" formatCode="0.00">
                  <c:v>219.8671072910592</c:v>
                </c:pt>
                <c:pt idx="2926" formatCode="0.00">
                  <c:v>219.11927314030973</c:v>
                </c:pt>
                <c:pt idx="2927" formatCode="0.00">
                  <c:v>221.1039457686451</c:v>
                </c:pt>
                <c:pt idx="2928" formatCode="0.00">
                  <c:v>220.41510533240211</c:v>
                </c:pt>
                <c:pt idx="2929" formatCode="0.00">
                  <c:v>220.36013755089024</c:v>
                </c:pt>
                <c:pt idx="2930" formatCode="0.00">
                  <c:v>219.75979319859866</c:v>
                </c:pt>
                <c:pt idx="2931" formatCode="0.00">
                  <c:v>220.77624406731425</c:v>
                </c:pt>
                <c:pt idx="2932" formatCode="0.00">
                  <c:v>223.43112953883951</c:v>
                </c:pt>
                <c:pt idx="2933" formatCode="0.00">
                  <c:v>221.08365646713801</c:v>
                </c:pt>
                <c:pt idx="2934" formatCode="0.00">
                  <c:v>222.88726057801256</c:v>
                </c:pt>
                <c:pt idx="2935" formatCode="0.00">
                  <c:v>222.57764080837069</c:v>
                </c:pt>
                <c:pt idx="2936" formatCode="0.00">
                  <c:v>221.00336085286847</c:v>
                </c:pt>
                <c:pt idx="2937" formatCode="0.00">
                  <c:v>219.70214991246871</c:v>
                </c:pt>
                <c:pt idx="2938" formatCode="0.00">
                  <c:v>217.9033730745949</c:v>
                </c:pt>
                <c:pt idx="2939" formatCode="0.00">
                  <c:v>218.188158642421</c:v>
                </c:pt>
                <c:pt idx="2940" formatCode="0.00">
                  <c:v>220.44174938337164</c:v>
                </c:pt>
                <c:pt idx="2941" formatCode="0.00">
                  <c:v>220.1392376013724</c:v>
                </c:pt>
                <c:pt idx="2942" formatCode="0.00">
                  <c:v>222.51313337292208</c:v>
                </c:pt>
                <c:pt idx="2943" formatCode="0.00">
                  <c:v>223.68291000051079</c:v>
                </c:pt>
                <c:pt idx="2944" formatCode="0.00">
                  <c:v>225.90359200697537</c:v>
                </c:pt>
                <c:pt idx="2945" formatCode="0.00">
                  <c:v>223.78118918294615</c:v>
                </c:pt>
                <c:pt idx="2946" formatCode="0.00">
                  <c:v>224.90097623363334</c:v>
                </c:pt>
                <c:pt idx="2947" formatCode="0.00">
                  <c:v>226.55021510946938</c:v>
                </c:pt>
                <c:pt idx="2948" formatCode="0.00">
                  <c:v>225.70754142950324</c:v>
                </c:pt>
                <c:pt idx="2949" formatCode="0.00">
                  <c:v>226.21294911078124</c:v>
                </c:pt>
                <c:pt idx="2950" formatCode="0.00">
                  <c:v>225.28902460225504</c:v>
                </c:pt>
                <c:pt idx="2951" formatCode="0.00">
                  <c:v>224.35945700764316</c:v>
                </c:pt>
                <c:pt idx="2952" formatCode="0.00">
                  <c:v>223.42872470627537</c:v>
                </c:pt>
                <c:pt idx="2953" formatCode="0.00">
                  <c:v>224.30914363377042</c:v>
                </c:pt>
                <c:pt idx="2954" formatCode="0.00">
                  <c:v>225.34367409839592</c:v>
                </c:pt>
                <c:pt idx="2955" formatCode="0.00">
                  <c:v>225.6503014426354</c:v>
                </c:pt>
                <c:pt idx="2956" formatCode="0.00">
                  <c:v>226.94823942317484</c:v>
                </c:pt>
                <c:pt idx="2957" formatCode="0.00">
                  <c:v>225.7886742927725</c:v>
                </c:pt>
                <c:pt idx="2958" formatCode="0.00">
                  <c:v>225.24728837386021</c:v>
                </c:pt>
                <c:pt idx="2959" formatCode="0.00">
                  <c:v>226.55187117229573</c:v>
                </c:pt>
                <c:pt idx="2960" formatCode="0.00">
                  <c:v>227.89300833567353</c:v>
                </c:pt>
                <c:pt idx="2961" formatCode="0.00">
                  <c:v>226.8904708572247</c:v>
                </c:pt>
                <c:pt idx="2962" formatCode="0.00">
                  <c:v>227.09068701585173</c:v>
                </c:pt>
                <c:pt idx="2963" formatCode="0.00">
                  <c:v>225.86010939530729</c:v>
                </c:pt>
                <c:pt idx="2964" formatCode="0.00">
                  <c:v>225.38070853685934</c:v>
                </c:pt>
                <c:pt idx="2965" formatCode="0.00">
                  <c:v>225.03339960119706</c:v>
                </c:pt>
                <c:pt idx="2966" formatCode="0.00">
                  <c:v>225.11330317013116</c:v>
                </c:pt>
                <c:pt idx="2967" formatCode="0.00">
                  <c:v>223.71949075197821</c:v>
                </c:pt>
                <c:pt idx="2968" formatCode="0.00">
                  <c:v>224.50255587953444</c:v>
                </c:pt>
                <c:pt idx="2969" formatCode="0.00">
                  <c:v>224.09197374687827</c:v>
                </c:pt>
                <c:pt idx="2970" formatCode="0.00">
                  <c:v>224.65806185016191</c:v>
                </c:pt>
                <c:pt idx="2971" formatCode="0.00">
                  <c:v>226.3123758978233</c:v>
                </c:pt>
                <c:pt idx="2972" formatCode="0.00">
                  <c:v>225.65505560665827</c:v>
                </c:pt>
                <c:pt idx="2973" formatCode="0.00">
                  <c:v>225.8116895228606</c:v>
                </c:pt>
                <c:pt idx="2974" formatCode="0.00">
                  <c:v>228.1884257661149</c:v>
                </c:pt>
                <c:pt idx="2975" formatCode="0.00">
                  <c:v>230.58796500211952</c:v>
                </c:pt>
                <c:pt idx="2976" formatCode="0.00">
                  <c:v>230.70631468283418</c:v>
                </c:pt>
                <c:pt idx="2977" formatCode="0.00">
                  <c:v>228.77019894014975</c:v>
                </c:pt>
                <c:pt idx="2978" formatCode="0.00">
                  <c:v>229.60383762588708</c:v>
                </c:pt>
                <c:pt idx="2979" formatCode="0.00">
                  <c:v>230.89992578397917</c:v>
                </c:pt>
                <c:pt idx="2980" formatCode="0.00">
                  <c:v>232.16254696152021</c:v>
                </c:pt>
                <c:pt idx="2981" formatCode="0.00">
                  <c:v>233.43815776566689</c:v>
                </c:pt>
                <c:pt idx="2982" formatCode="0.00">
                  <c:v>233.77737861156649</c:v>
                </c:pt>
                <c:pt idx="2983" formatCode="0.00">
                  <c:v>234.10084696483239</c:v>
                </c:pt>
                <c:pt idx="2984" formatCode="0.00">
                  <c:v>233.37925646678883</c:v>
                </c:pt>
                <c:pt idx="2985" formatCode="0.00">
                  <c:v>235.2177147732246</c:v>
                </c:pt>
                <c:pt idx="2986" formatCode="0.00">
                  <c:v>235.50862401683156</c:v>
                </c:pt>
                <c:pt idx="2987" formatCode="0.00">
                  <c:v>233.53346208148645</c:v>
                </c:pt>
                <c:pt idx="2988" formatCode="0.00">
                  <c:v>233.41031786744566</c:v>
                </c:pt>
                <c:pt idx="2989" formatCode="0.00">
                  <c:v>232.83536047849904</c:v>
                </c:pt>
                <c:pt idx="2990" formatCode="0.00">
                  <c:v>234.07174686330427</c:v>
                </c:pt>
                <c:pt idx="2991" formatCode="0.00">
                  <c:v>233.9180325008428</c:v>
                </c:pt>
                <c:pt idx="2992" formatCode="0.00">
                  <c:v>236.0040150653173</c:v>
                </c:pt>
                <c:pt idx="2993" formatCode="0.00">
                  <c:v>235.82874902109859</c:v>
                </c:pt>
                <c:pt idx="2994" formatCode="0.00">
                  <c:v>236.87365297657598</c:v>
                </c:pt>
                <c:pt idx="2995" formatCode="0.00">
                  <c:v>235.92223454130718</c:v>
                </c:pt>
                <c:pt idx="2996" formatCode="0.00">
                  <c:v>236.33160494809593</c:v>
                </c:pt>
                <c:pt idx="2997" formatCode="0.00">
                  <c:v>236.91629013369334</c:v>
                </c:pt>
                <c:pt idx="2998" formatCode="0.00">
                  <c:v>237.17041199708109</c:v>
                </c:pt>
                <c:pt idx="2999" formatCode="0.00">
                  <c:v>239.25886242752864</c:v>
                </c:pt>
                <c:pt idx="3000" formatCode="0.00">
                  <c:v>238.93860957256842</c:v>
                </c:pt>
                <c:pt idx="3001" formatCode="0.00">
                  <c:v>238.45661407351335</c:v>
                </c:pt>
                <c:pt idx="3002" formatCode="0.00">
                  <c:v>238.84378915506755</c:v>
                </c:pt>
                <c:pt idx="3003" formatCode="0.00">
                  <c:v>239.65155792258528</c:v>
                </c:pt>
                <c:pt idx="3004" formatCode="0.00">
                  <c:v>239.74144569292471</c:v>
                </c:pt>
                <c:pt idx="3005" formatCode="0.00">
                  <c:v>240.71598607673874</c:v>
                </c:pt>
                <c:pt idx="3006" formatCode="0.00">
                  <c:v>240.01728622184129</c:v>
                </c:pt>
                <c:pt idx="3007" formatCode="0.00">
                  <c:v>239.87877605905626</c:v>
                </c:pt>
                <c:pt idx="3008" formatCode="0.00">
                  <c:v>239.93821167231567</c:v>
                </c:pt>
                <c:pt idx="3009" formatCode="0.00">
                  <c:v>239.45853287953332</c:v>
                </c:pt>
                <c:pt idx="3010" formatCode="0.00">
                  <c:v>239.08578530315737</c:v>
                </c:pt>
                <c:pt idx="3011" formatCode="0.00">
                  <c:v>242.46500053835888</c:v>
                </c:pt>
                <c:pt idx="3012" formatCode="0.00">
                  <c:v>245.11918734813003</c:v>
                </c:pt>
                <c:pt idx="3013" formatCode="0.00">
                  <c:v>248.21827650907525</c:v>
                </c:pt>
                <c:pt idx="3014" formatCode="0.00">
                  <c:v>248.65545186128293</c:v>
                </c:pt>
                <c:pt idx="3015" formatCode="0.00">
                  <c:v>245.1930246995139</c:v>
                </c:pt>
                <c:pt idx="3016" formatCode="0.00">
                  <c:v>247.15293761138554</c:v>
                </c:pt>
                <c:pt idx="3017" formatCode="0.00">
                  <c:v>245.72026502211585</c:v>
                </c:pt>
                <c:pt idx="3018" formatCode="0.00">
                  <c:v>244.40700891243077</c:v>
                </c:pt>
                <c:pt idx="3019" formatCode="0.00">
                  <c:v>241.39250501341468</c:v>
                </c:pt>
                <c:pt idx="3020" formatCode="0.00">
                  <c:v>241.481842105412</c:v>
                </c:pt>
                <c:pt idx="3021" formatCode="0.00">
                  <c:v>243.34464229025281</c:v>
                </c:pt>
                <c:pt idx="3022" formatCode="0.00">
                  <c:v>243.75354288519617</c:v>
                </c:pt>
                <c:pt idx="3023" formatCode="0.00">
                  <c:v>246.53911586811194</c:v>
                </c:pt>
                <c:pt idx="3024" formatCode="0.00">
                  <c:v>246.72483748458782</c:v>
                </c:pt>
                <c:pt idx="3025" formatCode="0.00">
                  <c:v>246.80871710980858</c:v>
                </c:pt>
                <c:pt idx="3026" formatCode="0.00">
                  <c:v>247.25128501461873</c:v>
                </c:pt>
                <c:pt idx="3027" formatCode="0.00">
                  <c:v>246.20283622523041</c:v>
                </c:pt>
                <c:pt idx="3028" formatCode="0.00">
                  <c:v>247.11400072441467</c:v>
                </c:pt>
                <c:pt idx="3029" formatCode="0.00">
                  <c:v>246.98034902458662</c:v>
                </c:pt>
                <c:pt idx="3030" formatCode="0.00">
                  <c:v>247.72452889976444</c:v>
                </c:pt>
                <c:pt idx="3031" formatCode="0.00">
                  <c:v>247.51916820734036</c:v>
                </c:pt>
                <c:pt idx="3032" formatCode="0.00">
                  <c:v>248.43488840652211</c:v>
                </c:pt>
                <c:pt idx="3033" formatCode="0.00">
                  <c:v>248.09200553346875</c:v>
                </c:pt>
                <c:pt idx="3034" formatCode="0.00">
                  <c:v>247.38226046708976</c:v>
                </c:pt>
                <c:pt idx="3035" formatCode="0.00">
                  <c:v>247.36729219515917</c:v>
                </c:pt>
                <c:pt idx="3036" formatCode="0.00">
                  <c:v>247.00611961439026</c:v>
                </c:pt>
                <c:pt idx="3037" formatCode="0.00">
                  <c:v>245.95092177443431</c:v>
                </c:pt>
                <c:pt idx="3038" formatCode="0.00">
                  <c:v>247.31073981618854</c:v>
                </c:pt>
                <c:pt idx="3039" formatCode="0.00">
                  <c:v>247.8524249268317</c:v>
                </c:pt>
                <c:pt idx="3040" formatCode="0.00">
                  <c:v>246.22516408095447</c:v>
                </c:pt>
              </c:numCache>
            </c:numRef>
          </c:val>
          <c:smooth val="0"/>
          <c:extLst>
            <c:ext xmlns:c16="http://schemas.microsoft.com/office/drawing/2014/chart" uri="{C3380CC4-5D6E-409C-BE32-E72D297353CC}">
              <c16:uniqueId val="{00000003-FBF4-47B7-8C8D-BDA98069B0BE}"/>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905774255"/>
        <c:axId val="1559972175"/>
      </c:lineChart>
      <c:catAx>
        <c:axId val="1905774255"/>
        <c:scaling>
          <c:orientation val="minMax"/>
        </c:scaling>
        <c:delete val="0"/>
        <c:axPos val="b"/>
        <c:majorTickMark val="none"/>
        <c:minorTickMark val="none"/>
        <c:tickLblPos val="low"/>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559972175"/>
        <c:crosses val="autoZero"/>
        <c:auto val="1"/>
        <c:lblAlgn val="ctr"/>
        <c:lblOffset val="100"/>
        <c:noMultiLvlLbl val="0"/>
      </c:catAx>
      <c:valAx>
        <c:axId val="155997217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1905774255"/>
        <c:crosses val="autoZero"/>
        <c:crossBetween val="between"/>
      </c:valAx>
      <c:spPr>
        <a:gradFill>
          <a:gsLst>
            <a:gs pos="100000">
              <a:schemeClr val="lt1">
                <a:lumMod val="95000"/>
              </a:schemeClr>
            </a:gs>
            <a:gs pos="0">
              <a:schemeClr val="lt1"/>
            </a:gs>
          </a:gsLst>
          <a:lin ang="5400000" scaled="0"/>
        </a:grad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14">
  <a:schemeClr val="accent1"/>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3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E87914-B979-D441-9584-07C203378D42}" type="datetimeFigureOut">
              <a:rPr lang="en-US" smtClean="0"/>
              <a:t>12/4/2023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38216B-BE00-0B44-858C-A4D22CFBA301}" type="slidenum">
              <a:rPr lang="en-US" smtClean="0"/>
              <a:t>‹#›</a:t>
            </a:fld>
            <a:endParaRPr lang="en-US" dirty="0"/>
          </a:p>
        </p:txBody>
      </p:sp>
    </p:spTree>
    <p:extLst>
      <p:ext uri="{BB962C8B-B14F-4D97-AF65-F5344CB8AC3E}">
        <p14:creationId xmlns:p14="http://schemas.microsoft.com/office/powerpoint/2010/main" val="3795552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Rounded Rectangle 8">
            <a:extLst>
              <a:ext uri="{FF2B5EF4-FFF2-40B4-BE49-F238E27FC236}">
                <a16:creationId xmlns:a16="http://schemas.microsoft.com/office/drawing/2014/main" id="{DCE22C9A-30B6-12EB-423C-34454BE2D734}"/>
              </a:ext>
            </a:extLst>
          </p:cNvPr>
          <p:cNvSpPr/>
          <p:nvPr userDrawn="1"/>
        </p:nvSpPr>
        <p:spPr>
          <a:xfrm rot="16200000">
            <a:off x="3838487" y="-1434547"/>
            <a:ext cx="4515026" cy="9727095"/>
          </a:xfrm>
          <a:prstGeom prst="roundRect">
            <a:avLst>
              <a:gd name="adj" fmla="val 50000"/>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Picture Placeholder 9">
            <a:extLst>
              <a:ext uri="{FF2B5EF4-FFF2-40B4-BE49-F238E27FC236}">
                <a16:creationId xmlns:a16="http://schemas.microsoft.com/office/drawing/2014/main" id="{E99FF514-642F-4BAD-3895-ABFCE02A75A1}"/>
              </a:ext>
            </a:extLst>
          </p:cNvPr>
          <p:cNvSpPr>
            <a:spLocks noGrp="1"/>
          </p:cNvSpPr>
          <p:nvPr>
            <p:ph type="pic" sz="quarter" idx="10"/>
          </p:nvPr>
        </p:nvSpPr>
        <p:spPr>
          <a:xfrm>
            <a:off x="0" y="0"/>
            <a:ext cx="12191999" cy="6857999"/>
          </a:xfrm>
          <a:custGeom>
            <a:avLst/>
            <a:gdLst>
              <a:gd name="connsiteX0" fmla="*/ 3489966 w 12191999"/>
              <a:gd name="connsiteY0" fmla="*/ 1171488 h 6857999"/>
              <a:gd name="connsiteX1" fmla="*/ 1232453 w 12191999"/>
              <a:gd name="connsiteY1" fmla="*/ 3429001 h 6857999"/>
              <a:gd name="connsiteX2" fmla="*/ 3489966 w 12191999"/>
              <a:gd name="connsiteY2" fmla="*/ 5686514 h 6857999"/>
              <a:gd name="connsiteX3" fmla="*/ 8702034 w 12191999"/>
              <a:gd name="connsiteY3" fmla="*/ 5686514 h 6857999"/>
              <a:gd name="connsiteX4" fmla="*/ 10959548 w 12191999"/>
              <a:gd name="connsiteY4" fmla="*/ 3429001 h 6857999"/>
              <a:gd name="connsiteX5" fmla="*/ 8702034 w 12191999"/>
              <a:gd name="connsiteY5" fmla="*/ 1171488 h 6857999"/>
              <a:gd name="connsiteX6" fmla="*/ 0 w 12191999"/>
              <a:gd name="connsiteY6" fmla="*/ 0 h 6857999"/>
              <a:gd name="connsiteX7" fmla="*/ 12191999 w 12191999"/>
              <a:gd name="connsiteY7" fmla="*/ 0 h 6857999"/>
              <a:gd name="connsiteX8" fmla="*/ 12191999 w 12191999"/>
              <a:gd name="connsiteY8" fmla="*/ 6857999 h 6857999"/>
              <a:gd name="connsiteX9" fmla="*/ 0 w 12191999"/>
              <a:gd name="connsiteY9"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1999" h="6857999">
                <a:moveTo>
                  <a:pt x="3489966" y="1171488"/>
                </a:moveTo>
                <a:cubicBezTo>
                  <a:pt x="2243176" y="1171488"/>
                  <a:pt x="1232453" y="2182211"/>
                  <a:pt x="1232453" y="3429001"/>
                </a:cubicBezTo>
                <a:cubicBezTo>
                  <a:pt x="1232453" y="4675791"/>
                  <a:pt x="2243176" y="5686514"/>
                  <a:pt x="3489966" y="5686514"/>
                </a:cubicBezTo>
                <a:lnTo>
                  <a:pt x="8702034" y="5686514"/>
                </a:lnTo>
                <a:cubicBezTo>
                  <a:pt x="9948824" y="5686514"/>
                  <a:pt x="10959548" y="4675791"/>
                  <a:pt x="10959548" y="3429001"/>
                </a:cubicBezTo>
                <a:cubicBezTo>
                  <a:pt x="10959548" y="2182211"/>
                  <a:pt x="9948824" y="1171488"/>
                  <a:pt x="8702034" y="1171488"/>
                </a:cubicBezTo>
                <a:close/>
                <a:moveTo>
                  <a:pt x="0" y="0"/>
                </a:moveTo>
                <a:lnTo>
                  <a:pt x="12191999" y="0"/>
                </a:lnTo>
                <a:lnTo>
                  <a:pt x="12191999" y="6857999"/>
                </a:lnTo>
                <a:lnTo>
                  <a:pt x="0" y="6857999"/>
                </a:lnTo>
                <a:close/>
              </a:path>
            </a:pathLst>
          </a:custGeom>
        </p:spPr>
        <p:txBody>
          <a:bodyPr wrap="square">
            <a:no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98D42636-F625-5B2A-E7CC-9D70418A2BFC}"/>
              </a:ext>
            </a:extLst>
          </p:cNvPr>
          <p:cNvSpPr>
            <a:spLocks noGrp="1"/>
          </p:cNvSpPr>
          <p:nvPr>
            <p:ph type="ctrTitle"/>
          </p:nvPr>
        </p:nvSpPr>
        <p:spPr>
          <a:xfrm>
            <a:off x="2075688" y="2724912"/>
            <a:ext cx="8037576" cy="932688"/>
          </a:xfrm>
        </p:spPr>
        <p:txBody>
          <a:bodyPr anchor="b">
            <a:noAutofit/>
          </a:bodyPr>
          <a:lstStyle>
            <a:lvl1pPr algn="ctr">
              <a:defRPr sz="5400"/>
            </a:lvl1pPr>
          </a:lstStyle>
          <a:p>
            <a:r>
              <a:rPr lang="en-US"/>
              <a:t>Click to edit Master title style</a:t>
            </a:r>
            <a:endParaRPr lang="en-US" dirty="0"/>
          </a:p>
        </p:txBody>
      </p:sp>
      <p:sp>
        <p:nvSpPr>
          <p:cNvPr id="6" name="Rounded Rectangle 10">
            <a:extLst>
              <a:ext uri="{FF2B5EF4-FFF2-40B4-BE49-F238E27FC236}">
                <a16:creationId xmlns:a16="http://schemas.microsoft.com/office/drawing/2014/main" id="{C8CEB3A4-8583-3114-2BDD-D7AE1CABCD1D}"/>
              </a:ext>
            </a:extLst>
          </p:cNvPr>
          <p:cNvSpPr/>
          <p:nvPr userDrawn="1"/>
        </p:nvSpPr>
        <p:spPr>
          <a:xfrm rot="16200000">
            <a:off x="4177443" y="-1088756"/>
            <a:ext cx="3837115" cy="9035512"/>
          </a:xfrm>
          <a:prstGeom prst="roundRect">
            <a:avLst>
              <a:gd name="adj" fmla="val 50000"/>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7" name="Straight Connector 6">
            <a:extLst>
              <a:ext uri="{FF2B5EF4-FFF2-40B4-BE49-F238E27FC236}">
                <a16:creationId xmlns:a16="http://schemas.microsoft.com/office/drawing/2014/main" id="{40379338-7AB7-4007-F741-779D078C8084}"/>
              </a:ext>
            </a:extLst>
          </p:cNvPr>
          <p:cNvCxnSpPr>
            <a:cxnSpLocks/>
          </p:cNvCxnSpPr>
          <p:nvPr userDrawn="1"/>
        </p:nvCxnSpPr>
        <p:spPr>
          <a:xfrm>
            <a:off x="2607501" y="4008970"/>
            <a:ext cx="697699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7F2BA890-FB69-E772-1383-035C2A82316A}"/>
              </a:ext>
            </a:extLst>
          </p:cNvPr>
          <p:cNvSpPr>
            <a:spLocks noGrp="1"/>
          </p:cNvSpPr>
          <p:nvPr>
            <p:ph type="subTitle" idx="1"/>
          </p:nvPr>
        </p:nvSpPr>
        <p:spPr>
          <a:xfrm>
            <a:off x="4453128" y="3831336"/>
            <a:ext cx="3291840" cy="521208"/>
          </a:xfrm>
          <a:solidFill>
            <a:schemeClr val="accent4"/>
          </a:solidFill>
        </p:spPr>
        <p:txBody>
          <a:bodyPr>
            <a:no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415080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BBE271D-58B4-99E6-362C-DD1C21F4B814}"/>
              </a:ext>
            </a:extLst>
          </p:cNvPr>
          <p:cNvSpPr>
            <a:spLocks noGrp="1"/>
          </p:cNvSpPr>
          <p:nvPr>
            <p:ph type="body" idx="1"/>
          </p:nvPr>
        </p:nvSpPr>
        <p:spPr>
          <a:xfrm>
            <a:off x="768096" y="1673352"/>
            <a:ext cx="5157216" cy="338328"/>
          </a:xfrm>
        </p:spPr>
        <p:txBody>
          <a:bodyPr anchor="t"/>
          <a:lstStyle>
            <a:lvl1pPr marL="0" indent="0">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46393B-EA4C-7241-94FA-169F6C1D5B40}"/>
              </a:ext>
            </a:extLst>
          </p:cNvPr>
          <p:cNvSpPr>
            <a:spLocks noGrp="1"/>
          </p:cNvSpPr>
          <p:nvPr>
            <p:ph sz="half" idx="2"/>
          </p:nvPr>
        </p:nvSpPr>
        <p:spPr>
          <a:xfrm>
            <a:off x="530352" y="2176272"/>
            <a:ext cx="4443984" cy="1563624"/>
          </a:xfrm>
        </p:spPr>
        <p:txBody>
          <a:bodyPr/>
          <a:lstStyle>
            <a:lvl1pPr marL="228600" indent="-228600">
              <a:lnSpc>
                <a:spcPct val="100000"/>
              </a:lnSpc>
              <a:buFont typeface="Courier New" panose="02070309020205020404" pitchFamily="49" charset="0"/>
              <a:buChar char="o"/>
              <a:defRPr sz="1400"/>
            </a:lvl1pPr>
            <a:lvl2pPr marL="685800" indent="-228600">
              <a:lnSpc>
                <a:spcPct val="100000"/>
              </a:lnSpc>
              <a:buFont typeface="Courier New" panose="02070309020205020404" pitchFamily="49" charset="0"/>
              <a:buChar char="o"/>
              <a:defRPr sz="1400"/>
            </a:lvl2pPr>
            <a:lvl3pPr marL="1143000" indent="-228600">
              <a:lnSpc>
                <a:spcPct val="100000"/>
              </a:lnSpc>
              <a:buFont typeface="Courier New" panose="02070309020205020404" pitchFamily="49" charset="0"/>
              <a:buChar char="o"/>
              <a:defRPr sz="1400"/>
            </a:lvl3pPr>
            <a:lvl4pPr marL="1600200" indent="-228600">
              <a:lnSpc>
                <a:spcPct val="100000"/>
              </a:lnSpc>
              <a:buFont typeface="Courier New" panose="02070309020205020404" pitchFamily="49" charset="0"/>
              <a:buChar char="o"/>
              <a:defRPr sz="1400"/>
            </a:lvl4pPr>
            <a:lvl5pPr marL="2114550" indent="-228600">
              <a:lnSpc>
                <a:spcPct val="100000"/>
              </a:lnSpc>
              <a:buFont typeface="Courier New" panose="02070309020205020404" pitchFamily="49" charset="0"/>
              <a:buChar char="o"/>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FFA20A9-6C2F-89E2-1241-5281CF14E878}"/>
              </a:ext>
            </a:extLst>
          </p:cNvPr>
          <p:cNvSpPr>
            <a:spLocks noGrp="1"/>
          </p:cNvSpPr>
          <p:nvPr>
            <p:ph type="body" sz="quarter" idx="3"/>
          </p:nvPr>
        </p:nvSpPr>
        <p:spPr>
          <a:xfrm>
            <a:off x="768096" y="4114800"/>
            <a:ext cx="5157216" cy="338328"/>
          </a:xfrm>
        </p:spPr>
        <p:txBody>
          <a:bodyPr anchor="t"/>
          <a:lstStyle>
            <a:lvl1pPr marL="0" indent="0">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4BBA64-3944-C0BE-4D5F-2745DA48BF33}"/>
              </a:ext>
            </a:extLst>
          </p:cNvPr>
          <p:cNvSpPr>
            <a:spLocks noGrp="1"/>
          </p:cNvSpPr>
          <p:nvPr>
            <p:ph sz="quarter" idx="4"/>
          </p:nvPr>
        </p:nvSpPr>
        <p:spPr>
          <a:xfrm>
            <a:off x="530352" y="4617720"/>
            <a:ext cx="4443984" cy="1563624"/>
          </a:xfrm>
        </p:spPr>
        <p:txBody>
          <a:bodyPr/>
          <a:lstStyle>
            <a:lvl1pPr marL="228600" indent="-228600">
              <a:lnSpc>
                <a:spcPct val="100000"/>
              </a:lnSpc>
              <a:buFont typeface="Courier New" panose="02070309020205020404" pitchFamily="49" charset="0"/>
              <a:buChar char="o"/>
              <a:defRPr sz="1400"/>
            </a:lvl1pPr>
            <a:lvl2pPr marL="685800" indent="-228600">
              <a:lnSpc>
                <a:spcPct val="100000"/>
              </a:lnSpc>
              <a:buFont typeface="Courier New" panose="02070309020205020404" pitchFamily="49" charset="0"/>
              <a:buChar char="o"/>
              <a:defRPr sz="1400"/>
            </a:lvl2pPr>
            <a:lvl3pPr marL="1143000" indent="-228600">
              <a:lnSpc>
                <a:spcPct val="100000"/>
              </a:lnSpc>
              <a:buFont typeface="Courier New" panose="02070309020205020404" pitchFamily="49" charset="0"/>
              <a:buChar char="o"/>
              <a:defRPr sz="1400"/>
            </a:lvl3pPr>
            <a:lvl4pPr marL="1600200" indent="-228600">
              <a:lnSpc>
                <a:spcPct val="100000"/>
              </a:lnSpc>
              <a:buFont typeface="Courier New" panose="02070309020205020404" pitchFamily="49" charset="0"/>
              <a:buChar char="o"/>
              <a:defRPr sz="1400"/>
            </a:lvl4pPr>
            <a:lvl5pPr marL="2114550" indent="-228600">
              <a:lnSpc>
                <a:spcPct val="100000"/>
              </a:lnSpc>
              <a:buFont typeface="Courier New" panose="02070309020205020404" pitchFamily="49" charset="0"/>
              <a:buChar char="o"/>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3DB55E-AAE4-9CE0-F3F5-42FC0405B9C3}"/>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82F402FF-5F4B-360D-40AE-AAD766288A5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5CA09ACC-3E58-495F-2609-AA1164DD08AD}"/>
              </a:ext>
            </a:extLst>
          </p:cNvPr>
          <p:cNvSpPr>
            <a:spLocks noGrp="1"/>
          </p:cNvSpPr>
          <p:nvPr>
            <p:ph type="sldNum" sz="quarter" idx="12"/>
          </p:nvPr>
        </p:nvSpPr>
        <p:spPr/>
        <p:txBody>
          <a:bodyPr/>
          <a:lstStyle/>
          <a:p>
            <a:fld id="{B776CE9F-4BD8-A748-847B-B97BB3C5BACA}" type="slidenum">
              <a:rPr lang="en-US" smtClean="0"/>
              <a:t>‹#›</a:t>
            </a:fld>
            <a:endParaRPr lang="en-US" dirty="0"/>
          </a:p>
        </p:txBody>
      </p:sp>
      <p:sp>
        <p:nvSpPr>
          <p:cNvPr id="10" name="Title 9">
            <a:extLst>
              <a:ext uri="{FF2B5EF4-FFF2-40B4-BE49-F238E27FC236}">
                <a16:creationId xmlns:a16="http://schemas.microsoft.com/office/drawing/2014/main" id="{50F7DD41-68BA-5ED4-4C63-7E8F329A5506}"/>
              </a:ext>
            </a:extLst>
          </p:cNvPr>
          <p:cNvSpPr>
            <a:spLocks noGrp="1"/>
          </p:cNvSpPr>
          <p:nvPr>
            <p:ph type="title"/>
          </p:nvPr>
        </p:nvSpPr>
        <p:spPr>
          <a:xfrm>
            <a:off x="448056" y="539496"/>
            <a:ext cx="6480264" cy="713232"/>
          </a:xfrm>
        </p:spPr>
        <p:txBody>
          <a:bodyPr/>
          <a:lstStyle>
            <a:lvl1pPr algn="l">
              <a:defRPr/>
            </a:lvl1pPr>
          </a:lstStyle>
          <a:p>
            <a:r>
              <a:rPr lang="en-US"/>
              <a:t>Click to edit Master title style</a:t>
            </a:r>
            <a:endParaRPr lang="en-US" dirty="0"/>
          </a:p>
        </p:txBody>
      </p:sp>
      <p:sp>
        <p:nvSpPr>
          <p:cNvPr id="11" name="Rounded Rectangle 29">
            <a:extLst>
              <a:ext uri="{FF2B5EF4-FFF2-40B4-BE49-F238E27FC236}">
                <a16:creationId xmlns:a16="http://schemas.microsoft.com/office/drawing/2014/main" id="{1440363F-8B44-DEEA-CA7B-6EC275DE9BB0}"/>
              </a:ext>
            </a:extLst>
          </p:cNvPr>
          <p:cNvSpPr/>
          <p:nvPr userDrawn="1"/>
        </p:nvSpPr>
        <p:spPr>
          <a:xfrm>
            <a:off x="6928320" y="692650"/>
            <a:ext cx="3474720" cy="5394960"/>
          </a:xfrm>
          <a:prstGeom prst="roundRect">
            <a:avLst>
              <a:gd name="adj" fmla="val 50000"/>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Picture Placeholder 14">
            <a:extLst>
              <a:ext uri="{FF2B5EF4-FFF2-40B4-BE49-F238E27FC236}">
                <a16:creationId xmlns:a16="http://schemas.microsoft.com/office/drawing/2014/main" id="{F90DE099-D4CE-AF4C-15A9-B5ED3DCFBD79}"/>
              </a:ext>
            </a:extLst>
          </p:cNvPr>
          <p:cNvSpPr>
            <a:spLocks noGrp="1"/>
          </p:cNvSpPr>
          <p:nvPr>
            <p:ph type="pic" sz="quarter" idx="15"/>
          </p:nvPr>
        </p:nvSpPr>
        <p:spPr>
          <a:xfrm>
            <a:off x="7065480" y="834382"/>
            <a:ext cx="3200400" cy="5111496"/>
          </a:xfrm>
          <a:custGeom>
            <a:avLst/>
            <a:gdLst>
              <a:gd name="connsiteX0" fmla="*/ 1600200 w 3200400"/>
              <a:gd name="connsiteY0" fmla="*/ 0 h 5111496"/>
              <a:gd name="connsiteX1" fmla="*/ 3200400 w 3200400"/>
              <a:gd name="connsiteY1" fmla="*/ 1600200 h 5111496"/>
              <a:gd name="connsiteX2" fmla="*/ 3200400 w 3200400"/>
              <a:gd name="connsiteY2" fmla="*/ 3511296 h 5111496"/>
              <a:gd name="connsiteX3" fmla="*/ 1600200 w 3200400"/>
              <a:gd name="connsiteY3" fmla="*/ 5111496 h 5111496"/>
              <a:gd name="connsiteX4" fmla="*/ 0 w 3200400"/>
              <a:gd name="connsiteY4" fmla="*/ 3511296 h 5111496"/>
              <a:gd name="connsiteX5" fmla="*/ 0 w 3200400"/>
              <a:gd name="connsiteY5" fmla="*/ 1600200 h 5111496"/>
              <a:gd name="connsiteX6" fmla="*/ 1600200 w 3200400"/>
              <a:gd name="connsiteY6" fmla="*/ 0 h 5111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00400" h="5111496">
                <a:moveTo>
                  <a:pt x="1600200" y="0"/>
                </a:moveTo>
                <a:cubicBezTo>
                  <a:pt x="2483966" y="0"/>
                  <a:pt x="3200400" y="716434"/>
                  <a:pt x="3200400" y="1600200"/>
                </a:cubicBezTo>
                <a:lnTo>
                  <a:pt x="3200400" y="3511296"/>
                </a:lnTo>
                <a:cubicBezTo>
                  <a:pt x="3200400" y="4395062"/>
                  <a:pt x="2483966" y="5111496"/>
                  <a:pt x="1600200" y="5111496"/>
                </a:cubicBezTo>
                <a:cubicBezTo>
                  <a:pt x="716434" y="5111496"/>
                  <a:pt x="0" y="4395062"/>
                  <a:pt x="0" y="3511296"/>
                </a:cubicBezTo>
                <a:lnTo>
                  <a:pt x="0" y="1600200"/>
                </a:lnTo>
                <a:cubicBezTo>
                  <a:pt x="0" y="716434"/>
                  <a:pt x="716434" y="0"/>
                  <a:pt x="1600200" y="0"/>
                </a:cubicBezTo>
                <a:close/>
              </a:path>
            </a:pathLst>
          </a:custGeom>
          <a:ln w="12700">
            <a:solidFill>
              <a:schemeClr val="tx1"/>
            </a:solidFill>
          </a:ln>
        </p:spPr>
        <p:txBody>
          <a:bodyPr vert="horz" wrap="square" lIns="91440" tIns="45720" rIns="91440" bIns="45720" rtlCol="0" anchor="ctr">
            <a:noAutofit/>
          </a:bodyPr>
          <a:lstStyle>
            <a:lvl1pPr marL="0" indent="0" algn="ctr">
              <a:buNone/>
              <a:defRPr lang="en-US" sz="1400"/>
            </a:lvl1pPr>
          </a:lstStyle>
          <a:p>
            <a:pPr marL="228600" lvl="0" indent="-228600" algn="ctr"/>
            <a:r>
              <a:rPr lang="en-US"/>
              <a:t>Click icon to add picture</a:t>
            </a:r>
            <a:endParaRPr lang="en-US" dirty="0"/>
          </a:p>
        </p:txBody>
      </p:sp>
    </p:spTree>
    <p:extLst>
      <p:ext uri="{BB962C8B-B14F-4D97-AF65-F5344CB8AC3E}">
        <p14:creationId xmlns:p14="http://schemas.microsoft.com/office/powerpoint/2010/main" val="2140656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3A8960C-A12E-D82A-6B11-91A17BB3872E}"/>
              </a:ext>
            </a:extLst>
          </p:cNvPr>
          <p:cNvSpPr>
            <a:spLocks noGrp="1"/>
          </p:cNvSpPr>
          <p:nvPr>
            <p:ph type="pic" sz="quarter" idx="16"/>
          </p:nvPr>
        </p:nvSpPr>
        <p:spPr>
          <a:xfrm>
            <a:off x="0" y="1659514"/>
            <a:ext cx="12188952" cy="713232"/>
          </a:xfrm>
        </p:spPr>
        <p:txBody>
          <a:bodyPr anchor="ctr"/>
          <a:lstStyle>
            <a:lvl1pPr marL="0" indent="0" algn="ctr">
              <a:buNone/>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8BBE271D-58B4-99E6-362C-DD1C21F4B814}"/>
              </a:ext>
            </a:extLst>
          </p:cNvPr>
          <p:cNvSpPr>
            <a:spLocks noGrp="1"/>
          </p:cNvSpPr>
          <p:nvPr>
            <p:ph type="body" idx="1"/>
          </p:nvPr>
        </p:nvSpPr>
        <p:spPr>
          <a:xfrm>
            <a:off x="749808" y="2788920"/>
            <a:ext cx="2926080" cy="502920"/>
          </a:xfrm>
        </p:spPr>
        <p:txBody>
          <a:bodyPr anchor="ctr"/>
          <a:lstStyle>
            <a:lvl1pPr marL="0" indent="0">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46393B-EA4C-7241-94FA-169F6C1D5B40}"/>
              </a:ext>
            </a:extLst>
          </p:cNvPr>
          <p:cNvSpPr>
            <a:spLocks noGrp="1"/>
          </p:cNvSpPr>
          <p:nvPr>
            <p:ph sz="half" idx="2"/>
          </p:nvPr>
        </p:nvSpPr>
        <p:spPr>
          <a:xfrm>
            <a:off x="484632" y="3383280"/>
            <a:ext cx="3310128" cy="2578608"/>
          </a:xfrm>
        </p:spPr>
        <p:txBody>
          <a:bodyPr/>
          <a:lstStyle>
            <a:lvl1pPr marL="228600" indent="-228600">
              <a:lnSpc>
                <a:spcPct val="100000"/>
              </a:lnSpc>
              <a:buFont typeface="Courier New" panose="02070309020205020404" pitchFamily="49" charset="0"/>
              <a:buChar char="o"/>
              <a:defRPr sz="1400"/>
            </a:lvl1pPr>
            <a:lvl2pPr marL="685800" indent="-228600">
              <a:lnSpc>
                <a:spcPct val="100000"/>
              </a:lnSpc>
              <a:buFont typeface="Courier New" panose="02070309020205020404" pitchFamily="49" charset="0"/>
              <a:buChar char="o"/>
              <a:defRPr sz="1400"/>
            </a:lvl2pPr>
            <a:lvl3pPr marL="1143000" indent="-228600">
              <a:lnSpc>
                <a:spcPct val="100000"/>
              </a:lnSpc>
              <a:buFont typeface="Courier New" panose="02070309020205020404" pitchFamily="49" charset="0"/>
              <a:buChar char="o"/>
              <a:defRPr sz="1400"/>
            </a:lvl3pPr>
            <a:lvl4pPr marL="1600200" indent="-228600">
              <a:lnSpc>
                <a:spcPct val="100000"/>
              </a:lnSpc>
              <a:buFont typeface="Courier New" panose="02070309020205020404" pitchFamily="49" charset="0"/>
              <a:buChar char="o"/>
              <a:defRPr sz="1400"/>
            </a:lvl4pPr>
            <a:lvl5pPr marL="2114550" indent="-228600">
              <a:lnSpc>
                <a:spcPct val="100000"/>
              </a:lnSpc>
              <a:buFont typeface="Courier New" panose="02070309020205020404" pitchFamily="49" charset="0"/>
              <a:buChar char="o"/>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FFA20A9-6C2F-89E2-1241-5281CF14E878}"/>
              </a:ext>
            </a:extLst>
          </p:cNvPr>
          <p:cNvSpPr>
            <a:spLocks noGrp="1"/>
          </p:cNvSpPr>
          <p:nvPr>
            <p:ph type="body" sz="quarter" idx="3"/>
          </p:nvPr>
        </p:nvSpPr>
        <p:spPr>
          <a:xfrm>
            <a:off x="4599432" y="2788920"/>
            <a:ext cx="2926080" cy="502920"/>
          </a:xfrm>
        </p:spPr>
        <p:txBody>
          <a:bodyPr anchor="ctr"/>
          <a:lstStyle>
            <a:lvl1pPr marL="0" indent="0">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4BBA64-3944-C0BE-4D5F-2745DA48BF33}"/>
              </a:ext>
            </a:extLst>
          </p:cNvPr>
          <p:cNvSpPr>
            <a:spLocks noGrp="1"/>
          </p:cNvSpPr>
          <p:nvPr>
            <p:ph sz="quarter" idx="4"/>
          </p:nvPr>
        </p:nvSpPr>
        <p:spPr>
          <a:xfrm>
            <a:off x="4379976" y="3383280"/>
            <a:ext cx="3310128" cy="2578608"/>
          </a:xfrm>
        </p:spPr>
        <p:txBody>
          <a:bodyPr/>
          <a:lstStyle>
            <a:lvl1pPr marL="228600" indent="-228600">
              <a:lnSpc>
                <a:spcPct val="100000"/>
              </a:lnSpc>
              <a:buFont typeface="Courier New" panose="02070309020205020404" pitchFamily="49" charset="0"/>
              <a:buChar char="o"/>
              <a:defRPr sz="1400"/>
            </a:lvl1pPr>
            <a:lvl2pPr marL="685800" indent="-228600">
              <a:lnSpc>
                <a:spcPct val="100000"/>
              </a:lnSpc>
              <a:buFont typeface="Courier New" panose="02070309020205020404" pitchFamily="49" charset="0"/>
              <a:buChar char="o"/>
              <a:defRPr sz="1400"/>
            </a:lvl2pPr>
            <a:lvl3pPr marL="1143000" indent="-228600">
              <a:lnSpc>
                <a:spcPct val="100000"/>
              </a:lnSpc>
              <a:buFont typeface="Courier New" panose="02070309020205020404" pitchFamily="49" charset="0"/>
              <a:buChar char="o"/>
              <a:defRPr sz="1400"/>
            </a:lvl3pPr>
            <a:lvl4pPr marL="1600200" indent="-228600">
              <a:lnSpc>
                <a:spcPct val="100000"/>
              </a:lnSpc>
              <a:buFont typeface="Courier New" panose="02070309020205020404" pitchFamily="49" charset="0"/>
              <a:buChar char="o"/>
              <a:defRPr sz="1400"/>
            </a:lvl4pPr>
            <a:lvl5pPr marL="2114550" indent="-228600">
              <a:lnSpc>
                <a:spcPct val="100000"/>
              </a:lnSpc>
              <a:buFont typeface="Courier New" panose="02070309020205020404" pitchFamily="49" charset="0"/>
              <a:buChar char="o"/>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73DB55E-AAE4-9CE0-F3F5-42FC0405B9C3}"/>
              </a:ext>
            </a:extLst>
          </p:cNvPr>
          <p:cNvSpPr>
            <a:spLocks noGrp="1"/>
          </p:cNvSpPr>
          <p:nvPr>
            <p:ph type="dt" sz="half" idx="10"/>
          </p:nvPr>
        </p:nvSpPr>
        <p:spPr/>
        <p:txBody>
          <a:bodyPr/>
          <a:lstStyle/>
          <a:p>
            <a:r>
              <a:rPr lang="en-US" dirty="0"/>
              <a:t>20XX</a:t>
            </a:r>
          </a:p>
        </p:txBody>
      </p:sp>
      <p:sp>
        <p:nvSpPr>
          <p:cNvPr id="8" name="Footer Placeholder 7">
            <a:extLst>
              <a:ext uri="{FF2B5EF4-FFF2-40B4-BE49-F238E27FC236}">
                <a16:creationId xmlns:a16="http://schemas.microsoft.com/office/drawing/2014/main" id="{82F402FF-5F4B-360D-40AE-AAD766288A5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5CA09ACC-3E58-495F-2609-AA1164DD08AD}"/>
              </a:ext>
            </a:extLst>
          </p:cNvPr>
          <p:cNvSpPr>
            <a:spLocks noGrp="1"/>
          </p:cNvSpPr>
          <p:nvPr>
            <p:ph type="sldNum" sz="quarter" idx="12"/>
          </p:nvPr>
        </p:nvSpPr>
        <p:spPr/>
        <p:txBody>
          <a:bodyPr/>
          <a:lstStyle/>
          <a:p>
            <a:fld id="{B776CE9F-4BD8-A748-847B-B97BB3C5BACA}" type="slidenum">
              <a:rPr lang="en-US" smtClean="0"/>
              <a:t>‹#›</a:t>
            </a:fld>
            <a:endParaRPr lang="en-US" dirty="0"/>
          </a:p>
        </p:txBody>
      </p:sp>
      <p:sp>
        <p:nvSpPr>
          <p:cNvPr id="10" name="Title 9">
            <a:extLst>
              <a:ext uri="{FF2B5EF4-FFF2-40B4-BE49-F238E27FC236}">
                <a16:creationId xmlns:a16="http://schemas.microsoft.com/office/drawing/2014/main" id="{50F7DD41-68BA-5ED4-4C63-7E8F329A5506}"/>
              </a:ext>
            </a:extLst>
          </p:cNvPr>
          <p:cNvSpPr>
            <a:spLocks noGrp="1"/>
          </p:cNvSpPr>
          <p:nvPr>
            <p:ph type="title"/>
          </p:nvPr>
        </p:nvSpPr>
        <p:spPr>
          <a:xfrm>
            <a:off x="448056" y="539496"/>
            <a:ext cx="11137392" cy="713232"/>
          </a:xfrm>
        </p:spPr>
        <p:txBody>
          <a:bodyPr/>
          <a:lstStyle>
            <a:lvl1pPr algn="l">
              <a:defRPr/>
            </a:lvl1pPr>
          </a:lstStyle>
          <a:p>
            <a:r>
              <a:rPr lang="en-US"/>
              <a:t>Click to edit Master title style</a:t>
            </a:r>
            <a:endParaRPr lang="en-US" dirty="0"/>
          </a:p>
        </p:txBody>
      </p:sp>
      <p:sp>
        <p:nvSpPr>
          <p:cNvPr id="16" name="Text Placeholder 4">
            <a:extLst>
              <a:ext uri="{FF2B5EF4-FFF2-40B4-BE49-F238E27FC236}">
                <a16:creationId xmlns:a16="http://schemas.microsoft.com/office/drawing/2014/main" id="{3FC5E0B4-4989-E17B-6DAA-16B8AFB102CD}"/>
              </a:ext>
            </a:extLst>
          </p:cNvPr>
          <p:cNvSpPr>
            <a:spLocks noGrp="1"/>
          </p:cNvSpPr>
          <p:nvPr>
            <p:ph type="body" sz="quarter" idx="17"/>
          </p:nvPr>
        </p:nvSpPr>
        <p:spPr>
          <a:xfrm>
            <a:off x="8522208" y="2788920"/>
            <a:ext cx="2926080" cy="502920"/>
          </a:xfrm>
        </p:spPr>
        <p:txBody>
          <a:bodyPr anchor="ctr"/>
          <a:lstStyle>
            <a:lvl1pPr marL="0" indent="0">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5">
            <a:extLst>
              <a:ext uri="{FF2B5EF4-FFF2-40B4-BE49-F238E27FC236}">
                <a16:creationId xmlns:a16="http://schemas.microsoft.com/office/drawing/2014/main" id="{D6DEF40E-B278-4F59-AAF8-8468E2B08F3E}"/>
              </a:ext>
            </a:extLst>
          </p:cNvPr>
          <p:cNvSpPr>
            <a:spLocks noGrp="1"/>
          </p:cNvSpPr>
          <p:nvPr>
            <p:ph sz="quarter" idx="18"/>
          </p:nvPr>
        </p:nvSpPr>
        <p:spPr>
          <a:xfrm>
            <a:off x="8275320" y="3383280"/>
            <a:ext cx="3310128" cy="2578608"/>
          </a:xfrm>
        </p:spPr>
        <p:txBody>
          <a:bodyPr/>
          <a:lstStyle>
            <a:lvl1pPr marL="228600" indent="-228600">
              <a:lnSpc>
                <a:spcPct val="100000"/>
              </a:lnSpc>
              <a:buFont typeface="Courier New" panose="02070309020205020404" pitchFamily="49" charset="0"/>
              <a:buChar char="o"/>
              <a:defRPr sz="1400"/>
            </a:lvl1pPr>
            <a:lvl2pPr marL="685800" indent="-228600">
              <a:lnSpc>
                <a:spcPct val="100000"/>
              </a:lnSpc>
              <a:buFont typeface="Courier New" panose="02070309020205020404" pitchFamily="49" charset="0"/>
              <a:buChar char="o"/>
              <a:defRPr sz="1400"/>
            </a:lvl2pPr>
            <a:lvl3pPr marL="1143000" indent="-228600">
              <a:lnSpc>
                <a:spcPct val="100000"/>
              </a:lnSpc>
              <a:buFont typeface="Courier New" panose="02070309020205020404" pitchFamily="49" charset="0"/>
              <a:buChar char="o"/>
              <a:defRPr sz="1400"/>
            </a:lvl3pPr>
            <a:lvl4pPr marL="1600200" indent="-228600">
              <a:lnSpc>
                <a:spcPct val="100000"/>
              </a:lnSpc>
              <a:buFont typeface="Courier New" panose="02070309020205020404" pitchFamily="49" charset="0"/>
              <a:buChar char="o"/>
              <a:defRPr sz="1400"/>
            </a:lvl4pPr>
            <a:lvl5pPr marL="2114550" indent="-228600">
              <a:lnSpc>
                <a:spcPct val="100000"/>
              </a:lnSpc>
              <a:buFont typeface="Courier New" panose="02070309020205020404" pitchFamily="49" charset="0"/>
              <a:buChar char="o"/>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48380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03890E5-21F7-5145-68D0-81916C073BFE}"/>
              </a:ext>
            </a:extLst>
          </p:cNvPr>
          <p:cNvSpPr/>
          <p:nvPr userDrawn="1"/>
        </p:nvSpPr>
        <p:spPr>
          <a:xfrm>
            <a:off x="7607808" y="2505456"/>
            <a:ext cx="3494544" cy="3494544"/>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a:extLst>
              <a:ext uri="{FF2B5EF4-FFF2-40B4-BE49-F238E27FC236}">
                <a16:creationId xmlns:a16="http://schemas.microsoft.com/office/drawing/2014/main" id="{F806338A-E3B7-F581-6979-B6DB684C8164}"/>
              </a:ext>
            </a:extLst>
          </p:cNvPr>
          <p:cNvSpPr>
            <a:spLocks noGrp="1"/>
          </p:cNvSpPr>
          <p:nvPr>
            <p:ph type="pic" sz="quarter" idx="11"/>
          </p:nvPr>
        </p:nvSpPr>
        <p:spPr>
          <a:xfrm>
            <a:off x="8247888" y="0"/>
            <a:ext cx="2203704" cy="6464808"/>
          </a:xfrm>
          <a:custGeom>
            <a:avLst/>
            <a:gdLst>
              <a:gd name="connsiteX0" fmla="*/ 0 w 2203704"/>
              <a:gd name="connsiteY0" fmla="*/ 5604176 h 6464808"/>
              <a:gd name="connsiteX1" fmla="*/ 130276 w 2203704"/>
              <a:gd name="connsiteY1" fmla="*/ 5701594 h 6464808"/>
              <a:gd name="connsiteX2" fmla="*/ 1107192 w 2203704"/>
              <a:gd name="connsiteY2" fmla="*/ 6000000 h 6464808"/>
              <a:gd name="connsiteX3" fmla="*/ 2084109 w 2203704"/>
              <a:gd name="connsiteY3" fmla="*/ 5701594 h 6464808"/>
              <a:gd name="connsiteX4" fmla="*/ 2203704 w 2203704"/>
              <a:gd name="connsiteY4" fmla="*/ 5612162 h 6464808"/>
              <a:gd name="connsiteX5" fmla="*/ 2203704 w 2203704"/>
              <a:gd name="connsiteY5" fmla="*/ 6464808 h 6464808"/>
              <a:gd name="connsiteX6" fmla="*/ 0 w 2203704"/>
              <a:gd name="connsiteY6" fmla="*/ 6464808 h 6464808"/>
              <a:gd name="connsiteX7" fmla="*/ 0 w 2203704"/>
              <a:gd name="connsiteY7" fmla="*/ 0 h 6464808"/>
              <a:gd name="connsiteX8" fmla="*/ 2203704 w 2203704"/>
              <a:gd name="connsiteY8" fmla="*/ 0 h 6464808"/>
              <a:gd name="connsiteX9" fmla="*/ 2203704 w 2203704"/>
              <a:gd name="connsiteY9" fmla="*/ 2893295 h 6464808"/>
              <a:gd name="connsiteX10" fmla="*/ 2084109 w 2203704"/>
              <a:gd name="connsiteY10" fmla="*/ 2803863 h 6464808"/>
              <a:gd name="connsiteX11" fmla="*/ 1107192 w 2203704"/>
              <a:gd name="connsiteY11" fmla="*/ 2505456 h 6464808"/>
              <a:gd name="connsiteX12" fmla="*/ 130276 w 2203704"/>
              <a:gd name="connsiteY12" fmla="*/ 2803863 h 6464808"/>
              <a:gd name="connsiteX13" fmla="*/ 0 w 2203704"/>
              <a:gd name="connsiteY13" fmla="*/ 2901281 h 6464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3704" h="6464808">
                <a:moveTo>
                  <a:pt x="0" y="5604176"/>
                </a:moveTo>
                <a:lnTo>
                  <a:pt x="130276" y="5701594"/>
                </a:lnTo>
                <a:cubicBezTo>
                  <a:pt x="409142" y="5889992"/>
                  <a:pt x="745320" y="6000000"/>
                  <a:pt x="1107192" y="6000000"/>
                </a:cubicBezTo>
                <a:cubicBezTo>
                  <a:pt x="1469064" y="6000000"/>
                  <a:pt x="1805242" y="5889992"/>
                  <a:pt x="2084109" y="5701594"/>
                </a:cubicBezTo>
                <a:lnTo>
                  <a:pt x="2203704" y="5612162"/>
                </a:lnTo>
                <a:lnTo>
                  <a:pt x="2203704" y="6464808"/>
                </a:lnTo>
                <a:lnTo>
                  <a:pt x="0" y="6464808"/>
                </a:lnTo>
                <a:close/>
                <a:moveTo>
                  <a:pt x="0" y="0"/>
                </a:moveTo>
                <a:lnTo>
                  <a:pt x="2203704" y="0"/>
                </a:lnTo>
                <a:lnTo>
                  <a:pt x="2203704" y="2893295"/>
                </a:lnTo>
                <a:lnTo>
                  <a:pt x="2084109" y="2803863"/>
                </a:lnTo>
                <a:cubicBezTo>
                  <a:pt x="1805242" y="2615464"/>
                  <a:pt x="1469064" y="2505456"/>
                  <a:pt x="1107192" y="2505456"/>
                </a:cubicBezTo>
                <a:cubicBezTo>
                  <a:pt x="745320" y="2505456"/>
                  <a:pt x="409142" y="2615464"/>
                  <a:pt x="130276" y="2803863"/>
                </a:cubicBezTo>
                <a:lnTo>
                  <a:pt x="0" y="2901281"/>
                </a:lnTo>
                <a:close/>
              </a:path>
            </a:pathLst>
          </a:custGeom>
        </p:spPr>
        <p:txBody>
          <a:bodyPr wrap="square" anchor="t">
            <a:noAutofit/>
          </a:bodyPr>
          <a:lstStyle>
            <a:lvl1pPr marL="0" indent="0" algn="ctr">
              <a:buNone/>
              <a:defRPr sz="1600"/>
            </a:lvl1pPr>
          </a:lstStyle>
          <a:p>
            <a:r>
              <a:rPr lang="en-US"/>
              <a:t>Click icon to add picture</a:t>
            </a:r>
            <a:endParaRPr lang="en-US" dirty="0"/>
          </a:p>
        </p:txBody>
      </p:sp>
      <p:sp>
        <p:nvSpPr>
          <p:cNvPr id="2" name="Title 1">
            <a:extLst>
              <a:ext uri="{FF2B5EF4-FFF2-40B4-BE49-F238E27FC236}">
                <a16:creationId xmlns:a16="http://schemas.microsoft.com/office/drawing/2014/main" id="{131D4E4F-FFC8-081B-876A-5F0DB01B24C7}"/>
              </a:ext>
            </a:extLst>
          </p:cNvPr>
          <p:cNvSpPr>
            <a:spLocks noGrp="1"/>
          </p:cNvSpPr>
          <p:nvPr>
            <p:ph type="title"/>
          </p:nvPr>
        </p:nvSpPr>
        <p:spPr>
          <a:xfrm>
            <a:off x="448056" y="438912"/>
            <a:ext cx="6208776" cy="932688"/>
          </a:xfrm>
        </p:spPr>
        <p:txBody>
          <a:bodyPr/>
          <a:lstStyle>
            <a:lvl1pPr algn="l">
              <a:defRPr/>
            </a:lvl1pPr>
          </a:lstStyle>
          <a:p>
            <a:r>
              <a:rPr lang="en-US"/>
              <a:t>Click to edit Master title style</a:t>
            </a:r>
            <a:endParaRPr lang="en-US" dirty="0"/>
          </a:p>
        </p:txBody>
      </p:sp>
      <p:sp>
        <p:nvSpPr>
          <p:cNvPr id="13" name="Content Placeholder 12">
            <a:extLst>
              <a:ext uri="{FF2B5EF4-FFF2-40B4-BE49-F238E27FC236}">
                <a16:creationId xmlns:a16="http://schemas.microsoft.com/office/drawing/2014/main" id="{FF746E9F-2474-0415-BFE5-17B651EBFFA4}"/>
              </a:ext>
            </a:extLst>
          </p:cNvPr>
          <p:cNvSpPr>
            <a:spLocks noGrp="1"/>
          </p:cNvSpPr>
          <p:nvPr>
            <p:ph sz="quarter" idx="10"/>
          </p:nvPr>
        </p:nvSpPr>
        <p:spPr>
          <a:xfrm>
            <a:off x="448056" y="1709928"/>
            <a:ext cx="4709160" cy="3008376"/>
          </a:xfrm>
        </p:spPr>
        <p:txBody>
          <a:bodyPr/>
          <a:lstStyle>
            <a:lvl1pPr marL="0" indent="0">
              <a:lnSpc>
                <a:spcPct val="150000"/>
              </a:lnSpc>
              <a:spcBef>
                <a:spcPts val="0"/>
              </a:spcBef>
              <a:buFont typeface="Courier New" panose="02070309020205020404" pitchFamily="49" charset="0"/>
              <a:buNone/>
              <a:defRPr sz="1600">
                <a:latin typeface="Georgia Pro" panose="02040502050405020303" pitchFamily="18" charset="0"/>
              </a:defRPr>
            </a:lvl1pPr>
            <a:lvl2pPr marL="685800" indent="-228600">
              <a:buFont typeface="Courier New" panose="02070309020205020404" pitchFamily="49" charset="0"/>
              <a:buChar char="o"/>
              <a:defRPr sz="1400"/>
            </a:lvl2pPr>
            <a:lvl3pPr marL="1143000" indent="-228600">
              <a:buFont typeface="Courier New" panose="02070309020205020404" pitchFamily="49" charset="0"/>
              <a:buChar char="o"/>
              <a:defRPr sz="1400"/>
            </a:lvl3pPr>
            <a:lvl4pPr marL="1600200" indent="-228600">
              <a:buFont typeface="Courier New" panose="02070309020205020404" pitchFamily="49" charset="0"/>
              <a:buChar char="o"/>
              <a:defRPr sz="1400"/>
            </a:lvl4pPr>
            <a:lvl5pPr marL="1885950" indent="-285750">
              <a:buFont typeface="Courier New" panose="02070309020205020404" pitchFamily="49" charset="0"/>
              <a:buChar char="o"/>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Picture Placeholder 19">
            <a:extLst>
              <a:ext uri="{FF2B5EF4-FFF2-40B4-BE49-F238E27FC236}">
                <a16:creationId xmlns:a16="http://schemas.microsoft.com/office/drawing/2014/main" id="{1B5DE1F7-9A8F-6381-6E57-67C4979D2978}"/>
              </a:ext>
            </a:extLst>
          </p:cNvPr>
          <p:cNvSpPr>
            <a:spLocks noGrp="1"/>
          </p:cNvSpPr>
          <p:nvPr>
            <p:ph type="pic" sz="quarter" idx="12"/>
          </p:nvPr>
        </p:nvSpPr>
        <p:spPr>
          <a:xfrm>
            <a:off x="7809744" y="2707392"/>
            <a:ext cx="3090672" cy="3090672"/>
          </a:xfrm>
          <a:custGeom>
            <a:avLst/>
            <a:gdLst>
              <a:gd name="connsiteX0" fmla="*/ 1545336 w 3090672"/>
              <a:gd name="connsiteY0" fmla="*/ 0 h 3090672"/>
              <a:gd name="connsiteX1" fmla="*/ 3090672 w 3090672"/>
              <a:gd name="connsiteY1" fmla="*/ 1545336 h 3090672"/>
              <a:gd name="connsiteX2" fmla="*/ 1545336 w 3090672"/>
              <a:gd name="connsiteY2" fmla="*/ 3090672 h 3090672"/>
              <a:gd name="connsiteX3" fmla="*/ 0 w 3090672"/>
              <a:gd name="connsiteY3" fmla="*/ 1545336 h 3090672"/>
              <a:gd name="connsiteX4" fmla="*/ 1545336 w 3090672"/>
              <a:gd name="connsiteY4" fmla="*/ 0 h 3090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0672" h="3090672">
                <a:moveTo>
                  <a:pt x="1545336" y="0"/>
                </a:moveTo>
                <a:cubicBezTo>
                  <a:pt x="2398802" y="0"/>
                  <a:pt x="3090672" y="691870"/>
                  <a:pt x="3090672" y="1545336"/>
                </a:cubicBezTo>
                <a:cubicBezTo>
                  <a:pt x="3090672" y="2398802"/>
                  <a:pt x="2398802" y="3090672"/>
                  <a:pt x="1545336" y="3090672"/>
                </a:cubicBezTo>
                <a:cubicBezTo>
                  <a:pt x="691870" y="3090672"/>
                  <a:pt x="0" y="2398802"/>
                  <a:pt x="0" y="1545336"/>
                </a:cubicBezTo>
                <a:cubicBezTo>
                  <a:pt x="0" y="691870"/>
                  <a:pt x="691870" y="0"/>
                  <a:pt x="1545336" y="0"/>
                </a:cubicBezTo>
                <a:close/>
              </a:path>
            </a:pathLst>
          </a:custGeom>
          <a:ln>
            <a:solidFill>
              <a:schemeClr val="tx1"/>
            </a:solidFill>
          </a:ln>
        </p:spPr>
        <p:txBody>
          <a:bodyPr wrap="square" anchor="ctr">
            <a:noAutofit/>
          </a:bodyPr>
          <a:lstStyle>
            <a:lvl1pPr marL="0" indent="0" algn="ctr">
              <a:buNone/>
              <a:defRPr sz="1600"/>
            </a:lvl1pPr>
          </a:lstStyle>
          <a:p>
            <a:r>
              <a:rPr lang="en-US"/>
              <a:t>Click icon to add picture</a:t>
            </a:r>
            <a:endParaRPr lang="en-US" dirty="0"/>
          </a:p>
        </p:txBody>
      </p:sp>
      <p:sp>
        <p:nvSpPr>
          <p:cNvPr id="5" name="Date Placeholder 4">
            <a:extLst>
              <a:ext uri="{FF2B5EF4-FFF2-40B4-BE49-F238E27FC236}">
                <a16:creationId xmlns:a16="http://schemas.microsoft.com/office/drawing/2014/main" id="{2552F918-8726-F0C7-3DD5-8FC63F1C2A8F}"/>
              </a:ext>
            </a:extLst>
          </p:cNvPr>
          <p:cNvSpPr>
            <a:spLocks noGrp="1"/>
          </p:cNvSpPr>
          <p:nvPr>
            <p:ph type="dt" sz="half" idx="13"/>
          </p:nvPr>
        </p:nvSpPr>
        <p:spPr/>
        <p:txBody>
          <a:bodyPr/>
          <a:lstStyle/>
          <a:p>
            <a:r>
              <a:rPr lang="en-US" dirty="0"/>
              <a:t>20XX</a:t>
            </a:r>
          </a:p>
        </p:txBody>
      </p:sp>
      <p:sp>
        <p:nvSpPr>
          <p:cNvPr id="6" name="Footer Placeholder 5">
            <a:extLst>
              <a:ext uri="{FF2B5EF4-FFF2-40B4-BE49-F238E27FC236}">
                <a16:creationId xmlns:a16="http://schemas.microsoft.com/office/drawing/2014/main" id="{EC8E2775-2A6A-4308-A03B-DE565C253C33}"/>
              </a:ext>
            </a:extLst>
          </p:cNvPr>
          <p:cNvSpPr>
            <a:spLocks noGrp="1"/>
          </p:cNvSpPr>
          <p:nvPr>
            <p:ph type="ftr" sz="quarter" idx="14"/>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70CDCBE-5B6E-9248-8031-5FEF6459FE2D}"/>
              </a:ext>
            </a:extLst>
          </p:cNvPr>
          <p:cNvSpPr>
            <a:spLocks noGrp="1"/>
          </p:cNvSpPr>
          <p:nvPr>
            <p:ph type="sldNum" sz="quarter" idx="15"/>
          </p:nvPr>
        </p:nvSpPr>
        <p:spPr/>
        <p:txBody>
          <a:bodyPr/>
          <a:lstStyle/>
          <a:p>
            <a:fld id="{B776CE9F-4BD8-A748-847B-B97BB3C5BACA}" type="slidenum">
              <a:rPr lang="en-US" smtClean="0"/>
              <a:pPr/>
              <a:t>‹#›</a:t>
            </a:fld>
            <a:endParaRPr lang="en-US" dirty="0"/>
          </a:p>
        </p:txBody>
      </p:sp>
    </p:spTree>
    <p:extLst>
      <p:ext uri="{BB962C8B-B14F-4D97-AF65-F5344CB8AC3E}">
        <p14:creationId xmlns:p14="http://schemas.microsoft.com/office/powerpoint/2010/main" val="2990681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4FE8F1C-630A-10D8-9945-20F2BFD69584}"/>
              </a:ext>
            </a:extLst>
          </p:cNvPr>
          <p:cNvSpPr/>
          <p:nvPr userDrawn="1"/>
        </p:nvSpPr>
        <p:spPr>
          <a:xfrm>
            <a:off x="571500" y="4789316"/>
            <a:ext cx="11048999" cy="934828"/>
          </a:xfrm>
          <a:prstGeom prst="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9B2B26C0-A3BE-7202-44B2-9E5D9C9000BF}"/>
              </a:ext>
            </a:extLst>
          </p:cNvPr>
          <p:cNvSpPr/>
          <p:nvPr userDrawn="1"/>
        </p:nvSpPr>
        <p:spPr>
          <a:xfrm>
            <a:off x="3843315" y="1856545"/>
            <a:ext cx="4467272" cy="4467272"/>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7252A8E6-299E-7E66-3182-88FB338786A4}"/>
              </a:ext>
            </a:extLst>
          </p:cNvPr>
          <p:cNvSpPr>
            <a:spLocks noGrp="1"/>
          </p:cNvSpPr>
          <p:nvPr>
            <p:ph type="pic" sz="quarter" idx="10"/>
          </p:nvPr>
        </p:nvSpPr>
        <p:spPr>
          <a:xfrm>
            <a:off x="0" y="0"/>
            <a:ext cx="12191999" cy="6857999"/>
          </a:xfrm>
          <a:custGeom>
            <a:avLst/>
            <a:gdLst>
              <a:gd name="connsiteX0" fmla="*/ 6076951 w 12191999"/>
              <a:gd name="connsiteY0" fmla="*/ 1856545 h 6857999"/>
              <a:gd name="connsiteX1" fmla="*/ 3843315 w 12191999"/>
              <a:gd name="connsiteY1" fmla="*/ 4090181 h 6857999"/>
              <a:gd name="connsiteX2" fmla="*/ 3943735 w 12191999"/>
              <a:gd name="connsiteY2" fmla="*/ 4754396 h 6857999"/>
              <a:gd name="connsiteX3" fmla="*/ 3956516 w 12191999"/>
              <a:gd name="connsiteY3" fmla="*/ 4789316 h 6857999"/>
              <a:gd name="connsiteX4" fmla="*/ 571500 w 12191999"/>
              <a:gd name="connsiteY4" fmla="*/ 4789316 h 6857999"/>
              <a:gd name="connsiteX5" fmla="*/ 571500 w 12191999"/>
              <a:gd name="connsiteY5" fmla="*/ 5724144 h 6857999"/>
              <a:gd name="connsiteX6" fmla="*/ 4557546 w 12191999"/>
              <a:gd name="connsiteY6" fmla="*/ 5724144 h 6857999"/>
              <a:gd name="connsiteX7" fmla="*/ 4656152 w 12191999"/>
              <a:gd name="connsiteY7" fmla="*/ 5813763 h 6857999"/>
              <a:gd name="connsiteX8" fmla="*/ 6076951 w 12191999"/>
              <a:gd name="connsiteY8" fmla="*/ 6323817 h 6857999"/>
              <a:gd name="connsiteX9" fmla="*/ 7497751 w 12191999"/>
              <a:gd name="connsiteY9" fmla="*/ 5813763 h 6857999"/>
              <a:gd name="connsiteX10" fmla="*/ 7596357 w 12191999"/>
              <a:gd name="connsiteY10" fmla="*/ 5724144 h 6857999"/>
              <a:gd name="connsiteX11" fmla="*/ 11620499 w 12191999"/>
              <a:gd name="connsiteY11" fmla="*/ 5724144 h 6857999"/>
              <a:gd name="connsiteX12" fmla="*/ 11620499 w 12191999"/>
              <a:gd name="connsiteY12" fmla="*/ 4789316 h 6857999"/>
              <a:gd name="connsiteX13" fmla="*/ 8197387 w 12191999"/>
              <a:gd name="connsiteY13" fmla="*/ 4789316 h 6857999"/>
              <a:gd name="connsiteX14" fmla="*/ 8210167 w 12191999"/>
              <a:gd name="connsiteY14" fmla="*/ 4754396 h 6857999"/>
              <a:gd name="connsiteX15" fmla="*/ 8310587 w 12191999"/>
              <a:gd name="connsiteY15" fmla="*/ 4090181 h 6857999"/>
              <a:gd name="connsiteX16" fmla="*/ 6076951 w 12191999"/>
              <a:gd name="connsiteY16" fmla="*/ 1856545 h 6857999"/>
              <a:gd name="connsiteX17" fmla="*/ 0 w 12191999"/>
              <a:gd name="connsiteY17" fmla="*/ 0 h 6857999"/>
              <a:gd name="connsiteX18" fmla="*/ 12191999 w 12191999"/>
              <a:gd name="connsiteY18" fmla="*/ 0 h 6857999"/>
              <a:gd name="connsiteX19" fmla="*/ 12191999 w 12191999"/>
              <a:gd name="connsiteY19" fmla="*/ 6857999 h 6857999"/>
              <a:gd name="connsiteX20" fmla="*/ 0 w 12191999"/>
              <a:gd name="connsiteY20"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191999" h="6857999">
                <a:moveTo>
                  <a:pt x="6076951" y="1856545"/>
                </a:moveTo>
                <a:cubicBezTo>
                  <a:pt x="4843348" y="1856545"/>
                  <a:pt x="3843315" y="2856578"/>
                  <a:pt x="3843315" y="4090181"/>
                </a:cubicBezTo>
                <a:cubicBezTo>
                  <a:pt x="3843315" y="4321482"/>
                  <a:pt x="3878473" y="4544571"/>
                  <a:pt x="3943735" y="4754396"/>
                </a:cubicBezTo>
                <a:lnTo>
                  <a:pt x="3956516" y="4789316"/>
                </a:lnTo>
                <a:lnTo>
                  <a:pt x="571500" y="4789316"/>
                </a:lnTo>
                <a:lnTo>
                  <a:pt x="571500" y="5724144"/>
                </a:lnTo>
                <a:lnTo>
                  <a:pt x="4557546" y="5724144"/>
                </a:lnTo>
                <a:lnTo>
                  <a:pt x="4656152" y="5813763"/>
                </a:lnTo>
                <a:cubicBezTo>
                  <a:pt x="5042256" y="6132405"/>
                  <a:pt x="5537250" y="6323817"/>
                  <a:pt x="6076951" y="6323817"/>
                </a:cubicBezTo>
                <a:cubicBezTo>
                  <a:pt x="6616653" y="6323817"/>
                  <a:pt x="7111647" y="6132405"/>
                  <a:pt x="7497751" y="5813763"/>
                </a:cubicBezTo>
                <a:lnTo>
                  <a:pt x="7596357" y="5724144"/>
                </a:lnTo>
                <a:lnTo>
                  <a:pt x="11620499" y="5724144"/>
                </a:lnTo>
                <a:lnTo>
                  <a:pt x="11620499" y="4789316"/>
                </a:lnTo>
                <a:lnTo>
                  <a:pt x="8197387" y="4789316"/>
                </a:lnTo>
                <a:lnTo>
                  <a:pt x="8210167" y="4754396"/>
                </a:lnTo>
                <a:cubicBezTo>
                  <a:pt x="8275430" y="4544571"/>
                  <a:pt x="8310587" y="4321482"/>
                  <a:pt x="8310587" y="4090181"/>
                </a:cubicBezTo>
                <a:cubicBezTo>
                  <a:pt x="8310587" y="2856578"/>
                  <a:pt x="7310554" y="1856545"/>
                  <a:pt x="6076951" y="1856545"/>
                </a:cubicBezTo>
                <a:close/>
                <a:moveTo>
                  <a:pt x="0" y="0"/>
                </a:moveTo>
                <a:lnTo>
                  <a:pt x="12191999" y="0"/>
                </a:lnTo>
                <a:lnTo>
                  <a:pt x="12191999" y="6857999"/>
                </a:lnTo>
                <a:lnTo>
                  <a:pt x="0" y="6857999"/>
                </a:lnTo>
                <a:close/>
              </a:path>
            </a:pathLst>
          </a:custGeom>
        </p:spPr>
        <p:txBody>
          <a:bodyPr wrap="square">
            <a:no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98D42636-F625-5B2A-E7CC-9D70418A2BFC}"/>
              </a:ext>
            </a:extLst>
          </p:cNvPr>
          <p:cNvSpPr>
            <a:spLocks noGrp="1"/>
          </p:cNvSpPr>
          <p:nvPr>
            <p:ph type="ctrTitle"/>
          </p:nvPr>
        </p:nvSpPr>
        <p:spPr>
          <a:xfrm>
            <a:off x="651642" y="4858966"/>
            <a:ext cx="3133856" cy="795528"/>
          </a:xfrm>
        </p:spPr>
        <p:txBody>
          <a:bodyPr anchor="ctr">
            <a:noAutofit/>
          </a:bodyPr>
          <a:lstStyle>
            <a:lvl1pPr algn="ctr">
              <a:lnSpc>
                <a:spcPct val="100000"/>
              </a:lnSpc>
              <a:tabLst/>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2BA890-FB69-E772-1383-035C2A82316A}"/>
              </a:ext>
            </a:extLst>
          </p:cNvPr>
          <p:cNvSpPr>
            <a:spLocks noGrp="1"/>
          </p:cNvSpPr>
          <p:nvPr>
            <p:ph type="subTitle" idx="1"/>
          </p:nvPr>
        </p:nvSpPr>
        <p:spPr>
          <a:xfrm>
            <a:off x="4187952" y="3136392"/>
            <a:ext cx="3822192" cy="1901952"/>
          </a:xfrm>
          <a:noFill/>
        </p:spPr>
        <p:txBody>
          <a:bodyPr anchor="ctr">
            <a:noAutofit/>
          </a:bodyPr>
          <a:lstStyle>
            <a:lvl1pPr marL="0" indent="0" algn="ctr">
              <a:lnSpc>
                <a:spcPct val="15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Oval 8">
            <a:extLst>
              <a:ext uri="{FF2B5EF4-FFF2-40B4-BE49-F238E27FC236}">
                <a16:creationId xmlns:a16="http://schemas.microsoft.com/office/drawing/2014/main" id="{8BE28B69-946C-B24F-CCEF-87E3AED87126}"/>
              </a:ext>
            </a:extLst>
          </p:cNvPr>
          <p:cNvSpPr/>
          <p:nvPr userDrawn="1"/>
        </p:nvSpPr>
        <p:spPr>
          <a:xfrm>
            <a:off x="4085940" y="2099170"/>
            <a:ext cx="3982022" cy="398202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 Placeholder 17">
            <a:extLst>
              <a:ext uri="{FF2B5EF4-FFF2-40B4-BE49-F238E27FC236}">
                <a16:creationId xmlns:a16="http://schemas.microsoft.com/office/drawing/2014/main" id="{5D7D49B4-7A74-A1C0-829E-B197F836F91B}"/>
              </a:ext>
            </a:extLst>
          </p:cNvPr>
          <p:cNvSpPr>
            <a:spLocks noGrp="1"/>
          </p:cNvSpPr>
          <p:nvPr>
            <p:ph type="body" sz="quarter" idx="11"/>
          </p:nvPr>
        </p:nvSpPr>
        <p:spPr>
          <a:xfrm>
            <a:off x="8310588" y="4858966"/>
            <a:ext cx="3230538" cy="795709"/>
          </a:xfrm>
        </p:spPr>
        <p:txBody>
          <a:bodyPr vert="horz" lIns="91440" tIns="45720" rIns="91440" bIns="45720" rtlCol="0" anchor="ctr">
            <a:noAutofit/>
          </a:bodyPr>
          <a:lstStyle>
            <a:lvl1pPr marL="0" indent="0" algn="ctr">
              <a:lnSpc>
                <a:spcPct val="100000"/>
              </a:lnSpc>
              <a:buNone/>
              <a:defRPr lang="en-US" sz="5400" cap="all" baseline="0" dirty="0">
                <a:latin typeface="+mj-lt"/>
                <a:ea typeface="+mj-ea"/>
                <a:cs typeface="Posterama" panose="020B0504020200020000" pitchFamily="34" charset="0"/>
              </a:defRPr>
            </a:lvl1pPr>
          </a:lstStyle>
          <a:p>
            <a:pPr marL="228600" lvl="0" indent="-228600" algn="ctr">
              <a:spcBef>
                <a:spcPct val="0"/>
              </a:spcBef>
              <a:tabLst/>
            </a:pPr>
            <a:r>
              <a:rPr lang="en-US"/>
              <a:t>Click to edit Master text styles</a:t>
            </a:r>
          </a:p>
        </p:txBody>
      </p:sp>
    </p:spTree>
    <p:extLst>
      <p:ext uri="{BB962C8B-B14F-4D97-AF65-F5344CB8AC3E}">
        <p14:creationId xmlns:p14="http://schemas.microsoft.com/office/powerpoint/2010/main" val="2538290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30666-AF8F-3711-6288-350B4ABBF2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0E1AAC-83D5-49DF-1D19-3AF780429F8D}"/>
              </a:ext>
            </a:extLst>
          </p:cNvPr>
          <p:cNvSpPr>
            <a:spLocks noGrp="1"/>
          </p:cNvSpPr>
          <p:nvPr>
            <p:ph sz="half" idx="1"/>
          </p:nvPr>
        </p:nvSpPr>
        <p:spPr>
          <a:xfrm>
            <a:off x="838200" y="1825625"/>
            <a:ext cx="5181600" cy="4351338"/>
          </a:xfrm>
        </p:spPr>
        <p:txBody>
          <a:bodyPr/>
          <a:lstStyle>
            <a:lvl1pPr marL="228600" indent="-228600">
              <a:lnSpc>
                <a:spcPct val="100000"/>
              </a:lnSpc>
              <a:buFont typeface="Courier New" panose="02070309020205020404" pitchFamily="49" charset="0"/>
              <a:buChar char="o"/>
              <a:defRPr sz="1400"/>
            </a:lvl1pPr>
            <a:lvl2pPr marL="685800" indent="-228600">
              <a:lnSpc>
                <a:spcPct val="100000"/>
              </a:lnSpc>
              <a:buFont typeface="Courier New" panose="02070309020205020404" pitchFamily="49" charset="0"/>
              <a:buChar char="o"/>
              <a:defRPr sz="1400"/>
            </a:lvl2pPr>
            <a:lvl3pPr marL="1143000" indent="-228600">
              <a:lnSpc>
                <a:spcPct val="100000"/>
              </a:lnSpc>
              <a:buFont typeface="Courier New" panose="02070309020205020404" pitchFamily="49" charset="0"/>
              <a:buChar char="o"/>
              <a:defRPr sz="1400"/>
            </a:lvl3pPr>
            <a:lvl4pPr marL="1600200" indent="-228600">
              <a:lnSpc>
                <a:spcPct val="100000"/>
              </a:lnSpc>
              <a:buFont typeface="Courier New" panose="02070309020205020404" pitchFamily="49" charset="0"/>
              <a:buChar char="o"/>
              <a:defRPr sz="1400"/>
            </a:lvl4pPr>
            <a:lvl5pPr marL="2114550" indent="-228600">
              <a:lnSpc>
                <a:spcPct val="100000"/>
              </a:lnSpc>
              <a:buFont typeface="Courier New" panose="02070309020205020404" pitchFamily="49" charset="0"/>
              <a:buChar char="o"/>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B5383E6-EAF2-263B-77AD-5CFFF848DA52}"/>
              </a:ext>
            </a:extLst>
          </p:cNvPr>
          <p:cNvSpPr>
            <a:spLocks noGrp="1"/>
          </p:cNvSpPr>
          <p:nvPr>
            <p:ph sz="half" idx="2"/>
          </p:nvPr>
        </p:nvSpPr>
        <p:spPr>
          <a:xfrm>
            <a:off x="6172200" y="1825625"/>
            <a:ext cx="5181600" cy="4351338"/>
          </a:xfrm>
        </p:spPr>
        <p:txBody>
          <a:bodyPr/>
          <a:lstStyle>
            <a:lvl1pPr marL="228600" indent="-228600">
              <a:lnSpc>
                <a:spcPct val="100000"/>
              </a:lnSpc>
              <a:buFont typeface="Courier New" panose="02070309020205020404" pitchFamily="49" charset="0"/>
              <a:buChar char="o"/>
              <a:defRPr sz="1400"/>
            </a:lvl1pPr>
            <a:lvl2pPr marL="685800" indent="-228600">
              <a:lnSpc>
                <a:spcPct val="100000"/>
              </a:lnSpc>
              <a:buFont typeface="Courier New" panose="02070309020205020404" pitchFamily="49" charset="0"/>
              <a:buChar char="o"/>
              <a:defRPr sz="1400"/>
            </a:lvl2pPr>
            <a:lvl3pPr marL="1143000" indent="-228600">
              <a:lnSpc>
                <a:spcPct val="100000"/>
              </a:lnSpc>
              <a:buFont typeface="Courier New" panose="02070309020205020404" pitchFamily="49" charset="0"/>
              <a:buChar char="o"/>
              <a:defRPr sz="1400"/>
            </a:lvl3pPr>
            <a:lvl4pPr marL="1600200" indent="-228600">
              <a:lnSpc>
                <a:spcPct val="100000"/>
              </a:lnSpc>
              <a:buFont typeface="Courier New" panose="02070309020205020404" pitchFamily="49" charset="0"/>
              <a:buChar char="o"/>
              <a:defRPr sz="1400"/>
            </a:lvl4pPr>
            <a:lvl5pPr marL="2114550" indent="-228600">
              <a:lnSpc>
                <a:spcPct val="100000"/>
              </a:lnSpc>
              <a:buFont typeface="Courier New" panose="02070309020205020404" pitchFamily="49" charset="0"/>
              <a:buChar char="o"/>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60127D-1BCE-E672-2788-317A5227D09A}"/>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EEE93065-CC1D-AA49-7BEE-BBE02A44BFA0}"/>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08AEFD21-CC6E-2FB4-946F-5E8DE12CA6EE}"/>
              </a:ext>
            </a:extLst>
          </p:cNvPr>
          <p:cNvSpPr>
            <a:spLocks noGrp="1"/>
          </p:cNvSpPr>
          <p:nvPr>
            <p:ph type="sldNum" sz="quarter" idx="12"/>
          </p:nvPr>
        </p:nvSpPr>
        <p:spPr/>
        <p:txBody>
          <a:bodyPr/>
          <a:lstStyle/>
          <a:p>
            <a:fld id="{B776CE9F-4BD8-A748-847B-B97BB3C5BACA}" type="slidenum">
              <a:rPr lang="en-US" smtClean="0"/>
              <a:t>‹#›</a:t>
            </a:fld>
            <a:endParaRPr lang="en-US" dirty="0"/>
          </a:p>
        </p:txBody>
      </p:sp>
    </p:spTree>
    <p:extLst>
      <p:ext uri="{BB962C8B-B14F-4D97-AF65-F5344CB8AC3E}">
        <p14:creationId xmlns:p14="http://schemas.microsoft.com/office/powerpoint/2010/main" val="2168784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5ADAE-1838-B684-9D0D-5FEC76A54B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0C591B-95F0-423B-44C1-674C55EFE7E0}"/>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6118D088-2AD3-8F19-B70E-2305FE29778B}"/>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44042C15-0A2B-27B0-65D6-729E2E1646F6}"/>
              </a:ext>
            </a:extLst>
          </p:cNvPr>
          <p:cNvSpPr>
            <a:spLocks noGrp="1"/>
          </p:cNvSpPr>
          <p:nvPr>
            <p:ph type="sldNum" sz="quarter" idx="12"/>
          </p:nvPr>
        </p:nvSpPr>
        <p:spPr/>
        <p:txBody>
          <a:bodyPr/>
          <a:lstStyle/>
          <a:p>
            <a:fld id="{B776CE9F-4BD8-A748-847B-B97BB3C5BACA}" type="slidenum">
              <a:rPr lang="en-US" smtClean="0"/>
              <a:t>‹#›</a:t>
            </a:fld>
            <a:endParaRPr lang="en-US" dirty="0"/>
          </a:p>
        </p:txBody>
      </p:sp>
    </p:spTree>
    <p:extLst>
      <p:ext uri="{BB962C8B-B14F-4D97-AF65-F5344CB8AC3E}">
        <p14:creationId xmlns:p14="http://schemas.microsoft.com/office/powerpoint/2010/main" val="29642023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1A46EC-6858-3F2C-4D2E-8782477267A9}"/>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805D80F5-D887-2BE7-D117-62969D67A1E4}"/>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90A4DEF4-A3E8-469F-B338-DABC3FBBECA7}"/>
              </a:ext>
            </a:extLst>
          </p:cNvPr>
          <p:cNvSpPr>
            <a:spLocks noGrp="1"/>
          </p:cNvSpPr>
          <p:nvPr>
            <p:ph type="sldNum" sz="quarter" idx="12"/>
          </p:nvPr>
        </p:nvSpPr>
        <p:spPr/>
        <p:txBody>
          <a:bodyPr/>
          <a:lstStyle/>
          <a:p>
            <a:fld id="{B776CE9F-4BD8-A748-847B-B97BB3C5BACA}" type="slidenum">
              <a:rPr lang="en-US" smtClean="0"/>
              <a:t>‹#›</a:t>
            </a:fld>
            <a:endParaRPr lang="en-US" dirty="0"/>
          </a:p>
        </p:txBody>
      </p:sp>
    </p:spTree>
    <p:extLst>
      <p:ext uri="{BB962C8B-B14F-4D97-AF65-F5344CB8AC3E}">
        <p14:creationId xmlns:p14="http://schemas.microsoft.com/office/powerpoint/2010/main" val="27860840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D6F5C-E297-38FD-EDB1-78C14E935B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393700-F2E1-EF5E-86AF-EEBF08F2F9E7}"/>
              </a:ext>
            </a:extLst>
          </p:cNvPr>
          <p:cNvSpPr>
            <a:spLocks noGrp="1"/>
          </p:cNvSpPr>
          <p:nvPr>
            <p:ph idx="1"/>
          </p:nvPr>
        </p:nvSpPr>
        <p:spPr>
          <a:xfrm>
            <a:off x="5183188" y="987425"/>
            <a:ext cx="6172200" cy="4873625"/>
          </a:xfrm>
        </p:spPr>
        <p:txBody>
          <a:bodyPr/>
          <a:lstStyle>
            <a:lvl1pPr marL="228600" indent="-228600">
              <a:lnSpc>
                <a:spcPct val="100000"/>
              </a:lnSpc>
              <a:buFont typeface="Courier New" panose="02070309020205020404" pitchFamily="49" charset="0"/>
              <a:buChar char="o"/>
              <a:defRPr sz="1400"/>
            </a:lvl1pPr>
            <a:lvl2pPr marL="685800" indent="-228600">
              <a:lnSpc>
                <a:spcPct val="100000"/>
              </a:lnSpc>
              <a:buFont typeface="Courier New" panose="02070309020205020404" pitchFamily="49" charset="0"/>
              <a:buChar char="o"/>
              <a:defRPr sz="1400"/>
            </a:lvl2pPr>
            <a:lvl3pPr marL="1143000" indent="-228600">
              <a:lnSpc>
                <a:spcPct val="100000"/>
              </a:lnSpc>
              <a:buFont typeface="Courier New" panose="02070309020205020404" pitchFamily="49" charset="0"/>
              <a:buChar char="o"/>
              <a:defRPr sz="1400"/>
            </a:lvl3pPr>
            <a:lvl4pPr marL="1600200" indent="-228600">
              <a:lnSpc>
                <a:spcPct val="100000"/>
              </a:lnSpc>
              <a:buFont typeface="Courier New" panose="02070309020205020404" pitchFamily="49" charset="0"/>
              <a:buChar char="o"/>
              <a:defRPr sz="1400"/>
            </a:lvl4pPr>
            <a:lvl5pPr marL="2114550" indent="-228600">
              <a:lnSpc>
                <a:spcPct val="100000"/>
              </a:lnSpc>
              <a:buFont typeface="Courier New" panose="02070309020205020404" pitchFamily="49" charset="0"/>
              <a:buChar char="o"/>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0C051A-0AF0-386F-0C33-36164954D9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945A93-71B2-9D1A-39DF-0C35DC53BE99}"/>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DE9AB610-D69A-3634-14D9-AFCFB347D016}"/>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75A0C97-CF81-7BB7-1FCB-19B88DE3A647}"/>
              </a:ext>
            </a:extLst>
          </p:cNvPr>
          <p:cNvSpPr>
            <a:spLocks noGrp="1"/>
          </p:cNvSpPr>
          <p:nvPr>
            <p:ph type="sldNum" sz="quarter" idx="12"/>
          </p:nvPr>
        </p:nvSpPr>
        <p:spPr/>
        <p:txBody>
          <a:bodyPr/>
          <a:lstStyle/>
          <a:p>
            <a:fld id="{B776CE9F-4BD8-A748-847B-B97BB3C5BACA}" type="slidenum">
              <a:rPr lang="en-US" smtClean="0"/>
              <a:t>‹#›</a:t>
            </a:fld>
            <a:endParaRPr lang="en-US" dirty="0"/>
          </a:p>
        </p:txBody>
      </p:sp>
    </p:spTree>
    <p:extLst>
      <p:ext uri="{BB962C8B-B14F-4D97-AF65-F5344CB8AC3E}">
        <p14:creationId xmlns:p14="http://schemas.microsoft.com/office/powerpoint/2010/main" val="25376109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C73F9-9EC6-ECF6-A038-7714A08636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C0B94D-581C-2941-611D-66EC048FEF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1B49119-34F5-BF97-7C37-6484487DD8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51F218-F3E8-6A92-ECD4-8CD2852E6CD5}"/>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04403C20-A389-6DD6-B5A6-396D6A5CCA68}"/>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F04B49DE-2EEE-3929-842A-C5D12602A31E}"/>
              </a:ext>
            </a:extLst>
          </p:cNvPr>
          <p:cNvSpPr>
            <a:spLocks noGrp="1"/>
          </p:cNvSpPr>
          <p:nvPr>
            <p:ph type="sldNum" sz="quarter" idx="12"/>
          </p:nvPr>
        </p:nvSpPr>
        <p:spPr/>
        <p:txBody>
          <a:bodyPr/>
          <a:lstStyle/>
          <a:p>
            <a:fld id="{B776CE9F-4BD8-A748-847B-B97BB3C5BACA}" type="slidenum">
              <a:rPr lang="en-US" smtClean="0"/>
              <a:t>‹#›</a:t>
            </a:fld>
            <a:endParaRPr lang="en-US" dirty="0"/>
          </a:p>
        </p:txBody>
      </p:sp>
    </p:spTree>
    <p:extLst>
      <p:ext uri="{BB962C8B-B14F-4D97-AF65-F5344CB8AC3E}">
        <p14:creationId xmlns:p14="http://schemas.microsoft.com/office/powerpoint/2010/main" val="887975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347D526-6C79-0B4E-D82A-9865604769EC}"/>
              </a:ext>
            </a:extLst>
          </p:cNvPr>
          <p:cNvCxnSpPr>
            <a:cxnSpLocks/>
          </p:cNvCxnSpPr>
          <p:nvPr userDrawn="1"/>
        </p:nvCxnSpPr>
        <p:spPr>
          <a:xfrm>
            <a:off x="1237131" y="6370228"/>
            <a:ext cx="714127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Picture Placeholder 15">
            <a:extLst>
              <a:ext uri="{FF2B5EF4-FFF2-40B4-BE49-F238E27FC236}">
                <a16:creationId xmlns:a16="http://schemas.microsoft.com/office/drawing/2014/main" id="{334498E8-D393-DD42-8C26-6F1324753EB7}"/>
              </a:ext>
            </a:extLst>
          </p:cNvPr>
          <p:cNvSpPr>
            <a:spLocks noGrp="1"/>
          </p:cNvSpPr>
          <p:nvPr>
            <p:ph type="pic" sz="quarter" idx="11"/>
          </p:nvPr>
        </p:nvSpPr>
        <p:spPr>
          <a:xfrm>
            <a:off x="8551212" y="0"/>
            <a:ext cx="3640787" cy="6857999"/>
          </a:xfrm>
          <a:custGeom>
            <a:avLst/>
            <a:gdLst>
              <a:gd name="connsiteX0" fmla="*/ 0 w 3640787"/>
              <a:gd name="connsiteY0" fmla="*/ 0 h 6857999"/>
              <a:gd name="connsiteX1" fmla="*/ 3640787 w 3640787"/>
              <a:gd name="connsiteY1" fmla="*/ 0 h 6857999"/>
              <a:gd name="connsiteX2" fmla="*/ 3640787 w 3640787"/>
              <a:gd name="connsiteY2" fmla="*/ 6857999 h 6857999"/>
              <a:gd name="connsiteX3" fmla="*/ 0 w 3640787"/>
              <a:gd name="connsiteY3" fmla="*/ 6857999 h 6857999"/>
              <a:gd name="connsiteX4" fmla="*/ 0 w 3640787"/>
              <a:gd name="connsiteY4" fmla="*/ 6593822 h 6857999"/>
              <a:gd name="connsiteX5" fmla="*/ 153762 w 3640787"/>
              <a:gd name="connsiteY5" fmla="*/ 6586057 h 6857999"/>
              <a:gd name="connsiteX6" fmla="*/ 1722385 w 3640787"/>
              <a:gd name="connsiteY6" fmla="*/ 4847806 h 6857999"/>
              <a:gd name="connsiteX7" fmla="*/ 153762 w 3640787"/>
              <a:gd name="connsiteY7" fmla="*/ 3109555 h 6857999"/>
              <a:gd name="connsiteX8" fmla="*/ 0 w 3640787"/>
              <a:gd name="connsiteY8" fmla="*/ 310179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40787" h="6857999">
                <a:moveTo>
                  <a:pt x="0" y="0"/>
                </a:moveTo>
                <a:lnTo>
                  <a:pt x="3640787" y="0"/>
                </a:lnTo>
                <a:lnTo>
                  <a:pt x="3640787" y="6857999"/>
                </a:lnTo>
                <a:lnTo>
                  <a:pt x="0" y="6857999"/>
                </a:lnTo>
                <a:lnTo>
                  <a:pt x="0" y="6593822"/>
                </a:lnTo>
                <a:lnTo>
                  <a:pt x="153762" y="6586057"/>
                </a:lnTo>
                <a:cubicBezTo>
                  <a:pt x="1034834" y="6496580"/>
                  <a:pt x="1722385" y="5752486"/>
                  <a:pt x="1722385" y="4847806"/>
                </a:cubicBezTo>
                <a:cubicBezTo>
                  <a:pt x="1722385" y="3943126"/>
                  <a:pt x="1034834" y="3199033"/>
                  <a:pt x="153762" y="3109555"/>
                </a:cubicBezTo>
                <a:lnTo>
                  <a:pt x="0" y="3101791"/>
                </a:lnTo>
                <a:close/>
              </a:path>
            </a:pathLst>
          </a:custGeom>
        </p:spPr>
        <p:txBody>
          <a:bodyPr wrap="square" anchor="ctr">
            <a:noAutofit/>
          </a:bodyPr>
          <a:lstStyle>
            <a:lvl1pPr marL="0" indent="0" algn="ctr">
              <a:buNone/>
              <a:defRPr sz="1600"/>
            </a:lvl1pPr>
          </a:lstStyle>
          <a:p>
            <a:r>
              <a:rPr lang="en-US"/>
              <a:t>Click icon to add picture</a:t>
            </a:r>
            <a:endParaRPr lang="en-US" dirty="0"/>
          </a:p>
        </p:txBody>
      </p:sp>
      <p:sp>
        <p:nvSpPr>
          <p:cNvPr id="17" name="Oval 16">
            <a:extLst>
              <a:ext uri="{FF2B5EF4-FFF2-40B4-BE49-F238E27FC236}">
                <a16:creationId xmlns:a16="http://schemas.microsoft.com/office/drawing/2014/main" id="{7786FFFE-5A89-4D14-F5F8-16FD636A0ECD}"/>
              </a:ext>
            </a:extLst>
          </p:cNvPr>
          <p:cNvSpPr/>
          <p:nvPr userDrawn="1"/>
        </p:nvSpPr>
        <p:spPr>
          <a:xfrm>
            <a:off x="6779053" y="3100534"/>
            <a:ext cx="3494544" cy="3494544"/>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1D4E4F-FFC8-081B-876A-5F0DB01B24C7}"/>
              </a:ext>
            </a:extLst>
          </p:cNvPr>
          <p:cNvSpPr>
            <a:spLocks noGrp="1"/>
          </p:cNvSpPr>
          <p:nvPr>
            <p:ph type="title"/>
          </p:nvPr>
        </p:nvSpPr>
        <p:spPr>
          <a:xfrm>
            <a:off x="1234440" y="438912"/>
            <a:ext cx="6208776" cy="932688"/>
          </a:xfrm>
        </p:spPr>
        <p:txBody>
          <a:bodyPr/>
          <a:lstStyle>
            <a:lvl1pPr algn="l">
              <a:defRPr/>
            </a:lvl1pPr>
          </a:lstStyle>
          <a:p>
            <a:r>
              <a:rPr lang="en-US"/>
              <a:t>Click to edit Master title style</a:t>
            </a:r>
            <a:endParaRPr lang="en-US" dirty="0"/>
          </a:p>
        </p:txBody>
      </p:sp>
      <p:sp>
        <p:nvSpPr>
          <p:cNvPr id="13" name="Content Placeholder 12">
            <a:extLst>
              <a:ext uri="{FF2B5EF4-FFF2-40B4-BE49-F238E27FC236}">
                <a16:creationId xmlns:a16="http://schemas.microsoft.com/office/drawing/2014/main" id="{FF746E9F-2474-0415-BFE5-17B651EBFFA4}"/>
              </a:ext>
            </a:extLst>
          </p:cNvPr>
          <p:cNvSpPr>
            <a:spLocks noGrp="1"/>
          </p:cNvSpPr>
          <p:nvPr>
            <p:ph sz="quarter" idx="10"/>
          </p:nvPr>
        </p:nvSpPr>
        <p:spPr>
          <a:xfrm>
            <a:off x="1234439" y="1849437"/>
            <a:ext cx="5544613" cy="4094159"/>
          </a:xfrm>
        </p:spPr>
        <p:txBody>
          <a:bodyPr/>
          <a:lstStyle>
            <a:lvl1pPr marL="228600" indent="-228600">
              <a:buFont typeface="Courier New" panose="02070309020205020404" pitchFamily="49" charset="0"/>
              <a:buChar char="o"/>
              <a:defRPr sz="1400"/>
            </a:lvl1pPr>
            <a:lvl2pPr marL="685800" indent="-228600">
              <a:buFont typeface="Courier New" panose="02070309020205020404" pitchFamily="49" charset="0"/>
              <a:buChar char="o"/>
              <a:defRPr sz="1400"/>
            </a:lvl2pPr>
            <a:lvl3pPr marL="1143000" indent="-228600">
              <a:buFont typeface="Courier New" panose="02070309020205020404" pitchFamily="49" charset="0"/>
              <a:buChar char="o"/>
              <a:defRPr sz="1400"/>
            </a:lvl3pPr>
            <a:lvl4pPr marL="1600200" indent="-228600">
              <a:buFont typeface="Courier New" panose="02070309020205020404" pitchFamily="49" charset="0"/>
              <a:buChar char="o"/>
              <a:defRPr sz="1400"/>
            </a:lvl4pPr>
            <a:lvl5pPr marL="2114550" indent="-228600">
              <a:buFont typeface="Courier New" panose="02070309020205020404" pitchFamily="49" charset="0"/>
              <a:buChar char="o"/>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Picture Placeholder 19">
            <a:extLst>
              <a:ext uri="{FF2B5EF4-FFF2-40B4-BE49-F238E27FC236}">
                <a16:creationId xmlns:a16="http://schemas.microsoft.com/office/drawing/2014/main" id="{1B5DE1F7-9A8F-6381-6E57-67C4979D2978}"/>
              </a:ext>
            </a:extLst>
          </p:cNvPr>
          <p:cNvSpPr>
            <a:spLocks noGrp="1"/>
          </p:cNvSpPr>
          <p:nvPr>
            <p:ph type="pic" sz="quarter" idx="12"/>
          </p:nvPr>
        </p:nvSpPr>
        <p:spPr>
          <a:xfrm>
            <a:off x="6980989" y="3302470"/>
            <a:ext cx="3090672" cy="3090672"/>
          </a:xfrm>
          <a:custGeom>
            <a:avLst/>
            <a:gdLst>
              <a:gd name="connsiteX0" fmla="*/ 1545336 w 3090672"/>
              <a:gd name="connsiteY0" fmla="*/ 0 h 3090672"/>
              <a:gd name="connsiteX1" fmla="*/ 3090672 w 3090672"/>
              <a:gd name="connsiteY1" fmla="*/ 1545336 h 3090672"/>
              <a:gd name="connsiteX2" fmla="*/ 1545336 w 3090672"/>
              <a:gd name="connsiteY2" fmla="*/ 3090672 h 3090672"/>
              <a:gd name="connsiteX3" fmla="*/ 0 w 3090672"/>
              <a:gd name="connsiteY3" fmla="*/ 1545336 h 3090672"/>
              <a:gd name="connsiteX4" fmla="*/ 1545336 w 3090672"/>
              <a:gd name="connsiteY4" fmla="*/ 0 h 3090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0672" h="3090672">
                <a:moveTo>
                  <a:pt x="1545336" y="0"/>
                </a:moveTo>
                <a:cubicBezTo>
                  <a:pt x="2398802" y="0"/>
                  <a:pt x="3090672" y="691870"/>
                  <a:pt x="3090672" y="1545336"/>
                </a:cubicBezTo>
                <a:cubicBezTo>
                  <a:pt x="3090672" y="2398802"/>
                  <a:pt x="2398802" y="3090672"/>
                  <a:pt x="1545336" y="3090672"/>
                </a:cubicBezTo>
                <a:cubicBezTo>
                  <a:pt x="691870" y="3090672"/>
                  <a:pt x="0" y="2398802"/>
                  <a:pt x="0" y="1545336"/>
                </a:cubicBezTo>
                <a:cubicBezTo>
                  <a:pt x="0" y="691870"/>
                  <a:pt x="691870" y="0"/>
                  <a:pt x="1545336" y="0"/>
                </a:cubicBezTo>
                <a:close/>
              </a:path>
            </a:pathLst>
          </a:custGeom>
          <a:ln>
            <a:solidFill>
              <a:schemeClr val="tx1"/>
            </a:solidFill>
          </a:ln>
        </p:spPr>
        <p:txBody>
          <a:bodyPr wrap="square" anchor="ctr">
            <a:noAutofit/>
          </a:bodyPr>
          <a:lstStyle>
            <a:lvl1pPr marL="0" indent="0" algn="ctr">
              <a:buNone/>
              <a:defRPr sz="1600"/>
            </a:lvl1pPr>
          </a:lstStyle>
          <a:p>
            <a:r>
              <a:rPr lang="en-US"/>
              <a:t>Click icon to add picture</a:t>
            </a:r>
            <a:endParaRPr lang="en-US" dirty="0"/>
          </a:p>
        </p:txBody>
      </p:sp>
    </p:spTree>
    <p:extLst>
      <p:ext uri="{BB962C8B-B14F-4D97-AF65-F5344CB8AC3E}">
        <p14:creationId xmlns:p14="http://schemas.microsoft.com/office/powerpoint/2010/main" val="2707434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D4E4F-FFC8-081B-876A-5F0DB01B24C7}"/>
              </a:ext>
            </a:extLst>
          </p:cNvPr>
          <p:cNvSpPr>
            <a:spLocks noGrp="1"/>
          </p:cNvSpPr>
          <p:nvPr>
            <p:ph type="title"/>
          </p:nvPr>
        </p:nvSpPr>
        <p:spPr>
          <a:xfrm>
            <a:off x="484631" y="539496"/>
            <a:ext cx="8330115" cy="713232"/>
          </a:xfrm>
        </p:spPr>
        <p:txBody>
          <a:bodyPr/>
          <a:lstStyle>
            <a:lvl1pPr algn="l">
              <a:defRPr/>
            </a:lvl1pPr>
          </a:lstStyle>
          <a:p>
            <a:r>
              <a:rPr lang="en-US"/>
              <a:t>Click to edit Master title style</a:t>
            </a:r>
            <a:endParaRPr lang="en-US" dirty="0"/>
          </a:p>
        </p:txBody>
      </p:sp>
      <p:sp>
        <p:nvSpPr>
          <p:cNvPr id="13" name="Content Placeholder 12">
            <a:extLst>
              <a:ext uri="{FF2B5EF4-FFF2-40B4-BE49-F238E27FC236}">
                <a16:creationId xmlns:a16="http://schemas.microsoft.com/office/drawing/2014/main" id="{FF746E9F-2474-0415-BFE5-17B651EBFFA4}"/>
              </a:ext>
            </a:extLst>
          </p:cNvPr>
          <p:cNvSpPr>
            <a:spLocks noGrp="1"/>
          </p:cNvSpPr>
          <p:nvPr>
            <p:ph sz="quarter" idx="10"/>
          </p:nvPr>
        </p:nvSpPr>
        <p:spPr>
          <a:xfrm>
            <a:off x="484632" y="1709928"/>
            <a:ext cx="4636008" cy="4094159"/>
          </a:xfrm>
        </p:spPr>
        <p:txBody>
          <a:bodyPr/>
          <a:lstStyle>
            <a:lvl1pPr marL="0" indent="0">
              <a:lnSpc>
                <a:spcPct val="150000"/>
              </a:lnSpc>
              <a:buNone/>
              <a:defRPr sz="1600"/>
            </a:lvl1pPr>
            <a:lvl2pPr marL="228600" indent="-228600">
              <a:buFont typeface="Courier New" panose="02070309020205020404" pitchFamily="49" charset="0"/>
              <a:buChar char="o"/>
              <a:defRPr sz="1600"/>
            </a:lvl2pPr>
            <a:lvl3pPr marL="457200" indent="-228600">
              <a:buFont typeface="Courier New" panose="02070309020205020404" pitchFamily="49" charset="0"/>
              <a:buChar char="o"/>
              <a:defRPr sz="1400"/>
            </a:lvl3pPr>
            <a:lvl4pPr marL="685800" indent="-228600">
              <a:buFont typeface="Courier New" panose="02070309020205020404" pitchFamily="49" charset="0"/>
              <a:buChar char="o"/>
              <a:defRPr sz="1200"/>
            </a:lvl4pPr>
            <a:lvl5pPr marL="914400" indent="-228600">
              <a:buFont typeface="Courier New" panose="02070309020205020404" pitchFamily="49" charset="0"/>
              <a:buChar char="o"/>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a:extLst>
              <a:ext uri="{FF2B5EF4-FFF2-40B4-BE49-F238E27FC236}">
                <a16:creationId xmlns:a16="http://schemas.microsoft.com/office/drawing/2014/main" id="{9795A142-1596-74CD-CE55-ED7D16557202}"/>
              </a:ext>
            </a:extLst>
          </p:cNvPr>
          <p:cNvSpPr>
            <a:spLocks noGrp="1"/>
          </p:cNvSpPr>
          <p:nvPr>
            <p:ph type="dt" sz="half" idx="11"/>
          </p:nvPr>
        </p:nvSpPr>
        <p:spPr/>
        <p:txBody>
          <a:bodyPr/>
          <a:lstStyle/>
          <a:p>
            <a:r>
              <a:rPr lang="en-US" dirty="0"/>
              <a:t>20XX</a:t>
            </a:r>
          </a:p>
        </p:txBody>
      </p:sp>
      <p:sp>
        <p:nvSpPr>
          <p:cNvPr id="4" name="Footer Placeholder 3">
            <a:extLst>
              <a:ext uri="{FF2B5EF4-FFF2-40B4-BE49-F238E27FC236}">
                <a16:creationId xmlns:a16="http://schemas.microsoft.com/office/drawing/2014/main" id="{D63486CB-7CEE-AEFE-BD1F-D5ECDF86AC71}"/>
              </a:ext>
            </a:extLst>
          </p:cNvPr>
          <p:cNvSpPr>
            <a:spLocks noGrp="1"/>
          </p:cNvSpPr>
          <p:nvPr>
            <p:ph type="ftr" sz="quarter" idx="12"/>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44B6C5B5-5FF6-BA69-B3EB-2D313DB34293}"/>
              </a:ext>
            </a:extLst>
          </p:cNvPr>
          <p:cNvSpPr>
            <a:spLocks noGrp="1"/>
          </p:cNvSpPr>
          <p:nvPr>
            <p:ph type="sldNum" sz="quarter" idx="13"/>
          </p:nvPr>
        </p:nvSpPr>
        <p:spPr/>
        <p:txBody>
          <a:bodyPr/>
          <a:lstStyle>
            <a:lvl1pPr>
              <a:defRPr>
                <a:solidFill>
                  <a:schemeClr val="tx1"/>
                </a:solidFill>
              </a:defRPr>
            </a:lvl1pPr>
          </a:lstStyle>
          <a:p>
            <a:fld id="{B776CE9F-4BD8-A748-847B-B97BB3C5BACA}" type="slidenum">
              <a:rPr lang="en-US" smtClean="0"/>
              <a:pPr/>
              <a:t>‹#›</a:t>
            </a:fld>
            <a:endParaRPr lang="en-US" dirty="0"/>
          </a:p>
        </p:txBody>
      </p:sp>
      <p:sp>
        <p:nvSpPr>
          <p:cNvPr id="10" name="Freeform 21">
            <a:extLst>
              <a:ext uri="{FF2B5EF4-FFF2-40B4-BE49-F238E27FC236}">
                <a16:creationId xmlns:a16="http://schemas.microsoft.com/office/drawing/2014/main" id="{AA11C240-F4B7-3E31-B8FE-45758ECEFADD}"/>
              </a:ext>
            </a:extLst>
          </p:cNvPr>
          <p:cNvSpPr/>
          <p:nvPr userDrawn="1"/>
        </p:nvSpPr>
        <p:spPr>
          <a:xfrm>
            <a:off x="6656897" y="2194243"/>
            <a:ext cx="2157850" cy="4279674"/>
          </a:xfrm>
          <a:custGeom>
            <a:avLst/>
            <a:gdLst>
              <a:gd name="connsiteX0" fmla="*/ 1078925 w 2157850"/>
              <a:gd name="connsiteY0" fmla="*/ 0 h 4262645"/>
              <a:gd name="connsiteX1" fmla="*/ 2157850 w 2157850"/>
              <a:gd name="connsiteY1" fmla="*/ 1078925 h 4262645"/>
              <a:gd name="connsiteX2" fmla="*/ 2157849 w 2157850"/>
              <a:gd name="connsiteY2" fmla="*/ 4262645 h 4262645"/>
              <a:gd name="connsiteX3" fmla="*/ 0 w 2157850"/>
              <a:gd name="connsiteY3" fmla="*/ 4262645 h 4262645"/>
              <a:gd name="connsiteX4" fmla="*/ 0 w 2157850"/>
              <a:gd name="connsiteY4" fmla="*/ 1078925 h 4262645"/>
              <a:gd name="connsiteX5" fmla="*/ 1078925 w 2157850"/>
              <a:gd name="connsiteY5" fmla="*/ 0 h 4262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7850" h="4262645">
                <a:moveTo>
                  <a:pt x="1078925" y="0"/>
                </a:moveTo>
                <a:cubicBezTo>
                  <a:pt x="1674799" y="0"/>
                  <a:pt x="2157850" y="483051"/>
                  <a:pt x="2157850" y="1078925"/>
                </a:cubicBezTo>
                <a:lnTo>
                  <a:pt x="2157849" y="4262645"/>
                </a:lnTo>
                <a:lnTo>
                  <a:pt x="0" y="4262645"/>
                </a:lnTo>
                <a:lnTo>
                  <a:pt x="0" y="1078925"/>
                </a:lnTo>
                <a:cubicBezTo>
                  <a:pt x="0" y="483051"/>
                  <a:pt x="483051" y="0"/>
                  <a:pt x="1078925" y="0"/>
                </a:cubicBezTo>
                <a:close/>
              </a:path>
            </a:pathLst>
          </a:cu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Rounded Rectangle 13">
            <a:extLst>
              <a:ext uri="{FF2B5EF4-FFF2-40B4-BE49-F238E27FC236}">
                <a16:creationId xmlns:a16="http://schemas.microsoft.com/office/drawing/2014/main" id="{6DEC92F6-5ECE-F44A-1D1F-927CF5EC7D9C}"/>
              </a:ext>
            </a:extLst>
          </p:cNvPr>
          <p:cNvSpPr/>
          <p:nvPr userDrawn="1"/>
        </p:nvSpPr>
        <p:spPr>
          <a:xfrm>
            <a:off x="9411334" y="648233"/>
            <a:ext cx="2157849" cy="5561533"/>
          </a:xfrm>
          <a:prstGeom prst="roundRect">
            <a:avLst>
              <a:gd name="adj" fmla="val 50000"/>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Picture Placeholder 16">
            <a:extLst>
              <a:ext uri="{FF2B5EF4-FFF2-40B4-BE49-F238E27FC236}">
                <a16:creationId xmlns:a16="http://schemas.microsoft.com/office/drawing/2014/main" id="{128966A6-EBB8-CA9B-6B39-A25293F2F141}"/>
              </a:ext>
            </a:extLst>
          </p:cNvPr>
          <p:cNvSpPr>
            <a:spLocks noGrp="1"/>
          </p:cNvSpPr>
          <p:nvPr>
            <p:ph type="pic" sz="quarter" idx="14"/>
          </p:nvPr>
        </p:nvSpPr>
        <p:spPr>
          <a:xfrm>
            <a:off x="6798562" y="2357689"/>
            <a:ext cx="1874520" cy="4119470"/>
          </a:xfrm>
          <a:custGeom>
            <a:avLst/>
            <a:gdLst>
              <a:gd name="connsiteX0" fmla="*/ 937260 w 1874520"/>
              <a:gd name="connsiteY0" fmla="*/ 0 h 4119470"/>
              <a:gd name="connsiteX1" fmla="*/ 1874520 w 1874520"/>
              <a:gd name="connsiteY1" fmla="*/ 937260 h 4119470"/>
              <a:gd name="connsiteX2" fmla="*/ 1874519 w 1874520"/>
              <a:gd name="connsiteY2" fmla="*/ 4119470 h 4119470"/>
              <a:gd name="connsiteX3" fmla="*/ 0 w 1874520"/>
              <a:gd name="connsiteY3" fmla="*/ 4119470 h 4119470"/>
              <a:gd name="connsiteX4" fmla="*/ 0 w 1874520"/>
              <a:gd name="connsiteY4" fmla="*/ 937260 h 4119470"/>
              <a:gd name="connsiteX5" fmla="*/ 937260 w 1874520"/>
              <a:gd name="connsiteY5" fmla="*/ 0 h 4119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4520" h="4119470">
                <a:moveTo>
                  <a:pt x="937260" y="0"/>
                </a:moveTo>
                <a:cubicBezTo>
                  <a:pt x="1454894" y="0"/>
                  <a:pt x="1874520" y="419626"/>
                  <a:pt x="1874520" y="937260"/>
                </a:cubicBezTo>
                <a:lnTo>
                  <a:pt x="1874519" y="4119470"/>
                </a:lnTo>
                <a:lnTo>
                  <a:pt x="0" y="4119470"/>
                </a:lnTo>
                <a:lnTo>
                  <a:pt x="0" y="937260"/>
                </a:lnTo>
                <a:cubicBezTo>
                  <a:pt x="0" y="419626"/>
                  <a:pt x="419626" y="0"/>
                  <a:pt x="937260" y="0"/>
                </a:cubicBezTo>
                <a:close/>
              </a:path>
            </a:pathLst>
          </a:custGeom>
          <a:ln w="12700">
            <a:solidFill>
              <a:schemeClr val="tx1"/>
            </a:solidFill>
          </a:ln>
        </p:spPr>
        <p:txBody>
          <a:bodyPr wrap="square" anchor="ctr">
            <a:noAutofit/>
          </a:bodyPr>
          <a:lstStyle>
            <a:lvl1pPr marL="0" indent="0" algn="ctr">
              <a:buNone/>
              <a:defRPr sz="1400"/>
            </a:lvl1pPr>
          </a:lstStyle>
          <a:p>
            <a:r>
              <a:rPr lang="en-US"/>
              <a:t>Click icon to add picture</a:t>
            </a:r>
            <a:endParaRPr lang="en-US" dirty="0"/>
          </a:p>
        </p:txBody>
      </p:sp>
      <p:sp>
        <p:nvSpPr>
          <p:cNvPr id="20" name="Picture Placeholder 19">
            <a:extLst>
              <a:ext uri="{FF2B5EF4-FFF2-40B4-BE49-F238E27FC236}">
                <a16:creationId xmlns:a16="http://schemas.microsoft.com/office/drawing/2014/main" id="{59BA7C64-D6D8-47D4-38A4-3247DC70F1FF}"/>
              </a:ext>
            </a:extLst>
          </p:cNvPr>
          <p:cNvSpPr>
            <a:spLocks noGrp="1"/>
          </p:cNvSpPr>
          <p:nvPr>
            <p:ph type="pic" sz="quarter" idx="15"/>
          </p:nvPr>
        </p:nvSpPr>
        <p:spPr>
          <a:xfrm>
            <a:off x="9552998" y="832103"/>
            <a:ext cx="1874520" cy="5193793"/>
          </a:xfrm>
          <a:custGeom>
            <a:avLst/>
            <a:gdLst>
              <a:gd name="connsiteX0" fmla="*/ 937260 w 1874520"/>
              <a:gd name="connsiteY0" fmla="*/ 0 h 5193793"/>
              <a:gd name="connsiteX1" fmla="*/ 1874520 w 1874520"/>
              <a:gd name="connsiteY1" fmla="*/ 937260 h 5193793"/>
              <a:gd name="connsiteX2" fmla="*/ 1874519 w 1874520"/>
              <a:gd name="connsiteY2" fmla="*/ 4256533 h 5193793"/>
              <a:gd name="connsiteX3" fmla="*/ 937259 w 1874520"/>
              <a:gd name="connsiteY3" fmla="*/ 5193793 h 5193793"/>
              <a:gd name="connsiteX4" fmla="*/ 937260 w 1874520"/>
              <a:gd name="connsiteY4" fmla="*/ 5193792 h 5193793"/>
              <a:gd name="connsiteX5" fmla="*/ 0 w 1874520"/>
              <a:gd name="connsiteY5" fmla="*/ 4256532 h 5193793"/>
              <a:gd name="connsiteX6" fmla="*/ 0 w 1874520"/>
              <a:gd name="connsiteY6" fmla="*/ 937260 h 5193793"/>
              <a:gd name="connsiteX7" fmla="*/ 937260 w 1874520"/>
              <a:gd name="connsiteY7" fmla="*/ 0 h 5193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74520" h="5193793">
                <a:moveTo>
                  <a:pt x="937260" y="0"/>
                </a:moveTo>
                <a:cubicBezTo>
                  <a:pt x="1454894" y="0"/>
                  <a:pt x="1874520" y="419626"/>
                  <a:pt x="1874520" y="937260"/>
                </a:cubicBezTo>
                <a:cubicBezTo>
                  <a:pt x="1874520" y="2043684"/>
                  <a:pt x="1874519" y="3150109"/>
                  <a:pt x="1874519" y="4256533"/>
                </a:cubicBezTo>
                <a:cubicBezTo>
                  <a:pt x="1874519" y="4774167"/>
                  <a:pt x="1454893" y="5193793"/>
                  <a:pt x="937259" y="5193793"/>
                </a:cubicBezTo>
                <a:lnTo>
                  <a:pt x="937260" y="5193792"/>
                </a:lnTo>
                <a:cubicBezTo>
                  <a:pt x="419626" y="5193792"/>
                  <a:pt x="0" y="4774166"/>
                  <a:pt x="0" y="4256532"/>
                </a:cubicBezTo>
                <a:lnTo>
                  <a:pt x="0" y="937260"/>
                </a:lnTo>
                <a:cubicBezTo>
                  <a:pt x="0" y="419626"/>
                  <a:pt x="419626" y="0"/>
                  <a:pt x="937260" y="0"/>
                </a:cubicBezTo>
                <a:close/>
              </a:path>
            </a:pathLst>
          </a:custGeom>
          <a:ln w="12700">
            <a:solidFill>
              <a:schemeClr val="tx1"/>
            </a:solidFill>
          </a:ln>
        </p:spPr>
        <p:txBody>
          <a:bodyPr vert="horz" wrap="square" lIns="91440" tIns="45720" rIns="91440" bIns="45720" rtlCol="0" anchor="ctr">
            <a:noAutofit/>
          </a:bodyPr>
          <a:lstStyle>
            <a:lvl1pPr>
              <a:defRPr lang="en-US" sz="14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887586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6D4A631-0C9D-1751-49E2-ED23EE2FD54C}"/>
              </a:ext>
            </a:extLst>
          </p:cNvPr>
          <p:cNvSpPr/>
          <p:nvPr userDrawn="1"/>
        </p:nvSpPr>
        <p:spPr>
          <a:xfrm>
            <a:off x="1434154" y="5224465"/>
            <a:ext cx="9323693" cy="648464"/>
          </a:xfrm>
          <a:prstGeom prst="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7DAFD34-8B3E-5999-6911-7AF71ADD2545}"/>
              </a:ext>
            </a:extLst>
          </p:cNvPr>
          <p:cNvSpPr/>
          <p:nvPr userDrawn="1"/>
        </p:nvSpPr>
        <p:spPr>
          <a:xfrm>
            <a:off x="1434154" y="1889355"/>
            <a:ext cx="9323693" cy="2939463"/>
          </a:xfrm>
          <a:prstGeom prst="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a:extLst>
              <a:ext uri="{FF2B5EF4-FFF2-40B4-BE49-F238E27FC236}">
                <a16:creationId xmlns:a16="http://schemas.microsoft.com/office/drawing/2014/main" id="{A63CAF35-A996-EB2E-4006-C3C9CE8BFE1A}"/>
              </a:ext>
            </a:extLst>
          </p:cNvPr>
          <p:cNvSpPr>
            <a:spLocks noGrp="1"/>
          </p:cNvSpPr>
          <p:nvPr>
            <p:ph type="pic" sz="quarter" idx="13"/>
          </p:nvPr>
        </p:nvSpPr>
        <p:spPr>
          <a:xfrm>
            <a:off x="0" y="0"/>
            <a:ext cx="12192000" cy="6858000"/>
          </a:xfrm>
          <a:custGeom>
            <a:avLst/>
            <a:gdLst>
              <a:gd name="connsiteX0" fmla="*/ 1434154 w 12192000"/>
              <a:gd name="connsiteY0" fmla="*/ 5224465 h 6858000"/>
              <a:gd name="connsiteX1" fmla="*/ 1434154 w 12192000"/>
              <a:gd name="connsiteY1" fmla="*/ 5872929 h 6858000"/>
              <a:gd name="connsiteX2" fmla="*/ 10757847 w 12192000"/>
              <a:gd name="connsiteY2" fmla="*/ 5872929 h 6858000"/>
              <a:gd name="connsiteX3" fmla="*/ 10757847 w 12192000"/>
              <a:gd name="connsiteY3" fmla="*/ 5224465 h 6858000"/>
              <a:gd name="connsiteX4" fmla="*/ 1434154 w 12192000"/>
              <a:gd name="connsiteY4" fmla="*/ 1889355 h 6858000"/>
              <a:gd name="connsiteX5" fmla="*/ 1434154 w 12192000"/>
              <a:gd name="connsiteY5" fmla="*/ 4828818 h 6858000"/>
              <a:gd name="connsiteX6" fmla="*/ 10757847 w 12192000"/>
              <a:gd name="connsiteY6" fmla="*/ 4828818 h 6858000"/>
              <a:gd name="connsiteX7" fmla="*/ 10757847 w 12192000"/>
              <a:gd name="connsiteY7" fmla="*/ 1889355 h 6858000"/>
              <a:gd name="connsiteX8" fmla="*/ 0 w 12192000"/>
              <a:gd name="connsiteY8" fmla="*/ 0 h 6858000"/>
              <a:gd name="connsiteX9" fmla="*/ 12192000 w 12192000"/>
              <a:gd name="connsiteY9" fmla="*/ 0 h 6858000"/>
              <a:gd name="connsiteX10" fmla="*/ 12192000 w 12192000"/>
              <a:gd name="connsiteY10" fmla="*/ 6858000 h 6858000"/>
              <a:gd name="connsiteX11" fmla="*/ 0 w 1219200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1434154" y="5224465"/>
                </a:moveTo>
                <a:lnTo>
                  <a:pt x="1434154" y="5872929"/>
                </a:lnTo>
                <a:lnTo>
                  <a:pt x="10757847" y="5872929"/>
                </a:lnTo>
                <a:lnTo>
                  <a:pt x="10757847" y="5224465"/>
                </a:lnTo>
                <a:close/>
                <a:moveTo>
                  <a:pt x="1434154" y="1889355"/>
                </a:moveTo>
                <a:lnTo>
                  <a:pt x="1434154" y="4828818"/>
                </a:lnTo>
                <a:lnTo>
                  <a:pt x="10757847" y="4828818"/>
                </a:lnTo>
                <a:lnTo>
                  <a:pt x="10757847" y="1889355"/>
                </a:lnTo>
                <a:close/>
                <a:moveTo>
                  <a:pt x="0" y="0"/>
                </a:moveTo>
                <a:lnTo>
                  <a:pt x="12192000" y="0"/>
                </a:lnTo>
                <a:lnTo>
                  <a:pt x="12192000" y="6858000"/>
                </a:lnTo>
                <a:lnTo>
                  <a:pt x="0" y="6858000"/>
                </a:lnTo>
                <a:close/>
              </a:path>
            </a:pathLst>
          </a:custGeom>
        </p:spPr>
        <p:txBody>
          <a:bodyPr wrap="square">
            <a:noAutofit/>
          </a:bodyPr>
          <a:lstStyle>
            <a:lvl1pPr marL="0" indent="0" algn="ctr">
              <a:buNone/>
              <a:defRPr sz="16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F8390130-2A06-F9EE-2060-953B27394103}"/>
              </a:ext>
            </a:extLst>
          </p:cNvPr>
          <p:cNvCxnSpPr>
            <a:cxnSpLocks/>
          </p:cNvCxnSpPr>
          <p:nvPr userDrawn="1"/>
        </p:nvCxnSpPr>
        <p:spPr>
          <a:xfrm>
            <a:off x="1789176" y="5562197"/>
            <a:ext cx="86136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1EBAFF85-BA63-AEEF-8DF0-E072A51970BC}"/>
              </a:ext>
            </a:extLst>
          </p:cNvPr>
          <p:cNvSpPr>
            <a:spLocks noGrp="1"/>
          </p:cNvSpPr>
          <p:nvPr>
            <p:ph type="body" idx="1"/>
          </p:nvPr>
        </p:nvSpPr>
        <p:spPr>
          <a:xfrm>
            <a:off x="3960876" y="5294376"/>
            <a:ext cx="4270248" cy="521208"/>
          </a:xfrm>
          <a:solidFill>
            <a:schemeClr val="accent4"/>
          </a:solidFill>
        </p:spPr>
        <p:txBody>
          <a:bodyPr anchor="ctr"/>
          <a:lstStyle>
            <a:lvl1pPr marL="0" indent="0" algn="ctr">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7" name="Rectangle 16">
            <a:extLst>
              <a:ext uri="{FF2B5EF4-FFF2-40B4-BE49-F238E27FC236}">
                <a16:creationId xmlns:a16="http://schemas.microsoft.com/office/drawing/2014/main" id="{653C8BA8-2082-EEAD-7670-E3C6FB475885}"/>
              </a:ext>
            </a:extLst>
          </p:cNvPr>
          <p:cNvSpPr/>
          <p:nvPr userDrawn="1"/>
        </p:nvSpPr>
        <p:spPr>
          <a:xfrm>
            <a:off x="1789904" y="2246555"/>
            <a:ext cx="8612192" cy="222506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FD5EC2-0037-064B-0676-7354391A90B4}"/>
              </a:ext>
            </a:extLst>
          </p:cNvPr>
          <p:cNvSpPr>
            <a:spLocks noGrp="1"/>
          </p:cNvSpPr>
          <p:nvPr>
            <p:ph type="title"/>
          </p:nvPr>
        </p:nvSpPr>
        <p:spPr>
          <a:xfrm>
            <a:off x="2077212" y="2871216"/>
            <a:ext cx="8037576" cy="932688"/>
          </a:xfrm>
        </p:spPr>
        <p:txBody>
          <a:bodyPr anchor="b"/>
          <a:lstStyle>
            <a:lvl1pPr>
              <a:defRPr sz="5400"/>
            </a:lvl1pPr>
          </a:lstStyle>
          <a:p>
            <a:r>
              <a:rPr lang="en-US"/>
              <a:t>Click to edit Master title style</a:t>
            </a:r>
            <a:endParaRPr lang="en-US" dirty="0"/>
          </a:p>
        </p:txBody>
      </p:sp>
    </p:spTree>
    <p:extLst>
      <p:ext uri="{BB962C8B-B14F-4D97-AF65-F5344CB8AC3E}">
        <p14:creationId xmlns:p14="http://schemas.microsoft.com/office/powerpoint/2010/main" val="3186015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A28A3-0265-DBB1-7405-7BC7B8DB42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CE2CCA-57E1-3CD5-CB3A-4E88546B59FA}"/>
              </a:ext>
            </a:extLst>
          </p:cNvPr>
          <p:cNvSpPr>
            <a:spLocks noGrp="1"/>
          </p:cNvSpPr>
          <p:nvPr>
            <p:ph idx="1"/>
          </p:nvPr>
        </p:nvSpPr>
        <p:spPr>
          <a:xfrm>
            <a:off x="731520" y="1947672"/>
            <a:ext cx="10716768" cy="4096512"/>
          </a:xfrm>
        </p:spPr>
        <p:txBody>
          <a:bodyPr/>
          <a:lstStyle>
            <a:lvl1pPr marL="228600" indent="-228600">
              <a:buFont typeface="Courier New" panose="02070309020205020404" pitchFamily="49" charset="0"/>
              <a:buChar char="o"/>
              <a:defRPr sz="1400"/>
            </a:lvl1pPr>
            <a:lvl2pPr marL="685800" indent="-228600">
              <a:buFont typeface="Courier New" panose="02070309020205020404" pitchFamily="49" charset="0"/>
              <a:buChar char="o"/>
              <a:defRPr sz="1400"/>
            </a:lvl2pPr>
            <a:lvl3pPr marL="1143000" indent="-228600">
              <a:buFont typeface="Courier New" panose="02070309020205020404" pitchFamily="49" charset="0"/>
              <a:buChar char="o"/>
              <a:defRPr sz="1400"/>
            </a:lvl3pPr>
            <a:lvl4pPr marL="1600200" indent="-228600">
              <a:buFont typeface="Courier New" panose="02070309020205020404" pitchFamily="49" charset="0"/>
              <a:buChar char="o"/>
              <a:defRPr sz="1400"/>
            </a:lvl4pPr>
            <a:lvl5pPr marL="2114550" indent="-228600">
              <a:buFont typeface="Courier New" panose="02070309020205020404" pitchFamily="49" charset="0"/>
              <a:buChar char="o"/>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49FE8BE-7037-989B-BA01-91002FC5ECF9}"/>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BD780E78-63C6-D063-2A9D-4D3E8591DB30}"/>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5C2C2DEF-D85A-9741-CC7E-70E77DA6A0BE}"/>
              </a:ext>
            </a:extLst>
          </p:cNvPr>
          <p:cNvSpPr>
            <a:spLocks noGrp="1"/>
          </p:cNvSpPr>
          <p:nvPr>
            <p:ph type="sldNum" sz="quarter" idx="12"/>
          </p:nvPr>
        </p:nvSpPr>
        <p:spPr/>
        <p:txBody>
          <a:bodyPr/>
          <a:lstStyle/>
          <a:p>
            <a:fld id="{B776CE9F-4BD8-A748-847B-B97BB3C5BACA}" type="slidenum">
              <a:rPr lang="en-US" smtClean="0"/>
              <a:t>‹#›</a:t>
            </a:fld>
            <a:endParaRPr lang="en-US" dirty="0"/>
          </a:p>
        </p:txBody>
      </p:sp>
    </p:spTree>
    <p:extLst>
      <p:ext uri="{BB962C8B-B14F-4D97-AF65-F5344CB8AC3E}">
        <p14:creationId xmlns:p14="http://schemas.microsoft.com/office/powerpoint/2010/main" val="3375046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DD7715A-A9D6-1D99-DFAC-6777A5F9734C}"/>
              </a:ext>
            </a:extLst>
          </p:cNvPr>
          <p:cNvCxnSpPr>
            <a:cxnSpLocks/>
          </p:cNvCxnSpPr>
          <p:nvPr userDrawn="1"/>
        </p:nvCxnSpPr>
        <p:spPr>
          <a:xfrm>
            <a:off x="590550" y="5252949"/>
            <a:ext cx="11010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Picture Placeholder 3">
            <a:extLst>
              <a:ext uri="{FF2B5EF4-FFF2-40B4-BE49-F238E27FC236}">
                <a16:creationId xmlns:a16="http://schemas.microsoft.com/office/drawing/2014/main" id="{1CA92112-F2CD-2349-A469-434C3582A131}"/>
              </a:ext>
            </a:extLst>
          </p:cNvPr>
          <p:cNvSpPr>
            <a:spLocks noGrp="1"/>
          </p:cNvSpPr>
          <p:nvPr>
            <p:ph type="pic" sz="quarter" idx="11"/>
          </p:nvPr>
        </p:nvSpPr>
        <p:spPr>
          <a:xfrm>
            <a:off x="10902696" y="0"/>
            <a:ext cx="1289304" cy="6857999"/>
          </a:xfrm>
          <a:custGeom>
            <a:avLst/>
            <a:gdLst>
              <a:gd name="connsiteX0" fmla="*/ 0 w 1289304"/>
              <a:gd name="connsiteY0" fmla="*/ 0 h 6857999"/>
              <a:gd name="connsiteX1" fmla="*/ 1289304 w 1289304"/>
              <a:gd name="connsiteY1" fmla="*/ 0 h 6857999"/>
              <a:gd name="connsiteX2" fmla="*/ 1289304 w 1289304"/>
              <a:gd name="connsiteY2" fmla="*/ 6857999 h 6857999"/>
              <a:gd name="connsiteX3" fmla="*/ 0 w 1289304"/>
              <a:gd name="connsiteY3" fmla="*/ 6857999 h 6857999"/>
              <a:gd name="connsiteX4" fmla="*/ 0 w 1289304"/>
              <a:gd name="connsiteY4" fmla="*/ 6013338 h 6857999"/>
              <a:gd name="connsiteX5" fmla="*/ 49800 w 1289304"/>
              <a:gd name="connsiteY5" fmla="*/ 5989348 h 6857999"/>
              <a:gd name="connsiteX6" fmla="*/ 885349 w 1289304"/>
              <a:gd name="connsiteY6" fmla="*/ 4585477 h 6857999"/>
              <a:gd name="connsiteX7" fmla="*/ 49800 w 1289304"/>
              <a:gd name="connsiteY7" fmla="*/ 3181606 h 6857999"/>
              <a:gd name="connsiteX8" fmla="*/ 0 w 1289304"/>
              <a:gd name="connsiteY8" fmla="*/ 315761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9304" h="6857999">
                <a:moveTo>
                  <a:pt x="0" y="0"/>
                </a:moveTo>
                <a:lnTo>
                  <a:pt x="1289304" y="0"/>
                </a:lnTo>
                <a:lnTo>
                  <a:pt x="1289304" y="6857999"/>
                </a:lnTo>
                <a:lnTo>
                  <a:pt x="0" y="6857999"/>
                </a:lnTo>
                <a:lnTo>
                  <a:pt x="0" y="6013338"/>
                </a:lnTo>
                <a:lnTo>
                  <a:pt x="49800" y="5989348"/>
                </a:lnTo>
                <a:cubicBezTo>
                  <a:pt x="547491" y="5718986"/>
                  <a:pt x="885349" y="5191687"/>
                  <a:pt x="885349" y="4585477"/>
                </a:cubicBezTo>
                <a:cubicBezTo>
                  <a:pt x="885349" y="3979267"/>
                  <a:pt x="547491" y="3451968"/>
                  <a:pt x="49800" y="3181606"/>
                </a:cubicBezTo>
                <a:lnTo>
                  <a:pt x="0" y="3157616"/>
                </a:lnTo>
                <a:close/>
              </a:path>
            </a:pathLst>
          </a:custGeom>
        </p:spPr>
        <p:txBody>
          <a:bodyPr wrap="square" anchor="ctr">
            <a:noAutofit/>
          </a:bodyPr>
          <a:lstStyle>
            <a:lvl1pPr marL="0" indent="0" algn="ctr">
              <a:buNone/>
              <a:defRPr sz="1600"/>
            </a:lvl1pPr>
          </a:lstStyle>
          <a:p>
            <a:r>
              <a:rPr lang="en-US"/>
              <a:t>Click icon to add picture</a:t>
            </a:r>
            <a:endParaRPr lang="en-US" dirty="0"/>
          </a:p>
        </p:txBody>
      </p:sp>
      <p:sp>
        <p:nvSpPr>
          <p:cNvPr id="2" name="Title 1">
            <a:extLst>
              <a:ext uri="{FF2B5EF4-FFF2-40B4-BE49-F238E27FC236}">
                <a16:creationId xmlns:a16="http://schemas.microsoft.com/office/drawing/2014/main" id="{131D4E4F-FFC8-081B-876A-5F0DB01B24C7}"/>
              </a:ext>
            </a:extLst>
          </p:cNvPr>
          <p:cNvSpPr>
            <a:spLocks noGrp="1"/>
          </p:cNvSpPr>
          <p:nvPr>
            <p:ph type="title"/>
          </p:nvPr>
        </p:nvSpPr>
        <p:spPr>
          <a:xfrm>
            <a:off x="448056" y="877824"/>
            <a:ext cx="8046720" cy="3721608"/>
          </a:xfrm>
        </p:spPr>
        <p:txBody>
          <a:bodyPr/>
          <a:lstStyle>
            <a:lvl1pPr algn="l">
              <a:lnSpc>
                <a:spcPct val="100000"/>
              </a:lnSpc>
              <a:defRPr/>
            </a:lvl1pPr>
          </a:lstStyle>
          <a:p>
            <a:r>
              <a:rPr lang="en-US"/>
              <a:t>Click to edit Master title style</a:t>
            </a:r>
            <a:endParaRPr lang="en-US" dirty="0"/>
          </a:p>
        </p:txBody>
      </p:sp>
      <p:sp>
        <p:nvSpPr>
          <p:cNvPr id="5" name="Oval 4">
            <a:extLst>
              <a:ext uri="{FF2B5EF4-FFF2-40B4-BE49-F238E27FC236}">
                <a16:creationId xmlns:a16="http://schemas.microsoft.com/office/drawing/2014/main" id="{CB6213F1-CBAB-52BD-793A-9A2FD828EF80}"/>
              </a:ext>
            </a:extLst>
          </p:cNvPr>
          <p:cNvSpPr/>
          <p:nvPr userDrawn="1"/>
        </p:nvSpPr>
        <p:spPr>
          <a:xfrm>
            <a:off x="8594909" y="2988909"/>
            <a:ext cx="3193136" cy="3193136"/>
          </a:xfrm>
          <a:prstGeom prst="ellipse">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Picture Placeholder 19">
            <a:extLst>
              <a:ext uri="{FF2B5EF4-FFF2-40B4-BE49-F238E27FC236}">
                <a16:creationId xmlns:a16="http://schemas.microsoft.com/office/drawing/2014/main" id="{1B5DE1F7-9A8F-6381-6E57-67C4979D2978}"/>
              </a:ext>
            </a:extLst>
          </p:cNvPr>
          <p:cNvSpPr>
            <a:spLocks noGrp="1"/>
          </p:cNvSpPr>
          <p:nvPr>
            <p:ph type="pic" sz="quarter" idx="12"/>
          </p:nvPr>
        </p:nvSpPr>
        <p:spPr>
          <a:xfrm>
            <a:off x="8774157" y="3168157"/>
            <a:ext cx="2834640" cy="2834640"/>
          </a:xfrm>
          <a:custGeom>
            <a:avLst/>
            <a:gdLst>
              <a:gd name="connsiteX0" fmla="*/ 1545336 w 3090672"/>
              <a:gd name="connsiteY0" fmla="*/ 0 h 3090672"/>
              <a:gd name="connsiteX1" fmla="*/ 3090672 w 3090672"/>
              <a:gd name="connsiteY1" fmla="*/ 1545336 h 3090672"/>
              <a:gd name="connsiteX2" fmla="*/ 1545336 w 3090672"/>
              <a:gd name="connsiteY2" fmla="*/ 3090672 h 3090672"/>
              <a:gd name="connsiteX3" fmla="*/ 0 w 3090672"/>
              <a:gd name="connsiteY3" fmla="*/ 1545336 h 3090672"/>
              <a:gd name="connsiteX4" fmla="*/ 1545336 w 3090672"/>
              <a:gd name="connsiteY4" fmla="*/ 0 h 30906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0672" h="3090672">
                <a:moveTo>
                  <a:pt x="1545336" y="0"/>
                </a:moveTo>
                <a:cubicBezTo>
                  <a:pt x="2398802" y="0"/>
                  <a:pt x="3090672" y="691870"/>
                  <a:pt x="3090672" y="1545336"/>
                </a:cubicBezTo>
                <a:cubicBezTo>
                  <a:pt x="3090672" y="2398802"/>
                  <a:pt x="2398802" y="3090672"/>
                  <a:pt x="1545336" y="3090672"/>
                </a:cubicBezTo>
                <a:cubicBezTo>
                  <a:pt x="691870" y="3090672"/>
                  <a:pt x="0" y="2398802"/>
                  <a:pt x="0" y="1545336"/>
                </a:cubicBezTo>
                <a:cubicBezTo>
                  <a:pt x="0" y="691870"/>
                  <a:pt x="691870" y="0"/>
                  <a:pt x="1545336" y="0"/>
                </a:cubicBezTo>
                <a:close/>
              </a:path>
            </a:pathLst>
          </a:custGeom>
          <a:ln>
            <a:solidFill>
              <a:schemeClr val="tx1"/>
            </a:solidFill>
          </a:ln>
        </p:spPr>
        <p:txBody>
          <a:bodyPr wrap="square" anchor="ctr">
            <a:noAutofit/>
          </a:bodyPr>
          <a:lstStyle>
            <a:lvl1pPr marL="0" indent="0" algn="ctr">
              <a:buNone/>
              <a:defRPr sz="1600"/>
            </a:lvl1pPr>
          </a:lstStyle>
          <a:p>
            <a:r>
              <a:rPr lang="en-US"/>
              <a:t>Click icon to add picture</a:t>
            </a:r>
            <a:endParaRPr lang="en-US" dirty="0"/>
          </a:p>
        </p:txBody>
      </p:sp>
      <p:sp>
        <p:nvSpPr>
          <p:cNvPr id="7" name="Subtitle 2">
            <a:extLst>
              <a:ext uri="{FF2B5EF4-FFF2-40B4-BE49-F238E27FC236}">
                <a16:creationId xmlns:a16="http://schemas.microsoft.com/office/drawing/2014/main" id="{7739B4AC-0C9E-671F-73C8-DA165ED67022}"/>
              </a:ext>
            </a:extLst>
          </p:cNvPr>
          <p:cNvSpPr>
            <a:spLocks noGrp="1"/>
          </p:cNvSpPr>
          <p:nvPr>
            <p:ph type="subTitle" idx="1"/>
          </p:nvPr>
        </p:nvSpPr>
        <p:spPr>
          <a:xfrm>
            <a:off x="484632" y="4645152"/>
            <a:ext cx="2944368" cy="402336"/>
          </a:xfrm>
          <a:solidFill>
            <a:schemeClr val="accent4"/>
          </a:solidFill>
        </p:spPr>
        <p:txBody>
          <a:bodyPr>
            <a:noAutofit/>
          </a:bodyPr>
          <a:lstStyle>
            <a:lvl1pPr marL="0" indent="0" algn="l">
              <a:lnSpc>
                <a:spcPct val="10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164493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78801671-5354-25B9-AE33-6658E5653412}"/>
              </a:ext>
            </a:extLst>
          </p:cNvPr>
          <p:cNvSpPr>
            <a:spLocks noGrp="1"/>
          </p:cNvSpPr>
          <p:nvPr>
            <p:ph type="pic" sz="quarter" idx="13"/>
          </p:nvPr>
        </p:nvSpPr>
        <p:spPr>
          <a:xfrm>
            <a:off x="-19050" y="2078597"/>
            <a:ext cx="12188952" cy="2130552"/>
          </a:xfrm>
          <a:custGeom>
            <a:avLst/>
            <a:gdLst>
              <a:gd name="connsiteX0" fmla="*/ 0 w 12188952"/>
              <a:gd name="connsiteY0" fmla="*/ 0 h 2130552"/>
              <a:gd name="connsiteX1" fmla="*/ 12188952 w 12188952"/>
              <a:gd name="connsiteY1" fmla="*/ 0 h 2130552"/>
              <a:gd name="connsiteX2" fmla="*/ 12188952 w 12188952"/>
              <a:gd name="connsiteY2" fmla="*/ 2130552 h 2130552"/>
              <a:gd name="connsiteX3" fmla="*/ 11609690 w 12188952"/>
              <a:gd name="connsiteY3" fmla="*/ 2130552 h 2130552"/>
              <a:gd name="connsiteX4" fmla="*/ 11609690 w 12188952"/>
              <a:gd name="connsiteY4" fmla="*/ 303706 h 2130552"/>
              <a:gd name="connsiteX5" fmla="*/ 9232250 w 12188952"/>
              <a:gd name="connsiteY5" fmla="*/ 303706 h 2130552"/>
              <a:gd name="connsiteX6" fmla="*/ 9232250 w 12188952"/>
              <a:gd name="connsiteY6" fmla="*/ 2130552 h 2130552"/>
              <a:gd name="connsiteX7" fmla="*/ 8737338 w 12188952"/>
              <a:gd name="connsiteY7" fmla="*/ 2130552 h 2130552"/>
              <a:gd name="connsiteX8" fmla="*/ 8737338 w 12188952"/>
              <a:gd name="connsiteY8" fmla="*/ 319204 h 2130552"/>
              <a:gd name="connsiteX9" fmla="*/ 8737338 w 12188952"/>
              <a:gd name="connsiteY9" fmla="*/ 303706 h 2130552"/>
              <a:gd name="connsiteX10" fmla="*/ 6359898 w 12188952"/>
              <a:gd name="connsiteY10" fmla="*/ 303706 h 2130552"/>
              <a:gd name="connsiteX11" fmla="*/ 6359898 w 12188952"/>
              <a:gd name="connsiteY11" fmla="*/ 319204 h 2130552"/>
              <a:gd name="connsiteX12" fmla="*/ 6359898 w 12188952"/>
              <a:gd name="connsiteY12" fmla="*/ 2130552 h 2130552"/>
              <a:gd name="connsiteX13" fmla="*/ 5864985 w 12188952"/>
              <a:gd name="connsiteY13" fmla="*/ 2130552 h 2130552"/>
              <a:gd name="connsiteX14" fmla="*/ 5864985 w 12188952"/>
              <a:gd name="connsiteY14" fmla="*/ 314038 h 2130552"/>
              <a:gd name="connsiteX15" fmla="*/ 5864985 w 12188952"/>
              <a:gd name="connsiteY15" fmla="*/ 303706 h 2130552"/>
              <a:gd name="connsiteX16" fmla="*/ 3487545 w 12188952"/>
              <a:gd name="connsiteY16" fmla="*/ 303706 h 2130552"/>
              <a:gd name="connsiteX17" fmla="*/ 3487545 w 12188952"/>
              <a:gd name="connsiteY17" fmla="*/ 314038 h 2130552"/>
              <a:gd name="connsiteX18" fmla="*/ 3487545 w 12188952"/>
              <a:gd name="connsiteY18" fmla="*/ 2130552 h 2130552"/>
              <a:gd name="connsiteX19" fmla="*/ 2992632 w 12188952"/>
              <a:gd name="connsiteY19" fmla="*/ 2130552 h 2130552"/>
              <a:gd name="connsiteX20" fmla="*/ 2992632 w 12188952"/>
              <a:gd name="connsiteY20" fmla="*/ 308872 h 2130552"/>
              <a:gd name="connsiteX21" fmla="*/ 615192 w 12188952"/>
              <a:gd name="connsiteY21" fmla="*/ 308872 h 2130552"/>
              <a:gd name="connsiteX22" fmla="*/ 615192 w 12188952"/>
              <a:gd name="connsiteY22" fmla="*/ 2130552 h 2130552"/>
              <a:gd name="connsiteX23" fmla="*/ 0 w 12188952"/>
              <a:gd name="connsiteY23" fmla="*/ 2130552 h 2130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88952" h="2130552">
                <a:moveTo>
                  <a:pt x="0" y="0"/>
                </a:moveTo>
                <a:lnTo>
                  <a:pt x="12188952" y="0"/>
                </a:lnTo>
                <a:lnTo>
                  <a:pt x="12188952" y="2130552"/>
                </a:lnTo>
                <a:lnTo>
                  <a:pt x="11609690" y="2130552"/>
                </a:lnTo>
                <a:lnTo>
                  <a:pt x="11609690" y="303706"/>
                </a:lnTo>
                <a:lnTo>
                  <a:pt x="9232250" y="303706"/>
                </a:lnTo>
                <a:lnTo>
                  <a:pt x="9232250" y="2130552"/>
                </a:lnTo>
                <a:lnTo>
                  <a:pt x="8737338" y="2130552"/>
                </a:lnTo>
                <a:lnTo>
                  <a:pt x="8737338" y="319204"/>
                </a:lnTo>
                <a:lnTo>
                  <a:pt x="8737338" y="303706"/>
                </a:lnTo>
                <a:lnTo>
                  <a:pt x="6359898" y="303706"/>
                </a:lnTo>
                <a:lnTo>
                  <a:pt x="6359898" y="319204"/>
                </a:lnTo>
                <a:lnTo>
                  <a:pt x="6359898" y="2130552"/>
                </a:lnTo>
                <a:lnTo>
                  <a:pt x="5864985" y="2130552"/>
                </a:lnTo>
                <a:lnTo>
                  <a:pt x="5864985" y="314038"/>
                </a:lnTo>
                <a:lnTo>
                  <a:pt x="5864985" y="303706"/>
                </a:lnTo>
                <a:lnTo>
                  <a:pt x="3487545" y="303706"/>
                </a:lnTo>
                <a:lnTo>
                  <a:pt x="3487545" y="314038"/>
                </a:lnTo>
                <a:lnTo>
                  <a:pt x="3487545" y="2130552"/>
                </a:lnTo>
                <a:lnTo>
                  <a:pt x="2992632" y="2130552"/>
                </a:lnTo>
                <a:lnTo>
                  <a:pt x="2992632" y="308872"/>
                </a:lnTo>
                <a:lnTo>
                  <a:pt x="615192" y="308872"/>
                </a:lnTo>
                <a:lnTo>
                  <a:pt x="615192" y="2130552"/>
                </a:lnTo>
                <a:lnTo>
                  <a:pt x="0" y="2130552"/>
                </a:lnTo>
                <a:close/>
              </a:path>
            </a:pathLst>
          </a:custGeom>
        </p:spPr>
        <p:txBody>
          <a:bodyPr wrap="square">
            <a:no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171600-BED0-74AC-E859-D58783F02246}"/>
              </a:ext>
            </a:extLst>
          </p:cNvPr>
          <p:cNvSpPr>
            <a:spLocks noGrp="1"/>
          </p:cNvSpPr>
          <p:nvPr>
            <p:ph type="title"/>
          </p:nvPr>
        </p:nvSpPr>
        <p:spPr>
          <a:xfrm>
            <a:off x="585216" y="548640"/>
            <a:ext cx="11000232" cy="713232"/>
          </a:xfrm>
        </p:spPr>
        <p:txBody>
          <a:bodyPr lIns="91440" tIns="45720" rIns="91440" bIns="45720"/>
          <a:lstStyle/>
          <a:p>
            <a:r>
              <a:rPr lang="en-US"/>
              <a:t>Click to edit Master title style</a:t>
            </a:r>
          </a:p>
        </p:txBody>
      </p:sp>
      <p:sp>
        <p:nvSpPr>
          <p:cNvPr id="3" name="Date Placeholder 2">
            <a:extLst>
              <a:ext uri="{FF2B5EF4-FFF2-40B4-BE49-F238E27FC236}">
                <a16:creationId xmlns:a16="http://schemas.microsoft.com/office/drawing/2014/main" id="{F8A0642D-F9B7-ABDD-56F1-C71B524A7900}"/>
              </a:ext>
            </a:extLst>
          </p:cNvPr>
          <p:cNvSpPr>
            <a:spLocks noGrp="1"/>
          </p:cNvSpPr>
          <p:nvPr>
            <p:ph type="dt" sz="half" idx="10"/>
          </p:nvPr>
        </p:nvSpPr>
        <p:spPr/>
        <p:txBody>
          <a:bodyPr/>
          <a:lstStyle/>
          <a:p>
            <a:r>
              <a:rPr lang="en-US" dirty="0"/>
              <a:t>20XX</a:t>
            </a:r>
          </a:p>
        </p:txBody>
      </p:sp>
      <p:sp>
        <p:nvSpPr>
          <p:cNvPr id="4" name="Slide Number Placeholder 3">
            <a:extLst>
              <a:ext uri="{FF2B5EF4-FFF2-40B4-BE49-F238E27FC236}">
                <a16:creationId xmlns:a16="http://schemas.microsoft.com/office/drawing/2014/main" id="{2CF20FC0-560E-9B91-B06D-87FEC1642A37}"/>
              </a:ext>
            </a:extLst>
          </p:cNvPr>
          <p:cNvSpPr>
            <a:spLocks noGrp="1"/>
          </p:cNvSpPr>
          <p:nvPr>
            <p:ph type="sldNum" sz="quarter" idx="11"/>
          </p:nvPr>
        </p:nvSpPr>
        <p:spPr/>
        <p:txBody>
          <a:bodyPr/>
          <a:lstStyle/>
          <a:p>
            <a:fld id="{B776CE9F-4BD8-A748-847B-B97BB3C5BACA}" type="slidenum">
              <a:rPr lang="en-US" smtClean="0"/>
              <a:pPr/>
              <a:t>‹#›</a:t>
            </a:fld>
            <a:endParaRPr lang="en-US" dirty="0"/>
          </a:p>
        </p:txBody>
      </p:sp>
      <p:sp>
        <p:nvSpPr>
          <p:cNvPr id="5" name="Footer Placeholder 4">
            <a:extLst>
              <a:ext uri="{FF2B5EF4-FFF2-40B4-BE49-F238E27FC236}">
                <a16:creationId xmlns:a16="http://schemas.microsoft.com/office/drawing/2014/main" id="{2AD479E1-9472-4ACD-160F-8E0AF3DC343D}"/>
              </a:ext>
            </a:extLst>
          </p:cNvPr>
          <p:cNvSpPr>
            <a:spLocks noGrp="1"/>
          </p:cNvSpPr>
          <p:nvPr>
            <p:ph type="ftr" sz="quarter" idx="12"/>
          </p:nvPr>
        </p:nvSpPr>
        <p:spPr/>
        <p:txBody>
          <a:bodyPr/>
          <a:lstStyle/>
          <a:p>
            <a:r>
              <a:rPr lang="en-US" dirty="0"/>
              <a:t>Presentation title</a:t>
            </a:r>
          </a:p>
        </p:txBody>
      </p:sp>
      <p:sp>
        <p:nvSpPr>
          <p:cNvPr id="14" name="Rectangle 13">
            <a:extLst>
              <a:ext uri="{FF2B5EF4-FFF2-40B4-BE49-F238E27FC236}">
                <a16:creationId xmlns:a16="http://schemas.microsoft.com/office/drawing/2014/main" id="{37CF5505-6B6A-48E5-4975-2D3C5B735E22}"/>
              </a:ext>
            </a:extLst>
          </p:cNvPr>
          <p:cNvSpPr/>
          <p:nvPr userDrawn="1"/>
        </p:nvSpPr>
        <p:spPr>
          <a:xfrm>
            <a:off x="596142" y="2382303"/>
            <a:ext cx="2377440" cy="2377440"/>
          </a:xfrm>
          <a:prstGeom prst="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B205CAC1-7E1B-02CD-1894-8E1B2435F15E}"/>
              </a:ext>
            </a:extLst>
          </p:cNvPr>
          <p:cNvSpPr/>
          <p:nvPr userDrawn="1"/>
        </p:nvSpPr>
        <p:spPr>
          <a:xfrm>
            <a:off x="9213200" y="2382303"/>
            <a:ext cx="2377440" cy="2377440"/>
          </a:xfrm>
          <a:prstGeom prst="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3AC60B15-4ACB-C28D-352E-000AEA2C5356}"/>
              </a:ext>
            </a:extLst>
          </p:cNvPr>
          <p:cNvSpPr/>
          <p:nvPr userDrawn="1"/>
        </p:nvSpPr>
        <p:spPr>
          <a:xfrm>
            <a:off x="6340848" y="2382303"/>
            <a:ext cx="2377440" cy="2377440"/>
          </a:xfrm>
          <a:prstGeom prst="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49FEE9F7-D771-4EFD-C9C4-3E9D3A7F5EDC}"/>
              </a:ext>
            </a:extLst>
          </p:cNvPr>
          <p:cNvSpPr/>
          <p:nvPr userDrawn="1"/>
        </p:nvSpPr>
        <p:spPr>
          <a:xfrm>
            <a:off x="3468495" y="2382303"/>
            <a:ext cx="2377440" cy="2377440"/>
          </a:xfrm>
          <a:prstGeom prst="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Picture Placeholder 25">
            <a:extLst>
              <a:ext uri="{FF2B5EF4-FFF2-40B4-BE49-F238E27FC236}">
                <a16:creationId xmlns:a16="http://schemas.microsoft.com/office/drawing/2014/main" id="{5D79FB56-06D0-0403-1382-8CC187396650}"/>
              </a:ext>
            </a:extLst>
          </p:cNvPr>
          <p:cNvSpPr>
            <a:spLocks noGrp="1"/>
          </p:cNvSpPr>
          <p:nvPr>
            <p:ph type="pic" sz="quarter" idx="14"/>
          </p:nvPr>
        </p:nvSpPr>
        <p:spPr>
          <a:xfrm>
            <a:off x="838458" y="2624619"/>
            <a:ext cx="1892808" cy="1892808"/>
          </a:xfrm>
          <a:ln w="12700">
            <a:solidFill>
              <a:schemeClr val="tx1"/>
            </a:solidFill>
          </a:ln>
        </p:spPr>
        <p:txBody>
          <a:bodyPr anchor="ctr"/>
          <a:lstStyle>
            <a:lvl1pPr marL="0" indent="0" algn="ctr">
              <a:buNone/>
              <a:defRPr sz="1200"/>
            </a:lvl1pPr>
          </a:lstStyle>
          <a:p>
            <a:r>
              <a:rPr lang="en-US"/>
              <a:t>Click icon to add picture</a:t>
            </a:r>
            <a:endParaRPr lang="en-US" dirty="0"/>
          </a:p>
        </p:txBody>
      </p:sp>
      <p:sp>
        <p:nvSpPr>
          <p:cNvPr id="27" name="Picture Placeholder 25">
            <a:extLst>
              <a:ext uri="{FF2B5EF4-FFF2-40B4-BE49-F238E27FC236}">
                <a16:creationId xmlns:a16="http://schemas.microsoft.com/office/drawing/2014/main" id="{761AD9FA-7307-5761-D0BA-429414231D6E}"/>
              </a:ext>
            </a:extLst>
          </p:cNvPr>
          <p:cNvSpPr>
            <a:spLocks noGrp="1"/>
          </p:cNvSpPr>
          <p:nvPr>
            <p:ph type="pic" sz="quarter" idx="15"/>
          </p:nvPr>
        </p:nvSpPr>
        <p:spPr>
          <a:xfrm>
            <a:off x="3710811" y="2624619"/>
            <a:ext cx="1892808" cy="1892808"/>
          </a:xfrm>
          <a:ln w="12700">
            <a:solidFill>
              <a:schemeClr val="tx1"/>
            </a:solidFill>
          </a:ln>
        </p:spPr>
        <p:txBody>
          <a:bodyPr anchor="ctr"/>
          <a:lstStyle>
            <a:lvl1pPr marL="0" indent="0" algn="ctr">
              <a:buNone/>
              <a:defRPr sz="1200"/>
            </a:lvl1pPr>
          </a:lstStyle>
          <a:p>
            <a:r>
              <a:rPr lang="en-US"/>
              <a:t>Click icon to add picture</a:t>
            </a:r>
            <a:endParaRPr lang="en-US" dirty="0"/>
          </a:p>
        </p:txBody>
      </p:sp>
      <p:sp>
        <p:nvSpPr>
          <p:cNvPr id="28" name="Picture Placeholder 25">
            <a:extLst>
              <a:ext uri="{FF2B5EF4-FFF2-40B4-BE49-F238E27FC236}">
                <a16:creationId xmlns:a16="http://schemas.microsoft.com/office/drawing/2014/main" id="{E90A1BAD-3EF2-3649-1433-36CC16B0077A}"/>
              </a:ext>
            </a:extLst>
          </p:cNvPr>
          <p:cNvSpPr>
            <a:spLocks noGrp="1"/>
          </p:cNvSpPr>
          <p:nvPr>
            <p:ph type="pic" sz="quarter" idx="16"/>
          </p:nvPr>
        </p:nvSpPr>
        <p:spPr>
          <a:xfrm>
            <a:off x="6583164" y="2624619"/>
            <a:ext cx="1892808" cy="1892808"/>
          </a:xfrm>
          <a:ln w="12700">
            <a:solidFill>
              <a:schemeClr val="tx1"/>
            </a:solidFill>
          </a:ln>
        </p:spPr>
        <p:txBody>
          <a:bodyPr anchor="ctr"/>
          <a:lstStyle>
            <a:lvl1pPr marL="0" indent="0" algn="ctr">
              <a:buNone/>
              <a:defRPr sz="1200"/>
            </a:lvl1pPr>
          </a:lstStyle>
          <a:p>
            <a:r>
              <a:rPr lang="en-US"/>
              <a:t>Click icon to add picture</a:t>
            </a:r>
            <a:endParaRPr lang="en-US" dirty="0"/>
          </a:p>
        </p:txBody>
      </p:sp>
      <p:sp>
        <p:nvSpPr>
          <p:cNvPr id="29" name="Picture Placeholder 25">
            <a:extLst>
              <a:ext uri="{FF2B5EF4-FFF2-40B4-BE49-F238E27FC236}">
                <a16:creationId xmlns:a16="http://schemas.microsoft.com/office/drawing/2014/main" id="{29620C04-A949-59BD-DB48-2D9657D56D93}"/>
              </a:ext>
            </a:extLst>
          </p:cNvPr>
          <p:cNvSpPr>
            <a:spLocks noGrp="1"/>
          </p:cNvSpPr>
          <p:nvPr>
            <p:ph type="pic" sz="quarter" idx="17"/>
          </p:nvPr>
        </p:nvSpPr>
        <p:spPr>
          <a:xfrm>
            <a:off x="9455516" y="2624619"/>
            <a:ext cx="1892808" cy="1892808"/>
          </a:xfrm>
          <a:ln w="12700">
            <a:solidFill>
              <a:schemeClr val="tx1"/>
            </a:solidFill>
          </a:ln>
        </p:spPr>
        <p:txBody>
          <a:bodyPr anchor="ctr"/>
          <a:lstStyle>
            <a:lvl1pPr marL="0" indent="0" algn="ctr">
              <a:buNone/>
              <a:defRPr sz="1200"/>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3F66E54D-8BCB-94BE-96AC-1DF03BC8E380}"/>
              </a:ext>
            </a:extLst>
          </p:cNvPr>
          <p:cNvSpPr>
            <a:spLocks noGrp="1"/>
          </p:cNvSpPr>
          <p:nvPr>
            <p:ph type="body" sz="quarter" idx="18"/>
          </p:nvPr>
        </p:nvSpPr>
        <p:spPr>
          <a:xfrm>
            <a:off x="877696" y="5001768"/>
            <a:ext cx="1883664" cy="365760"/>
          </a:xfrm>
        </p:spPr>
        <p:txBody>
          <a:bodyPr anchor="ctr"/>
          <a:lstStyle>
            <a:lvl1pPr marL="0" indent="0" algn="ctr">
              <a:lnSpc>
                <a:spcPct val="100000"/>
              </a:lnSpc>
              <a:spcBef>
                <a:spcPts val="0"/>
              </a:spcBef>
              <a:buNone/>
              <a:defRPr sz="1800" b="1" cap="all" spc="0" baseline="0">
                <a:latin typeface="+mj-lt"/>
              </a:defRPr>
            </a:lvl1pPr>
          </a:lstStyle>
          <a:p>
            <a:pPr lvl="0"/>
            <a:r>
              <a:rPr lang="en-US"/>
              <a:t>Click to edit Master text styles</a:t>
            </a:r>
          </a:p>
        </p:txBody>
      </p:sp>
      <p:sp>
        <p:nvSpPr>
          <p:cNvPr id="8" name="Text Placeholder 6">
            <a:extLst>
              <a:ext uri="{FF2B5EF4-FFF2-40B4-BE49-F238E27FC236}">
                <a16:creationId xmlns:a16="http://schemas.microsoft.com/office/drawing/2014/main" id="{565E13D5-A494-5C7B-7D8B-ACC5A9CC2B38}"/>
              </a:ext>
            </a:extLst>
          </p:cNvPr>
          <p:cNvSpPr>
            <a:spLocks noGrp="1"/>
          </p:cNvSpPr>
          <p:nvPr>
            <p:ph type="body" sz="quarter" idx="19"/>
          </p:nvPr>
        </p:nvSpPr>
        <p:spPr>
          <a:xfrm>
            <a:off x="3715383" y="5001768"/>
            <a:ext cx="1883664" cy="365760"/>
          </a:xfrm>
        </p:spPr>
        <p:txBody>
          <a:bodyPr anchor="ctr"/>
          <a:lstStyle>
            <a:lvl1pPr marL="0" indent="0" algn="ctr">
              <a:lnSpc>
                <a:spcPct val="100000"/>
              </a:lnSpc>
              <a:spcBef>
                <a:spcPts val="0"/>
              </a:spcBef>
              <a:buNone/>
              <a:defRPr sz="1800" b="1" cap="all" spc="0" baseline="0">
                <a:latin typeface="+mj-lt"/>
              </a:defRPr>
            </a:lvl1pPr>
          </a:lstStyle>
          <a:p>
            <a:pPr lvl="0"/>
            <a:r>
              <a:rPr lang="en-US"/>
              <a:t>Click to edit Master text styles</a:t>
            </a:r>
          </a:p>
        </p:txBody>
      </p:sp>
      <p:sp>
        <p:nvSpPr>
          <p:cNvPr id="9" name="Text Placeholder 6">
            <a:extLst>
              <a:ext uri="{FF2B5EF4-FFF2-40B4-BE49-F238E27FC236}">
                <a16:creationId xmlns:a16="http://schemas.microsoft.com/office/drawing/2014/main" id="{A5E9E9DB-B904-0E52-F36E-875DEF5561C6}"/>
              </a:ext>
            </a:extLst>
          </p:cNvPr>
          <p:cNvSpPr>
            <a:spLocks noGrp="1"/>
          </p:cNvSpPr>
          <p:nvPr>
            <p:ph type="body" sz="quarter" idx="20"/>
          </p:nvPr>
        </p:nvSpPr>
        <p:spPr>
          <a:xfrm>
            <a:off x="6587736" y="5001768"/>
            <a:ext cx="1883664" cy="365760"/>
          </a:xfrm>
        </p:spPr>
        <p:txBody>
          <a:bodyPr anchor="ctr"/>
          <a:lstStyle>
            <a:lvl1pPr marL="0" indent="0" algn="ctr">
              <a:lnSpc>
                <a:spcPct val="100000"/>
              </a:lnSpc>
              <a:spcBef>
                <a:spcPts val="0"/>
              </a:spcBef>
              <a:buNone/>
              <a:defRPr sz="1800" b="1" cap="all" spc="0" baseline="0">
                <a:latin typeface="+mj-lt"/>
              </a:defRPr>
            </a:lvl1pPr>
          </a:lstStyle>
          <a:p>
            <a:pPr lvl="0"/>
            <a:r>
              <a:rPr lang="en-US"/>
              <a:t>Click to edit Master text styles</a:t>
            </a:r>
          </a:p>
        </p:txBody>
      </p:sp>
      <p:sp>
        <p:nvSpPr>
          <p:cNvPr id="10" name="Text Placeholder 6">
            <a:extLst>
              <a:ext uri="{FF2B5EF4-FFF2-40B4-BE49-F238E27FC236}">
                <a16:creationId xmlns:a16="http://schemas.microsoft.com/office/drawing/2014/main" id="{0AFAB388-1703-05B3-FF78-8BD61D0DBF60}"/>
              </a:ext>
            </a:extLst>
          </p:cNvPr>
          <p:cNvSpPr>
            <a:spLocks noGrp="1"/>
          </p:cNvSpPr>
          <p:nvPr>
            <p:ph type="body" sz="quarter" idx="21"/>
          </p:nvPr>
        </p:nvSpPr>
        <p:spPr>
          <a:xfrm>
            <a:off x="9456420" y="4995055"/>
            <a:ext cx="1883664" cy="365760"/>
          </a:xfrm>
        </p:spPr>
        <p:txBody>
          <a:bodyPr anchor="ctr"/>
          <a:lstStyle>
            <a:lvl1pPr marL="0" indent="0" algn="ctr">
              <a:lnSpc>
                <a:spcPct val="100000"/>
              </a:lnSpc>
              <a:spcBef>
                <a:spcPts val="0"/>
              </a:spcBef>
              <a:buNone/>
              <a:defRPr sz="1800" b="1" cap="all" spc="0" baseline="0">
                <a:latin typeface="+mj-lt"/>
              </a:defRPr>
            </a:lvl1pPr>
          </a:lstStyle>
          <a:p>
            <a:pPr lvl="0"/>
            <a:r>
              <a:rPr lang="en-US"/>
              <a:t>Click to edit Master text styles</a:t>
            </a:r>
          </a:p>
        </p:txBody>
      </p:sp>
      <p:sp>
        <p:nvSpPr>
          <p:cNvPr id="11" name="Text Placeholder 6">
            <a:extLst>
              <a:ext uri="{FF2B5EF4-FFF2-40B4-BE49-F238E27FC236}">
                <a16:creationId xmlns:a16="http://schemas.microsoft.com/office/drawing/2014/main" id="{BC0F7A7B-C617-73EF-C258-1DE68E292A55}"/>
              </a:ext>
            </a:extLst>
          </p:cNvPr>
          <p:cNvSpPr>
            <a:spLocks noGrp="1"/>
          </p:cNvSpPr>
          <p:nvPr>
            <p:ph type="body" sz="quarter" idx="22"/>
          </p:nvPr>
        </p:nvSpPr>
        <p:spPr>
          <a:xfrm>
            <a:off x="877696" y="5477256"/>
            <a:ext cx="1883664" cy="365760"/>
          </a:xfrm>
        </p:spPr>
        <p:txBody>
          <a:bodyPr anchor="t"/>
          <a:lstStyle>
            <a:lvl1pPr marL="0" indent="0" algn="ctr">
              <a:lnSpc>
                <a:spcPct val="100000"/>
              </a:lnSpc>
              <a:spcBef>
                <a:spcPts val="0"/>
              </a:spcBef>
              <a:buNone/>
              <a:defRPr sz="1400" b="0" cap="none" spc="0" baseline="0">
                <a:latin typeface="+mn-lt"/>
              </a:defRPr>
            </a:lvl1pPr>
          </a:lstStyle>
          <a:p>
            <a:pPr lvl="0"/>
            <a:r>
              <a:rPr lang="en-US"/>
              <a:t>Click to edit Master text styles</a:t>
            </a:r>
          </a:p>
        </p:txBody>
      </p:sp>
      <p:sp>
        <p:nvSpPr>
          <p:cNvPr id="12" name="Text Placeholder 6">
            <a:extLst>
              <a:ext uri="{FF2B5EF4-FFF2-40B4-BE49-F238E27FC236}">
                <a16:creationId xmlns:a16="http://schemas.microsoft.com/office/drawing/2014/main" id="{8505B010-0DE0-160A-8F55-99CBBD0B51C0}"/>
              </a:ext>
            </a:extLst>
          </p:cNvPr>
          <p:cNvSpPr>
            <a:spLocks noGrp="1"/>
          </p:cNvSpPr>
          <p:nvPr>
            <p:ph type="body" sz="quarter" idx="23"/>
          </p:nvPr>
        </p:nvSpPr>
        <p:spPr>
          <a:xfrm>
            <a:off x="3715383" y="5477256"/>
            <a:ext cx="1883664" cy="365760"/>
          </a:xfrm>
        </p:spPr>
        <p:txBody>
          <a:bodyPr anchor="t"/>
          <a:lstStyle>
            <a:lvl1pPr marL="0" indent="0" algn="ctr">
              <a:lnSpc>
                <a:spcPct val="100000"/>
              </a:lnSpc>
              <a:spcBef>
                <a:spcPts val="0"/>
              </a:spcBef>
              <a:buNone/>
              <a:defRPr sz="1400" b="0" cap="none" spc="0" baseline="0">
                <a:latin typeface="+mn-lt"/>
              </a:defRPr>
            </a:lvl1pPr>
          </a:lstStyle>
          <a:p>
            <a:pPr lvl="0"/>
            <a:r>
              <a:rPr lang="en-US"/>
              <a:t>Click to edit Master text styles</a:t>
            </a:r>
          </a:p>
        </p:txBody>
      </p:sp>
      <p:sp>
        <p:nvSpPr>
          <p:cNvPr id="13" name="Text Placeholder 6">
            <a:extLst>
              <a:ext uri="{FF2B5EF4-FFF2-40B4-BE49-F238E27FC236}">
                <a16:creationId xmlns:a16="http://schemas.microsoft.com/office/drawing/2014/main" id="{B587A03F-BE4E-C7A4-28CD-3B4C581E5537}"/>
              </a:ext>
            </a:extLst>
          </p:cNvPr>
          <p:cNvSpPr>
            <a:spLocks noGrp="1"/>
          </p:cNvSpPr>
          <p:nvPr>
            <p:ph type="body" sz="quarter" idx="24"/>
          </p:nvPr>
        </p:nvSpPr>
        <p:spPr>
          <a:xfrm>
            <a:off x="6587736" y="5477256"/>
            <a:ext cx="1883664" cy="365760"/>
          </a:xfrm>
        </p:spPr>
        <p:txBody>
          <a:bodyPr anchor="t"/>
          <a:lstStyle>
            <a:lvl1pPr marL="0" indent="0" algn="ctr">
              <a:lnSpc>
                <a:spcPct val="100000"/>
              </a:lnSpc>
              <a:spcBef>
                <a:spcPts val="0"/>
              </a:spcBef>
              <a:buNone/>
              <a:defRPr sz="1400" b="0" cap="none" spc="0" baseline="0">
                <a:latin typeface="+mn-lt"/>
              </a:defRPr>
            </a:lvl1pPr>
          </a:lstStyle>
          <a:p>
            <a:pPr lvl="0"/>
            <a:r>
              <a:rPr lang="en-US"/>
              <a:t>Click to edit Master text styles</a:t>
            </a:r>
          </a:p>
        </p:txBody>
      </p:sp>
      <p:sp>
        <p:nvSpPr>
          <p:cNvPr id="15" name="Text Placeholder 6">
            <a:extLst>
              <a:ext uri="{FF2B5EF4-FFF2-40B4-BE49-F238E27FC236}">
                <a16:creationId xmlns:a16="http://schemas.microsoft.com/office/drawing/2014/main" id="{AAE93713-B7D7-8AA5-A8BF-59C7A0F464F2}"/>
              </a:ext>
            </a:extLst>
          </p:cNvPr>
          <p:cNvSpPr>
            <a:spLocks noGrp="1"/>
          </p:cNvSpPr>
          <p:nvPr>
            <p:ph type="body" sz="quarter" idx="25"/>
          </p:nvPr>
        </p:nvSpPr>
        <p:spPr>
          <a:xfrm>
            <a:off x="9456420" y="5477256"/>
            <a:ext cx="1883664" cy="365760"/>
          </a:xfrm>
        </p:spPr>
        <p:txBody>
          <a:bodyPr anchor="t"/>
          <a:lstStyle>
            <a:lvl1pPr marL="0" indent="0" algn="ctr">
              <a:lnSpc>
                <a:spcPct val="100000"/>
              </a:lnSpc>
              <a:spcBef>
                <a:spcPts val="0"/>
              </a:spcBef>
              <a:buNone/>
              <a:defRPr sz="1400" b="0" cap="none" spc="0" baseline="0">
                <a:latin typeface="+mn-lt"/>
              </a:defRPr>
            </a:lvl1pPr>
          </a:lstStyle>
          <a:p>
            <a:pPr lvl="0"/>
            <a:r>
              <a:rPr lang="en-US"/>
              <a:t>Click to edit Master text styles</a:t>
            </a:r>
          </a:p>
        </p:txBody>
      </p:sp>
    </p:spTree>
    <p:extLst>
      <p:ext uri="{BB962C8B-B14F-4D97-AF65-F5344CB8AC3E}">
        <p14:creationId xmlns:p14="http://schemas.microsoft.com/office/powerpoint/2010/main" val="2193134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71600-BED0-74AC-E859-D58783F02246}"/>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37CF5505-6B6A-48E5-4975-2D3C5B735E22}"/>
              </a:ext>
            </a:extLst>
          </p:cNvPr>
          <p:cNvSpPr/>
          <p:nvPr userDrawn="1"/>
        </p:nvSpPr>
        <p:spPr>
          <a:xfrm>
            <a:off x="859536" y="1316736"/>
            <a:ext cx="1920240" cy="1920240"/>
          </a:xfrm>
          <a:prstGeom prst="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B205CAC1-7E1B-02CD-1894-8E1B2435F15E}"/>
              </a:ext>
            </a:extLst>
          </p:cNvPr>
          <p:cNvSpPr/>
          <p:nvPr userDrawn="1"/>
        </p:nvSpPr>
        <p:spPr>
          <a:xfrm>
            <a:off x="9473184" y="1316736"/>
            <a:ext cx="1920240" cy="1920240"/>
          </a:xfrm>
          <a:prstGeom prst="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3AC60B15-4ACB-C28D-352E-000AEA2C5356}"/>
              </a:ext>
            </a:extLst>
          </p:cNvPr>
          <p:cNvSpPr/>
          <p:nvPr userDrawn="1"/>
        </p:nvSpPr>
        <p:spPr>
          <a:xfrm>
            <a:off x="6601968" y="1316736"/>
            <a:ext cx="1920240" cy="1920240"/>
          </a:xfrm>
          <a:prstGeom prst="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49FEE9F7-D771-4EFD-C9C4-3E9D3A7F5EDC}"/>
              </a:ext>
            </a:extLst>
          </p:cNvPr>
          <p:cNvSpPr/>
          <p:nvPr userDrawn="1"/>
        </p:nvSpPr>
        <p:spPr>
          <a:xfrm>
            <a:off x="3730752" y="1316736"/>
            <a:ext cx="1920240" cy="1920240"/>
          </a:xfrm>
          <a:prstGeom prst="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Picture Placeholder 25">
            <a:extLst>
              <a:ext uri="{FF2B5EF4-FFF2-40B4-BE49-F238E27FC236}">
                <a16:creationId xmlns:a16="http://schemas.microsoft.com/office/drawing/2014/main" id="{5D79FB56-06D0-0403-1382-8CC187396650}"/>
              </a:ext>
            </a:extLst>
          </p:cNvPr>
          <p:cNvSpPr>
            <a:spLocks noGrp="1"/>
          </p:cNvSpPr>
          <p:nvPr>
            <p:ph type="pic" sz="quarter" idx="14"/>
          </p:nvPr>
        </p:nvSpPr>
        <p:spPr>
          <a:xfrm>
            <a:off x="1005840" y="1463040"/>
            <a:ext cx="1627632" cy="1627632"/>
          </a:xfrm>
          <a:ln w="12700">
            <a:solidFill>
              <a:schemeClr val="tx1"/>
            </a:solidFill>
          </a:ln>
        </p:spPr>
        <p:txBody>
          <a:bodyPr anchor="ctr"/>
          <a:lstStyle>
            <a:lvl1pPr marL="0" indent="0" algn="ctr">
              <a:buNone/>
              <a:defRPr sz="1200"/>
            </a:lvl1pPr>
          </a:lstStyle>
          <a:p>
            <a:r>
              <a:rPr lang="en-US"/>
              <a:t>Click icon to add picture</a:t>
            </a:r>
            <a:endParaRPr lang="en-US" dirty="0"/>
          </a:p>
        </p:txBody>
      </p:sp>
      <p:sp>
        <p:nvSpPr>
          <p:cNvPr id="27" name="Picture Placeholder 25">
            <a:extLst>
              <a:ext uri="{FF2B5EF4-FFF2-40B4-BE49-F238E27FC236}">
                <a16:creationId xmlns:a16="http://schemas.microsoft.com/office/drawing/2014/main" id="{761AD9FA-7307-5761-D0BA-429414231D6E}"/>
              </a:ext>
            </a:extLst>
          </p:cNvPr>
          <p:cNvSpPr>
            <a:spLocks noGrp="1"/>
          </p:cNvSpPr>
          <p:nvPr>
            <p:ph type="pic" sz="quarter" idx="15"/>
          </p:nvPr>
        </p:nvSpPr>
        <p:spPr>
          <a:xfrm>
            <a:off x="3877056" y="1463040"/>
            <a:ext cx="1627632" cy="1627632"/>
          </a:xfrm>
          <a:ln w="12700">
            <a:solidFill>
              <a:schemeClr val="tx1"/>
            </a:solidFill>
          </a:ln>
        </p:spPr>
        <p:txBody>
          <a:bodyPr anchor="ctr"/>
          <a:lstStyle>
            <a:lvl1pPr marL="0" indent="0" algn="ctr">
              <a:buNone/>
              <a:defRPr sz="1200"/>
            </a:lvl1pPr>
          </a:lstStyle>
          <a:p>
            <a:r>
              <a:rPr lang="en-US"/>
              <a:t>Click icon to add picture</a:t>
            </a:r>
            <a:endParaRPr lang="en-US" dirty="0"/>
          </a:p>
        </p:txBody>
      </p:sp>
      <p:sp>
        <p:nvSpPr>
          <p:cNvPr id="28" name="Picture Placeholder 25">
            <a:extLst>
              <a:ext uri="{FF2B5EF4-FFF2-40B4-BE49-F238E27FC236}">
                <a16:creationId xmlns:a16="http://schemas.microsoft.com/office/drawing/2014/main" id="{E90A1BAD-3EF2-3649-1433-36CC16B0077A}"/>
              </a:ext>
            </a:extLst>
          </p:cNvPr>
          <p:cNvSpPr>
            <a:spLocks noGrp="1"/>
          </p:cNvSpPr>
          <p:nvPr>
            <p:ph type="pic" sz="quarter" idx="16"/>
          </p:nvPr>
        </p:nvSpPr>
        <p:spPr>
          <a:xfrm>
            <a:off x="6748272" y="1463040"/>
            <a:ext cx="1627632" cy="1627632"/>
          </a:xfrm>
          <a:ln w="12700">
            <a:solidFill>
              <a:schemeClr val="tx1"/>
            </a:solidFill>
          </a:ln>
        </p:spPr>
        <p:txBody>
          <a:bodyPr anchor="ctr"/>
          <a:lstStyle>
            <a:lvl1pPr marL="0" indent="0" algn="ctr">
              <a:buNone/>
              <a:defRPr sz="1200"/>
            </a:lvl1pPr>
          </a:lstStyle>
          <a:p>
            <a:r>
              <a:rPr lang="en-US"/>
              <a:t>Click icon to add picture</a:t>
            </a:r>
            <a:endParaRPr lang="en-US" dirty="0"/>
          </a:p>
        </p:txBody>
      </p:sp>
      <p:sp>
        <p:nvSpPr>
          <p:cNvPr id="29" name="Picture Placeholder 25">
            <a:extLst>
              <a:ext uri="{FF2B5EF4-FFF2-40B4-BE49-F238E27FC236}">
                <a16:creationId xmlns:a16="http://schemas.microsoft.com/office/drawing/2014/main" id="{29620C04-A949-59BD-DB48-2D9657D56D93}"/>
              </a:ext>
            </a:extLst>
          </p:cNvPr>
          <p:cNvSpPr>
            <a:spLocks noGrp="1"/>
          </p:cNvSpPr>
          <p:nvPr>
            <p:ph type="pic" sz="quarter" idx="17"/>
          </p:nvPr>
        </p:nvSpPr>
        <p:spPr>
          <a:xfrm>
            <a:off x="9619488" y="1463040"/>
            <a:ext cx="1627632" cy="1627632"/>
          </a:xfrm>
          <a:ln w="12700">
            <a:solidFill>
              <a:schemeClr val="tx1"/>
            </a:solidFill>
          </a:ln>
        </p:spPr>
        <p:txBody>
          <a:bodyPr anchor="ctr"/>
          <a:lstStyle>
            <a:lvl1pPr marL="0" indent="0" algn="ctr">
              <a:buNone/>
              <a:defRPr sz="1200"/>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3F66E54D-8BCB-94BE-96AC-1DF03BC8E380}"/>
              </a:ext>
            </a:extLst>
          </p:cNvPr>
          <p:cNvSpPr>
            <a:spLocks noGrp="1"/>
          </p:cNvSpPr>
          <p:nvPr>
            <p:ph type="body" sz="quarter" idx="18"/>
          </p:nvPr>
        </p:nvSpPr>
        <p:spPr>
          <a:xfrm>
            <a:off x="551871" y="3310128"/>
            <a:ext cx="2542032" cy="265176"/>
          </a:xfrm>
        </p:spPr>
        <p:txBody>
          <a:bodyPr anchor="ctr"/>
          <a:lstStyle>
            <a:lvl1pPr marL="0" indent="0" algn="ctr">
              <a:lnSpc>
                <a:spcPct val="100000"/>
              </a:lnSpc>
              <a:spcBef>
                <a:spcPts val="0"/>
              </a:spcBef>
              <a:buNone/>
              <a:defRPr sz="1600" b="1" cap="all" spc="20" baseline="0">
                <a:latin typeface="+mj-lt"/>
              </a:defRPr>
            </a:lvl1pPr>
          </a:lstStyle>
          <a:p>
            <a:pPr lvl="0"/>
            <a:r>
              <a:rPr lang="en-US"/>
              <a:t>Click to edit Master text styles</a:t>
            </a:r>
          </a:p>
        </p:txBody>
      </p:sp>
      <p:sp>
        <p:nvSpPr>
          <p:cNvPr id="8" name="Text Placeholder 6">
            <a:extLst>
              <a:ext uri="{FF2B5EF4-FFF2-40B4-BE49-F238E27FC236}">
                <a16:creationId xmlns:a16="http://schemas.microsoft.com/office/drawing/2014/main" id="{565E13D5-A494-5C7B-7D8B-ACC5A9CC2B38}"/>
              </a:ext>
            </a:extLst>
          </p:cNvPr>
          <p:cNvSpPr>
            <a:spLocks noGrp="1"/>
          </p:cNvSpPr>
          <p:nvPr>
            <p:ph type="body" sz="quarter" idx="19"/>
          </p:nvPr>
        </p:nvSpPr>
        <p:spPr>
          <a:xfrm>
            <a:off x="3425459" y="3310128"/>
            <a:ext cx="2542032" cy="265176"/>
          </a:xfrm>
        </p:spPr>
        <p:txBody>
          <a:bodyPr anchor="ctr"/>
          <a:lstStyle>
            <a:lvl1pPr marL="0" indent="0" algn="ctr">
              <a:lnSpc>
                <a:spcPct val="100000"/>
              </a:lnSpc>
              <a:spcBef>
                <a:spcPts val="0"/>
              </a:spcBef>
              <a:buNone/>
              <a:defRPr sz="1600" b="1" cap="all" spc="20" baseline="0">
                <a:latin typeface="+mj-lt"/>
              </a:defRPr>
            </a:lvl1pPr>
          </a:lstStyle>
          <a:p>
            <a:pPr lvl="0"/>
            <a:r>
              <a:rPr lang="en-US"/>
              <a:t>Click to edit Master text styles</a:t>
            </a:r>
          </a:p>
        </p:txBody>
      </p:sp>
      <p:sp>
        <p:nvSpPr>
          <p:cNvPr id="9" name="Text Placeholder 6">
            <a:extLst>
              <a:ext uri="{FF2B5EF4-FFF2-40B4-BE49-F238E27FC236}">
                <a16:creationId xmlns:a16="http://schemas.microsoft.com/office/drawing/2014/main" id="{A5E9E9DB-B904-0E52-F36E-875DEF5561C6}"/>
              </a:ext>
            </a:extLst>
          </p:cNvPr>
          <p:cNvSpPr>
            <a:spLocks noGrp="1"/>
          </p:cNvSpPr>
          <p:nvPr>
            <p:ph type="body" sz="quarter" idx="20"/>
          </p:nvPr>
        </p:nvSpPr>
        <p:spPr>
          <a:xfrm>
            <a:off x="6299047" y="3310128"/>
            <a:ext cx="2542032" cy="265176"/>
          </a:xfrm>
        </p:spPr>
        <p:txBody>
          <a:bodyPr anchor="ctr"/>
          <a:lstStyle>
            <a:lvl1pPr marL="0" indent="0" algn="ctr">
              <a:lnSpc>
                <a:spcPct val="100000"/>
              </a:lnSpc>
              <a:spcBef>
                <a:spcPts val="0"/>
              </a:spcBef>
              <a:buNone/>
              <a:defRPr sz="1600" b="1" cap="all" spc="20" baseline="0">
                <a:latin typeface="+mj-lt"/>
              </a:defRPr>
            </a:lvl1pPr>
          </a:lstStyle>
          <a:p>
            <a:pPr lvl="0"/>
            <a:r>
              <a:rPr lang="en-US"/>
              <a:t>Click to edit Master text styles</a:t>
            </a:r>
          </a:p>
        </p:txBody>
      </p:sp>
      <p:sp>
        <p:nvSpPr>
          <p:cNvPr id="10" name="Text Placeholder 6">
            <a:extLst>
              <a:ext uri="{FF2B5EF4-FFF2-40B4-BE49-F238E27FC236}">
                <a16:creationId xmlns:a16="http://schemas.microsoft.com/office/drawing/2014/main" id="{0AFAB388-1703-05B3-FF78-8BD61D0DBF60}"/>
              </a:ext>
            </a:extLst>
          </p:cNvPr>
          <p:cNvSpPr>
            <a:spLocks noGrp="1"/>
          </p:cNvSpPr>
          <p:nvPr>
            <p:ph type="body" sz="quarter" idx="21"/>
          </p:nvPr>
        </p:nvSpPr>
        <p:spPr>
          <a:xfrm>
            <a:off x="9172635" y="3310128"/>
            <a:ext cx="2542032" cy="265176"/>
          </a:xfrm>
        </p:spPr>
        <p:txBody>
          <a:bodyPr anchor="ctr"/>
          <a:lstStyle>
            <a:lvl1pPr marL="0" indent="0" algn="ctr">
              <a:lnSpc>
                <a:spcPct val="100000"/>
              </a:lnSpc>
              <a:spcBef>
                <a:spcPts val="0"/>
              </a:spcBef>
              <a:buNone/>
              <a:defRPr sz="1600" b="1" cap="all" spc="20" baseline="0">
                <a:latin typeface="+mj-lt"/>
              </a:defRPr>
            </a:lvl1pPr>
          </a:lstStyle>
          <a:p>
            <a:pPr lvl="0"/>
            <a:r>
              <a:rPr lang="en-US"/>
              <a:t>Click to edit Master text styles</a:t>
            </a:r>
          </a:p>
        </p:txBody>
      </p:sp>
      <p:sp>
        <p:nvSpPr>
          <p:cNvPr id="11" name="Text Placeholder 6">
            <a:extLst>
              <a:ext uri="{FF2B5EF4-FFF2-40B4-BE49-F238E27FC236}">
                <a16:creationId xmlns:a16="http://schemas.microsoft.com/office/drawing/2014/main" id="{BC0F7A7B-C617-73EF-C258-1DE68E292A55}"/>
              </a:ext>
            </a:extLst>
          </p:cNvPr>
          <p:cNvSpPr>
            <a:spLocks noGrp="1"/>
          </p:cNvSpPr>
          <p:nvPr>
            <p:ph type="body" sz="quarter" idx="22"/>
          </p:nvPr>
        </p:nvSpPr>
        <p:spPr>
          <a:xfrm>
            <a:off x="620451" y="3547872"/>
            <a:ext cx="2404872" cy="265176"/>
          </a:xfrm>
        </p:spPr>
        <p:txBody>
          <a:bodyPr anchor="ctr"/>
          <a:lstStyle>
            <a:lvl1pPr marL="0" indent="0" algn="ctr">
              <a:lnSpc>
                <a:spcPct val="100000"/>
              </a:lnSpc>
              <a:spcBef>
                <a:spcPts val="0"/>
              </a:spcBef>
              <a:buNone/>
              <a:defRPr sz="1400" b="0" cap="none" spc="20" baseline="0">
                <a:latin typeface="+mn-lt"/>
              </a:defRPr>
            </a:lvl1pPr>
          </a:lstStyle>
          <a:p>
            <a:pPr lvl="0"/>
            <a:r>
              <a:rPr lang="en-US"/>
              <a:t>Click to edit Master text styles</a:t>
            </a:r>
          </a:p>
        </p:txBody>
      </p:sp>
      <p:sp>
        <p:nvSpPr>
          <p:cNvPr id="12" name="Text Placeholder 6">
            <a:extLst>
              <a:ext uri="{FF2B5EF4-FFF2-40B4-BE49-F238E27FC236}">
                <a16:creationId xmlns:a16="http://schemas.microsoft.com/office/drawing/2014/main" id="{8505B010-0DE0-160A-8F55-99CBBD0B51C0}"/>
              </a:ext>
            </a:extLst>
          </p:cNvPr>
          <p:cNvSpPr>
            <a:spLocks noGrp="1"/>
          </p:cNvSpPr>
          <p:nvPr>
            <p:ph type="body" sz="quarter" idx="23"/>
          </p:nvPr>
        </p:nvSpPr>
        <p:spPr>
          <a:xfrm>
            <a:off x="3494039" y="3547872"/>
            <a:ext cx="2404872" cy="265176"/>
          </a:xfrm>
        </p:spPr>
        <p:txBody>
          <a:bodyPr anchor="ctr"/>
          <a:lstStyle>
            <a:lvl1pPr marL="0" indent="0" algn="ctr">
              <a:lnSpc>
                <a:spcPct val="100000"/>
              </a:lnSpc>
              <a:spcBef>
                <a:spcPts val="0"/>
              </a:spcBef>
              <a:buNone/>
              <a:defRPr sz="1400" b="0" cap="none" spc="20" baseline="0">
                <a:latin typeface="+mn-lt"/>
              </a:defRPr>
            </a:lvl1pPr>
          </a:lstStyle>
          <a:p>
            <a:pPr lvl="0"/>
            <a:r>
              <a:rPr lang="en-US"/>
              <a:t>Click to edit Master text styles</a:t>
            </a:r>
          </a:p>
        </p:txBody>
      </p:sp>
      <p:sp>
        <p:nvSpPr>
          <p:cNvPr id="13" name="Text Placeholder 6">
            <a:extLst>
              <a:ext uri="{FF2B5EF4-FFF2-40B4-BE49-F238E27FC236}">
                <a16:creationId xmlns:a16="http://schemas.microsoft.com/office/drawing/2014/main" id="{B587A03F-BE4E-C7A4-28CD-3B4C581E5537}"/>
              </a:ext>
            </a:extLst>
          </p:cNvPr>
          <p:cNvSpPr>
            <a:spLocks noGrp="1"/>
          </p:cNvSpPr>
          <p:nvPr>
            <p:ph type="body" sz="quarter" idx="24"/>
          </p:nvPr>
        </p:nvSpPr>
        <p:spPr>
          <a:xfrm>
            <a:off x="6367627" y="3547872"/>
            <a:ext cx="2404872" cy="265176"/>
          </a:xfrm>
        </p:spPr>
        <p:txBody>
          <a:bodyPr anchor="ctr"/>
          <a:lstStyle>
            <a:lvl1pPr marL="0" indent="0" algn="ctr">
              <a:lnSpc>
                <a:spcPct val="100000"/>
              </a:lnSpc>
              <a:spcBef>
                <a:spcPts val="0"/>
              </a:spcBef>
              <a:buNone/>
              <a:defRPr sz="1400" b="0" cap="none" spc="20" baseline="0">
                <a:latin typeface="+mn-lt"/>
              </a:defRPr>
            </a:lvl1pPr>
          </a:lstStyle>
          <a:p>
            <a:pPr lvl="0"/>
            <a:r>
              <a:rPr lang="en-US"/>
              <a:t>Click to edit Master text styles</a:t>
            </a:r>
          </a:p>
        </p:txBody>
      </p:sp>
      <p:sp>
        <p:nvSpPr>
          <p:cNvPr id="15" name="Text Placeholder 6">
            <a:extLst>
              <a:ext uri="{FF2B5EF4-FFF2-40B4-BE49-F238E27FC236}">
                <a16:creationId xmlns:a16="http://schemas.microsoft.com/office/drawing/2014/main" id="{AAE93713-B7D7-8AA5-A8BF-59C7A0F464F2}"/>
              </a:ext>
            </a:extLst>
          </p:cNvPr>
          <p:cNvSpPr>
            <a:spLocks noGrp="1"/>
          </p:cNvSpPr>
          <p:nvPr>
            <p:ph type="body" sz="quarter" idx="25"/>
          </p:nvPr>
        </p:nvSpPr>
        <p:spPr>
          <a:xfrm>
            <a:off x="9241215" y="3547872"/>
            <a:ext cx="2404872" cy="265176"/>
          </a:xfrm>
        </p:spPr>
        <p:txBody>
          <a:bodyPr anchor="ctr"/>
          <a:lstStyle>
            <a:lvl1pPr marL="0" indent="0" algn="ctr">
              <a:lnSpc>
                <a:spcPct val="100000"/>
              </a:lnSpc>
              <a:spcBef>
                <a:spcPts val="0"/>
              </a:spcBef>
              <a:buNone/>
              <a:defRPr sz="1400" b="0" cap="none" spc="20" baseline="0">
                <a:latin typeface="+mn-lt"/>
              </a:defRPr>
            </a:lvl1pPr>
          </a:lstStyle>
          <a:p>
            <a:pPr lvl="0"/>
            <a:r>
              <a:rPr lang="en-US"/>
              <a:t>Click to edit Master text styles</a:t>
            </a:r>
          </a:p>
        </p:txBody>
      </p:sp>
      <p:sp>
        <p:nvSpPr>
          <p:cNvPr id="6" name="Rectangle 5">
            <a:extLst>
              <a:ext uri="{FF2B5EF4-FFF2-40B4-BE49-F238E27FC236}">
                <a16:creationId xmlns:a16="http://schemas.microsoft.com/office/drawing/2014/main" id="{D2694D5D-D114-545E-8968-EE52F1FAACD9}"/>
              </a:ext>
            </a:extLst>
          </p:cNvPr>
          <p:cNvSpPr/>
          <p:nvPr userDrawn="1"/>
        </p:nvSpPr>
        <p:spPr>
          <a:xfrm>
            <a:off x="891094" y="4046638"/>
            <a:ext cx="1920240" cy="1920240"/>
          </a:xfrm>
          <a:prstGeom prst="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21F0EA9-F152-D4A8-60CA-876313A12A0F}"/>
              </a:ext>
            </a:extLst>
          </p:cNvPr>
          <p:cNvSpPr/>
          <p:nvPr userDrawn="1"/>
        </p:nvSpPr>
        <p:spPr>
          <a:xfrm>
            <a:off x="9504742" y="4046638"/>
            <a:ext cx="1920240" cy="1920240"/>
          </a:xfrm>
          <a:prstGeom prst="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529A927-D447-C6DB-D0DF-295C86F7F543}"/>
              </a:ext>
            </a:extLst>
          </p:cNvPr>
          <p:cNvSpPr/>
          <p:nvPr userDrawn="1"/>
        </p:nvSpPr>
        <p:spPr>
          <a:xfrm>
            <a:off x="6633526" y="4046638"/>
            <a:ext cx="1920240" cy="1920240"/>
          </a:xfrm>
          <a:prstGeom prst="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16B43E8A-FF02-8CD2-CA08-4C1AE2DC9896}"/>
              </a:ext>
            </a:extLst>
          </p:cNvPr>
          <p:cNvSpPr/>
          <p:nvPr userDrawn="1"/>
        </p:nvSpPr>
        <p:spPr>
          <a:xfrm>
            <a:off x="3762310" y="4046638"/>
            <a:ext cx="1920240" cy="1920240"/>
          </a:xfrm>
          <a:prstGeom prst="rect">
            <a:avLst/>
          </a:prstGeom>
          <a:solidFill>
            <a:schemeClr val="accent4"/>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25">
            <a:extLst>
              <a:ext uri="{FF2B5EF4-FFF2-40B4-BE49-F238E27FC236}">
                <a16:creationId xmlns:a16="http://schemas.microsoft.com/office/drawing/2014/main" id="{3132BE3B-1EE9-7716-ECB5-8BC0B89EAEBF}"/>
              </a:ext>
            </a:extLst>
          </p:cNvPr>
          <p:cNvSpPr>
            <a:spLocks noGrp="1"/>
          </p:cNvSpPr>
          <p:nvPr>
            <p:ph type="pic" sz="quarter" idx="26"/>
          </p:nvPr>
        </p:nvSpPr>
        <p:spPr>
          <a:xfrm>
            <a:off x="1037398" y="4192942"/>
            <a:ext cx="1627632" cy="1627632"/>
          </a:xfrm>
          <a:ln w="12700">
            <a:solidFill>
              <a:schemeClr val="tx1"/>
            </a:solidFill>
          </a:ln>
        </p:spPr>
        <p:txBody>
          <a:bodyPr anchor="ctr"/>
          <a:lstStyle>
            <a:lvl1pPr marL="0" indent="0" algn="ctr">
              <a:buNone/>
              <a:defRPr sz="1200"/>
            </a:lvl1pPr>
          </a:lstStyle>
          <a:p>
            <a:r>
              <a:rPr lang="en-US"/>
              <a:t>Click icon to add picture</a:t>
            </a:r>
            <a:endParaRPr lang="en-US" dirty="0"/>
          </a:p>
        </p:txBody>
      </p:sp>
      <p:sp>
        <p:nvSpPr>
          <p:cNvPr id="21" name="Picture Placeholder 25">
            <a:extLst>
              <a:ext uri="{FF2B5EF4-FFF2-40B4-BE49-F238E27FC236}">
                <a16:creationId xmlns:a16="http://schemas.microsoft.com/office/drawing/2014/main" id="{FE921522-E652-E53C-FF12-51A48357AF8D}"/>
              </a:ext>
            </a:extLst>
          </p:cNvPr>
          <p:cNvSpPr>
            <a:spLocks noGrp="1"/>
          </p:cNvSpPr>
          <p:nvPr>
            <p:ph type="pic" sz="quarter" idx="27"/>
          </p:nvPr>
        </p:nvSpPr>
        <p:spPr>
          <a:xfrm>
            <a:off x="3908614" y="4192942"/>
            <a:ext cx="1627632" cy="1627632"/>
          </a:xfrm>
          <a:ln w="12700">
            <a:solidFill>
              <a:schemeClr val="tx1"/>
            </a:solidFill>
          </a:ln>
        </p:spPr>
        <p:txBody>
          <a:bodyPr anchor="ctr"/>
          <a:lstStyle>
            <a:lvl1pPr marL="0" indent="0" algn="ctr">
              <a:buNone/>
              <a:defRPr sz="1200"/>
            </a:lvl1pPr>
          </a:lstStyle>
          <a:p>
            <a:r>
              <a:rPr lang="en-US"/>
              <a:t>Click icon to add picture</a:t>
            </a:r>
            <a:endParaRPr lang="en-US" dirty="0"/>
          </a:p>
        </p:txBody>
      </p:sp>
      <p:sp>
        <p:nvSpPr>
          <p:cNvPr id="25" name="Picture Placeholder 25">
            <a:extLst>
              <a:ext uri="{FF2B5EF4-FFF2-40B4-BE49-F238E27FC236}">
                <a16:creationId xmlns:a16="http://schemas.microsoft.com/office/drawing/2014/main" id="{214CB254-16F9-3553-594E-EB218F232065}"/>
              </a:ext>
            </a:extLst>
          </p:cNvPr>
          <p:cNvSpPr>
            <a:spLocks noGrp="1"/>
          </p:cNvSpPr>
          <p:nvPr>
            <p:ph type="pic" sz="quarter" idx="28"/>
          </p:nvPr>
        </p:nvSpPr>
        <p:spPr>
          <a:xfrm>
            <a:off x="6779830" y="4192942"/>
            <a:ext cx="1627632" cy="1627632"/>
          </a:xfrm>
          <a:ln w="12700">
            <a:solidFill>
              <a:schemeClr val="tx1"/>
            </a:solidFill>
          </a:ln>
        </p:spPr>
        <p:txBody>
          <a:bodyPr anchor="ctr"/>
          <a:lstStyle>
            <a:lvl1pPr marL="0" indent="0" algn="ctr">
              <a:buNone/>
              <a:defRPr sz="1200"/>
            </a:lvl1pPr>
          </a:lstStyle>
          <a:p>
            <a:r>
              <a:rPr lang="en-US"/>
              <a:t>Click icon to add picture</a:t>
            </a:r>
            <a:endParaRPr lang="en-US" dirty="0"/>
          </a:p>
        </p:txBody>
      </p:sp>
      <p:sp>
        <p:nvSpPr>
          <p:cNvPr id="30" name="Picture Placeholder 25">
            <a:extLst>
              <a:ext uri="{FF2B5EF4-FFF2-40B4-BE49-F238E27FC236}">
                <a16:creationId xmlns:a16="http://schemas.microsoft.com/office/drawing/2014/main" id="{7A9EC28A-341B-93AD-0878-FD6FB1FA09A8}"/>
              </a:ext>
            </a:extLst>
          </p:cNvPr>
          <p:cNvSpPr>
            <a:spLocks noGrp="1"/>
          </p:cNvSpPr>
          <p:nvPr>
            <p:ph type="pic" sz="quarter" idx="29"/>
          </p:nvPr>
        </p:nvSpPr>
        <p:spPr>
          <a:xfrm>
            <a:off x="9651046" y="4192942"/>
            <a:ext cx="1627632" cy="1627632"/>
          </a:xfrm>
          <a:ln w="12700">
            <a:solidFill>
              <a:schemeClr val="tx1"/>
            </a:solidFill>
          </a:ln>
        </p:spPr>
        <p:txBody>
          <a:bodyPr anchor="ctr"/>
          <a:lstStyle>
            <a:lvl1pPr marL="0" indent="0" algn="ctr">
              <a:buNone/>
              <a:defRPr sz="1200"/>
            </a:lvl1pPr>
          </a:lstStyle>
          <a:p>
            <a:r>
              <a:rPr lang="en-US"/>
              <a:t>Click icon to add picture</a:t>
            </a:r>
            <a:endParaRPr lang="en-US" dirty="0"/>
          </a:p>
        </p:txBody>
      </p:sp>
      <p:sp>
        <p:nvSpPr>
          <p:cNvPr id="31" name="Text Placeholder 6">
            <a:extLst>
              <a:ext uri="{FF2B5EF4-FFF2-40B4-BE49-F238E27FC236}">
                <a16:creationId xmlns:a16="http://schemas.microsoft.com/office/drawing/2014/main" id="{F9600B41-7AC1-4AB3-D477-3DED96C45DA5}"/>
              </a:ext>
            </a:extLst>
          </p:cNvPr>
          <p:cNvSpPr>
            <a:spLocks noGrp="1"/>
          </p:cNvSpPr>
          <p:nvPr>
            <p:ph type="body" sz="quarter" idx="30"/>
          </p:nvPr>
        </p:nvSpPr>
        <p:spPr>
          <a:xfrm>
            <a:off x="583429" y="6040030"/>
            <a:ext cx="2542032" cy="265176"/>
          </a:xfrm>
        </p:spPr>
        <p:txBody>
          <a:bodyPr anchor="ctr"/>
          <a:lstStyle>
            <a:lvl1pPr marL="0" indent="0" algn="ctr">
              <a:lnSpc>
                <a:spcPct val="100000"/>
              </a:lnSpc>
              <a:spcBef>
                <a:spcPts val="0"/>
              </a:spcBef>
              <a:buNone/>
              <a:defRPr sz="1600" b="1" cap="all" spc="20" baseline="0">
                <a:latin typeface="+mj-lt"/>
              </a:defRPr>
            </a:lvl1pPr>
          </a:lstStyle>
          <a:p>
            <a:pPr lvl="0"/>
            <a:r>
              <a:rPr lang="en-US"/>
              <a:t>Click to edit Master text styles</a:t>
            </a:r>
          </a:p>
        </p:txBody>
      </p:sp>
      <p:sp>
        <p:nvSpPr>
          <p:cNvPr id="32" name="Text Placeholder 6">
            <a:extLst>
              <a:ext uri="{FF2B5EF4-FFF2-40B4-BE49-F238E27FC236}">
                <a16:creationId xmlns:a16="http://schemas.microsoft.com/office/drawing/2014/main" id="{F047050C-D925-8024-FE84-059D6ED498B8}"/>
              </a:ext>
            </a:extLst>
          </p:cNvPr>
          <p:cNvSpPr>
            <a:spLocks noGrp="1"/>
          </p:cNvSpPr>
          <p:nvPr>
            <p:ph type="body" sz="quarter" idx="31"/>
          </p:nvPr>
        </p:nvSpPr>
        <p:spPr>
          <a:xfrm>
            <a:off x="3457017" y="6040030"/>
            <a:ext cx="2542032" cy="265176"/>
          </a:xfrm>
        </p:spPr>
        <p:txBody>
          <a:bodyPr anchor="ctr"/>
          <a:lstStyle>
            <a:lvl1pPr marL="0" indent="0" algn="ctr">
              <a:lnSpc>
                <a:spcPct val="100000"/>
              </a:lnSpc>
              <a:spcBef>
                <a:spcPts val="0"/>
              </a:spcBef>
              <a:buNone/>
              <a:defRPr sz="1600" b="1" cap="all" spc="20" baseline="0">
                <a:latin typeface="+mj-lt"/>
              </a:defRPr>
            </a:lvl1pPr>
          </a:lstStyle>
          <a:p>
            <a:pPr lvl="0"/>
            <a:r>
              <a:rPr lang="en-US"/>
              <a:t>Click to edit Master text styles</a:t>
            </a:r>
          </a:p>
        </p:txBody>
      </p:sp>
      <p:sp>
        <p:nvSpPr>
          <p:cNvPr id="33" name="Text Placeholder 6">
            <a:extLst>
              <a:ext uri="{FF2B5EF4-FFF2-40B4-BE49-F238E27FC236}">
                <a16:creationId xmlns:a16="http://schemas.microsoft.com/office/drawing/2014/main" id="{FA98DD5A-5CCF-06EC-A37C-6B8F73DEA24B}"/>
              </a:ext>
            </a:extLst>
          </p:cNvPr>
          <p:cNvSpPr>
            <a:spLocks noGrp="1"/>
          </p:cNvSpPr>
          <p:nvPr>
            <p:ph type="body" sz="quarter" idx="32"/>
          </p:nvPr>
        </p:nvSpPr>
        <p:spPr>
          <a:xfrm>
            <a:off x="6330605" y="6040030"/>
            <a:ext cx="2542032" cy="265176"/>
          </a:xfrm>
        </p:spPr>
        <p:txBody>
          <a:bodyPr anchor="ctr"/>
          <a:lstStyle>
            <a:lvl1pPr marL="0" indent="0" algn="ctr">
              <a:lnSpc>
                <a:spcPct val="100000"/>
              </a:lnSpc>
              <a:spcBef>
                <a:spcPts val="0"/>
              </a:spcBef>
              <a:buNone/>
              <a:defRPr sz="1600" b="1" cap="all" spc="20" baseline="0">
                <a:latin typeface="+mj-lt"/>
              </a:defRPr>
            </a:lvl1pPr>
          </a:lstStyle>
          <a:p>
            <a:pPr lvl="0"/>
            <a:r>
              <a:rPr lang="en-US"/>
              <a:t>Click to edit Master text styles</a:t>
            </a:r>
          </a:p>
        </p:txBody>
      </p:sp>
      <p:sp>
        <p:nvSpPr>
          <p:cNvPr id="34" name="Text Placeholder 6">
            <a:extLst>
              <a:ext uri="{FF2B5EF4-FFF2-40B4-BE49-F238E27FC236}">
                <a16:creationId xmlns:a16="http://schemas.microsoft.com/office/drawing/2014/main" id="{36E51CF1-6CE1-4C2B-B0F3-E27AC9D8E07B}"/>
              </a:ext>
            </a:extLst>
          </p:cNvPr>
          <p:cNvSpPr>
            <a:spLocks noGrp="1"/>
          </p:cNvSpPr>
          <p:nvPr>
            <p:ph type="body" sz="quarter" idx="33"/>
          </p:nvPr>
        </p:nvSpPr>
        <p:spPr>
          <a:xfrm>
            <a:off x="9204193" y="6040030"/>
            <a:ext cx="2542032" cy="265176"/>
          </a:xfrm>
        </p:spPr>
        <p:txBody>
          <a:bodyPr anchor="ctr"/>
          <a:lstStyle>
            <a:lvl1pPr marL="0" indent="0" algn="ctr">
              <a:lnSpc>
                <a:spcPct val="100000"/>
              </a:lnSpc>
              <a:spcBef>
                <a:spcPts val="0"/>
              </a:spcBef>
              <a:buNone/>
              <a:defRPr sz="1600" b="1" cap="all" spc="20" baseline="0">
                <a:latin typeface="+mj-lt"/>
              </a:defRPr>
            </a:lvl1pPr>
          </a:lstStyle>
          <a:p>
            <a:pPr lvl="0"/>
            <a:r>
              <a:rPr lang="en-US"/>
              <a:t>Click to edit Master text styles</a:t>
            </a:r>
          </a:p>
        </p:txBody>
      </p:sp>
      <p:sp>
        <p:nvSpPr>
          <p:cNvPr id="35" name="Text Placeholder 6">
            <a:extLst>
              <a:ext uri="{FF2B5EF4-FFF2-40B4-BE49-F238E27FC236}">
                <a16:creationId xmlns:a16="http://schemas.microsoft.com/office/drawing/2014/main" id="{2E220CFE-09FA-9F6C-0140-22550E40408B}"/>
              </a:ext>
            </a:extLst>
          </p:cNvPr>
          <p:cNvSpPr>
            <a:spLocks noGrp="1"/>
          </p:cNvSpPr>
          <p:nvPr>
            <p:ph type="body" sz="quarter" idx="34"/>
          </p:nvPr>
        </p:nvSpPr>
        <p:spPr>
          <a:xfrm>
            <a:off x="620451" y="6281928"/>
            <a:ext cx="2404872" cy="265176"/>
          </a:xfrm>
        </p:spPr>
        <p:txBody>
          <a:bodyPr anchor="ctr"/>
          <a:lstStyle>
            <a:lvl1pPr marL="0" indent="0" algn="ctr">
              <a:lnSpc>
                <a:spcPct val="100000"/>
              </a:lnSpc>
              <a:spcBef>
                <a:spcPts val="0"/>
              </a:spcBef>
              <a:buNone/>
              <a:defRPr sz="1400" b="0" cap="none" spc="20" baseline="0">
                <a:latin typeface="+mn-lt"/>
              </a:defRPr>
            </a:lvl1pPr>
          </a:lstStyle>
          <a:p>
            <a:pPr lvl="0"/>
            <a:r>
              <a:rPr lang="en-US"/>
              <a:t>Click to edit Master text styles</a:t>
            </a:r>
          </a:p>
        </p:txBody>
      </p:sp>
      <p:sp>
        <p:nvSpPr>
          <p:cNvPr id="36" name="Text Placeholder 6">
            <a:extLst>
              <a:ext uri="{FF2B5EF4-FFF2-40B4-BE49-F238E27FC236}">
                <a16:creationId xmlns:a16="http://schemas.microsoft.com/office/drawing/2014/main" id="{2CD098FD-F755-DEEF-961D-C2CD950DD44B}"/>
              </a:ext>
            </a:extLst>
          </p:cNvPr>
          <p:cNvSpPr>
            <a:spLocks noGrp="1"/>
          </p:cNvSpPr>
          <p:nvPr>
            <p:ph type="body" sz="quarter" idx="35"/>
          </p:nvPr>
        </p:nvSpPr>
        <p:spPr>
          <a:xfrm>
            <a:off x="3494039" y="6281928"/>
            <a:ext cx="2404872" cy="265176"/>
          </a:xfrm>
        </p:spPr>
        <p:txBody>
          <a:bodyPr anchor="ctr"/>
          <a:lstStyle>
            <a:lvl1pPr marL="0" indent="0" algn="ctr">
              <a:lnSpc>
                <a:spcPct val="100000"/>
              </a:lnSpc>
              <a:spcBef>
                <a:spcPts val="0"/>
              </a:spcBef>
              <a:buNone/>
              <a:defRPr sz="1400" b="0" cap="none" spc="20" baseline="0">
                <a:latin typeface="+mn-lt"/>
              </a:defRPr>
            </a:lvl1pPr>
          </a:lstStyle>
          <a:p>
            <a:pPr lvl="0"/>
            <a:r>
              <a:rPr lang="en-US"/>
              <a:t>Click to edit Master text styles</a:t>
            </a:r>
          </a:p>
        </p:txBody>
      </p:sp>
      <p:sp>
        <p:nvSpPr>
          <p:cNvPr id="37" name="Text Placeholder 6">
            <a:extLst>
              <a:ext uri="{FF2B5EF4-FFF2-40B4-BE49-F238E27FC236}">
                <a16:creationId xmlns:a16="http://schemas.microsoft.com/office/drawing/2014/main" id="{7B8F406E-5772-0785-778D-9C3A53DF0139}"/>
              </a:ext>
            </a:extLst>
          </p:cNvPr>
          <p:cNvSpPr>
            <a:spLocks noGrp="1"/>
          </p:cNvSpPr>
          <p:nvPr>
            <p:ph type="body" sz="quarter" idx="36"/>
          </p:nvPr>
        </p:nvSpPr>
        <p:spPr>
          <a:xfrm>
            <a:off x="6367627" y="6281928"/>
            <a:ext cx="2404872" cy="265176"/>
          </a:xfrm>
        </p:spPr>
        <p:txBody>
          <a:bodyPr anchor="ctr"/>
          <a:lstStyle>
            <a:lvl1pPr marL="0" indent="0" algn="ctr">
              <a:lnSpc>
                <a:spcPct val="100000"/>
              </a:lnSpc>
              <a:spcBef>
                <a:spcPts val="0"/>
              </a:spcBef>
              <a:buNone/>
              <a:defRPr sz="1400" b="0" cap="none" spc="20" baseline="0">
                <a:latin typeface="+mn-lt"/>
              </a:defRPr>
            </a:lvl1pPr>
          </a:lstStyle>
          <a:p>
            <a:pPr lvl="0"/>
            <a:r>
              <a:rPr lang="en-US"/>
              <a:t>Click to edit Master text styles</a:t>
            </a:r>
          </a:p>
        </p:txBody>
      </p:sp>
      <p:sp>
        <p:nvSpPr>
          <p:cNvPr id="38" name="Text Placeholder 6">
            <a:extLst>
              <a:ext uri="{FF2B5EF4-FFF2-40B4-BE49-F238E27FC236}">
                <a16:creationId xmlns:a16="http://schemas.microsoft.com/office/drawing/2014/main" id="{FD8160AF-264D-1536-7344-9E2C417A0791}"/>
              </a:ext>
            </a:extLst>
          </p:cNvPr>
          <p:cNvSpPr>
            <a:spLocks noGrp="1"/>
          </p:cNvSpPr>
          <p:nvPr>
            <p:ph type="body" sz="quarter" idx="37"/>
          </p:nvPr>
        </p:nvSpPr>
        <p:spPr>
          <a:xfrm>
            <a:off x="9241215" y="6281928"/>
            <a:ext cx="2404872" cy="265176"/>
          </a:xfrm>
        </p:spPr>
        <p:txBody>
          <a:bodyPr anchor="ctr"/>
          <a:lstStyle>
            <a:lvl1pPr marL="0" indent="0" algn="ctr">
              <a:lnSpc>
                <a:spcPct val="100000"/>
              </a:lnSpc>
              <a:spcBef>
                <a:spcPts val="0"/>
              </a:spcBef>
              <a:buNone/>
              <a:defRPr sz="1400" b="0" cap="none" spc="20" baseline="0">
                <a:latin typeface="+mn-lt"/>
              </a:defRPr>
            </a:lvl1pPr>
          </a:lstStyle>
          <a:p>
            <a:pPr lvl="0"/>
            <a:r>
              <a:rPr lang="en-US"/>
              <a:t>Click to edit Master text styles</a:t>
            </a:r>
          </a:p>
        </p:txBody>
      </p:sp>
    </p:spTree>
    <p:extLst>
      <p:ext uri="{BB962C8B-B14F-4D97-AF65-F5344CB8AC3E}">
        <p14:creationId xmlns:p14="http://schemas.microsoft.com/office/powerpoint/2010/main" val="2607378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78801671-5354-25B9-AE33-6658E5653412}"/>
              </a:ext>
            </a:extLst>
          </p:cNvPr>
          <p:cNvSpPr>
            <a:spLocks noGrp="1"/>
          </p:cNvSpPr>
          <p:nvPr>
            <p:ph type="pic" sz="quarter" idx="13"/>
          </p:nvPr>
        </p:nvSpPr>
        <p:spPr>
          <a:xfrm>
            <a:off x="-19050" y="2075688"/>
            <a:ext cx="12188952" cy="1417320"/>
          </a:xfrm>
          <a:prstGeom prst="rect">
            <a:avLst/>
          </a:prstGeom>
        </p:spPr>
        <p:txBody>
          <a:bodyPr wrap="square">
            <a:noAutofit/>
          </a:bodyPr>
          <a:lstStyle>
            <a:lvl1pPr marL="0" indent="0" algn="ctr">
              <a:buNone/>
              <a:defRPr sz="1800"/>
            </a:lvl1pPr>
          </a:lstStyle>
          <a:p>
            <a:r>
              <a:rPr lang="en-US"/>
              <a:t>Click icon to add picture</a:t>
            </a:r>
            <a:endParaRPr lang="en-US" dirty="0"/>
          </a:p>
        </p:txBody>
      </p:sp>
      <p:sp>
        <p:nvSpPr>
          <p:cNvPr id="17" name="Text Placeholder 16">
            <a:extLst>
              <a:ext uri="{FF2B5EF4-FFF2-40B4-BE49-F238E27FC236}">
                <a16:creationId xmlns:a16="http://schemas.microsoft.com/office/drawing/2014/main" id="{0351F93D-D965-F520-0596-E03E472A49E5}"/>
              </a:ext>
            </a:extLst>
          </p:cNvPr>
          <p:cNvSpPr>
            <a:spLocks noGrp="1"/>
          </p:cNvSpPr>
          <p:nvPr>
            <p:ph type="body" sz="quarter" idx="18"/>
          </p:nvPr>
        </p:nvSpPr>
        <p:spPr>
          <a:xfrm>
            <a:off x="571500" y="2327104"/>
            <a:ext cx="1828979" cy="914489"/>
          </a:xfrm>
          <a:custGeom>
            <a:avLst/>
            <a:gdLst>
              <a:gd name="connsiteX0" fmla="*/ 91449 w 1828979"/>
              <a:gd name="connsiteY0" fmla="*/ 0 h 914489"/>
              <a:gd name="connsiteX1" fmla="*/ 1737530 w 1828979"/>
              <a:gd name="connsiteY1" fmla="*/ 0 h 914489"/>
              <a:gd name="connsiteX2" fmla="*/ 1828979 w 1828979"/>
              <a:gd name="connsiteY2" fmla="*/ 91449 h 914489"/>
              <a:gd name="connsiteX3" fmla="*/ 1828979 w 1828979"/>
              <a:gd name="connsiteY3" fmla="*/ 823040 h 914489"/>
              <a:gd name="connsiteX4" fmla="*/ 1737530 w 1828979"/>
              <a:gd name="connsiteY4" fmla="*/ 914489 h 914489"/>
              <a:gd name="connsiteX5" fmla="*/ 91449 w 1828979"/>
              <a:gd name="connsiteY5" fmla="*/ 914489 h 914489"/>
              <a:gd name="connsiteX6" fmla="*/ 0 w 1828979"/>
              <a:gd name="connsiteY6" fmla="*/ 823040 h 914489"/>
              <a:gd name="connsiteX7" fmla="*/ 0 w 1828979"/>
              <a:gd name="connsiteY7" fmla="*/ 91449 h 914489"/>
              <a:gd name="connsiteX8" fmla="*/ 91449 w 1828979"/>
              <a:gd name="connsiteY8" fmla="*/ 0 h 914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979" h="914489">
                <a:moveTo>
                  <a:pt x="91449" y="0"/>
                </a:moveTo>
                <a:lnTo>
                  <a:pt x="1737530" y="0"/>
                </a:lnTo>
                <a:cubicBezTo>
                  <a:pt x="1788036" y="0"/>
                  <a:pt x="1828979" y="40943"/>
                  <a:pt x="1828979" y="91449"/>
                </a:cubicBezTo>
                <a:lnTo>
                  <a:pt x="1828979" y="823040"/>
                </a:lnTo>
                <a:cubicBezTo>
                  <a:pt x="1828979" y="873546"/>
                  <a:pt x="1788036" y="914489"/>
                  <a:pt x="1737530" y="914489"/>
                </a:cubicBezTo>
                <a:lnTo>
                  <a:pt x="91449" y="914489"/>
                </a:lnTo>
                <a:cubicBezTo>
                  <a:pt x="40943" y="914489"/>
                  <a:pt x="0" y="873546"/>
                  <a:pt x="0" y="823040"/>
                </a:cubicBezTo>
                <a:lnTo>
                  <a:pt x="0" y="91449"/>
                </a:lnTo>
                <a:cubicBezTo>
                  <a:pt x="0" y="40943"/>
                  <a:pt x="40943" y="0"/>
                  <a:pt x="91449" y="0"/>
                </a:cubicBezTo>
                <a:close/>
              </a:path>
            </a:pathLst>
          </a:custGeom>
          <a:solidFill>
            <a:schemeClr val="accent2"/>
          </a:solidFill>
        </p:spPr>
        <p:txBody>
          <a:bodyPr wrap="square" anchor="ctr">
            <a:noAutofit/>
          </a:bodyPr>
          <a:lstStyle>
            <a:lvl1pPr marL="0" indent="0" algn="ctr">
              <a:lnSpc>
                <a:spcPct val="100000"/>
              </a:lnSpc>
              <a:spcBef>
                <a:spcPts val="0"/>
              </a:spcBef>
              <a:buNone/>
              <a:defRPr sz="1800" b="1" cap="none" spc="0" baseline="0">
                <a:solidFill>
                  <a:schemeClr val="bg1"/>
                </a:solidFill>
                <a:latin typeface="+mj-lt"/>
              </a:defRPr>
            </a:lvl1pPr>
          </a:lstStyle>
          <a:p>
            <a:pPr lvl="0"/>
            <a:r>
              <a:rPr lang="en-US"/>
              <a:t>Click to edit Master text styles</a:t>
            </a:r>
          </a:p>
        </p:txBody>
      </p:sp>
      <p:sp>
        <p:nvSpPr>
          <p:cNvPr id="2" name="Title 1">
            <a:extLst>
              <a:ext uri="{FF2B5EF4-FFF2-40B4-BE49-F238E27FC236}">
                <a16:creationId xmlns:a16="http://schemas.microsoft.com/office/drawing/2014/main" id="{24171600-BED0-74AC-E859-D58783F02246}"/>
              </a:ext>
            </a:extLst>
          </p:cNvPr>
          <p:cNvSpPr>
            <a:spLocks noGrp="1"/>
          </p:cNvSpPr>
          <p:nvPr>
            <p:ph type="title"/>
          </p:nvPr>
        </p:nvSpPr>
        <p:spPr>
          <a:xfrm>
            <a:off x="585216" y="548640"/>
            <a:ext cx="11000232" cy="713232"/>
          </a:xfrm>
        </p:spPr>
        <p:txBody>
          <a:bodyPr lIns="91440" tIns="45720" rIns="91440" bIns="45720"/>
          <a:lstStyle/>
          <a:p>
            <a:r>
              <a:rPr lang="en-US"/>
              <a:t>Click to edit Master title style</a:t>
            </a:r>
          </a:p>
        </p:txBody>
      </p:sp>
      <p:sp>
        <p:nvSpPr>
          <p:cNvPr id="3" name="Date Placeholder 2">
            <a:extLst>
              <a:ext uri="{FF2B5EF4-FFF2-40B4-BE49-F238E27FC236}">
                <a16:creationId xmlns:a16="http://schemas.microsoft.com/office/drawing/2014/main" id="{F8A0642D-F9B7-ABDD-56F1-C71B524A7900}"/>
              </a:ext>
            </a:extLst>
          </p:cNvPr>
          <p:cNvSpPr>
            <a:spLocks noGrp="1"/>
          </p:cNvSpPr>
          <p:nvPr>
            <p:ph type="dt" sz="half" idx="10"/>
          </p:nvPr>
        </p:nvSpPr>
        <p:spPr/>
        <p:txBody>
          <a:bodyPr/>
          <a:lstStyle/>
          <a:p>
            <a:r>
              <a:rPr lang="en-US" dirty="0"/>
              <a:t>20XX</a:t>
            </a:r>
          </a:p>
        </p:txBody>
      </p:sp>
      <p:sp>
        <p:nvSpPr>
          <p:cNvPr id="4" name="Slide Number Placeholder 3">
            <a:extLst>
              <a:ext uri="{FF2B5EF4-FFF2-40B4-BE49-F238E27FC236}">
                <a16:creationId xmlns:a16="http://schemas.microsoft.com/office/drawing/2014/main" id="{2CF20FC0-560E-9B91-B06D-87FEC1642A37}"/>
              </a:ext>
            </a:extLst>
          </p:cNvPr>
          <p:cNvSpPr>
            <a:spLocks noGrp="1"/>
          </p:cNvSpPr>
          <p:nvPr>
            <p:ph type="sldNum" sz="quarter" idx="11"/>
          </p:nvPr>
        </p:nvSpPr>
        <p:spPr/>
        <p:txBody>
          <a:bodyPr/>
          <a:lstStyle/>
          <a:p>
            <a:fld id="{B776CE9F-4BD8-A748-847B-B97BB3C5BACA}" type="slidenum">
              <a:rPr lang="en-US" smtClean="0"/>
              <a:pPr/>
              <a:t>‹#›</a:t>
            </a:fld>
            <a:endParaRPr lang="en-US" dirty="0"/>
          </a:p>
        </p:txBody>
      </p:sp>
      <p:sp>
        <p:nvSpPr>
          <p:cNvPr id="5" name="Footer Placeholder 4">
            <a:extLst>
              <a:ext uri="{FF2B5EF4-FFF2-40B4-BE49-F238E27FC236}">
                <a16:creationId xmlns:a16="http://schemas.microsoft.com/office/drawing/2014/main" id="{2AD479E1-9472-4ACD-160F-8E0AF3DC343D}"/>
              </a:ext>
            </a:extLst>
          </p:cNvPr>
          <p:cNvSpPr>
            <a:spLocks noGrp="1"/>
          </p:cNvSpPr>
          <p:nvPr>
            <p:ph type="ftr" sz="quarter" idx="12"/>
          </p:nvPr>
        </p:nvSpPr>
        <p:spPr/>
        <p:txBody>
          <a:bodyPr/>
          <a:lstStyle/>
          <a:p>
            <a:r>
              <a:rPr lang="en-US" dirty="0"/>
              <a:t>Presentation title</a:t>
            </a:r>
          </a:p>
        </p:txBody>
      </p:sp>
      <p:sp>
        <p:nvSpPr>
          <p:cNvPr id="11" name="Text Placeholder 6">
            <a:extLst>
              <a:ext uri="{FF2B5EF4-FFF2-40B4-BE49-F238E27FC236}">
                <a16:creationId xmlns:a16="http://schemas.microsoft.com/office/drawing/2014/main" id="{BC0F7A7B-C617-73EF-C258-1DE68E292A55}"/>
              </a:ext>
            </a:extLst>
          </p:cNvPr>
          <p:cNvSpPr>
            <a:spLocks noGrp="1"/>
          </p:cNvSpPr>
          <p:nvPr>
            <p:ph type="body" sz="quarter" idx="22"/>
          </p:nvPr>
        </p:nvSpPr>
        <p:spPr>
          <a:xfrm>
            <a:off x="576072" y="3648456"/>
            <a:ext cx="1828800" cy="950976"/>
          </a:xfrm>
        </p:spPr>
        <p:txBody>
          <a:bodyPr anchor="t"/>
          <a:lstStyle>
            <a:lvl1pPr marL="0" indent="0" algn="ctr">
              <a:lnSpc>
                <a:spcPct val="100000"/>
              </a:lnSpc>
              <a:spcBef>
                <a:spcPts val="0"/>
              </a:spcBef>
              <a:buNone/>
              <a:defRPr sz="1400" b="0" cap="none" spc="0" baseline="0">
                <a:latin typeface="Georgia Pro" panose="02040502050405020303" pitchFamily="18" charset="0"/>
              </a:defRPr>
            </a:lvl1pPr>
          </a:lstStyle>
          <a:p>
            <a:pPr lvl="0"/>
            <a:r>
              <a:rPr lang="en-US"/>
              <a:t>Click to edit Master text styles</a:t>
            </a:r>
          </a:p>
        </p:txBody>
      </p:sp>
      <p:sp>
        <p:nvSpPr>
          <p:cNvPr id="18" name="Text Placeholder 17">
            <a:extLst>
              <a:ext uri="{FF2B5EF4-FFF2-40B4-BE49-F238E27FC236}">
                <a16:creationId xmlns:a16="http://schemas.microsoft.com/office/drawing/2014/main" id="{97B23B82-FE48-691B-0614-E1EBC6726660}"/>
              </a:ext>
            </a:extLst>
          </p:cNvPr>
          <p:cNvSpPr>
            <a:spLocks noGrp="1"/>
          </p:cNvSpPr>
          <p:nvPr>
            <p:ph type="body" sz="quarter" idx="26"/>
          </p:nvPr>
        </p:nvSpPr>
        <p:spPr>
          <a:xfrm>
            <a:off x="2858643" y="2327104"/>
            <a:ext cx="1828979" cy="914489"/>
          </a:xfrm>
          <a:custGeom>
            <a:avLst/>
            <a:gdLst>
              <a:gd name="connsiteX0" fmla="*/ 91449 w 1828979"/>
              <a:gd name="connsiteY0" fmla="*/ 0 h 914489"/>
              <a:gd name="connsiteX1" fmla="*/ 1737530 w 1828979"/>
              <a:gd name="connsiteY1" fmla="*/ 0 h 914489"/>
              <a:gd name="connsiteX2" fmla="*/ 1828979 w 1828979"/>
              <a:gd name="connsiteY2" fmla="*/ 91449 h 914489"/>
              <a:gd name="connsiteX3" fmla="*/ 1828979 w 1828979"/>
              <a:gd name="connsiteY3" fmla="*/ 823040 h 914489"/>
              <a:gd name="connsiteX4" fmla="*/ 1737530 w 1828979"/>
              <a:gd name="connsiteY4" fmla="*/ 914489 h 914489"/>
              <a:gd name="connsiteX5" fmla="*/ 91449 w 1828979"/>
              <a:gd name="connsiteY5" fmla="*/ 914489 h 914489"/>
              <a:gd name="connsiteX6" fmla="*/ 0 w 1828979"/>
              <a:gd name="connsiteY6" fmla="*/ 823040 h 914489"/>
              <a:gd name="connsiteX7" fmla="*/ 0 w 1828979"/>
              <a:gd name="connsiteY7" fmla="*/ 91449 h 914489"/>
              <a:gd name="connsiteX8" fmla="*/ 91449 w 1828979"/>
              <a:gd name="connsiteY8" fmla="*/ 0 h 914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979" h="914489">
                <a:moveTo>
                  <a:pt x="91449" y="0"/>
                </a:moveTo>
                <a:lnTo>
                  <a:pt x="1737530" y="0"/>
                </a:lnTo>
                <a:cubicBezTo>
                  <a:pt x="1788036" y="0"/>
                  <a:pt x="1828979" y="40943"/>
                  <a:pt x="1828979" y="91449"/>
                </a:cubicBezTo>
                <a:lnTo>
                  <a:pt x="1828979" y="823040"/>
                </a:lnTo>
                <a:cubicBezTo>
                  <a:pt x="1828979" y="873546"/>
                  <a:pt x="1788036" y="914489"/>
                  <a:pt x="1737530" y="914489"/>
                </a:cubicBezTo>
                <a:lnTo>
                  <a:pt x="91449" y="914489"/>
                </a:lnTo>
                <a:cubicBezTo>
                  <a:pt x="40943" y="914489"/>
                  <a:pt x="0" y="873546"/>
                  <a:pt x="0" y="823040"/>
                </a:cubicBezTo>
                <a:lnTo>
                  <a:pt x="0" y="91449"/>
                </a:lnTo>
                <a:cubicBezTo>
                  <a:pt x="0" y="40943"/>
                  <a:pt x="40943" y="0"/>
                  <a:pt x="91449" y="0"/>
                </a:cubicBezTo>
                <a:close/>
              </a:path>
            </a:pathLst>
          </a:custGeom>
          <a:solidFill>
            <a:schemeClr val="accent2"/>
          </a:solidFill>
        </p:spPr>
        <p:txBody>
          <a:bodyPr wrap="square" anchor="ctr">
            <a:noAutofit/>
          </a:bodyPr>
          <a:lstStyle>
            <a:lvl1pPr marL="0" indent="0" algn="ctr">
              <a:lnSpc>
                <a:spcPct val="100000"/>
              </a:lnSpc>
              <a:spcBef>
                <a:spcPts val="0"/>
              </a:spcBef>
              <a:buNone/>
              <a:defRPr sz="1800" b="1" cap="none" spc="0" baseline="0">
                <a:solidFill>
                  <a:schemeClr val="bg1"/>
                </a:solidFill>
                <a:latin typeface="+mj-lt"/>
              </a:defRPr>
            </a:lvl1pPr>
          </a:lstStyle>
          <a:p>
            <a:pPr lvl="0"/>
            <a:r>
              <a:rPr lang="en-US"/>
              <a:t>Click to edit Master text styles</a:t>
            </a:r>
          </a:p>
        </p:txBody>
      </p:sp>
      <p:sp>
        <p:nvSpPr>
          <p:cNvPr id="19" name="Text Placeholder 18">
            <a:extLst>
              <a:ext uri="{FF2B5EF4-FFF2-40B4-BE49-F238E27FC236}">
                <a16:creationId xmlns:a16="http://schemas.microsoft.com/office/drawing/2014/main" id="{BC38ADFA-DB10-BC5C-BC22-FDE36D0C70D8}"/>
              </a:ext>
            </a:extLst>
          </p:cNvPr>
          <p:cNvSpPr>
            <a:spLocks noGrp="1"/>
          </p:cNvSpPr>
          <p:nvPr>
            <p:ph type="body" sz="quarter" idx="27"/>
          </p:nvPr>
        </p:nvSpPr>
        <p:spPr>
          <a:xfrm>
            <a:off x="5145786" y="2327104"/>
            <a:ext cx="1828979" cy="914489"/>
          </a:xfrm>
          <a:custGeom>
            <a:avLst/>
            <a:gdLst>
              <a:gd name="connsiteX0" fmla="*/ 91449 w 1828979"/>
              <a:gd name="connsiteY0" fmla="*/ 0 h 914489"/>
              <a:gd name="connsiteX1" fmla="*/ 1737530 w 1828979"/>
              <a:gd name="connsiteY1" fmla="*/ 0 h 914489"/>
              <a:gd name="connsiteX2" fmla="*/ 1828979 w 1828979"/>
              <a:gd name="connsiteY2" fmla="*/ 91449 h 914489"/>
              <a:gd name="connsiteX3" fmla="*/ 1828979 w 1828979"/>
              <a:gd name="connsiteY3" fmla="*/ 823040 h 914489"/>
              <a:gd name="connsiteX4" fmla="*/ 1737530 w 1828979"/>
              <a:gd name="connsiteY4" fmla="*/ 914489 h 914489"/>
              <a:gd name="connsiteX5" fmla="*/ 91449 w 1828979"/>
              <a:gd name="connsiteY5" fmla="*/ 914489 h 914489"/>
              <a:gd name="connsiteX6" fmla="*/ 0 w 1828979"/>
              <a:gd name="connsiteY6" fmla="*/ 823040 h 914489"/>
              <a:gd name="connsiteX7" fmla="*/ 0 w 1828979"/>
              <a:gd name="connsiteY7" fmla="*/ 91449 h 914489"/>
              <a:gd name="connsiteX8" fmla="*/ 91449 w 1828979"/>
              <a:gd name="connsiteY8" fmla="*/ 0 h 914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979" h="914489">
                <a:moveTo>
                  <a:pt x="91449" y="0"/>
                </a:moveTo>
                <a:lnTo>
                  <a:pt x="1737530" y="0"/>
                </a:lnTo>
                <a:cubicBezTo>
                  <a:pt x="1788036" y="0"/>
                  <a:pt x="1828979" y="40943"/>
                  <a:pt x="1828979" y="91449"/>
                </a:cubicBezTo>
                <a:lnTo>
                  <a:pt x="1828979" y="823040"/>
                </a:lnTo>
                <a:cubicBezTo>
                  <a:pt x="1828979" y="873546"/>
                  <a:pt x="1788036" y="914489"/>
                  <a:pt x="1737530" y="914489"/>
                </a:cubicBezTo>
                <a:lnTo>
                  <a:pt x="91449" y="914489"/>
                </a:lnTo>
                <a:cubicBezTo>
                  <a:pt x="40943" y="914489"/>
                  <a:pt x="0" y="873546"/>
                  <a:pt x="0" y="823040"/>
                </a:cubicBezTo>
                <a:lnTo>
                  <a:pt x="0" y="91449"/>
                </a:lnTo>
                <a:cubicBezTo>
                  <a:pt x="0" y="40943"/>
                  <a:pt x="40943" y="0"/>
                  <a:pt x="91449" y="0"/>
                </a:cubicBezTo>
                <a:close/>
              </a:path>
            </a:pathLst>
          </a:custGeom>
          <a:solidFill>
            <a:schemeClr val="accent2"/>
          </a:solidFill>
        </p:spPr>
        <p:txBody>
          <a:bodyPr wrap="square" anchor="ctr">
            <a:noAutofit/>
          </a:bodyPr>
          <a:lstStyle>
            <a:lvl1pPr marL="0" indent="0" algn="ctr">
              <a:lnSpc>
                <a:spcPct val="100000"/>
              </a:lnSpc>
              <a:spcBef>
                <a:spcPts val="0"/>
              </a:spcBef>
              <a:buNone/>
              <a:defRPr sz="1800" b="1" cap="none" spc="0" baseline="0">
                <a:solidFill>
                  <a:schemeClr val="bg1"/>
                </a:solidFill>
                <a:latin typeface="+mj-lt"/>
              </a:defRPr>
            </a:lvl1pPr>
          </a:lstStyle>
          <a:p>
            <a:pPr lvl="0"/>
            <a:r>
              <a:rPr lang="en-US"/>
              <a:t>Click to edit Master text styles</a:t>
            </a:r>
          </a:p>
        </p:txBody>
      </p:sp>
      <p:sp>
        <p:nvSpPr>
          <p:cNvPr id="21" name="Text Placeholder 20">
            <a:extLst>
              <a:ext uri="{FF2B5EF4-FFF2-40B4-BE49-F238E27FC236}">
                <a16:creationId xmlns:a16="http://schemas.microsoft.com/office/drawing/2014/main" id="{23303E63-49FF-BF6A-65B2-B3791D5E8E92}"/>
              </a:ext>
            </a:extLst>
          </p:cNvPr>
          <p:cNvSpPr>
            <a:spLocks noGrp="1"/>
          </p:cNvSpPr>
          <p:nvPr>
            <p:ph type="body" sz="quarter" idx="28"/>
          </p:nvPr>
        </p:nvSpPr>
        <p:spPr>
          <a:xfrm>
            <a:off x="7432929" y="2327104"/>
            <a:ext cx="1828979" cy="914489"/>
          </a:xfrm>
          <a:custGeom>
            <a:avLst/>
            <a:gdLst>
              <a:gd name="connsiteX0" fmla="*/ 91449 w 1828979"/>
              <a:gd name="connsiteY0" fmla="*/ 0 h 914489"/>
              <a:gd name="connsiteX1" fmla="*/ 1737530 w 1828979"/>
              <a:gd name="connsiteY1" fmla="*/ 0 h 914489"/>
              <a:gd name="connsiteX2" fmla="*/ 1828979 w 1828979"/>
              <a:gd name="connsiteY2" fmla="*/ 91449 h 914489"/>
              <a:gd name="connsiteX3" fmla="*/ 1828979 w 1828979"/>
              <a:gd name="connsiteY3" fmla="*/ 823040 h 914489"/>
              <a:gd name="connsiteX4" fmla="*/ 1737530 w 1828979"/>
              <a:gd name="connsiteY4" fmla="*/ 914489 h 914489"/>
              <a:gd name="connsiteX5" fmla="*/ 91449 w 1828979"/>
              <a:gd name="connsiteY5" fmla="*/ 914489 h 914489"/>
              <a:gd name="connsiteX6" fmla="*/ 0 w 1828979"/>
              <a:gd name="connsiteY6" fmla="*/ 823040 h 914489"/>
              <a:gd name="connsiteX7" fmla="*/ 0 w 1828979"/>
              <a:gd name="connsiteY7" fmla="*/ 91449 h 914489"/>
              <a:gd name="connsiteX8" fmla="*/ 91449 w 1828979"/>
              <a:gd name="connsiteY8" fmla="*/ 0 h 914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979" h="914489">
                <a:moveTo>
                  <a:pt x="91449" y="0"/>
                </a:moveTo>
                <a:lnTo>
                  <a:pt x="1737530" y="0"/>
                </a:lnTo>
                <a:cubicBezTo>
                  <a:pt x="1788036" y="0"/>
                  <a:pt x="1828979" y="40943"/>
                  <a:pt x="1828979" y="91449"/>
                </a:cubicBezTo>
                <a:lnTo>
                  <a:pt x="1828979" y="823040"/>
                </a:lnTo>
                <a:cubicBezTo>
                  <a:pt x="1828979" y="873546"/>
                  <a:pt x="1788036" y="914489"/>
                  <a:pt x="1737530" y="914489"/>
                </a:cubicBezTo>
                <a:lnTo>
                  <a:pt x="91449" y="914489"/>
                </a:lnTo>
                <a:cubicBezTo>
                  <a:pt x="40943" y="914489"/>
                  <a:pt x="0" y="873546"/>
                  <a:pt x="0" y="823040"/>
                </a:cubicBezTo>
                <a:lnTo>
                  <a:pt x="0" y="91449"/>
                </a:lnTo>
                <a:cubicBezTo>
                  <a:pt x="0" y="40943"/>
                  <a:pt x="40943" y="0"/>
                  <a:pt x="91449" y="0"/>
                </a:cubicBezTo>
                <a:close/>
              </a:path>
            </a:pathLst>
          </a:custGeom>
          <a:solidFill>
            <a:schemeClr val="accent2"/>
          </a:solidFill>
        </p:spPr>
        <p:txBody>
          <a:bodyPr wrap="square" anchor="ctr">
            <a:noAutofit/>
          </a:bodyPr>
          <a:lstStyle>
            <a:lvl1pPr marL="0" indent="0" algn="ctr">
              <a:lnSpc>
                <a:spcPct val="100000"/>
              </a:lnSpc>
              <a:spcBef>
                <a:spcPts val="0"/>
              </a:spcBef>
              <a:buNone/>
              <a:defRPr sz="1800" b="1" cap="none" spc="0" baseline="0">
                <a:solidFill>
                  <a:schemeClr val="bg1"/>
                </a:solidFill>
                <a:latin typeface="+mj-lt"/>
              </a:defRPr>
            </a:lvl1pPr>
          </a:lstStyle>
          <a:p>
            <a:pPr lvl="0"/>
            <a:r>
              <a:rPr lang="en-US"/>
              <a:t>Click to edit Master text styles</a:t>
            </a:r>
          </a:p>
        </p:txBody>
      </p:sp>
      <p:sp>
        <p:nvSpPr>
          <p:cNvPr id="30" name="Text Placeholder 29">
            <a:extLst>
              <a:ext uri="{FF2B5EF4-FFF2-40B4-BE49-F238E27FC236}">
                <a16:creationId xmlns:a16="http://schemas.microsoft.com/office/drawing/2014/main" id="{019BCBF8-9A0B-77E4-5DF7-8CD785D7591D}"/>
              </a:ext>
            </a:extLst>
          </p:cNvPr>
          <p:cNvSpPr>
            <a:spLocks noGrp="1"/>
          </p:cNvSpPr>
          <p:nvPr>
            <p:ph type="body" sz="quarter" idx="30"/>
          </p:nvPr>
        </p:nvSpPr>
        <p:spPr>
          <a:xfrm>
            <a:off x="9720072" y="2327104"/>
            <a:ext cx="1828979" cy="914489"/>
          </a:xfrm>
          <a:custGeom>
            <a:avLst/>
            <a:gdLst>
              <a:gd name="connsiteX0" fmla="*/ 91449 w 1828979"/>
              <a:gd name="connsiteY0" fmla="*/ 0 h 914489"/>
              <a:gd name="connsiteX1" fmla="*/ 1737530 w 1828979"/>
              <a:gd name="connsiteY1" fmla="*/ 0 h 914489"/>
              <a:gd name="connsiteX2" fmla="*/ 1828979 w 1828979"/>
              <a:gd name="connsiteY2" fmla="*/ 91449 h 914489"/>
              <a:gd name="connsiteX3" fmla="*/ 1828979 w 1828979"/>
              <a:gd name="connsiteY3" fmla="*/ 823040 h 914489"/>
              <a:gd name="connsiteX4" fmla="*/ 1737530 w 1828979"/>
              <a:gd name="connsiteY4" fmla="*/ 914489 h 914489"/>
              <a:gd name="connsiteX5" fmla="*/ 91449 w 1828979"/>
              <a:gd name="connsiteY5" fmla="*/ 914489 h 914489"/>
              <a:gd name="connsiteX6" fmla="*/ 0 w 1828979"/>
              <a:gd name="connsiteY6" fmla="*/ 823040 h 914489"/>
              <a:gd name="connsiteX7" fmla="*/ 0 w 1828979"/>
              <a:gd name="connsiteY7" fmla="*/ 91449 h 914489"/>
              <a:gd name="connsiteX8" fmla="*/ 91449 w 1828979"/>
              <a:gd name="connsiteY8" fmla="*/ 0 h 914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979" h="914489">
                <a:moveTo>
                  <a:pt x="91449" y="0"/>
                </a:moveTo>
                <a:lnTo>
                  <a:pt x="1737530" y="0"/>
                </a:lnTo>
                <a:cubicBezTo>
                  <a:pt x="1788036" y="0"/>
                  <a:pt x="1828979" y="40943"/>
                  <a:pt x="1828979" y="91449"/>
                </a:cubicBezTo>
                <a:lnTo>
                  <a:pt x="1828979" y="823040"/>
                </a:lnTo>
                <a:cubicBezTo>
                  <a:pt x="1828979" y="873546"/>
                  <a:pt x="1788036" y="914489"/>
                  <a:pt x="1737530" y="914489"/>
                </a:cubicBezTo>
                <a:lnTo>
                  <a:pt x="91449" y="914489"/>
                </a:lnTo>
                <a:cubicBezTo>
                  <a:pt x="40943" y="914489"/>
                  <a:pt x="0" y="873546"/>
                  <a:pt x="0" y="823040"/>
                </a:cubicBezTo>
                <a:lnTo>
                  <a:pt x="0" y="91449"/>
                </a:lnTo>
                <a:cubicBezTo>
                  <a:pt x="0" y="40943"/>
                  <a:pt x="40943" y="0"/>
                  <a:pt x="91449" y="0"/>
                </a:cubicBezTo>
                <a:close/>
              </a:path>
            </a:pathLst>
          </a:custGeom>
          <a:solidFill>
            <a:schemeClr val="accent2"/>
          </a:solidFill>
        </p:spPr>
        <p:txBody>
          <a:bodyPr wrap="square" anchor="ctr">
            <a:noAutofit/>
          </a:bodyPr>
          <a:lstStyle>
            <a:lvl1pPr marL="0" indent="0" algn="ctr">
              <a:lnSpc>
                <a:spcPct val="100000"/>
              </a:lnSpc>
              <a:spcBef>
                <a:spcPts val="0"/>
              </a:spcBef>
              <a:buNone/>
              <a:defRPr sz="1800" b="1" cap="none" spc="0" baseline="0">
                <a:solidFill>
                  <a:schemeClr val="bg1"/>
                </a:solidFill>
                <a:latin typeface="+mj-lt"/>
              </a:defRPr>
            </a:lvl1pPr>
          </a:lstStyle>
          <a:p>
            <a:pPr lvl="0"/>
            <a:r>
              <a:rPr lang="en-US"/>
              <a:t>Click to edit Master text styles</a:t>
            </a:r>
          </a:p>
        </p:txBody>
      </p:sp>
      <p:sp>
        <p:nvSpPr>
          <p:cNvPr id="31" name="Text Placeholder 6">
            <a:extLst>
              <a:ext uri="{FF2B5EF4-FFF2-40B4-BE49-F238E27FC236}">
                <a16:creationId xmlns:a16="http://schemas.microsoft.com/office/drawing/2014/main" id="{370E1F27-CA25-CC83-8648-BD2FF6566290}"/>
              </a:ext>
            </a:extLst>
          </p:cNvPr>
          <p:cNvSpPr>
            <a:spLocks noGrp="1"/>
          </p:cNvSpPr>
          <p:nvPr>
            <p:ph type="body" sz="quarter" idx="31"/>
          </p:nvPr>
        </p:nvSpPr>
        <p:spPr>
          <a:xfrm>
            <a:off x="2862072" y="3648456"/>
            <a:ext cx="1828800" cy="950976"/>
          </a:xfrm>
        </p:spPr>
        <p:txBody>
          <a:bodyPr anchor="t"/>
          <a:lstStyle>
            <a:lvl1pPr marL="0" indent="0" algn="ctr">
              <a:lnSpc>
                <a:spcPct val="100000"/>
              </a:lnSpc>
              <a:spcBef>
                <a:spcPts val="0"/>
              </a:spcBef>
              <a:buNone/>
              <a:defRPr sz="1400" b="0" cap="none" spc="0" baseline="0">
                <a:latin typeface="Georgia Pro" panose="02040502050405020303" pitchFamily="18" charset="0"/>
              </a:defRPr>
            </a:lvl1pPr>
          </a:lstStyle>
          <a:p>
            <a:pPr lvl="0"/>
            <a:r>
              <a:rPr lang="en-US"/>
              <a:t>Click to edit Master text styles</a:t>
            </a:r>
          </a:p>
        </p:txBody>
      </p:sp>
      <p:sp>
        <p:nvSpPr>
          <p:cNvPr id="32" name="Text Placeholder 6">
            <a:extLst>
              <a:ext uri="{FF2B5EF4-FFF2-40B4-BE49-F238E27FC236}">
                <a16:creationId xmlns:a16="http://schemas.microsoft.com/office/drawing/2014/main" id="{06E2DAC1-4D59-B9A9-D3E3-8469F6A80648}"/>
              </a:ext>
            </a:extLst>
          </p:cNvPr>
          <p:cNvSpPr>
            <a:spLocks noGrp="1"/>
          </p:cNvSpPr>
          <p:nvPr>
            <p:ph type="body" sz="quarter" idx="32"/>
          </p:nvPr>
        </p:nvSpPr>
        <p:spPr>
          <a:xfrm>
            <a:off x="5148072" y="3648456"/>
            <a:ext cx="1828800" cy="950976"/>
          </a:xfrm>
        </p:spPr>
        <p:txBody>
          <a:bodyPr anchor="t"/>
          <a:lstStyle>
            <a:lvl1pPr marL="0" indent="0" algn="ctr">
              <a:lnSpc>
                <a:spcPct val="100000"/>
              </a:lnSpc>
              <a:spcBef>
                <a:spcPts val="0"/>
              </a:spcBef>
              <a:buNone/>
              <a:defRPr sz="1400" b="0" cap="none" spc="0" baseline="0">
                <a:latin typeface="Georgia Pro" panose="02040502050405020303" pitchFamily="18" charset="0"/>
              </a:defRPr>
            </a:lvl1pPr>
          </a:lstStyle>
          <a:p>
            <a:pPr lvl="0"/>
            <a:r>
              <a:rPr lang="en-US"/>
              <a:t>Click to edit Master text styles</a:t>
            </a:r>
          </a:p>
        </p:txBody>
      </p:sp>
      <p:sp>
        <p:nvSpPr>
          <p:cNvPr id="33" name="Text Placeholder 6">
            <a:extLst>
              <a:ext uri="{FF2B5EF4-FFF2-40B4-BE49-F238E27FC236}">
                <a16:creationId xmlns:a16="http://schemas.microsoft.com/office/drawing/2014/main" id="{7CCFBD73-F10F-920A-8618-49FA1D1D7B3E}"/>
              </a:ext>
            </a:extLst>
          </p:cNvPr>
          <p:cNvSpPr>
            <a:spLocks noGrp="1"/>
          </p:cNvSpPr>
          <p:nvPr>
            <p:ph type="body" sz="quarter" idx="33"/>
          </p:nvPr>
        </p:nvSpPr>
        <p:spPr>
          <a:xfrm>
            <a:off x="7434072" y="3648456"/>
            <a:ext cx="1828800" cy="950976"/>
          </a:xfrm>
        </p:spPr>
        <p:txBody>
          <a:bodyPr anchor="t"/>
          <a:lstStyle>
            <a:lvl1pPr marL="0" indent="0" algn="ctr">
              <a:lnSpc>
                <a:spcPct val="100000"/>
              </a:lnSpc>
              <a:spcBef>
                <a:spcPts val="0"/>
              </a:spcBef>
              <a:buNone/>
              <a:defRPr sz="1400" b="0" cap="none" spc="0" baseline="0">
                <a:latin typeface="Georgia Pro" panose="02040502050405020303" pitchFamily="18" charset="0"/>
              </a:defRPr>
            </a:lvl1pPr>
          </a:lstStyle>
          <a:p>
            <a:pPr lvl="0"/>
            <a:r>
              <a:rPr lang="en-US"/>
              <a:t>Click to edit Master text styles</a:t>
            </a:r>
          </a:p>
        </p:txBody>
      </p:sp>
      <p:sp>
        <p:nvSpPr>
          <p:cNvPr id="34" name="Text Placeholder 6">
            <a:extLst>
              <a:ext uri="{FF2B5EF4-FFF2-40B4-BE49-F238E27FC236}">
                <a16:creationId xmlns:a16="http://schemas.microsoft.com/office/drawing/2014/main" id="{28FCF34F-43DD-F6CD-17E8-071731386710}"/>
              </a:ext>
            </a:extLst>
          </p:cNvPr>
          <p:cNvSpPr>
            <a:spLocks noGrp="1"/>
          </p:cNvSpPr>
          <p:nvPr>
            <p:ph type="body" sz="quarter" idx="34"/>
          </p:nvPr>
        </p:nvSpPr>
        <p:spPr>
          <a:xfrm>
            <a:off x="9720072" y="3648456"/>
            <a:ext cx="1828800" cy="950976"/>
          </a:xfrm>
        </p:spPr>
        <p:txBody>
          <a:bodyPr anchor="t"/>
          <a:lstStyle>
            <a:lvl1pPr marL="0" indent="0" algn="ctr">
              <a:lnSpc>
                <a:spcPct val="100000"/>
              </a:lnSpc>
              <a:spcBef>
                <a:spcPts val="0"/>
              </a:spcBef>
              <a:buNone/>
              <a:defRPr sz="1400" b="0" cap="none" spc="0" baseline="0">
                <a:latin typeface="Georgia Pro" panose="02040502050405020303" pitchFamily="18" charset="0"/>
              </a:defRPr>
            </a:lvl1pPr>
          </a:lstStyle>
          <a:p>
            <a:pPr lvl="0"/>
            <a:r>
              <a:rPr lang="en-US"/>
              <a:t>Click to edit Master text styles</a:t>
            </a:r>
          </a:p>
        </p:txBody>
      </p:sp>
    </p:spTree>
    <p:extLst>
      <p:ext uri="{BB962C8B-B14F-4D97-AF65-F5344CB8AC3E}">
        <p14:creationId xmlns:p14="http://schemas.microsoft.com/office/powerpoint/2010/main" val="427323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4D044BB4-1B7E-4DBA-EC46-8BD07359AA4C}"/>
              </a:ext>
            </a:extLst>
          </p:cNvPr>
          <p:cNvCxnSpPr>
            <a:cxnSpLocks/>
          </p:cNvCxnSpPr>
          <p:nvPr userDrawn="1"/>
        </p:nvCxnSpPr>
        <p:spPr>
          <a:xfrm>
            <a:off x="571500" y="6475009"/>
            <a:ext cx="11010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3E4EDB9-E572-C95C-6320-EE6B1FA9573F}"/>
              </a:ext>
            </a:extLst>
          </p:cNvPr>
          <p:cNvSpPr txBox="1"/>
          <p:nvPr userDrawn="1"/>
        </p:nvSpPr>
        <p:spPr>
          <a:xfrm>
            <a:off x="5718675" y="6349075"/>
            <a:ext cx="757170" cy="261610"/>
          </a:xfrm>
          <a:prstGeom prst="rect">
            <a:avLst/>
          </a:prstGeom>
          <a:solidFill>
            <a:schemeClr val="accent4"/>
          </a:solidFill>
        </p:spPr>
        <p:txBody>
          <a:bodyPr wrap="square" rtlCol="0">
            <a:spAutoFit/>
          </a:bodyPr>
          <a:lstStyle/>
          <a:p>
            <a:pPr algn="ctr"/>
            <a:endParaRPr lang="en-US" sz="1100" dirty="0">
              <a:latin typeface="Posterama" panose="020B0504020200020000" pitchFamily="34" charset="0"/>
              <a:cs typeface="Posterama" panose="020B0504020200020000" pitchFamily="34" charset="0"/>
            </a:endParaRPr>
          </a:p>
        </p:txBody>
      </p:sp>
      <p:sp>
        <p:nvSpPr>
          <p:cNvPr id="2" name="Title Placeholder 1">
            <a:extLst>
              <a:ext uri="{FF2B5EF4-FFF2-40B4-BE49-F238E27FC236}">
                <a16:creationId xmlns:a16="http://schemas.microsoft.com/office/drawing/2014/main" id="{05E3E706-5D5F-97F2-1290-CD23D05AE861}"/>
              </a:ext>
            </a:extLst>
          </p:cNvPr>
          <p:cNvSpPr>
            <a:spLocks noGrp="1"/>
          </p:cNvSpPr>
          <p:nvPr>
            <p:ph type="title"/>
          </p:nvPr>
        </p:nvSpPr>
        <p:spPr>
          <a:xfrm>
            <a:off x="585216" y="539496"/>
            <a:ext cx="11000232" cy="71323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B40C735-6DC7-2177-435E-56719940AE66}"/>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1516000-7D7A-F39D-D6A0-0643400487B2}"/>
              </a:ext>
            </a:extLst>
          </p:cNvPr>
          <p:cNvSpPr>
            <a:spLocks noGrp="1"/>
          </p:cNvSpPr>
          <p:nvPr>
            <p:ph type="dt" sz="half" idx="2"/>
          </p:nvPr>
        </p:nvSpPr>
        <p:spPr>
          <a:xfrm>
            <a:off x="11055096" y="6327648"/>
            <a:ext cx="758952" cy="274320"/>
          </a:xfrm>
          <a:prstGeom prst="rect">
            <a:avLst/>
          </a:prstGeom>
          <a:solidFill>
            <a:schemeClr val="accent4"/>
          </a:solidFill>
        </p:spPr>
        <p:txBody>
          <a:bodyPr vert="horz" lIns="0" tIns="0" rIns="0" bIns="0" rtlCol="0" anchor="ctr">
            <a:noAutofit/>
          </a:bodyPr>
          <a:lstStyle>
            <a:lvl1pPr algn="ctr">
              <a:defRPr sz="1200">
                <a:solidFill>
                  <a:schemeClr val="tx1"/>
                </a:solidFill>
                <a:latin typeface="+mj-lt"/>
              </a:defRPr>
            </a:lvl1pPr>
          </a:lstStyle>
          <a:p>
            <a:r>
              <a:rPr lang="en-US" dirty="0"/>
              <a:t>20XX</a:t>
            </a:r>
          </a:p>
        </p:txBody>
      </p:sp>
      <p:sp>
        <p:nvSpPr>
          <p:cNvPr id="6" name="Slide Number Placeholder 5">
            <a:extLst>
              <a:ext uri="{FF2B5EF4-FFF2-40B4-BE49-F238E27FC236}">
                <a16:creationId xmlns:a16="http://schemas.microsoft.com/office/drawing/2014/main" id="{4095940C-AAD8-1C78-425F-8FE5AEECAAB4}"/>
              </a:ext>
            </a:extLst>
          </p:cNvPr>
          <p:cNvSpPr>
            <a:spLocks noGrp="1"/>
          </p:cNvSpPr>
          <p:nvPr>
            <p:ph type="sldNum" sz="quarter" idx="4"/>
          </p:nvPr>
        </p:nvSpPr>
        <p:spPr>
          <a:xfrm>
            <a:off x="5926836" y="6327648"/>
            <a:ext cx="338328" cy="338328"/>
          </a:xfrm>
          <a:prstGeom prst="ellipse">
            <a:avLst/>
          </a:prstGeom>
          <a:solidFill>
            <a:schemeClr val="accent4"/>
          </a:solidFill>
          <a:ln w="12700">
            <a:solidFill>
              <a:schemeClr val="tx1"/>
            </a:solidFill>
          </a:ln>
        </p:spPr>
        <p:txBody>
          <a:bodyPr vert="horz" lIns="0" tIns="0" rIns="0" bIns="0" rtlCol="0" anchor="ctr">
            <a:noAutofit/>
          </a:bodyPr>
          <a:lstStyle>
            <a:lvl1pPr algn="ctr">
              <a:defRPr sz="1200">
                <a:solidFill>
                  <a:schemeClr val="tx1"/>
                </a:solidFill>
                <a:latin typeface="+mj-lt"/>
              </a:defRPr>
            </a:lvl1pPr>
          </a:lstStyle>
          <a:p>
            <a:fld id="{B776CE9F-4BD8-A748-847B-B97BB3C5BACA}" type="slidenum">
              <a:rPr lang="en-US" smtClean="0"/>
              <a:pPr/>
              <a:t>‹#›</a:t>
            </a:fld>
            <a:endParaRPr lang="en-US" dirty="0"/>
          </a:p>
        </p:txBody>
      </p:sp>
      <p:sp>
        <p:nvSpPr>
          <p:cNvPr id="5" name="Footer Placeholder 4">
            <a:extLst>
              <a:ext uri="{FF2B5EF4-FFF2-40B4-BE49-F238E27FC236}">
                <a16:creationId xmlns:a16="http://schemas.microsoft.com/office/drawing/2014/main" id="{5C500302-AFD1-C82F-7B0B-5981472BE876}"/>
              </a:ext>
            </a:extLst>
          </p:cNvPr>
          <p:cNvSpPr>
            <a:spLocks noGrp="1"/>
          </p:cNvSpPr>
          <p:nvPr>
            <p:ph type="ftr" sz="quarter" idx="3"/>
          </p:nvPr>
        </p:nvSpPr>
        <p:spPr>
          <a:xfrm>
            <a:off x="484632" y="6327648"/>
            <a:ext cx="1517904" cy="274320"/>
          </a:xfrm>
          <a:prstGeom prst="rect">
            <a:avLst/>
          </a:prstGeom>
          <a:solidFill>
            <a:schemeClr val="accent4"/>
          </a:solidFill>
        </p:spPr>
        <p:txBody>
          <a:bodyPr vert="horz" lIns="91440" tIns="45720" rIns="91440" bIns="45720" rtlCol="0" anchor="ctr">
            <a:noAutofit/>
          </a:bodyPr>
          <a:lstStyle>
            <a:lvl1pPr algn="l">
              <a:defRPr sz="1200" b="0">
                <a:solidFill>
                  <a:schemeClr val="tx1"/>
                </a:solidFill>
                <a:latin typeface="+mj-lt"/>
              </a:defRPr>
            </a:lvl1pPr>
          </a:lstStyle>
          <a:p>
            <a:r>
              <a:rPr lang="en-US" dirty="0"/>
              <a:t>Presentation title</a:t>
            </a:r>
          </a:p>
        </p:txBody>
      </p:sp>
    </p:spTree>
    <p:extLst>
      <p:ext uri="{BB962C8B-B14F-4D97-AF65-F5344CB8AC3E}">
        <p14:creationId xmlns:p14="http://schemas.microsoft.com/office/powerpoint/2010/main" val="2107690247"/>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51" r:id="rId4"/>
    <p:sldLayoutId id="2147483661" r:id="rId5"/>
    <p:sldLayoutId id="2147483662" r:id="rId6"/>
    <p:sldLayoutId id="2147483663" r:id="rId7"/>
    <p:sldLayoutId id="2147483664" r:id="rId8"/>
    <p:sldLayoutId id="2147483665" r:id="rId9"/>
    <p:sldLayoutId id="2147483653" r:id="rId10"/>
    <p:sldLayoutId id="2147483666" r:id="rId11"/>
    <p:sldLayoutId id="2147483667" r:id="rId12"/>
    <p:sldLayoutId id="2147483668" r:id="rId13"/>
    <p:sldLayoutId id="2147483652" r:id="rId14"/>
    <p:sldLayoutId id="2147483654" r:id="rId15"/>
    <p:sldLayoutId id="2147483655" r:id="rId16"/>
    <p:sldLayoutId id="2147483656" r:id="rId17"/>
    <p:sldLayoutId id="2147483657" r:id="rId18"/>
  </p:sldLayoutIdLst>
  <p:hf hdr="0"/>
  <p:txStyles>
    <p:titleStyle>
      <a:lvl1pPr algn="ctr" defTabSz="914400" rtl="0" eaLnBrk="1" latinLnBrk="0" hangingPunct="1">
        <a:lnSpc>
          <a:spcPct val="90000"/>
        </a:lnSpc>
        <a:spcBef>
          <a:spcPct val="0"/>
        </a:spcBef>
        <a:buNone/>
        <a:defRPr sz="4000" kern="1200" cap="all"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Georgia Pro" panose="02040502050405020303"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Georgia Pro" panose="02040502050405020303"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Georgia Pro" panose="02040502050405020303"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Georgia Pro" panose="02040502050405020303" pitchFamily="18" charset="0"/>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Georgia Pro" panose="02040502050405020303"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6E06F-847B-DA3B-16C0-4ABAD9D66039}"/>
              </a:ext>
            </a:extLst>
          </p:cNvPr>
          <p:cNvSpPr>
            <a:spLocks noGrp="1"/>
          </p:cNvSpPr>
          <p:nvPr>
            <p:ph type="ctrTitle"/>
          </p:nvPr>
        </p:nvSpPr>
        <p:spPr>
          <a:xfrm>
            <a:off x="2075688" y="2724911"/>
            <a:ext cx="7992043" cy="1184615"/>
          </a:xfrm>
        </p:spPr>
        <p:txBody>
          <a:bodyPr/>
          <a:lstStyle/>
          <a:p>
            <a:r>
              <a:rPr lang="en-US" sz="4400" dirty="0"/>
              <a:t>Statistical Analysis on Historical weather data of  Santa Barbara </a:t>
            </a:r>
          </a:p>
        </p:txBody>
      </p:sp>
      <p:sp>
        <p:nvSpPr>
          <p:cNvPr id="3" name="Subtitle 2">
            <a:extLst>
              <a:ext uri="{FF2B5EF4-FFF2-40B4-BE49-F238E27FC236}">
                <a16:creationId xmlns:a16="http://schemas.microsoft.com/office/drawing/2014/main" id="{A2068D98-A13D-1121-2A5E-4FB60FC681F2}"/>
              </a:ext>
            </a:extLst>
          </p:cNvPr>
          <p:cNvSpPr>
            <a:spLocks noGrp="1"/>
          </p:cNvSpPr>
          <p:nvPr>
            <p:ph type="subTitle" idx="1"/>
          </p:nvPr>
        </p:nvSpPr>
        <p:spPr>
          <a:xfrm>
            <a:off x="4453127" y="3831335"/>
            <a:ext cx="3328603" cy="908615"/>
          </a:xfrm>
        </p:spPr>
        <p:txBody>
          <a:bodyPr/>
          <a:lstStyle/>
          <a:p>
            <a:r>
              <a:rPr lang="en-US" dirty="0"/>
              <a:t>Satya Alekhya D </a:t>
            </a:r>
          </a:p>
          <a:p>
            <a:r>
              <a:rPr lang="en-US" dirty="0"/>
              <a:t>satyalekhyadsln@gmail.com</a:t>
            </a:r>
          </a:p>
        </p:txBody>
      </p:sp>
      <p:pic>
        <p:nvPicPr>
          <p:cNvPr id="12" name="Picture Placeholder 11">
            <a:extLst>
              <a:ext uri="{FF2B5EF4-FFF2-40B4-BE49-F238E27FC236}">
                <a16:creationId xmlns:a16="http://schemas.microsoft.com/office/drawing/2014/main" id="{C11ED104-67C6-CBC0-7526-C2E380C78480}"/>
              </a:ext>
            </a:extLst>
          </p:cNvPr>
          <p:cNvPicPr>
            <a:picLocks noGrp="1" noChangeAspect="1"/>
          </p:cNvPicPr>
          <p:nvPr>
            <p:ph type="pic" sz="quarter" idx="10"/>
          </p:nvPr>
        </p:nvPicPr>
        <p:blipFill>
          <a:blip r:embed="rId2"/>
          <a:srcRect l="24" r="24"/>
          <a:stretch>
            <a:fillRect/>
          </a:stretch>
        </p:blipFill>
        <p:spPr/>
      </p:pic>
    </p:spTree>
    <p:extLst>
      <p:ext uri="{BB962C8B-B14F-4D97-AF65-F5344CB8AC3E}">
        <p14:creationId xmlns:p14="http://schemas.microsoft.com/office/powerpoint/2010/main" val="3755714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4E77B-3EF2-7310-273A-85EF56E109B0}"/>
              </a:ext>
            </a:extLst>
          </p:cNvPr>
          <p:cNvSpPr>
            <a:spLocks noGrp="1"/>
          </p:cNvSpPr>
          <p:nvPr>
            <p:ph type="title"/>
          </p:nvPr>
        </p:nvSpPr>
        <p:spPr>
          <a:xfrm>
            <a:off x="585216" y="192024"/>
            <a:ext cx="11000232" cy="759698"/>
          </a:xfrm>
        </p:spPr>
        <p:txBody>
          <a:bodyPr/>
          <a:lstStyle/>
          <a:p>
            <a:r>
              <a:rPr lang="en-IN" dirty="0"/>
              <a:t>HUMIDITY VS PRESSURE</a:t>
            </a:r>
          </a:p>
        </p:txBody>
      </p:sp>
      <p:sp>
        <p:nvSpPr>
          <p:cNvPr id="4" name="Date Placeholder 3">
            <a:extLst>
              <a:ext uri="{FF2B5EF4-FFF2-40B4-BE49-F238E27FC236}">
                <a16:creationId xmlns:a16="http://schemas.microsoft.com/office/drawing/2014/main" id="{A61EDEEA-8195-E15E-3497-E07BF06240F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E39291B0-DEC2-26A5-88C8-703939E651F4}"/>
              </a:ext>
            </a:extLst>
          </p:cNvPr>
          <p:cNvSpPr>
            <a:spLocks noGrp="1"/>
          </p:cNvSpPr>
          <p:nvPr>
            <p:ph type="ftr" sz="quarter" idx="11"/>
          </p:nvPr>
        </p:nvSpPr>
        <p:spPr>
          <a:xfrm>
            <a:off x="-1" y="6263640"/>
            <a:ext cx="2276669" cy="402336"/>
          </a:xfrm>
        </p:spPr>
        <p:txBody>
          <a:bodyPr/>
          <a:lstStyle/>
          <a:p>
            <a:r>
              <a:rPr lang="en-US" dirty="0"/>
              <a:t>Statistical analysis on</a:t>
            </a:r>
          </a:p>
          <a:p>
            <a:r>
              <a:rPr lang="en-US" dirty="0"/>
              <a:t>weather data Santa Barbara </a:t>
            </a:r>
          </a:p>
        </p:txBody>
      </p:sp>
      <p:sp>
        <p:nvSpPr>
          <p:cNvPr id="6" name="Slide Number Placeholder 5">
            <a:extLst>
              <a:ext uri="{FF2B5EF4-FFF2-40B4-BE49-F238E27FC236}">
                <a16:creationId xmlns:a16="http://schemas.microsoft.com/office/drawing/2014/main" id="{EEA0AFD6-2320-A289-77E7-234BF993FD87}"/>
              </a:ext>
            </a:extLst>
          </p:cNvPr>
          <p:cNvSpPr>
            <a:spLocks noGrp="1"/>
          </p:cNvSpPr>
          <p:nvPr>
            <p:ph type="sldNum" sz="quarter" idx="12"/>
          </p:nvPr>
        </p:nvSpPr>
        <p:spPr/>
        <p:txBody>
          <a:bodyPr/>
          <a:lstStyle/>
          <a:p>
            <a:fld id="{B776CE9F-4BD8-A748-847B-B97BB3C5BACA}" type="slidenum">
              <a:rPr lang="en-US" smtClean="0"/>
              <a:t>10</a:t>
            </a:fld>
            <a:endParaRPr lang="en-US" dirty="0"/>
          </a:p>
        </p:txBody>
      </p:sp>
      <p:graphicFrame>
        <p:nvGraphicFramePr>
          <p:cNvPr id="7" name="Content Placeholder 6">
            <a:extLst>
              <a:ext uri="{FF2B5EF4-FFF2-40B4-BE49-F238E27FC236}">
                <a16:creationId xmlns:a16="http://schemas.microsoft.com/office/drawing/2014/main" id="{F0C10D29-BBA9-1D51-B7E0-4832A88B9D61}"/>
              </a:ext>
            </a:extLst>
          </p:cNvPr>
          <p:cNvGraphicFramePr>
            <a:graphicFrameLocks noGrp="1"/>
          </p:cNvGraphicFramePr>
          <p:nvPr>
            <p:ph idx="1"/>
            <p:extLst>
              <p:ext uri="{D42A27DB-BD31-4B8C-83A1-F6EECF244321}">
                <p14:modId xmlns:p14="http://schemas.microsoft.com/office/powerpoint/2010/main" val="3323921134"/>
              </p:ext>
            </p:extLst>
          </p:nvPr>
        </p:nvGraphicFramePr>
        <p:xfrm>
          <a:off x="568230" y="995752"/>
          <a:ext cx="10717212" cy="4354772"/>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AC69347E-8F79-B628-2AA3-6A1F914860D4}"/>
              </a:ext>
            </a:extLst>
          </p:cNvPr>
          <p:cNvSpPr txBox="1"/>
          <p:nvPr/>
        </p:nvSpPr>
        <p:spPr>
          <a:xfrm>
            <a:off x="270588" y="5453442"/>
            <a:ext cx="10926147" cy="646331"/>
          </a:xfrm>
          <a:prstGeom prst="rect">
            <a:avLst/>
          </a:prstGeom>
          <a:noFill/>
        </p:spPr>
        <p:txBody>
          <a:bodyPr wrap="square" rtlCol="0">
            <a:spAutoFit/>
          </a:bodyPr>
          <a:lstStyle/>
          <a:p>
            <a:r>
              <a:rPr lang="en-US" b="0" i="0" dirty="0">
                <a:effectLst/>
              </a:rPr>
              <a:t>Humidity and Pressure are inversely proportional. Hence, when there is an increase in Pressure, the humidity decreases gradually. </a:t>
            </a:r>
            <a:endParaRPr lang="en-IN" dirty="0"/>
          </a:p>
        </p:txBody>
      </p:sp>
    </p:spTree>
    <p:extLst>
      <p:ext uri="{BB962C8B-B14F-4D97-AF65-F5344CB8AC3E}">
        <p14:creationId xmlns:p14="http://schemas.microsoft.com/office/powerpoint/2010/main" val="292652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C4597A1-B7F0-5E00-DEF9-240069E090AA}"/>
              </a:ext>
            </a:extLst>
          </p:cNvPr>
          <p:cNvSpPr>
            <a:spLocks noGrp="1"/>
          </p:cNvSpPr>
          <p:nvPr>
            <p:ph type="title"/>
          </p:nvPr>
        </p:nvSpPr>
        <p:spPr>
          <a:xfrm>
            <a:off x="249314" y="192024"/>
            <a:ext cx="11346802" cy="983633"/>
          </a:xfrm>
        </p:spPr>
        <p:txBody>
          <a:bodyPr/>
          <a:lstStyle/>
          <a:p>
            <a:r>
              <a:rPr lang="en-IN" dirty="0"/>
              <a:t>Statistical Analysis</a:t>
            </a:r>
          </a:p>
        </p:txBody>
      </p:sp>
      <p:sp>
        <p:nvSpPr>
          <p:cNvPr id="4" name="Date Placeholder 3">
            <a:extLst>
              <a:ext uri="{FF2B5EF4-FFF2-40B4-BE49-F238E27FC236}">
                <a16:creationId xmlns:a16="http://schemas.microsoft.com/office/drawing/2014/main" id="{E8020C3A-FA25-2BE6-F6D7-3919E281E3F2}"/>
              </a:ext>
            </a:extLst>
          </p:cNvPr>
          <p:cNvSpPr>
            <a:spLocks noGrp="1"/>
          </p:cNvSpPr>
          <p:nvPr>
            <p:ph type="dt" sz="half" idx="10"/>
          </p:nvPr>
        </p:nvSpPr>
        <p:spPr>
          <a:xfrm>
            <a:off x="10944808" y="6327648"/>
            <a:ext cx="869240" cy="269095"/>
          </a:xfrm>
        </p:spPr>
        <p:txBody>
          <a:bodyPr/>
          <a:lstStyle/>
          <a:p>
            <a:r>
              <a:rPr lang="en-US" dirty="0"/>
              <a:t>01/12/2023</a:t>
            </a:r>
          </a:p>
        </p:txBody>
      </p:sp>
      <p:sp>
        <p:nvSpPr>
          <p:cNvPr id="5" name="Footer Placeholder 4">
            <a:extLst>
              <a:ext uri="{FF2B5EF4-FFF2-40B4-BE49-F238E27FC236}">
                <a16:creationId xmlns:a16="http://schemas.microsoft.com/office/drawing/2014/main" id="{7686D91F-76ED-732A-765D-6CBE8993B185}"/>
              </a:ext>
            </a:extLst>
          </p:cNvPr>
          <p:cNvSpPr>
            <a:spLocks noGrp="1"/>
          </p:cNvSpPr>
          <p:nvPr>
            <p:ph type="ftr" sz="quarter" idx="11"/>
          </p:nvPr>
        </p:nvSpPr>
        <p:spPr>
          <a:xfrm>
            <a:off x="0" y="6318504"/>
            <a:ext cx="2136710" cy="347472"/>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Posterama"/>
                <a:ea typeface="+mn-ea"/>
                <a:cs typeface="+mn-cs"/>
              </a:rPr>
              <a:t>Statistical analysis 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Posterama"/>
                <a:ea typeface="+mn-ea"/>
                <a:cs typeface="+mn-cs"/>
              </a:rPr>
              <a:t>weather data Santa Barbara </a:t>
            </a:r>
          </a:p>
          <a:p>
            <a:endParaRPr lang="en-US" dirty="0"/>
          </a:p>
        </p:txBody>
      </p:sp>
      <p:sp>
        <p:nvSpPr>
          <p:cNvPr id="6" name="Slide Number Placeholder 5">
            <a:extLst>
              <a:ext uri="{FF2B5EF4-FFF2-40B4-BE49-F238E27FC236}">
                <a16:creationId xmlns:a16="http://schemas.microsoft.com/office/drawing/2014/main" id="{86CAD955-9288-7AD7-4FB7-655B463FEE67}"/>
              </a:ext>
            </a:extLst>
          </p:cNvPr>
          <p:cNvSpPr>
            <a:spLocks noGrp="1"/>
          </p:cNvSpPr>
          <p:nvPr>
            <p:ph type="sldNum" sz="quarter" idx="12"/>
          </p:nvPr>
        </p:nvSpPr>
        <p:spPr/>
        <p:txBody>
          <a:bodyPr/>
          <a:lstStyle/>
          <a:p>
            <a:fld id="{B776CE9F-4BD8-A748-847B-B97BB3C5BACA}" type="slidenum">
              <a:rPr lang="en-US" smtClean="0"/>
              <a:t>11</a:t>
            </a:fld>
            <a:endParaRPr lang="en-US" dirty="0"/>
          </a:p>
        </p:txBody>
      </p:sp>
      <p:sp>
        <p:nvSpPr>
          <p:cNvPr id="11" name="TextBox 10">
            <a:extLst>
              <a:ext uri="{FF2B5EF4-FFF2-40B4-BE49-F238E27FC236}">
                <a16:creationId xmlns:a16="http://schemas.microsoft.com/office/drawing/2014/main" id="{031957BD-169E-8953-2A75-6177DA83FAEC}"/>
              </a:ext>
            </a:extLst>
          </p:cNvPr>
          <p:cNvSpPr txBox="1"/>
          <p:nvPr/>
        </p:nvSpPr>
        <p:spPr>
          <a:xfrm>
            <a:off x="249314" y="1225369"/>
            <a:ext cx="5414367" cy="4801314"/>
          </a:xfrm>
          <a:prstGeom prst="rect">
            <a:avLst/>
          </a:prstGeom>
          <a:noFill/>
        </p:spPr>
        <p:txBody>
          <a:bodyPr wrap="square">
            <a:spAutoFit/>
          </a:bodyPr>
          <a:lstStyle/>
          <a:p>
            <a:pPr marL="285750" indent="-285750" fontAlgn="ctr">
              <a:buFont typeface="Courier New" panose="02070309020205020404" pitchFamily="49" charset="0"/>
              <a:buChar char="o"/>
            </a:pPr>
            <a:r>
              <a:rPr lang="en-US" b="1" i="0" dirty="0">
                <a:effectLst/>
              </a:rPr>
              <a:t>Statistical Analysis</a:t>
            </a:r>
            <a:r>
              <a:rPr lang="en-US" b="0" i="0" dirty="0">
                <a:effectLst/>
              </a:rPr>
              <a:t>: Statistical Analysis involves Regression analysis, Forecasting time series.</a:t>
            </a:r>
          </a:p>
          <a:p>
            <a:pPr marL="285750" indent="-285750" fontAlgn="ctr">
              <a:buFont typeface="Courier New" panose="02070309020205020404" pitchFamily="49" charset="0"/>
              <a:buChar char="o"/>
            </a:pPr>
            <a:endParaRPr lang="en-US" b="0" i="0" dirty="0">
              <a:effectLst/>
            </a:endParaRPr>
          </a:p>
          <a:p>
            <a:pPr marL="285750" indent="-285750" fontAlgn="ctr">
              <a:buFont typeface="Courier New" panose="02070309020205020404" pitchFamily="49" charset="0"/>
              <a:buChar char="o"/>
            </a:pPr>
            <a:r>
              <a:rPr lang="en-US" b="1" i="0" dirty="0">
                <a:effectLst/>
              </a:rPr>
              <a:t>Regression</a:t>
            </a:r>
            <a:r>
              <a:rPr lang="en-US" b="0" i="0" dirty="0">
                <a:effectLst/>
              </a:rPr>
              <a:t> is a statistical technique that analyzes the relationship between two or more variables. It can also be used to predict the value of one variable based on the values of the others. </a:t>
            </a:r>
          </a:p>
          <a:p>
            <a:pPr fontAlgn="ctr"/>
            <a:endParaRPr lang="en-US" b="0" i="0" dirty="0">
              <a:effectLst/>
            </a:endParaRPr>
          </a:p>
          <a:p>
            <a:pPr marL="285750" indent="-285750" fontAlgn="ctr">
              <a:buFont typeface="Courier New" panose="02070309020205020404" pitchFamily="49" charset="0"/>
              <a:buChar char="o"/>
            </a:pPr>
            <a:r>
              <a:rPr lang="en-US" b="0" i="0" dirty="0">
                <a:effectLst/>
              </a:rPr>
              <a:t>In regression, a dependent variable is related to one or more independent variables. The dependent variable is usually represented by the letter y and the independent variable by the letter x.</a:t>
            </a:r>
          </a:p>
          <a:p>
            <a:pPr marL="285750" indent="-285750" fontAlgn="ctr">
              <a:buFont typeface="Courier New" panose="02070309020205020404" pitchFamily="49" charset="0"/>
              <a:buChar char="o"/>
            </a:pPr>
            <a:endParaRPr lang="en-US" dirty="0"/>
          </a:p>
          <a:p>
            <a:pPr marL="285750" indent="-285750" fontAlgn="ctr">
              <a:buFont typeface="Courier New" panose="02070309020205020404" pitchFamily="49" charset="0"/>
              <a:buChar char="o"/>
            </a:pPr>
            <a:r>
              <a:rPr lang="en-US" b="0" i="0" dirty="0">
                <a:effectLst/>
              </a:rPr>
              <a:t>A regression line is a line drawn through the middle of all the data points on a chart. It can be calculated using a statistics program like Excel. And forecasting</a:t>
            </a:r>
          </a:p>
        </p:txBody>
      </p:sp>
      <p:pic>
        <p:nvPicPr>
          <p:cNvPr id="5122" name="Picture 2" descr="What is Regression Line? - GeeksforGeeks">
            <a:extLst>
              <a:ext uri="{FF2B5EF4-FFF2-40B4-BE49-F238E27FC236}">
                <a16:creationId xmlns:a16="http://schemas.microsoft.com/office/drawing/2014/main" id="{C9234BFE-2DC8-54DF-7628-9B207D0E651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65164" y="1175657"/>
            <a:ext cx="5548883" cy="4793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4618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7B99C-F737-A8CA-E6FD-12550B88BD8F}"/>
              </a:ext>
            </a:extLst>
          </p:cNvPr>
          <p:cNvSpPr>
            <a:spLocks noGrp="1"/>
          </p:cNvSpPr>
          <p:nvPr>
            <p:ph type="title"/>
          </p:nvPr>
        </p:nvSpPr>
        <p:spPr>
          <a:xfrm>
            <a:off x="585216" y="74646"/>
            <a:ext cx="11000232" cy="793102"/>
          </a:xfrm>
        </p:spPr>
        <p:txBody>
          <a:bodyPr/>
          <a:lstStyle/>
          <a:p>
            <a:r>
              <a:rPr lang="en-IN" dirty="0"/>
              <a:t>Linear REGRESSION </a:t>
            </a:r>
          </a:p>
        </p:txBody>
      </p:sp>
      <p:sp>
        <p:nvSpPr>
          <p:cNvPr id="4" name="Date Placeholder 3">
            <a:extLst>
              <a:ext uri="{FF2B5EF4-FFF2-40B4-BE49-F238E27FC236}">
                <a16:creationId xmlns:a16="http://schemas.microsoft.com/office/drawing/2014/main" id="{86A30C12-CC9F-5C0B-0578-24A3D48E5FA8}"/>
              </a:ext>
            </a:extLst>
          </p:cNvPr>
          <p:cNvSpPr>
            <a:spLocks noGrp="1"/>
          </p:cNvSpPr>
          <p:nvPr>
            <p:ph type="dt" sz="half" idx="10"/>
          </p:nvPr>
        </p:nvSpPr>
        <p:spPr>
          <a:xfrm>
            <a:off x="10888824" y="6327648"/>
            <a:ext cx="925224" cy="338328"/>
          </a:xfrm>
        </p:spPr>
        <p:txBody>
          <a:bodyPr/>
          <a:lstStyle/>
          <a:p>
            <a:r>
              <a:rPr lang="en-US" dirty="0"/>
              <a:t>01/12/2023</a:t>
            </a:r>
          </a:p>
        </p:txBody>
      </p:sp>
      <p:sp>
        <p:nvSpPr>
          <p:cNvPr id="5" name="Footer Placeholder 4">
            <a:extLst>
              <a:ext uri="{FF2B5EF4-FFF2-40B4-BE49-F238E27FC236}">
                <a16:creationId xmlns:a16="http://schemas.microsoft.com/office/drawing/2014/main" id="{20F20FCB-EEC8-3A1C-6E14-F55732C055A1}"/>
              </a:ext>
            </a:extLst>
          </p:cNvPr>
          <p:cNvSpPr>
            <a:spLocks noGrp="1"/>
          </p:cNvSpPr>
          <p:nvPr>
            <p:ph type="ftr" sz="quarter" idx="11"/>
          </p:nvPr>
        </p:nvSpPr>
        <p:spPr>
          <a:xfrm>
            <a:off x="42047" y="6242180"/>
            <a:ext cx="2318597" cy="423796"/>
          </a:xfrm>
        </p:spPr>
        <p:txBody>
          <a:bodyPr/>
          <a:lstStyle/>
          <a:p>
            <a:r>
              <a:rPr lang="en-US" dirty="0"/>
              <a:t>Statistical analysis on</a:t>
            </a:r>
          </a:p>
          <a:p>
            <a:r>
              <a:rPr lang="en-US" dirty="0"/>
              <a:t>weather data Santa Barbara </a:t>
            </a:r>
          </a:p>
          <a:p>
            <a:endParaRPr lang="en-US" dirty="0"/>
          </a:p>
        </p:txBody>
      </p:sp>
      <p:sp>
        <p:nvSpPr>
          <p:cNvPr id="6" name="Slide Number Placeholder 5">
            <a:extLst>
              <a:ext uri="{FF2B5EF4-FFF2-40B4-BE49-F238E27FC236}">
                <a16:creationId xmlns:a16="http://schemas.microsoft.com/office/drawing/2014/main" id="{F6136F6C-64C9-A263-5A90-269D22B4110A}"/>
              </a:ext>
            </a:extLst>
          </p:cNvPr>
          <p:cNvSpPr>
            <a:spLocks noGrp="1"/>
          </p:cNvSpPr>
          <p:nvPr>
            <p:ph type="sldNum" sz="quarter" idx="12"/>
          </p:nvPr>
        </p:nvSpPr>
        <p:spPr/>
        <p:txBody>
          <a:bodyPr/>
          <a:lstStyle/>
          <a:p>
            <a:fld id="{B776CE9F-4BD8-A748-847B-B97BB3C5BACA}" type="slidenum">
              <a:rPr lang="en-US" smtClean="0"/>
              <a:t>12</a:t>
            </a:fld>
            <a:endParaRPr lang="en-US" dirty="0"/>
          </a:p>
        </p:txBody>
      </p:sp>
      <p:sp>
        <p:nvSpPr>
          <p:cNvPr id="8" name="TextBox 7">
            <a:extLst>
              <a:ext uri="{FF2B5EF4-FFF2-40B4-BE49-F238E27FC236}">
                <a16:creationId xmlns:a16="http://schemas.microsoft.com/office/drawing/2014/main" id="{9E50ED4F-7985-F007-5542-876D981B38AE}"/>
              </a:ext>
            </a:extLst>
          </p:cNvPr>
          <p:cNvSpPr txBox="1"/>
          <p:nvPr/>
        </p:nvSpPr>
        <p:spPr>
          <a:xfrm>
            <a:off x="195942" y="914400"/>
            <a:ext cx="11618106" cy="5355312"/>
          </a:xfrm>
          <a:prstGeom prst="rect">
            <a:avLst/>
          </a:prstGeom>
          <a:noFill/>
        </p:spPr>
        <p:txBody>
          <a:bodyPr wrap="square" rtlCol="0">
            <a:spAutoFit/>
          </a:bodyPr>
          <a:lstStyle/>
          <a:p>
            <a:pPr marL="285750" indent="-285750">
              <a:buFont typeface="Courier New" panose="02070309020205020404" pitchFamily="49" charset="0"/>
              <a:buChar char="o"/>
            </a:pPr>
            <a:r>
              <a:rPr lang="en-US" dirty="0"/>
              <a:t>Regression analysis is a powerful statistical method that allows you to examine the relationship between two or more variables of interest. </a:t>
            </a:r>
          </a:p>
          <a:p>
            <a:pPr marL="285750" indent="-285750">
              <a:buFont typeface="Courier New" panose="02070309020205020404" pitchFamily="49" charset="0"/>
              <a:buChar char="o"/>
            </a:pPr>
            <a:r>
              <a:rPr lang="en-US" dirty="0"/>
              <a:t>From the data, the relationship between variables can be shown with regression Coefficients such as Windspeed vs Precipitation(Linear), Humidity vs Temperature, Pressure(Multiple)</a:t>
            </a:r>
            <a:endParaRPr lang="en-IN" dirty="0"/>
          </a:p>
          <a:p>
            <a:endParaRPr lang="en-IN" dirty="0"/>
          </a:p>
          <a:p>
            <a:r>
              <a:rPr lang="en-IN" b="1" dirty="0"/>
              <a:t>Comparison of Windspeed vs Precipitation   </a:t>
            </a:r>
          </a:p>
          <a:p>
            <a:endParaRPr lang="en-IN" dirty="0"/>
          </a:p>
          <a:p>
            <a:r>
              <a:rPr lang="en-IN" dirty="0"/>
              <a:t>Windspeed(Y)= Dependent Variable </a:t>
            </a:r>
          </a:p>
          <a:p>
            <a:r>
              <a:rPr lang="en-IN" dirty="0"/>
              <a:t>Precipitation (x)= Independent variable </a:t>
            </a:r>
          </a:p>
          <a:p>
            <a:endParaRPr lang="en-IN" dirty="0"/>
          </a:p>
          <a:p>
            <a:r>
              <a:rPr lang="en-IN" dirty="0"/>
              <a:t>Linear Regression </a:t>
            </a:r>
            <a:r>
              <a:rPr lang="en-US" dirty="0"/>
              <a:t>which is between two variables. </a:t>
            </a:r>
            <a:r>
              <a:rPr lang="en-IN" dirty="0"/>
              <a:t>Y   = Bo + B1x</a:t>
            </a:r>
          </a:p>
          <a:p>
            <a:endParaRPr lang="en-IN" dirty="0"/>
          </a:p>
          <a:p>
            <a:r>
              <a:rPr lang="en-IN" b="1" dirty="0"/>
              <a:t>Null Hypothesis :</a:t>
            </a:r>
          </a:p>
          <a:p>
            <a:endParaRPr lang="en-IN" dirty="0"/>
          </a:p>
          <a:p>
            <a:r>
              <a:rPr lang="en-IN" dirty="0"/>
              <a:t>Ho: There is no relation between Y and X or         	</a:t>
            </a:r>
          </a:p>
          <a:p>
            <a:r>
              <a:rPr lang="en-IN" dirty="0"/>
              <a:t>                                  VS  </a:t>
            </a:r>
          </a:p>
          <a:p>
            <a:r>
              <a:rPr lang="en-IN" b="1" dirty="0"/>
              <a:t>Alternative Hypothesis : </a:t>
            </a:r>
          </a:p>
          <a:p>
            <a:endParaRPr lang="en-IN" dirty="0"/>
          </a:p>
          <a:p>
            <a:r>
              <a:rPr lang="en-IN" dirty="0"/>
              <a:t>H1: There is a significant relation between Y and x variables </a:t>
            </a:r>
          </a:p>
        </p:txBody>
      </p:sp>
    </p:spTree>
    <p:extLst>
      <p:ext uri="{BB962C8B-B14F-4D97-AF65-F5344CB8AC3E}">
        <p14:creationId xmlns:p14="http://schemas.microsoft.com/office/powerpoint/2010/main" val="3751405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F2056-D365-8610-11C4-7EA4182775CB}"/>
              </a:ext>
            </a:extLst>
          </p:cNvPr>
          <p:cNvSpPr>
            <a:spLocks noGrp="1"/>
          </p:cNvSpPr>
          <p:nvPr>
            <p:ph type="title"/>
          </p:nvPr>
        </p:nvSpPr>
        <p:spPr>
          <a:xfrm>
            <a:off x="426720" y="192024"/>
            <a:ext cx="11000232" cy="713232"/>
          </a:xfrm>
        </p:spPr>
        <p:txBody>
          <a:bodyPr/>
          <a:lstStyle/>
          <a:p>
            <a:r>
              <a:rPr lang="en-IN" dirty="0"/>
              <a:t>Linear REGRESSION </a:t>
            </a:r>
          </a:p>
        </p:txBody>
      </p:sp>
      <p:sp>
        <p:nvSpPr>
          <p:cNvPr id="4" name="Date Placeholder 3">
            <a:extLst>
              <a:ext uri="{FF2B5EF4-FFF2-40B4-BE49-F238E27FC236}">
                <a16:creationId xmlns:a16="http://schemas.microsoft.com/office/drawing/2014/main" id="{029C669F-5098-4F45-8A81-F44BE1CDB146}"/>
              </a:ext>
            </a:extLst>
          </p:cNvPr>
          <p:cNvSpPr>
            <a:spLocks noGrp="1"/>
          </p:cNvSpPr>
          <p:nvPr>
            <p:ph type="dt" sz="half" idx="10"/>
          </p:nvPr>
        </p:nvSpPr>
        <p:spPr>
          <a:xfrm>
            <a:off x="10767527" y="6327648"/>
            <a:ext cx="1046521" cy="530352"/>
          </a:xfrm>
        </p:spPr>
        <p:txBody>
          <a:bodyPr/>
          <a:lstStyle/>
          <a:p>
            <a:r>
              <a:rPr lang="en-US" dirty="0"/>
              <a:t>01/12/2023</a:t>
            </a:r>
          </a:p>
          <a:p>
            <a:endParaRPr lang="en-US" dirty="0"/>
          </a:p>
        </p:txBody>
      </p:sp>
      <p:sp>
        <p:nvSpPr>
          <p:cNvPr id="5" name="Footer Placeholder 4">
            <a:extLst>
              <a:ext uri="{FF2B5EF4-FFF2-40B4-BE49-F238E27FC236}">
                <a16:creationId xmlns:a16="http://schemas.microsoft.com/office/drawing/2014/main" id="{B48A620D-1B87-9FFD-E75C-A7A080B8D8D9}"/>
              </a:ext>
            </a:extLst>
          </p:cNvPr>
          <p:cNvSpPr>
            <a:spLocks noGrp="1"/>
          </p:cNvSpPr>
          <p:nvPr>
            <p:ph type="ftr" sz="quarter" idx="11"/>
          </p:nvPr>
        </p:nvSpPr>
        <p:spPr>
          <a:xfrm>
            <a:off x="130629" y="6327648"/>
            <a:ext cx="2146040" cy="338328"/>
          </a:xfrm>
        </p:spPr>
        <p:txBody>
          <a:bodyPr/>
          <a:lstStyle/>
          <a:p>
            <a:r>
              <a:rPr lang="en-US" dirty="0"/>
              <a:t>Statistical analysis on</a:t>
            </a:r>
          </a:p>
          <a:p>
            <a:r>
              <a:rPr lang="en-US" dirty="0"/>
              <a:t>weather data Santa Barbara </a:t>
            </a:r>
          </a:p>
        </p:txBody>
      </p:sp>
      <p:sp>
        <p:nvSpPr>
          <p:cNvPr id="6" name="Slide Number Placeholder 5">
            <a:extLst>
              <a:ext uri="{FF2B5EF4-FFF2-40B4-BE49-F238E27FC236}">
                <a16:creationId xmlns:a16="http://schemas.microsoft.com/office/drawing/2014/main" id="{DFF1A633-8090-6111-437D-9E451C8D5882}"/>
              </a:ext>
            </a:extLst>
          </p:cNvPr>
          <p:cNvSpPr>
            <a:spLocks noGrp="1"/>
          </p:cNvSpPr>
          <p:nvPr>
            <p:ph type="sldNum" sz="quarter" idx="12"/>
          </p:nvPr>
        </p:nvSpPr>
        <p:spPr/>
        <p:txBody>
          <a:bodyPr/>
          <a:lstStyle/>
          <a:p>
            <a:fld id="{B776CE9F-4BD8-A748-847B-B97BB3C5BACA}" type="slidenum">
              <a:rPr lang="en-US" smtClean="0"/>
              <a:t>13</a:t>
            </a:fld>
            <a:endParaRPr lang="en-US" dirty="0"/>
          </a:p>
        </p:txBody>
      </p:sp>
      <p:graphicFrame>
        <p:nvGraphicFramePr>
          <p:cNvPr id="11" name="Content Placeholder 10">
            <a:extLst>
              <a:ext uri="{FF2B5EF4-FFF2-40B4-BE49-F238E27FC236}">
                <a16:creationId xmlns:a16="http://schemas.microsoft.com/office/drawing/2014/main" id="{86444A3A-D895-00AA-1BF9-4EAB3B75431E}"/>
              </a:ext>
            </a:extLst>
          </p:cNvPr>
          <p:cNvGraphicFramePr>
            <a:graphicFrameLocks noGrp="1"/>
          </p:cNvGraphicFramePr>
          <p:nvPr>
            <p:ph idx="1"/>
            <p:extLst>
              <p:ext uri="{D42A27DB-BD31-4B8C-83A1-F6EECF244321}">
                <p14:modId xmlns:p14="http://schemas.microsoft.com/office/powerpoint/2010/main" val="134552819"/>
              </p:ext>
            </p:extLst>
          </p:nvPr>
        </p:nvGraphicFramePr>
        <p:xfrm>
          <a:off x="5742611" y="1007706"/>
          <a:ext cx="6144742" cy="5001234"/>
        </p:xfrm>
        <a:graphic>
          <a:graphicData uri="http://schemas.openxmlformats.org/drawingml/2006/table">
            <a:tbl>
              <a:tblPr>
                <a:tableStyleId>{5C22544A-7EE6-4342-B048-85BDC9FD1C3A}</a:tableStyleId>
              </a:tblPr>
              <a:tblGrid>
                <a:gridCol w="907881">
                  <a:extLst>
                    <a:ext uri="{9D8B030D-6E8A-4147-A177-3AD203B41FA5}">
                      <a16:colId xmlns:a16="http://schemas.microsoft.com/office/drawing/2014/main" val="299193409"/>
                    </a:ext>
                  </a:extLst>
                </a:gridCol>
                <a:gridCol w="496497">
                  <a:extLst>
                    <a:ext uri="{9D8B030D-6E8A-4147-A177-3AD203B41FA5}">
                      <a16:colId xmlns:a16="http://schemas.microsoft.com/office/drawing/2014/main" val="1155952882"/>
                    </a:ext>
                  </a:extLst>
                </a:gridCol>
                <a:gridCol w="626532">
                  <a:extLst>
                    <a:ext uri="{9D8B030D-6E8A-4147-A177-3AD203B41FA5}">
                      <a16:colId xmlns:a16="http://schemas.microsoft.com/office/drawing/2014/main" val="4283198868"/>
                    </a:ext>
                  </a:extLst>
                </a:gridCol>
                <a:gridCol w="626532">
                  <a:extLst>
                    <a:ext uri="{9D8B030D-6E8A-4147-A177-3AD203B41FA5}">
                      <a16:colId xmlns:a16="http://schemas.microsoft.com/office/drawing/2014/main" val="2087788066"/>
                    </a:ext>
                  </a:extLst>
                </a:gridCol>
                <a:gridCol w="744745">
                  <a:extLst>
                    <a:ext uri="{9D8B030D-6E8A-4147-A177-3AD203B41FA5}">
                      <a16:colId xmlns:a16="http://schemas.microsoft.com/office/drawing/2014/main" val="3147139114"/>
                    </a:ext>
                  </a:extLst>
                </a:gridCol>
                <a:gridCol w="862959">
                  <a:extLst>
                    <a:ext uri="{9D8B030D-6E8A-4147-A177-3AD203B41FA5}">
                      <a16:colId xmlns:a16="http://schemas.microsoft.com/office/drawing/2014/main" val="3983509194"/>
                    </a:ext>
                  </a:extLst>
                </a:gridCol>
                <a:gridCol w="626532">
                  <a:extLst>
                    <a:ext uri="{9D8B030D-6E8A-4147-A177-3AD203B41FA5}">
                      <a16:colId xmlns:a16="http://schemas.microsoft.com/office/drawing/2014/main" val="404319693"/>
                    </a:ext>
                  </a:extLst>
                </a:gridCol>
                <a:gridCol w="626532">
                  <a:extLst>
                    <a:ext uri="{9D8B030D-6E8A-4147-A177-3AD203B41FA5}">
                      <a16:colId xmlns:a16="http://schemas.microsoft.com/office/drawing/2014/main" val="1502794811"/>
                    </a:ext>
                  </a:extLst>
                </a:gridCol>
                <a:gridCol w="626532">
                  <a:extLst>
                    <a:ext uri="{9D8B030D-6E8A-4147-A177-3AD203B41FA5}">
                      <a16:colId xmlns:a16="http://schemas.microsoft.com/office/drawing/2014/main" val="532199639"/>
                    </a:ext>
                  </a:extLst>
                </a:gridCol>
              </a:tblGrid>
              <a:tr h="186303">
                <a:tc gridSpan="2">
                  <a:txBody>
                    <a:bodyPr/>
                    <a:lstStyle/>
                    <a:p>
                      <a:pPr algn="l" fontAlgn="b"/>
                      <a:r>
                        <a:rPr lang="en-IN" sz="1100" u="none" strike="noStrike">
                          <a:effectLst/>
                        </a:rPr>
                        <a:t>SUMMARY OUTPUT</a:t>
                      </a:r>
                      <a:endParaRPr lang="en-IN" sz="1100" b="0" i="0" u="none" strike="noStrike">
                        <a:solidFill>
                          <a:srgbClr val="000000"/>
                        </a:solidFill>
                        <a:effectLst/>
                        <a:latin typeface="Calibri" panose="020F0502020204030204" pitchFamily="34" charset="0"/>
                      </a:endParaRPr>
                    </a:p>
                  </a:txBody>
                  <a:tcPr marL="6703" marR="6703" marT="6703" marB="0" anchor="b"/>
                </a:tc>
                <a:tc h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extLst>
                  <a:ext uri="{0D108BD9-81ED-4DB2-BD59-A6C34878D82A}">
                    <a16:rowId xmlns:a16="http://schemas.microsoft.com/office/drawing/2014/main" val="2901528111"/>
                  </a:ext>
                </a:extLst>
              </a:tr>
              <a:tr h="193407">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extLst>
                  <a:ext uri="{0D108BD9-81ED-4DB2-BD59-A6C34878D82A}">
                    <a16:rowId xmlns:a16="http://schemas.microsoft.com/office/drawing/2014/main" val="216869631"/>
                  </a:ext>
                </a:extLst>
              </a:tr>
              <a:tr h="186303">
                <a:tc gridSpan="2">
                  <a:txBody>
                    <a:bodyPr/>
                    <a:lstStyle/>
                    <a:p>
                      <a:pPr algn="ctr" fontAlgn="b"/>
                      <a:r>
                        <a:rPr lang="en-IN" sz="1100" u="none" strike="noStrike">
                          <a:effectLst/>
                        </a:rPr>
                        <a:t>Regression Statistics</a:t>
                      </a:r>
                      <a:endParaRPr lang="en-IN" sz="1100" b="0" i="1" u="none" strike="noStrike">
                        <a:solidFill>
                          <a:srgbClr val="000000"/>
                        </a:solidFill>
                        <a:effectLst/>
                        <a:latin typeface="Calibri" panose="020F0502020204030204" pitchFamily="34" charset="0"/>
                      </a:endParaRPr>
                    </a:p>
                  </a:txBody>
                  <a:tcPr marL="6703" marR="6703" marT="6703" marB="0" anchor="b"/>
                </a:tc>
                <a:tc h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extLst>
                  <a:ext uri="{0D108BD9-81ED-4DB2-BD59-A6C34878D82A}">
                    <a16:rowId xmlns:a16="http://schemas.microsoft.com/office/drawing/2014/main" val="4182975533"/>
                  </a:ext>
                </a:extLst>
              </a:tr>
              <a:tr h="365443">
                <a:tc>
                  <a:txBody>
                    <a:bodyPr/>
                    <a:lstStyle/>
                    <a:p>
                      <a:pPr algn="l" fontAlgn="b"/>
                      <a:r>
                        <a:rPr lang="en-IN" sz="1100" u="none" strike="noStrike">
                          <a:effectLst/>
                        </a:rPr>
                        <a:t>Multiple R</a:t>
                      </a:r>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r" fontAlgn="b"/>
                      <a:r>
                        <a:rPr lang="en-IN" sz="1100" u="none" strike="noStrike">
                          <a:effectLst/>
                        </a:rPr>
                        <a:t>0.150548</a:t>
                      </a:r>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extLst>
                  <a:ext uri="{0D108BD9-81ED-4DB2-BD59-A6C34878D82A}">
                    <a16:rowId xmlns:a16="http://schemas.microsoft.com/office/drawing/2014/main" val="895275496"/>
                  </a:ext>
                </a:extLst>
              </a:tr>
              <a:tr h="365443">
                <a:tc>
                  <a:txBody>
                    <a:bodyPr/>
                    <a:lstStyle/>
                    <a:p>
                      <a:pPr algn="l" fontAlgn="b"/>
                      <a:r>
                        <a:rPr lang="en-IN" sz="1100" u="none" strike="noStrike">
                          <a:effectLst/>
                        </a:rPr>
                        <a:t>R Square</a:t>
                      </a:r>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r" fontAlgn="b"/>
                      <a:r>
                        <a:rPr lang="en-IN" sz="1100" u="none" strike="noStrike">
                          <a:effectLst/>
                        </a:rPr>
                        <a:t>0.022665</a:t>
                      </a:r>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extLst>
                  <a:ext uri="{0D108BD9-81ED-4DB2-BD59-A6C34878D82A}">
                    <a16:rowId xmlns:a16="http://schemas.microsoft.com/office/drawing/2014/main" val="1160945352"/>
                  </a:ext>
                </a:extLst>
              </a:tr>
              <a:tr h="365443">
                <a:tc>
                  <a:txBody>
                    <a:bodyPr/>
                    <a:lstStyle/>
                    <a:p>
                      <a:pPr algn="l" fontAlgn="b"/>
                      <a:r>
                        <a:rPr lang="en-IN" sz="1100" u="none" strike="noStrike">
                          <a:effectLst/>
                        </a:rPr>
                        <a:t>Adjusted R Square</a:t>
                      </a:r>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r" fontAlgn="b"/>
                      <a:r>
                        <a:rPr lang="en-IN" sz="1100" u="none" strike="noStrike">
                          <a:effectLst/>
                        </a:rPr>
                        <a:t>0.022236</a:t>
                      </a:r>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extLst>
                  <a:ext uri="{0D108BD9-81ED-4DB2-BD59-A6C34878D82A}">
                    <a16:rowId xmlns:a16="http://schemas.microsoft.com/office/drawing/2014/main" val="452073272"/>
                  </a:ext>
                </a:extLst>
              </a:tr>
              <a:tr h="365443">
                <a:tc>
                  <a:txBody>
                    <a:bodyPr/>
                    <a:lstStyle/>
                    <a:p>
                      <a:pPr algn="l" fontAlgn="b"/>
                      <a:r>
                        <a:rPr lang="en-IN" sz="1100" u="none" strike="noStrike">
                          <a:effectLst/>
                        </a:rPr>
                        <a:t>Standard Error</a:t>
                      </a:r>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r" fontAlgn="b"/>
                      <a:r>
                        <a:rPr lang="en-IN" sz="1100" u="none" strike="noStrike">
                          <a:effectLst/>
                        </a:rPr>
                        <a:t>0.20496</a:t>
                      </a:r>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extLst>
                  <a:ext uri="{0D108BD9-81ED-4DB2-BD59-A6C34878D82A}">
                    <a16:rowId xmlns:a16="http://schemas.microsoft.com/office/drawing/2014/main" val="79449474"/>
                  </a:ext>
                </a:extLst>
              </a:tr>
              <a:tr h="193407">
                <a:tc>
                  <a:txBody>
                    <a:bodyPr/>
                    <a:lstStyle/>
                    <a:p>
                      <a:pPr algn="l" fontAlgn="b"/>
                      <a:r>
                        <a:rPr lang="en-IN" sz="1100" u="none" strike="noStrike">
                          <a:effectLst/>
                        </a:rPr>
                        <a:t>Observations</a:t>
                      </a:r>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r" fontAlgn="b"/>
                      <a:r>
                        <a:rPr lang="en-IN" sz="1100" u="none" strike="noStrike">
                          <a:effectLst/>
                        </a:rPr>
                        <a:t>2284</a:t>
                      </a:r>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extLst>
                  <a:ext uri="{0D108BD9-81ED-4DB2-BD59-A6C34878D82A}">
                    <a16:rowId xmlns:a16="http://schemas.microsoft.com/office/drawing/2014/main" val="2807978718"/>
                  </a:ext>
                </a:extLst>
              </a:tr>
              <a:tr h="186303">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extLst>
                  <a:ext uri="{0D108BD9-81ED-4DB2-BD59-A6C34878D82A}">
                    <a16:rowId xmlns:a16="http://schemas.microsoft.com/office/drawing/2014/main" val="59730838"/>
                  </a:ext>
                </a:extLst>
              </a:tr>
              <a:tr h="193407">
                <a:tc>
                  <a:txBody>
                    <a:bodyPr/>
                    <a:lstStyle/>
                    <a:p>
                      <a:pPr algn="l" fontAlgn="b"/>
                      <a:r>
                        <a:rPr lang="en-IN" sz="1100" u="none" strike="noStrike">
                          <a:effectLst/>
                        </a:rPr>
                        <a:t>ANOVA</a:t>
                      </a:r>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extLst>
                  <a:ext uri="{0D108BD9-81ED-4DB2-BD59-A6C34878D82A}">
                    <a16:rowId xmlns:a16="http://schemas.microsoft.com/office/drawing/2014/main" val="2343040436"/>
                  </a:ext>
                </a:extLst>
              </a:tr>
              <a:tr h="186303">
                <a:tc>
                  <a:txBody>
                    <a:bodyPr/>
                    <a:lstStyle/>
                    <a:p>
                      <a:pPr algn="ctr" fontAlgn="b"/>
                      <a:r>
                        <a:rPr lang="en-IN" sz="1100" u="none" strike="noStrike">
                          <a:effectLst/>
                        </a:rPr>
                        <a:t> </a:t>
                      </a:r>
                      <a:endParaRPr lang="en-IN" sz="1100" b="0" i="1" u="none" strike="noStrike">
                        <a:solidFill>
                          <a:srgbClr val="000000"/>
                        </a:solidFill>
                        <a:effectLst/>
                        <a:latin typeface="Calibri" panose="020F0502020204030204" pitchFamily="34" charset="0"/>
                      </a:endParaRPr>
                    </a:p>
                  </a:txBody>
                  <a:tcPr marL="6703" marR="6703" marT="6703" marB="0" anchor="b"/>
                </a:tc>
                <a:tc>
                  <a:txBody>
                    <a:bodyPr/>
                    <a:lstStyle/>
                    <a:p>
                      <a:pPr algn="ctr" fontAlgn="b"/>
                      <a:r>
                        <a:rPr lang="en-IN" sz="1100" u="none" strike="noStrike">
                          <a:effectLst/>
                        </a:rPr>
                        <a:t>df</a:t>
                      </a:r>
                      <a:endParaRPr lang="en-IN" sz="1100" b="0" i="1" u="none" strike="noStrike">
                        <a:solidFill>
                          <a:srgbClr val="000000"/>
                        </a:solidFill>
                        <a:effectLst/>
                        <a:latin typeface="Calibri" panose="020F0502020204030204" pitchFamily="34" charset="0"/>
                      </a:endParaRPr>
                    </a:p>
                  </a:txBody>
                  <a:tcPr marL="6703" marR="6703" marT="6703" marB="0" anchor="b"/>
                </a:tc>
                <a:tc>
                  <a:txBody>
                    <a:bodyPr/>
                    <a:lstStyle/>
                    <a:p>
                      <a:pPr algn="ctr" fontAlgn="b"/>
                      <a:r>
                        <a:rPr lang="en-IN" sz="1100" u="none" strike="noStrike">
                          <a:effectLst/>
                        </a:rPr>
                        <a:t>SS</a:t>
                      </a:r>
                      <a:endParaRPr lang="en-IN" sz="1100" b="0" i="1" u="none" strike="noStrike">
                        <a:solidFill>
                          <a:srgbClr val="000000"/>
                        </a:solidFill>
                        <a:effectLst/>
                        <a:latin typeface="Calibri" panose="020F0502020204030204" pitchFamily="34" charset="0"/>
                      </a:endParaRPr>
                    </a:p>
                  </a:txBody>
                  <a:tcPr marL="6703" marR="6703" marT="6703" marB="0" anchor="b"/>
                </a:tc>
                <a:tc>
                  <a:txBody>
                    <a:bodyPr/>
                    <a:lstStyle/>
                    <a:p>
                      <a:pPr algn="ctr" fontAlgn="b"/>
                      <a:r>
                        <a:rPr lang="en-IN" sz="1100" u="none" strike="noStrike">
                          <a:effectLst/>
                        </a:rPr>
                        <a:t>MS</a:t>
                      </a:r>
                      <a:endParaRPr lang="en-IN" sz="1100" b="0" i="1" u="none" strike="noStrike">
                        <a:solidFill>
                          <a:srgbClr val="000000"/>
                        </a:solidFill>
                        <a:effectLst/>
                        <a:latin typeface="Calibri" panose="020F0502020204030204" pitchFamily="34" charset="0"/>
                      </a:endParaRPr>
                    </a:p>
                  </a:txBody>
                  <a:tcPr marL="6703" marR="6703" marT="6703" marB="0" anchor="b"/>
                </a:tc>
                <a:tc>
                  <a:txBody>
                    <a:bodyPr/>
                    <a:lstStyle/>
                    <a:p>
                      <a:pPr algn="ctr" fontAlgn="b"/>
                      <a:r>
                        <a:rPr lang="en-IN" sz="1100" u="none" strike="noStrike">
                          <a:effectLst/>
                        </a:rPr>
                        <a:t>F</a:t>
                      </a:r>
                      <a:endParaRPr lang="en-IN" sz="1100" b="0" i="1" u="none" strike="noStrike">
                        <a:solidFill>
                          <a:srgbClr val="000000"/>
                        </a:solidFill>
                        <a:effectLst/>
                        <a:latin typeface="Calibri" panose="020F0502020204030204" pitchFamily="34" charset="0"/>
                      </a:endParaRPr>
                    </a:p>
                  </a:txBody>
                  <a:tcPr marL="6703" marR="6703" marT="6703" marB="0" anchor="b"/>
                </a:tc>
                <a:tc>
                  <a:txBody>
                    <a:bodyPr/>
                    <a:lstStyle/>
                    <a:p>
                      <a:pPr algn="ctr" fontAlgn="b"/>
                      <a:r>
                        <a:rPr lang="en-IN" sz="1100" u="none" strike="noStrike">
                          <a:effectLst/>
                        </a:rPr>
                        <a:t>Significance F</a:t>
                      </a:r>
                      <a:endParaRPr lang="en-IN" sz="1100" b="0" i="1"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6703" marR="6703" marT="6703" marB="0" anchor="b"/>
                </a:tc>
                <a:extLst>
                  <a:ext uri="{0D108BD9-81ED-4DB2-BD59-A6C34878D82A}">
                    <a16:rowId xmlns:a16="http://schemas.microsoft.com/office/drawing/2014/main" val="2730542435"/>
                  </a:ext>
                </a:extLst>
              </a:tr>
              <a:tr h="186303">
                <a:tc>
                  <a:txBody>
                    <a:bodyPr/>
                    <a:lstStyle/>
                    <a:p>
                      <a:pPr algn="l" fontAlgn="b"/>
                      <a:r>
                        <a:rPr lang="en-IN" sz="1100" u="none" strike="noStrike">
                          <a:effectLst/>
                        </a:rPr>
                        <a:t>Regression</a:t>
                      </a:r>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r" fontAlgn="b"/>
                      <a:r>
                        <a:rPr lang="en-IN" sz="1100" u="none" strike="noStrike">
                          <a:effectLst/>
                        </a:rPr>
                        <a:t>2.223104</a:t>
                      </a:r>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r" fontAlgn="b"/>
                      <a:r>
                        <a:rPr lang="en-IN" sz="1100" u="none" strike="noStrike">
                          <a:effectLst/>
                        </a:rPr>
                        <a:t>2.223104</a:t>
                      </a:r>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r" fontAlgn="b"/>
                      <a:r>
                        <a:rPr lang="en-IN" sz="1100" u="none" strike="noStrike">
                          <a:effectLst/>
                        </a:rPr>
                        <a:t>52.920395</a:t>
                      </a:r>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r" fontAlgn="b"/>
                      <a:r>
                        <a:rPr lang="en-IN" sz="1100" u="none" strike="noStrike">
                          <a:effectLst/>
                        </a:rPr>
                        <a:t>4.75246E-13</a:t>
                      </a:r>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extLst>
                  <a:ext uri="{0D108BD9-81ED-4DB2-BD59-A6C34878D82A}">
                    <a16:rowId xmlns:a16="http://schemas.microsoft.com/office/drawing/2014/main" val="1641929499"/>
                  </a:ext>
                </a:extLst>
              </a:tr>
              <a:tr h="186303">
                <a:tc>
                  <a:txBody>
                    <a:bodyPr/>
                    <a:lstStyle/>
                    <a:p>
                      <a:pPr algn="l" fontAlgn="b"/>
                      <a:r>
                        <a:rPr lang="en-IN" sz="1100" u="none" strike="noStrike">
                          <a:effectLst/>
                        </a:rPr>
                        <a:t>Residual</a:t>
                      </a:r>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r" fontAlgn="b"/>
                      <a:r>
                        <a:rPr lang="en-IN" sz="1100" u="none" strike="noStrike">
                          <a:effectLst/>
                        </a:rPr>
                        <a:t>2282</a:t>
                      </a:r>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r" fontAlgn="b"/>
                      <a:r>
                        <a:rPr lang="en-IN" sz="1100" u="none" strike="noStrike">
                          <a:effectLst/>
                        </a:rPr>
                        <a:t>95.86331</a:t>
                      </a:r>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r" fontAlgn="b"/>
                      <a:r>
                        <a:rPr lang="en-IN" sz="1100" u="none" strike="noStrike">
                          <a:effectLst/>
                        </a:rPr>
                        <a:t>0.042008</a:t>
                      </a:r>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extLst>
                  <a:ext uri="{0D108BD9-81ED-4DB2-BD59-A6C34878D82A}">
                    <a16:rowId xmlns:a16="http://schemas.microsoft.com/office/drawing/2014/main" val="1545994869"/>
                  </a:ext>
                </a:extLst>
              </a:tr>
              <a:tr h="193407">
                <a:tc>
                  <a:txBody>
                    <a:bodyPr/>
                    <a:lstStyle/>
                    <a:p>
                      <a:pPr algn="l" fontAlgn="b"/>
                      <a:r>
                        <a:rPr lang="en-IN" sz="1100" u="none" strike="noStrike">
                          <a:effectLst/>
                        </a:rPr>
                        <a:t>Total</a:t>
                      </a:r>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r" fontAlgn="b"/>
                      <a:r>
                        <a:rPr lang="en-IN" sz="1100" u="none" strike="noStrike">
                          <a:effectLst/>
                        </a:rPr>
                        <a:t>2283</a:t>
                      </a:r>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r" fontAlgn="b"/>
                      <a:r>
                        <a:rPr lang="en-IN" sz="1100" u="none" strike="noStrike">
                          <a:effectLst/>
                        </a:rPr>
                        <a:t>98.08641</a:t>
                      </a:r>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extLst>
                  <a:ext uri="{0D108BD9-81ED-4DB2-BD59-A6C34878D82A}">
                    <a16:rowId xmlns:a16="http://schemas.microsoft.com/office/drawing/2014/main" val="3325716031"/>
                  </a:ext>
                </a:extLst>
              </a:tr>
              <a:tr h="193407">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6703" marR="6703" marT="6703" marB="0" anchor="b"/>
                </a:tc>
                <a:extLst>
                  <a:ext uri="{0D108BD9-81ED-4DB2-BD59-A6C34878D82A}">
                    <a16:rowId xmlns:a16="http://schemas.microsoft.com/office/drawing/2014/main" val="3639540487"/>
                  </a:ext>
                </a:extLst>
              </a:tr>
              <a:tr h="365443">
                <a:tc>
                  <a:txBody>
                    <a:bodyPr/>
                    <a:lstStyle/>
                    <a:p>
                      <a:pPr algn="ctr" fontAlgn="b"/>
                      <a:r>
                        <a:rPr lang="en-IN" sz="1100" u="none" strike="noStrike">
                          <a:effectLst/>
                        </a:rPr>
                        <a:t> </a:t>
                      </a:r>
                      <a:endParaRPr lang="en-IN" sz="1100" b="0" i="1" u="none" strike="noStrike">
                        <a:solidFill>
                          <a:srgbClr val="000000"/>
                        </a:solidFill>
                        <a:effectLst/>
                        <a:latin typeface="Calibri" panose="020F0502020204030204" pitchFamily="34" charset="0"/>
                      </a:endParaRPr>
                    </a:p>
                  </a:txBody>
                  <a:tcPr marL="6703" marR="6703" marT="6703" marB="0" anchor="b"/>
                </a:tc>
                <a:tc>
                  <a:txBody>
                    <a:bodyPr/>
                    <a:lstStyle/>
                    <a:p>
                      <a:pPr algn="ctr" fontAlgn="b"/>
                      <a:r>
                        <a:rPr lang="en-IN" sz="1100" u="none" strike="noStrike">
                          <a:effectLst/>
                        </a:rPr>
                        <a:t>Coefficients</a:t>
                      </a:r>
                      <a:endParaRPr lang="en-IN" sz="1100" b="0" i="1" u="none" strike="noStrike">
                        <a:solidFill>
                          <a:srgbClr val="000000"/>
                        </a:solidFill>
                        <a:effectLst/>
                        <a:latin typeface="Calibri" panose="020F0502020204030204" pitchFamily="34" charset="0"/>
                      </a:endParaRPr>
                    </a:p>
                  </a:txBody>
                  <a:tcPr marL="6703" marR="6703" marT="6703" marB="0" anchor="b"/>
                </a:tc>
                <a:tc>
                  <a:txBody>
                    <a:bodyPr/>
                    <a:lstStyle/>
                    <a:p>
                      <a:pPr algn="ctr" fontAlgn="b"/>
                      <a:r>
                        <a:rPr lang="en-IN" sz="1100" u="none" strike="noStrike">
                          <a:effectLst/>
                        </a:rPr>
                        <a:t>Standard Error</a:t>
                      </a:r>
                      <a:endParaRPr lang="en-IN" sz="1100" b="0" i="1" u="none" strike="noStrike">
                        <a:solidFill>
                          <a:srgbClr val="000000"/>
                        </a:solidFill>
                        <a:effectLst/>
                        <a:latin typeface="Calibri" panose="020F0502020204030204" pitchFamily="34" charset="0"/>
                      </a:endParaRPr>
                    </a:p>
                  </a:txBody>
                  <a:tcPr marL="6703" marR="6703" marT="6703" marB="0" anchor="b"/>
                </a:tc>
                <a:tc>
                  <a:txBody>
                    <a:bodyPr/>
                    <a:lstStyle/>
                    <a:p>
                      <a:pPr algn="ctr" fontAlgn="b"/>
                      <a:r>
                        <a:rPr lang="en-IN" sz="1100" u="none" strike="noStrike">
                          <a:effectLst/>
                        </a:rPr>
                        <a:t>t Stat</a:t>
                      </a:r>
                      <a:endParaRPr lang="en-IN" sz="1100" b="0" i="1" u="none" strike="noStrike">
                        <a:solidFill>
                          <a:srgbClr val="000000"/>
                        </a:solidFill>
                        <a:effectLst/>
                        <a:latin typeface="Calibri" panose="020F0502020204030204" pitchFamily="34" charset="0"/>
                      </a:endParaRPr>
                    </a:p>
                  </a:txBody>
                  <a:tcPr marL="6703" marR="6703" marT="6703" marB="0" anchor="b"/>
                </a:tc>
                <a:tc>
                  <a:txBody>
                    <a:bodyPr/>
                    <a:lstStyle/>
                    <a:p>
                      <a:pPr algn="ctr" fontAlgn="b"/>
                      <a:r>
                        <a:rPr lang="en-IN" sz="1100" u="none" strike="noStrike">
                          <a:effectLst/>
                        </a:rPr>
                        <a:t>P-value</a:t>
                      </a:r>
                      <a:endParaRPr lang="en-IN" sz="1100" b="0" i="1" u="none" strike="noStrike">
                        <a:solidFill>
                          <a:srgbClr val="000000"/>
                        </a:solidFill>
                        <a:effectLst/>
                        <a:latin typeface="Calibri" panose="020F0502020204030204" pitchFamily="34" charset="0"/>
                      </a:endParaRPr>
                    </a:p>
                  </a:txBody>
                  <a:tcPr marL="6703" marR="6703" marT="6703" marB="0" anchor="b"/>
                </a:tc>
                <a:tc>
                  <a:txBody>
                    <a:bodyPr/>
                    <a:lstStyle/>
                    <a:p>
                      <a:pPr algn="ctr" fontAlgn="b"/>
                      <a:r>
                        <a:rPr lang="en-IN" sz="1100" u="none" strike="noStrike">
                          <a:effectLst/>
                        </a:rPr>
                        <a:t>Lower 95%</a:t>
                      </a:r>
                      <a:endParaRPr lang="en-IN" sz="1100" b="0" i="1" u="none" strike="noStrike">
                        <a:solidFill>
                          <a:srgbClr val="000000"/>
                        </a:solidFill>
                        <a:effectLst/>
                        <a:latin typeface="Calibri" panose="020F0502020204030204" pitchFamily="34" charset="0"/>
                      </a:endParaRPr>
                    </a:p>
                  </a:txBody>
                  <a:tcPr marL="6703" marR="6703" marT="6703" marB="0" anchor="b"/>
                </a:tc>
                <a:tc>
                  <a:txBody>
                    <a:bodyPr/>
                    <a:lstStyle/>
                    <a:p>
                      <a:pPr algn="ctr" fontAlgn="b"/>
                      <a:r>
                        <a:rPr lang="en-IN" sz="1100" u="none" strike="noStrike">
                          <a:effectLst/>
                        </a:rPr>
                        <a:t>Upper 95%</a:t>
                      </a:r>
                      <a:endParaRPr lang="en-IN" sz="1100" b="0" i="1" u="none" strike="noStrike">
                        <a:solidFill>
                          <a:srgbClr val="000000"/>
                        </a:solidFill>
                        <a:effectLst/>
                        <a:latin typeface="Calibri" panose="020F0502020204030204" pitchFamily="34" charset="0"/>
                      </a:endParaRPr>
                    </a:p>
                  </a:txBody>
                  <a:tcPr marL="6703" marR="6703" marT="6703" marB="0" anchor="b"/>
                </a:tc>
                <a:tc>
                  <a:txBody>
                    <a:bodyPr/>
                    <a:lstStyle/>
                    <a:p>
                      <a:pPr algn="ctr" fontAlgn="b"/>
                      <a:r>
                        <a:rPr lang="en-IN" sz="1100" u="none" strike="noStrike">
                          <a:effectLst/>
                        </a:rPr>
                        <a:t>Lower 95.0%</a:t>
                      </a:r>
                      <a:endParaRPr lang="en-IN" sz="1100" b="0" i="1" u="none" strike="noStrike">
                        <a:solidFill>
                          <a:srgbClr val="000000"/>
                        </a:solidFill>
                        <a:effectLst/>
                        <a:latin typeface="Calibri" panose="020F0502020204030204" pitchFamily="34" charset="0"/>
                      </a:endParaRPr>
                    </a:p>
                  </a:txBody>
                  <a:tcPr marL="6703" marR="6703" marT="6703" marB="0" anchor="b"/>
                </a:tc>
                <a:tc>
                  <a:txBody>
                    <a:bodyPr/>
                    <a:lstStyle/>
                    <a:p>
                      <a:pPr algn="ctr" fontAlgn="b"/>
                      <a:r>
                        <a:rPr lang="en-IN" sz="1100" u="none" strike="noStrike">
                          <a:effectLst/>
                        </a:rPr>
                        <a:t>Upper 95.0%</a:t>
                      </a:r>
                      <a:endParaRPr lang="en-IN" sz="1100" b="0" i="1" u="none" strike="noStrike">
                        <a:solidFill>
                          <a:srgbClr val="000000"/>
                        </a:solidFill>
                        <a:effectLst/>
                        <a:latin typeface="Calibri" panose="020F0502020204030204" pitchFamily="34" charset="0"/>
                      </a:endParaRPr>
                    </a:p>
                  </a:txBody>
                  <a:tcPr marL="6703" marR="6703" marT="6703" marB="0" anchor="b"/>
                </a:tc>
                <a:extLst>
                  <a:ext uri="{0D108BD9-81ED-4DB2-BD59-A6C34878D82A}">
                    <a16:rowId xmlns:a16="http://schemas.microsoft.com/office/drawing/2014/main" val="431471559"/>
                  </a:ext>
                </a:extLst>
              </a:tr>
              <a:tr h="544583">
                <a:tc>
                  <a:txBody>
                    <a:bodyPr/>
                    <a:lstStyle/>
                    <a:p>
                      <a:pPr algn="l" fontAlgn="b"/>
                      <a:r>
                        <a:rPr lang="en-IN" sz="1100" u="none" strike="noStrike">
                          <a:effectLst/>
                        </a:rPr>
                        <a:t>Intercept</a:t>
                      </a:r>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r" fontAlgn="b"/>
                      <a:r>
                        <a:rPr lang="en-IN" sz="1100" u="none" strike="noStrike">
                          <a:effectLst/>
                        </a:rPr>
                        <a:t>-0.05216</a:t>
                      </a:r>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r" fontAlgn="b"/>
                      <a:r>
                        <a:rPr lang="en-IN" sz="1100" u="none" strike="noStrike">
                          <a:effectLst/>
                        </a:rPr>
                        <a:t>0.013161</a:t>
                      </a:r>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r" fontAlgn="b"/>
                      <a:r>
                        <a:rPr lang="en-IN" sz="1100" u="none" strike="noStrike">
                          <a:effectLst/>
                        </a:rPr>
                        <a:t>-3.96347</a:t>
                      </a:r>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r" fontAlgn="b"/>
                      <a:r>
                        <a:rPr lang="en-IN" sz="1100" u="none" strike="noStrike">
                          <a:effectLst/>
                        </a:rPr>
                        <a:t>7.614E-05</a:t>
                      </a:r>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r" fontAlgn="b"/>
                      <a:r>
                        <a:rPr lang="en-IN" sz="1100" u="none" strike="noStrike">
                          <a:effectLst/>
                        </a:rPr>
                        <a:t>-0.07797405</a:t>
                      </a:r>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r" fontAlgn="b"/>
                      <a:r>
                        <a:rPr lang="en-IN" sz="1100" u="none" strike="noStrike">
                          <a:effectLst/>
                        </a:rPr>
                        <a:t>-0.02636</a:t>
                      </a:r>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r" fontAlgn="b"/>
                      <a:r>
                        <a:rPr lang="en-IN" sz="1100" u="none" strike="noStrike">
                          <a:effectLst/>
                        </a:rPr>
                        <a:t>-0.07797</a:t>
                      </a:r>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r" fontAlgn="b"/>
                      <a:r>
                        <a:rPr lang="en-IN" sz="1100" u="none" strike="noStrike">
                          <a:effectLst/>
                        </a:rPr>
                        <a:t>-0.02636</a:t>
                      </a:r>
                      <a:endParaRPr lang="en-IN" sz="1100" b="0" i="0" u="none" strike="noStrike">
                        <a:solidFill>
                          <a:srgbClr val="000000"/>
                        </a:solidFill>
                        <a:effectLst/>
                        <a:latin typeface="Calibri" panose="020F0502020204030204" pitchFamily="34" charset="0"/>
                      </a:endParaRPr>
                    </a:p>
                  </a:txBody>
                  <a:tcPr marL="6703" marR="6703" marT="6703" marB="0" anchor="b"/>
                </a:tc>
                <a:extLst>
                  <a:ext uri="{0D108BD9-81ED-4DB2-BD59-A6C34878D82A}">
                    <a16:rowId xmlns:a16="http://schemas.microsoft.com/office/drawing/2014/main" val="2813995698"/>
                  </a:ext>
                </a:extLst>
              </a:tr>
              <a:tr h="544583">
                <a:tc>
                  <a:txBody>
                    <a:bodyPr/>
                    <a:lstStyle/>
                    <a:p>
                      <a:pPr algn="l" fontAlgn="b"/>
                      <a:r>
                        <a:rPr lang="en-IN" sz="1100" u="none" strike="noStrike">
                          <a:effectLst/>
                        </a:rPr>
                        <a:t>Maximum Wind Speed (mph)</a:t>
                      </a:r>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r" fontAlgn="b"/>
                      <a:r>
                        <a:rPr lang="en-IN" sz="1100" u="none" strike="noStrike">
                          <a:effectLst/>
                        </a:rPr>
                        <a:t>0.00724</a:t>
                      </a:r>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r" fontAlgn="b"/>
                      <a:r>
                        <a:rPr lang="en-IN" sz="1100" u="none" strike="noStrike">
                          <a:effectLst/>
                        </a:rPr>
                        <a:t>0.000995</a:t>
                      </a:r>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r" fontAlgn="b"/>
                      <a:r>
                        <a:rPr lang="en-IN" sz="1100" u="none" strike="noStrike">
                          <a:effectLst/>
                        </a:rPr>
                        <a:t>7.274641</a:t>
                      </a:r>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r" fontAlgn="b"/>
                      <a:r>
                        <a:rPr lang="en-IN" sz="1100" u="none" strike="noStrike">
                          <a:effectLst/>
                        </a:rPr>
                        <a:t>4.752E-13</a:t>
                      </a:r>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r" fontAlgn="b"/>
                      <a:r>
                        <a:rPr lang="en-IN" sz="1100" u="none" strike="noStrike">
                          <a:effectLst/>
                        </a:rPr>
                        <a:t>0.005288111</a:t>
                      </a:r>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r" fontAlgn="b"/>
                      <a:r>
                        <a:rPr lang="en-IN" sz="1100" u="none" strike="noStrike">
                          <a:effectLst/>
                        </a:rPr>
                        <a:t>0.009191</a:t>
                      </a:r>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r" fontAlgn="b"/>
                      <a:r>
                        <a:rPr lang="en-IN" sz="1100" u="none" strike="noStrike">
                          <a:effectLst/>
                        </a:rPr>
                        <a:t>0.005288</a:t>
                      </a:r>
                      <a:endParaRPr lang="en-IN" sz="1100" b="0" i="0" u="none" strike="noStrike">
                        <a:solidFill>
                          <a:srgbClr val="000000"/>
                        </a:solidFill>
                        <a:effectLst/>
                        <a:latin typeface="Calibri" panose="020F0502020204030204" pitchFamily="34" charset="0"/>
                      </a:endParaRPr>
                    </a:p>
                  </a:txBody>
                  <a:tcPr marL="6703" marR="6703" marT="6703" marB="0" anchor="b"/>
                </a:tc>
                <a:tc>
                  <a:txBody>
                    <a:bodyPr/>
                    <a:lstStyle/>
                    <a:p>
                      <a:pPr algn="r" fontAlgn="b"/>
                      <a:r>
                        <a:rPr lang="en-IN" sz="1100" u="none" strike="noStrike" dirty="0">
                          <a:effectLst/>
                        </a:rPr>
                        <a:t>0.009191</a:t>
                      </a:r>
                      <a:endParaRPr lang="en-IN" sz="1100" b="0" i="0" u="none" strike="noStrike" dirty="0">
                        <a:solidFill>
                          <a:srgbClr val="000000"/>
                        </a:solidFill>
                        <a:effectLst/>
                        <a:latin typeface="Calibri" panose="020F0502020204030204" pitchFamily="34" charset="0"/>
                      </a:endParaRPr>
                    </a:p>
                  </a:txBody>
                  <a:tcPr marL="6703" marR="6703" marT="6703" marB="0" anchor="b"/>
                </a:tc>
                <a:extLst>
                  <a:ext uri="{0D108BD9-81ED-4DB2-BD59-A6C34878D82A}">
                    <a16:rowId xmlns:a16="http://schemas.microsoft.com/office/drawing/2014/main" val="2433271541"/>
                  </a:ext>
                </a:extLst>
              </a:tr>
            </a:tbl>
          </a:graphicData>
        </a:graphic>
      </p:graphicFrame>
      <p:sp>
        <p:nvSpPr>
          <p:cNvPr id="7" name="TextBox 6">
            <a:extLst>
              <a:ext uri="{FF2B5EF4-FFF2-40B4-BE49-F238E27FC236}">
                <a16:creationId xmlns:a16="http://schemas.microsoft.com/office/drawing/2014/main" id="{19ADA20E-876A-F352-1A32-CC0D7DDC620A}"/>
              </a:ext>
            </a:extLst>
          </p:cNvPr>
          <p:cNvSpPr txBox="1"/>
          <p:nvPr/>
        </p:nvSpPr>
        <p:spPr>
          <a:xfrm>
            <a:off x="304647" y="753723"/>
            <a:ext cx="5066523" cy="5509200"/>
          </a:xfrm>
          <a:prstGeom prst="rect">
            <a:avLst/>
          </a:prstGeom>
          <a:noFill/>
        </p:spPr>
        <p:txBody>
          <a:bodyPr wrap="square" rtlCol="0">
            <a:spAutoFit/>
          </a:bodyPr>
          <a:lstStyle/>
          <a:p>
            <a:r>
              <a:rPr lang="en-US" b="1" dirty="0"/>
              <a:t>OUTPUT INTERPRETATION : </a:t>
            </a:r>
          </a:p>
          <a:p>
            <a:endParaRPr lang="en-US" sz="1400" dirty="0"/>
          </a:p>
          <a:p>
            <a:r>
              <a:rPr lang="en-US" sz="1600" dirty="0"/>
              <a:t>1)Multiple R=0.1505.The maximum Windspeed has a positive coefficient</a:t>
            </a:r>
          </a:p>
          <a:p>
            <a:r>
              <a:rPr lang="en-US" sz="1600" dirty="0"/>
              <a:t>. It implies that R too has a positive sign. So they are positively related.</a:t>
            </a:r>
          </a:p>
          <a:p>
            <a:endParaRPr lang="en-US" sz="1600" dirty="0"/>
          </a:p>
          <a:p>
            <a:r>
              <a:rPr lang="en-US" sz="1600" dirty="0"/>
              <a:t>2)R^2=0.0226.It shows a 2.3% variation explained by Y with respect to X.</a:t>
            </a:r>
          </a:p>
          <a:p>
            <a:endParaRPr lang="en-US" sz="1600" dirty="0"/>
          </a:p>
          <a:p>
            <a:r>
              <a:rPr lang="en-US" sz="1600" dirty="0"/>
              <a:t>3)Significant F=4.752E-13 ~ 0.00</a:t>
            </a:r>
          </a:p>
          <a:p>
            <a:endParaRPr lang="en-US" sz="1600" dirty="0"/>
          </a:p>
          <a:p>
            <a:r>
              <a:rPr lang="en-US" sz="1600" dirty="0"/>
              <a:t>So , P(0.00)&lt;Alpha(0.05) Reject H0 which is </a:t>
            </a:r>
          </a:p>
          <a:p>
            <a:r>
              <a:rPr lang="en-US" sz="1600" dirty="0"/>
              <a:t>H0:There is no significant relation between</a:t>
            </a:r>
          </a:p>
          <a:p>
            <a:r>
              <a:rPr lang="en-US" sz="1600" dirty="0"/>
              <a:t>Windspeed and Precipitation.</a:t>
            </a:r>
          </a:p>
          <a:p>
            <a:endParaRPr lang="en-US" sz="1600" dirty="0"/>
          </a:p>
          <a:p>
            <a:r>
              <a:rPr lang="en-US" sz="1600" dirty="0"/>
              <a:t>4)The Regression equation of the form: Y=beta0+betaX.</a:t>
            </a:r>
          </a:p>
          <a:p>
            <a:endParaRPr lang="en-US" sz="1600" dirty="0"/>
          </a:p>
          <a:p>
            <a:r>
              <a:rPr lang="en-US" sz="1600" dirty="0"/>
              <a:t>Y=-0.052+0.0072X</a:t>
            </a:r>
          </a:p>
          <a:p>
            <a:endParaRPr lang="en-US" sz="1600" dirty="0"/>
          </a:p>
          <a:p>
            <a:r>
              <a:rPr lang="en-US" sz="1600" dirty="0"/>
              <a:t>5)</a:t>
            </a:r>
            <a:r>
              <a:rPr lang="en-US" sz="1600" b="1" dirty="0"/>
              <a:t>Inference</a:t>
            </a:r>
            <a:r>
              <a:rPr lang="en-US" sz="1600" dirty="0"/>
              <a:t>: We conclude that There is a significant relation between Windspeed and Precipitation.</a:t>
            </a:r>
            <a:endParaRPr lang="en-IN" sz="1600" dirty="0"/>
          </a:p>
        </p:txBody>
      </p:sp>
    </p:spTree>
    <p:extLst>
      <p:ext uri="{BB962C8B-B14F-4D97-AF65-F5344CB8AC3E}">
        <p14:creationId xmlns:p14="http://schemas.microsoft.com/office/powerpoint/2010/main" val="504798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54480-70F3-0DC6-C612-83F0EF82D6C1}"/>
              </a:ext>
            </a:extLst>
          </p:cNvPr>
          <p:cNvSpPr>
            <a:spLocks noGrp="1"/>
          </p:cNvSpPr>
          <p:nvPr>
            <p:ph type="title"/>
          </p:nvPr>
        </p:nvSpPr>
        <p:spPr>
          <a:xfrm>
            <a:off x="318547" y="182585"/>
            <a:ext cx="11000232" cy="713232"/>
          </a:xfrm>
        </p:spPr>
        <p:txBody>
          <a:bodyPr/>
          <a:lstStyle/>
          <a:p>
            <a:r>
              <a:rPr lang="en-IN" dirty="0"/>
              <a:t>MULTIPLE REGRESSION</a:t>
            </a:r>
          </a:p>
        </p:txBody>
      </p:sp>
      <p:sp>
        <p:nvSpPr>
          <p:cNvPr id="4" name="Date Placeholder 3">
            <a:extLst>
              <a:ext uri="{FF2B5EF4-FFF2-40B4-BE49-F238E27FC236}">
                <a16:creationId xmlns:a16="http://schemas.microsoft.com/office/drawing/2014/main" id="{94CD2A76-48F8-2E35-4363-F8F51F08BAD1}"/>
              </a:ext>
            </a:extLst>
          </p:cNvPr>
          <p:cNvSpPr>
            <a:spLocks noGrp="1"/>
          </p:cNvSpPr>
          <p:nvPr>
            <p:ph type="dt" sz="half" idx="10"/>
          </p:nvPr>
        </p:nvSpPr>
        <p:spPr>
          <a:xfrm>
            <a:off x="10823510" y="6327648"/>
            <a:ext cx="990538" cy="530352"/>
          </a:xfrm>
        </p:spPr>
        <p:txBody>
          <a:bodyPr/>
          <a:lstStyle/>
          <a:p>
            <a:r>
              <a:rPr lang="en-US" dirty="0"/>
              <a:t>01/12/2023</a:t>
            </a:r>
          </a:p>
          <a:p>
            <a:endParaRPr lang="en-US" dirty="0"/>
          </a:p>
        </p:txBody>
      </p:sp>
      <p:sp>
        <p:nvSpPr>
          <p:cNvPr id="5" name="Footer Placeholder 4">
            <a:extLst>
              <a:ext uri="{FF2B5EF4-FFF2-40B4-BE49-F238E27FC236}">
                <a16:creationId xmlns:a16="http://schemas.microsoft.com/office/drawing/2014/main" id="{F2C34B8C-0C83-0AB6-7D46-C89874F5D4CD}"/>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D1DD69B-26CE-DFB5-3FBD-FC1358AC965B}"/>
              </a:ext>
            </a:extLst>
          </p:cNvPr>
          <p:cNvSpPr>
            <a:spLocks noGrp="1"/>
          </p:cNvSpPr>
          <p:nvPr>
            <p:ph type="sldNum" sz="quarter" idx="12"/>
          </p:nvPr>
        </p:nvSpPr>
        <p:spPr/>
        <p:txBody>
          <a:bodyPr/>
          <a:lstStyle/>
          <a:p>
            <a:fld id="{B776CE9F-4BD8-A748-847B-B97BB3C5BACA}" type="slidenum">
              <a:rPr lang="en-US" smtClean="0"/>
              <a:t>14</a:t>
            </a:fld>
            <a:endParaRPr lang="en-US" dirty="0"/>
          </a:p>
        </p:txBody>
      </p:sp>
      <p:sp>
        <p:nvSpPr>
          <p:cNvPr id="13" name="TextBox 12">
            <a:extLst>
              <a:ext uri="{FF2B5EF4-FFF2-40B4-BE49-F238E27FC236}">
                <a16:creationId xmlns:a16="http://schemas.microsoft.com/office/drawing/2014/main" id="{C6ACCE6A-0E36-5CAC-5D7A-F5F05F1488BB}"/>
              </a:ext>
            </a:extLst>
          </p:cNvPr>
          <p:cNvSpPr txBox="1"/>
          <p:nvPr/>
        </p:nvSpPr>
        <p:spPr>
          <a:xfrm>
            <a:off x="159476" y="1000619"/>
            <a:ext cx="11318374" cy="5047536"/>
          </a:xfrm>
          <a:prstGeom prst="rect">
            <a:avLst/>
          </a:prstGeom>
          <a:noFill/>
        </p:spPr>
        <p:txBody>
          <a:bodyPr wrap="square">
            <a:spAutoFit/>
          </a:bodyPr>
          <a:lstStyle/>
          <a:p>
            <a:pPr fontAlgn="ctr"/>
            <a:r>
              <a:rPr lang="en-IN" sz="2000" b="1" dirty="0"/>
              <a:t>Multiple Regression</a:t>
            </a:r>
            <a:r>
              <a:rPr lang="en-IN" sz="1600" dirty="0"/>
              <a:t>: </a:t>
            </a:r>
            <a:r>
              <a:rPr lang="en-US" sz="1600" dirty="0"/>
              <a:t>is a statistical technique that analyzes the relationship between a single dependent variable and multiple independent variables. The goal is to use the known values of the independent variables to predict the value of the dependent variable</a:t>
            </a:r>
            <a:r>
              <a:rPr lang="en-US" sz="1600" b="0" i="0" dirty="0">
                <a:effectLst/>
                <a:latin typeface="Google Sans"/>
              </a:rPr>
              <a:t>.  </a:t>
            </a:r>
            <a:r>
              <a:rPr lang="en-US" sz="1600" b="0" i="0" dirty="0">
                <a:effectLst/>
              </a:rPr>
              <a:t>The objective of multiple regression analysis is to use the independent variables whose values are known to predict the value of the single dependent value.</a:t>
            </a:r>
          </a:p>
          <a:p>
            <a:br>
              <a:rPr lang="en-US" sz="1400" b="0" i="0" dirty="0">
                <a:effectLst/>
              </a:rPr>
            </a:br>
            <a:r>
              <a:rPr lang="en-IN" sz="1600" b="1" dirty="0"/>
              <a:t>Comparison of Humidity VS Temp(x1) , Pressure(X2) </a:t>
            </a:r>
          </a:p>
          <a:p>
            <a:endParaRPr lang="en-IN" sz="1600" dirty="0"/>
          </a:p>
          <a:p>
            <a:r>
              <a:rPr lang="en-IN" sz="1600" dirty="0"/>
              <a:t>Humidity (Y)= Dependent Variable </a:t>
            </a:r>
          </a:p>
          <a:p>
            <a:r>
              <a:rPr lang="en-IN" sz="1600" dirty="0"/>
              <a:t>Temp(x1) , Pressure(x2)  = Independent variable </a:t>
            </a:r>
          </a:p>
          <a:p>
            <a:endParaRPr lang="en-IN" sz="1600" dirty="0"/>
          </a:p>
          <a:p>
            <a:r>
              <a:rPr lang="en-IN" sz="1600" dirty="0"/>
              <a:t>Multiple Regression </a:t>
            </a:r>
            <a:r>
              <a:rPr lang="en-US" sz="1600" dirty="0"/>
              <a:t>which is between two  or more variables </a:t>
            </a:r>
            <a:r>
              <a:rPr lang="en-IN" sz="1600" dirty="0"/>
              <a:t>Y = Bo + B1x1+B2x2</a:t>
            </a:r>
          </a:p>
          <a:p>
            <a:endParaRPr lang="en-IN" sz="1600" dirty="0"/>
          </a:p>
          <a:p>
            <a:r>
              <a:rPr lang="en-IN" sz="1600" b="1" dirty="0"/>
              <a:t>Null Hypothesis :</a:t>
            </a:r>
          </a:p>
          <a:p>
            <a:endParaRPr lang="en-IN" sz="1600" dirty="0"/>
          </a:p>
          <a:p>
            <a:r>
              <a:rPr lang="en-IN" sz="1600" dirty="0"/>
              <a:t>Ho: There is no relation between Y and x1, x2 or  Temp &amp; Pressure are not significant to predict the Humidity </a:t>
            </a:r>
          </a:p>
          <a:p>
            <a:r>
              <a:rPr lang="en-IN" sz="1600" dirty="0"/>
              <a:t>                                    </a:t>
            </a:r>
          </a:p>
          <a:p>
            <a:r>
              <a:rPr lang="en-IN" sz="1600" dirty="0"/>
              <a:t>			 VS  </a:t>
            </a:r>
          </a:p>
          <a:p>
            <a:r>
              <a:rPr lang="en-IN" sz="1600" b="1" dirty="0"/>
              <a:t>Alternative Hypothesis : </a:t>
            </a:r>
          </a:p>
          <a:p>
            <a:endParaRPr lang="en-IN" sz="1600" dirty="0"/>
          </a:p>
          <a:p>
            <a:r>
              <a:rPr lang="en-IN" sz="1600" dirty="0"/>
              <a:t>H1: There is a significant relation between Y and x1, x2 variables</a:t>
            </a:r>
          </a:p>
        </p:txBody>
      </p:sp>
    </p:spTree>
    <p:extLst>
      <p:ext uri="{BB962C8B-B14F-4D97-AF65-F5344CB8AC3E}">
        <p14:creationId xmlns:p14="http://schemas.microsoft.com/office/powerpoint/2010/main" val="3455053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972CD-8757-C106-6D98-8421A3B9A3E5}"/>
              </a:ext>
            </a:extLst>
          </p:cNvPr>
          <p:cNvSpPr>
            <a:spLocks noGrp="1"/>
          </p:cNvSpPr>
          <p:nvPr>
            <p:ph type="title"/>
          </p:nvPr>
        </p:nvSpPr>
        <p:spPr>
          <a:xfrm>
            <a:off x="426720" y="192024"/>
            <a:ext cx="11000232" cy="713232"/>
          </a:xfrm>
        </p:spPr>
        <p:txBody>
          <a:bodyPr/>
          <a:lstStyle/>
          <a:p>
            <a:r>
              <a:rPr lang="en-IN" dirty="0"/>
              <a:t>MULTIPLE REGRESSION</a:t>
            </a:r>
          </a:p>
        </p:txBody>
      </p:sp>
      <p:pic>
        <p:nvPicPr>
          <p:cNvPr id="8" name="Content Placeholder 7">
            <a:extLst>
              <a:ext uri="{FF2B5EF4-FFF2-40B4-BE49-F238E27FC236}">
                <a16:creationId xmlns:a16="http://schemas.microsoft.com/office/drawing/2014/main" id="{C4F84216-A526-2A0B-3BC2-3E132A9E47EF}"/>
              </a:ext>
            </a:extLst>
          </p:cNvPr>
          <p:cNvPicPr>
            <a:picLocks noGrp="1" noChangeAspect="1"/>
          </p:cNvPicPr>
          <p:nvPr>
            <p:ph idx="1"/>
          </p:nvPr>
        </p:nvPicPr>
        <p:blipFill>
          <a:blip r:embed="rId2"/>
          <a:stretch>
            <a:fillRect/>
          </a:stretch>
        </p:blipFill>
        <p:spPr>
          <a:xfrm>
            <a:off x="6584914" y="1166327"/>
            <a:ext cx="5423584" cy="4420086"/>
          </a:xfrm>
        </p:spPr>
      </p:pic>
      <p:sp>
        <p:nvSpPr>
          <p:cNvPr id="4" name="Date Placeholder 3">
            <a:extLst>
              <a:ext uri="{FF2B5EF4-FFF2-40B4-BE49-F238E27FC236}">
                <a16:creationId xmlns:a16="http://schemas.microsoft.com/office/drawing/2014/main" id="{155576DE-ABA0-7020-643C-4256BC6650C5}"/>
              </a:ext>
            </a:extLst>
          </p:cNvPr>
          <p:cNvSpPr>
            <a:spLocks noGrp="1"/>
          </p:cNvSpPr>
          <p:nvPr>
            <p:ph type="dt" sz="half" idx="10"/>
          </p:nvPr>
        </p:nvSpPr>
        <p:spPr>
          <a:xfrm>
            <a:off x="10954139" y="6327648"/>
            <a:ext cx="859909" cy="411480"/>
          </a:xfrm>
        </p:spPr>
        <p:txBody>
          <a:bodyPr/>
          <a:lstStyle/>
          <a:p>
            <a:r>
              <a:rPr lang="en-US" dirty="0"/>
              <a:t>01/12/2023</a:t>
            </a:r>
          </a:p>
          <a:p>
            <a:endParaRPr lang="en-US" dirty="0"/>
          </a:p>
        </p:txBody>
      </p:sp>
      <p:sp>
        <p:nvSpPr>
          <p:cNvPr id="5" name="Footer Placeholder 4">
            <a:extLst>
              <a:ext uri="{FF2B5EF4-FFF2-40B4-BE49-F238E27FC236}">
                <a16:creationId xmlns:a16="http://schemas.microsoft.com/office/drawing/2014/main" id="{8163A2A0-2FF1-8D61-D91A-A2E797C837D0}"/>
              </a:ext>
            </a:extLst>
          </p:cNvPr>
          <p:cNvSpPr>
            <a:spLocks noGrp="1"/>
          </p:cNvSpPr>
          <p:nvPr>
            <p:ph type="ftr" sz="quarter" idx="11"/>
          </p:nvPr>
        </p:nvSpPr>
        <p:spPr>
          <a:xfrm>
            <a:off x="102637" y="6327648"/>
            <a:ext cx="2202024" cy="411480"/>
          </a:xfrm>
        </p:spPr>
        <p:txBody>
          <a:bodyPr/>
          <a:lstStyle/>
          <a:p>
            <a:r>
              <a:rPr lang="en-US" dirty="0"/>
              <a:t>Statistical analysis on</a:t>
            </a:r>
          </a:p>
          <a:p>
            <a:r>
              <a:rPr lang="en-US" dirty="0"/>
              <a:t>weather data Santa Barbara </a:t>
            </a:r>
          </a:p>
          <a:p>
            <a:endParaRPr lang="en-US" dirty="0"/>
          </a:p>
        </p:txBody>
      </p:sp>
      <p:sp>
        <p:nvSpPr>
          <p:cNvPr id="6" name="Slide Number Placeholder 5">
            <a:extLst>
              <a:ext uri="{FF2B5EF4-FFF2-40B4-BE49-F238E27FC236}">
                <a16:creationId xmlns:a16="http://schemas.microsoft.com/office/drawing/2014/main" id="{2D3DE37B-7D34-C7AE-2518-D432A449A733}"/>
              </a:ext>
            </a:extLst>
          </p:cNvPr>
          <p:cNvSpPr>
            <a:spLocks noGrp="1"/>
          </p:cNvSpPr>
          <p:nvPr>
            <p:ph type="sldNum" sz="quarter" idx="12"/>
          </p:nvPr>
        </p:nvSpPr>
        <p:spPr/>
        <p:txBody>
          <a:bodyPr/>
          <a:lstStyle/>
          <a:p>
            <a:fld id="{B776CE9F-4BD8-A748-847B-B97BB3C5BACA}" type="slidenum">
              <a:rPr lang="en-US" smtClean="0"/>
              <a:t>15</a:t>
            </a:fld>
            <a:endParaRPr lang="en-US" dirty="0"/>
          </a:p>
        </p:txBody>
      </p:sp>
      <p:sp>
        <p:nvSpPr>
          <p:cNvPr id="9" name="TextBox 8">
            <a:extLst>
              <a:ext uri="{FF2B5EF4-FFF2-40B4-BE49-F238E27FC236}">
                <a16:creationId xmlns:a16="http://schemas.microsoft.com/office/drawing/2014/main" id="{F629BA1B-BC6D-E6E3-FA69-33FBAE2FBF2F}"/>
              </a:ext>
            </a:extLst>
          </p:cNvPr>
          <p:cNvSpPr txBox="1"/>
          <p:nvPr/>
        </p:nvSpPr>
        <p:spPr>
          <a:xfrm>
            <a:off x="354563" y="905256"/>
            <a:ext cx="5910601" cy="5201424"/>
          </a:xfrm>
          <a:prstGeom prst="rect">
            <a:avLst/>
          </a:prstGeom>
          <a:noFill/>
        </p:spPr>
        <p:txBody>
          <a:bodyPr wrap="square" rtlCol="0">
            <a:spAutoFit/>
          </a:bodyPr>
          <a:lstStyle/>
          <a:p>
            <a:r>
              <a:rPr lang="en-US" sz="1200" b="1" dirty="0"/>
              <a:t>OUTPUT INTERPRETATION:</a:t>
            </a:r>
          </a:p>
          <a:p>
            <a:pPr marL="285750" indent="-285750">
              <a:buFont typeface="Courier New" panose="02070309020205020404" pitchFamily="49" charset="0"/>
              <a:buChar char="o"/>
            </a:pPr>
            <a:endParaRPr lang="en-US" sz="1200" dirty="0"/>
          </a:p>
          <a:p>
            <a:pPr marL="171450" indent="-171450">
              <a:buFont typeface="Courier New" panose="02070309020205020404" pitchFamily="49" charset="0"/>
              <a:buChar char="o"/>
            </a:pPr>
            <a:r>
              <a:rPr lang="en-US" sz="1400" dirty="0"/>
              <a:t>Multiple R=0.060 is positive. But the coefficients of temperature and Pressure are negative.</a:t>
            </a:r>
          </a:p>
          <a:p>
            <a:pPr marL="285750" indent="-285750">
              <a:buFont typeface="Courier New" panose="02070309020205020404" pitchFamily="49" charset="0"/>
              <a:buChar char="o"/>
            </a:pPr>
            <a:endParaRPr lang="en-US" sz="1400" dirty="0"/>
          </a:p>
          <a:p>
            <a:pPr marL="285750" indent="-285750">
              <a:buFont typeface="Courier New" panose="02070309020205020404" pitchFamily="49" charset="0"/>
              <a:buChar char="o"/>
            </a:pPr>
            <a:r>
              <a:rPr lang="en-US" sz="1400" dirty="0"/>
              <a:t>So, r must be negative. This shows there may be a negative relation between the variables.</a:t>
            </a:r>
          </a:p>
          <a:p>
            <a:pPr marL="285750" indent="-285750">
              <a:buFont typeface="Courier New" panose="02070309020205020404" pitchFamily="49" charset="0"/>
              <a:buChar char="o"/>
            </a:pPr>
            <a:endParaRPr lang="en-US" sz="1400" dirty="0"/>
          </a:p>
          <a:p>
            <a:pPr marL="285750" indent="-285750">
              <a:buFont typeface="Courier New" panose="02070309020205020404" pitchFamily="49" charset="0"/>
              <a:buChar char="o"/>
            </a:pPr>
            <a:r>
              <a:rPr lang="en-US" sz="1400" dirty="0"/>
              <a:t>The coefficient of determination R^2 is 0.0036. This shows 0.36% of the variation in Y is explained by X1, X2. </a:t>
            </a:r>
          </a:p>
          <a:p>
            <a:pPr marL="285750" indent="-285750">
              <a:buFont typeface="Courier New" panose="02070309020205020404" pitchFamily="49" charset="0"/>
              <a:buChar char="o"/>
            </a:pPr>
            <a:endParaRPr lang="en-US" sz="1400" dirty="0"/>
          </a:p>
          <a:p>
            <a:pPr marL="285750" indent="-285750">
              <a:buFont typeface="Courier New" panose="02070309020205020404" pitchFamily="49" charset="0"/>
              <a:buChar char="o"/>
            </a:pPr>
            <a:r>
              <a:rPr lang="en-US" sz="1400" dirty="0"/>
              <a:t>Significant  F=0.0162.So.P(0.0162)&lt;alpha(0.05)  REJECT H0.</a:t>
            </a:r>
          </a:p>
          <a:p>
            <a:pPr marL="285750" indent="-285750">
              <a:buFont typeface="Courier New" panose="02070309020205020404" pitchFamily="49" charset="0"/>
              <a:buChar char="o"/>
            </a:pPr>
            <a:endParaRPr lang="en-US" sz="1400" dirty="0"/>
          </a:p>
          <a:p>
            <a:pPr marL="285750" indent="-285750">
              <a:buFont typeface="Courier New" panose="02070309020205020404" pitchFamily="49" charset="0"/>
              <a:buChar char="o"/>
            </a:pPr>
            <a:r>
              <a:rPr lang="en-US" sz="1400" dirty="0"/>
              <a:t>The regression equation of the form: Y=beta0+betaX1+beta2X2.  Y=128.527-0.0018X1-1.8091X2.</a:t>
            </a:r>
          </a:p>
          <a:p>
            <a:pPr marL="285750" indent="-285750">
              <a:buFont typeface="Courier New" panose="02070309020205020404" pitchFamily="49" charset="0"/>
              <a:buChar char="o"/>
            </a:pPr>
            <a:endParaRPr lang="en-US" sz="1400" dirty="0"/>
          </a:p>
          <a:p>
            <a:pPr marL="285750" indent="-285750">
              <a:buFont typeface="Courier New" panose="02070309020205020404" pitchFamily="49" charset="0"/>
              <a:buChar char="o"/>
            </a:pPr>
            <a:r>
              <a:rPr lang="en-US" sz="1400" dirty="0"/>
              <a:t>Inference: We conclude that there is a significant relation between the variables.</a:t>
            </a:r>
          </a:p>
          <a:p>
            <a:pPr marL="285750" indent="-285750">
              <a:buFont typeface="Courier New" panose="02070309020205020404" pitchFamily="49" charset="0"/>
              <a:buChar char="o"/>
            </a:pPr>
            <a:endParaRPr lang="en-US" sz="1400" dirty="0"/>
          </a:p>
          <a:p>
            <a:pPr marL="285750" indent="-285750">
              <a:buFont typeface="Courier New" panose="02070309020205020404" pitchFamily="49" charset="0"/>
              <a:buChar char="o"/>
            </a:pPr>
            <a:r>
              <a:rPr lang="en-US" sz="1400" dirty="0"/>
              <a:t>From the table, the P value of temperature is 0.969. which is &gt; 0.05.So temperature is not a significant factor in humidity.</a:t>
            </a:r>
          </a:p>
          <a:p>
            <a:pPr marL="285750" indent="-285750">
              <a:buFont typeface="Courier New" panose="02070309020205020404" pitchFamily="49" charset="0"/>
              <a:buChar char="o"/>
            </a:pPr>
            <a:endParaRPr lang="en-US" sz="1400" dirty="0"/>
          </a:p>
          <a:p>
            <a:pPr marL="285750" indent="-285750">
              <a:buFont typeface="Courier New" panose="02070309020205020404" pitchFamily="49" charset="0"/>
              <a:buChar char="o"/>
            </a:pPr>
            <a:r>
              <a:rPr lang="en-US" sz="1400" dirty="0"/>
              <a:t> P value of pressure is 0.004.which is less than 0.05.So Pressure is significant factor for humidity</a:t>
            </a:r>
            <a:endParaRPr lang="en-IN" sz="1400" dirty="0"/>
          </a:p>
        </p:txBody>
      </p:sp>
    </p:spTree>
    <p:extLst>
      <p:ext uri="{BB962C8B-B14F-4D97-AF65-F5344CB8AC3E}">
        <p14:creationId xmlns:p14="http://schemas.microsoft.com/office/powerpoint/2010/main" val="1759537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FE2EA-8D9E-4151-F0BF-CCCC6B28D9F2}"/>
              </a:ext>
            </a:extLst>
          </p:cNvPr>
          <p:cNvSpPr>
            <a:spLocks noGrp="1"/>
          </p:cNvSpPr>
          <p:nvPr>
            <p:ph type="title"/>
          </p:nvPr>
        </p:nvSpPr>
        <p:spPr/>
        <p:txBody>
          <a:bodyPr/>
          <a:lstStyle/>
          <a:p>
            <a:r>
              <a:rPr lang="en-IN" dirty="0"/>
              <a:t>FORECASTING</a:t>
            </a:r>
          </a:p>
        </p:txBody>
      </p:sp>
      <p:sp>
        <p:nvSpPr>
          <p:cNvPr id="3" name="Content Placeholder 2">
            <a:extLst>
              <a:ext uri="{FF2B5EF4-FFF2-40B4-BE49-F238E27FC236}">
                <a16:creationId xmlns:a16="http://schemas.microsoft.com/office/drawing/2014/main" id="{DC766874-74D3-B321-6C08-7401B9AE45FC}"/>
              </a:ext>
            </a:extLst>
          </p:cNvPr>
          <p:cNvSpPr>
            <a:spLocks noGrp="1"/>
          </p:cNvSpPr>
          <p:nvPr>
            <p:ph idx="1"/>
          </p:nvPr>
        </p:nvSpPr>
        <p:spPr>
          <a:xfrm>
            <a:off x="233265" y="1252728"/>
            <a:ext cx="5862735" cy="5074920"/>
          </a:xfrm>
        </p:spPr>
        <p:txBody>
          <a:bodyPr/>
          <a:lstStyle/>
          <a:p>
            <a:r>
              <a:rPr lang="en-US" sz="1800" b="0" i="0" dirty="0">
                <a:effectLst/>
              </a:rPr>
              <a:t>Forecasting is the process of making predictions based on past and present data. </a:t>
            </a:r>
          </a:p>
          <a:p>
            <a:endParaRPr lang="en-US" sz="1800" dirty="0"/>
          </a:p>
          <a:p>
            <a:r>
              <a:rPr lang="en-US" sz="1800" b="0" i="0" dirty="0">
                <a:effectLst/>
              </a:rPr>
              <a:t>The predictions can then be compared against what actually happens. </a:t>
            </a:r>
          </a:p>
          <a:p>
            <a:endParaRPr lang="en-US" sz="1800" dirty="0"/>
          </a:p>
          <a:p>
            <a:r>
              <a:rPr lang="en-US" sz="1800" b="0" i="0" dirty="0">
                <a:effectLst/>
              </a:rPr>
              <a:t>For example, a company might estimate their revenue in the next year, and then compare it against the actual results </a:t>
            </a:r>
          </a:p>
          <a:p>
            <a:r>
              <a:rPr lang="en-US" sz="1800" b="0" i="0" dirty="0">
                <a:solidFill>
                  <a:srgbClr val="202122"/>
                </a:solidFill>
                <a:effectLst/>
              </a:rPr>
              <a:t>Forecasting might refer to specific formal statistical methods employing</a:t>
            </a:r>
            <a:r>
              <a:rPr lang="en-US" sz="1800" dirty="0">
                <a:solidFill>
                  <a:srgbClr val="202122"/>
                </a:solidFill>
              </a:rPr>
              <a:t> time series </a:t>
            </a:r>
            <a:r>
              <a:rPr lang="en-US" sz="1800" b="0" i="0" dirty="0">
                <a:solidFill>
                  <a:srgbClr val="202122"/>
                </a:solidFill>
                <a:effectLst/>
              </a:rPr>
              <a:t>data, or to less formal judgmental methods or the process of prediction and resolution itself. </a:t>
            </a:r>
          </a:p>
          <a:p>
            <a:r>
              <a:rPr lang="en-US" sz="1800" b="0" i="0" dirty="0">
                <a:solidFill>
                  <a:srgbClr val="202122"/>
                </a:solidFill>
                <a:effectLst/>
              </a:rPr>
              <a:t>"prediction" is used for more general estimates, such as the number of times floods will occur over a long period.</a:t>
            </a:r>
            <a:endParaRPr lang="en-IN" sz="1800" dirty="0"/>
          </a:p>
        </p:txBody>
      </p:sp>
      <p:sp>
        <p:nvSpPr>
          <p:cNvPr id="4" name="Date Placeholder 3">
            <a:extLst>
              <a:ext uri="{FF2B5EF4-FFF2-40B4-BE49-F238E27FC236}">
                <a16:creationId xmlns:a16="http://schemas.microsoft.com/office/drawing/2014/main" id="{E16306D1-6039-2412-BEBD-6520DD4B9A31}"/>
              </a:ext>
            </a:extLst>
          </p:cNvPr>
          <p:cNvSpPr>
            <a:spLocks noGrp="1"/>
          </p:cNvSpPr>
          <p:nvPr>
            <p:ph type="dt" sz="half" idx="10"/>
          </p:nvPr>
        </p:nvSpPr>
        <p:spPr>
          <a:xfrm>
            <a:off x="10870163" y="6327647"/>
            <a:ext cx="943885" cy="455707"/>
          </a:xfrm>
        </p:spPr>
        <p:txBody>
          <a:bodyPr/>
          <a:lstStyle/>
          <a:p>
            <a:r>
              <a:rPr lang="en-US" dirty="0"/>
              <a:t>01/12/2023</a:t>
            </a:r>
          </a:p>
          <a:p>
            <a:endParaRPr lang="en-US" dirty="0"/>
          </a:p>
        </p:txBody>
      </p:sp>
      <p:sp>
        <p:nvSpPr>
          <p:cNvPr id="5" name="Footer Placeholder 4">
            <a:extLst>
              <a:ext uri="{FF2B5EF4-FFF2-40B4-BE49-F238E27FC236}">
                <a16:creationId xmlns:a16="http://schemas.microsoft.com/office/drawing/2014/main" id="{A35BBCFE-EDD9-C0B0-3CBE-FF5BE132169A}"/>
              </a:ext>
            </a:extLst>
          </p:cNvPr>
          <p:cNvSpPr>
            <a:spLocks noGrp="1"/>
          </p:cNvSpPr>
          <p:nvPr>
            <p:ph type="ftr" sz="quarter" idx="11"/>
          </p:nvPr>
        </p:nvSpPr>
        <p:spPr>
          <a:xfrm>
            <a:off x="130629" y="6327648"/>
            <a:ext cx="2220685" cy="530352"/>
          </a:xfrm>
        </p:spPr>
        <p:txBody>
          <a:bodyPr/>
          <a:lstStyle/>
          <a:p>
            <a:r>
              <a:rPr lang="en-US" dirty="0"/>
              <a:t>Statistical analysis on</a:t>
            </a:r>
          </a:p>
          <a:p>
            <a:r>
              <a:rPr lang="en-US" dirty="0"/>
              <a:t>weather data Santa Barbara </a:t>
            </a:r>
          </a:p>
          <a:p>
            <a:endParaRPr lang="en-US" dirty="0"/>
          </a:p>
        </p:txBody>
      </p:sp>
      <p:sp>
        <p:nvSpPr>
          <p:cNvPr id="6" name="Slide Number Placeholder 5">
            <a:extLst>
              <a:ext uri="{FF2B5EF4-FFF2-40B4-BE49-F238E27FC236}">
                <a16:creationId xmlns:a16="http://schemas.microsoft.com/office/drawing/2014/main" id="{2D3D3032-6469-7933-3C64-FFA79CF24BDB}"/>
              </a:ext>
            </a:extLst>
          </p:cNvPr>
          <p:cNvSpPr>
            <a:spLocks noGrp="1"/>
          </p:cNvSpPr>
          <p:nvPr>
            <p:ph type="sldNum" sz="quarter" idx="12"/>
          </p:nvPr>
        </p:nvSpPr>
        <p:spPr/>
        <p:txBody>
          <a:bodyPr/>
          <a:lstStyle/>
          <a:p>
            <a:fld id="{B776CE9F-4BD8-A748-847B-B97BB3C5BACA}" type="slidenum">
              <a:rPr lang="en-US" smtClean="0"/>
              <a:t>16</a:t>
            </a:fld>
            <a:endParaRPr lang="en-US" dirty="0"/>
          </a:p>
        </p:txBody>
      </p:sp>
      <p:pic>
        <p:nvPicPr>
          <p:cNvPr id="6148" name="Picture 4" descr="Forecasting: What It Is, How It's Used in Business and Investing">
            <a:extLst>
              <a:ext uri="{FF2B5EF4-FFF2-40B4-BE49-F238E27FC236}">
                <a16:creationId xmlns:a16="http://schemas.microsoft.com/office/drawing/2014/main" id="{A178B7D0-9D05-20C9-FF07-BE249F58D5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8710" y="1630933"/>
            <a:ext cx="5105338" cy="4004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8052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0383E-ED61-E6D3-894A-DB19AB272C5F}"/>
              </a:ext>
            </a:extLst>
          </p:cNvPr>
          <p:cNvSpPr>
            <a:spLocks noGrp="1"/>
          </p:cNvSpPr>
          <p:nvPr>
            <p:ph type="title"/>
          </p:nvPr>
        </p:nvSpPr>
        <p:spPr>
          <a:xfrm>
            <a:off x="585216" y="0"/>
            <a:ext cx="11000232" cy="814387"/>
          </a:xfrm>
        </p:spPr>
        <p:txBody>
          <a:bodyPr/>
          <a:lstStyle/>
          <a:p>
            <a:r>
              <a:rPr lang="en-US" dirty="0"/>
              <a:t>FORECASTING</a:t>
            </a:r>
            <a:endParaRPr lang="en-US" sz="4000" dirty="0"/>
          </a:p>
        </p:txBody>
      </p:sp>
      <p:sp>
        <p:nvSpPr>
          <p:cNvPr id="4" name="Date Placeholder 3">
            <a:extLst>
              <a:ext uri="{FF2B5EF4-FFF2-40B4-BE49-F238E27FC236}">
                <a16:creationId xmlns:a16="http://schemas.microsoft.com/office/drawing/2014/main" id="{FC03CED5-A639-094A-59D7-43D912F29647}"/>
              </a:ext>
            </a:extLst>
          </p:cNvPr>
          <p:cNvSpPr>
            <a:spLocks noGrp="1"/>
          </p:cNvSpPr>
          <p:nvPr>
            <p:ph type="dt" sz="half" idx="10"/>
          </p:nvPr>
        </p:nvSpPr>
        <p:spPr>
          <a:xfrm>
            <a:off x="10944808" y="6327648"/>
            <a:ext cx="869240" cy="455706"/>
          </a:xfrm>
        </p:spPr>
        <p:txBody>
          <a:bodyPr/>
          <a:lstStyle/>
          <a:p>
            <a:r>
              <a:rPr lang="en-US" dirty="0"/>
              <a:t>01/12/2023</a:t>
            </a:r>
          </a:p>
          <a:p>
            <a:endParaRPr lang="en-US" dirty="0"/>
          </a:p>
        </p:txBody>
      </p:sp>
      <p:sp>
        <p:nvSpPr>
          <p:cNvPr id="5" name="Footer Placeholder 4">
            <a:extLst>
              <a:ext uri="{FF2B5EF4-FFF2-40B4-BE49-F238E27FC236}">
                <a16:creationId xmlns:a16="http://schemas.microsoft.com/office/drawing/2014/main" id="{6DFA5D1B-8F7B-7C22-AA27-CFC404A6AD0F}"/>
              </a:ext>
            </a:extLst>
          </p:cNvPr>
          <p:cNvSpPr>
            <a:spLocks noGrp="1"/>
          </p:cNvSpPr>
          <p:nvPr>
            <p:ph type="ftr" sz="quarter" idx="11"/>
          </p:nvPr>
        </p:nvSpPr>
        <p:spPr>
          <a:xfrm>
            <a:off x="158619" y="6327647"/>
            <a:ext cx="2230017" cy="455707"/>
          </a:xfrm>
        </p:spPr>
        <p:txBody>
          <a:bodyPr/>
          <a:lstStyle/>
          <a:p>
            <a:r>
              <a:rPr lang="en-US" dirty="0"/>
              <a:t>Statistical analysis on</a:t>
            </a:r>
          </a:p>
          <a:p>
            <a:r>
              <a:rPr lang="en-US" dirty="0"/>
              <a:t>weather data Santa Barbara </a:t>
            </a:r>
          </a:p>
          <a:p>
            <a:endParaRPr lang="en-US" dirty="0"/>
          </a:p>
        </p:txBody>
      </p:sp>
      <p:sp>
        <p:nvSpPr>
          <p:cNvPr id="6" name="Slide Number Placeholder 5">
            <a:extLst>
              <a:ext uri="{FF2B5EF4-FFF2-40B4-BE49-F238E27FC236}">
                <a16:creationId xmlns:a16="http://schemas.microsoft.com/office/drawing/2014/main" id="{2266221D-DC9A-C10B-D57F-4E27DAC14222}"/>
              </a:ext>
            </a:extLst>
          </p:cNvPr>
          <p:cNvSpPr>
            <a:spLocks noGrp="1"/>
          </p:cNvSpPr>
          <p:nvPr>
            <p:ph type="sldNum" sz="quarter" idx="12"/>
          </p:nvPr>
        </p:nvSpPr>
        <p:spPr/>
        <p:txBody>
          <a:bodyPr/>
          <a:lstStyle/>
          <a:p>
            <a:fld id="{B776CE9F-4BD8-A748-847B-B97BB3C5BACA}" type="slidenum">
              <a:rPr lang="en-US" smtClean="0"/>
              <a:t>17</a:t>
            </a:fld>
            <a:endParaRPr lang="en-US" dirty="0"/>
          </a:p>
        </p:txBody>
      </p:sp>
      <p:graphicFrame>
        <p:nvGraphicFramePr>
          <p:cNvPr id="11" name="Content Placeholder 10">
            <a:extLst>
              <a:ext uri="{FF2B5EF4-FFF2-40B4-BE49-F238E27FC236}">
                <a16:creationId xmlns:a16="http://schemas.microsoft.com/office/drawing/2014/main" id="{B9B8853E-D371-535B-114A-733BA3141984}"/>
              </a:ext>
            </a:extLst>
          </p:cNvPr>
          <p:cNvGraphicFramePr>
            <a:graphicFrameLocks noGrp="1"/>
          </p:cNvGraphicFramePr>
          <p:nvPr>
            <p:ph idx="1"/>
            <p:extLst>
              <p:ext uri="{D42A27DB-BD31-4B8C-83A1-F6EECF244321}">
                <p14:modId xmlns:p14="http://schemas.microsoft.com/office/powerpoint/2010/main" val="300516886"/>
              </p:ext>
            </p:extLst>
          </p:nvPr>
        </p:nvGraphicFramePr>
        <p:xfrm>
          <a:off x="158619" y="681385"/>
          <a:ext cx="11756573" cy="4606699"/>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0A39DA12-C32E-862D-D6AB-B3B7F71E8A6E}"/>
              </a:ext>
            </a:extLst>
          </p:cNvPr>
          <p:cNvSpPr txBox="1"/>
          <p:nvPr/>
        </p:nvSpPr>
        <p:spPr>
          <a:xfrm>
            <a:off x="285210" y="5438532"/>
            <a:ext cx="11528838" cy="738664"/>
          </a:xfrm>
          <a:prstGeom prst="rect">
            <a:avLst/>
          </a:prstGeom>
          <a:noFill/>
        </p:spPr>
        <p:txBody>
          <a:bodyPr wrap="square" rtlCol="0">
            <a:spAutoFit/>
          </a:bodyPr>
          <a:lstStyle/>
          <a:p>
            <a:r>
              <a:rPr lang="en-US" sz="1400" dirty="0"/>
              <a:t>Using the “Forecast sheet” in Excel, one can predict future values of any variable with respect to time:  Here Temperature and Precipitation are predicted until the year 2024. So, this helps to get to know the crucial pattern to be prepared for any calamities. This was the analysis done on the WEATHER DATA OF YEAR 2015-2022. This might be just a drop in an ocean of performing analysis statistically.</a:t>
            </a:r>
            <a:endParaRPr lang="en-IN" sz="1400" dirty="0"/>
          </a:p>
        </p:txBody>
      </p:sp>
    </p:spTree>
    <p:extLst>
      <p:ext uri="{BB962C8B-B14F-4D97-AF65-F5344CB8AC3E}">
        <p14:creationId xmlns:p14="http://schemas.microsoft.com/office/powerpoint/2010/main" val="530760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DAC2101-CE35-6065-B114-2DB6D5F5D4B9}"/>
              </a:ext>
            </a:extLst>
          </p:cNvPr>
          <p:cNvSpPr>
            <a:spLocks noGrp="1"/>
          </p:cNvSpPr>
          <p:nvPr>
            <p:ph type="ctrTitle"/>
          </p:nvPr>
        </p:nvSpPr>
        <p:spPr/>
        <p:txBody>
          <a:bodyPr/>
          <a:lstStyle/>
          <a:p>
            <a:r>
              <a:rPr lang="en-US" dirty="0"/>
              <a:t>THANK</a:t>
            </a:r>
          </a:p>
        </p:txBody>
      </p:sp>
      <p:sp>
        <p:nvSpPr>
          <p:cNvPr id="13" name="Subtitle 12">
            <a:extLst>
              <a:ext uri="{FF2B5EF4-FFF2-40B4-BE49-F238E27FC236}">
                <a16:creationId xmlns:a16="http://schemas.microsoft.com/office/drawing/2014/main" id="{33693D95-5724-F0FE-E4CC-0590AB45C9A1}"/>
              </a:ext>
            </a:extLst>
          </p:cNvPr>
          <p:cNvSpPr>
            <a:spLocks noGrp="1"/>
          </p:cNvSpPr>
          <p:nvPr>
            <p:ph type="subTitle" idx="1"/>
          </p:nvPr>
        </p:nvSpPr>
        <p:spPr/>
        <p:txBody>
          <a:bodyPr/>
          <a:lstStyle/>
          <a:p>
            <a:r>
              <a:rPr lang="en-US" dirty="0"/>
              <a:t>Satya Alekhya Devarakonda </a:t>
            </a:r>
          </a:p>
          <a:p>
            <a:r>
              <a:rPr lang="en-US" dirty="0"/>
              <a:t>satyalekhyadsln@gmail.com</a:t>
            </a:r>
          </a:p>
        </p:txBody>
      </p:sp>
      <p:sp>
        <p:nvSpPr>
          <p:cNvPr id="36" name="Text Placeholder 35">
            <a:extLst>
              <a:ext uri="{FF2B5EF4-FFF2-40B4-BE49-F238E27FC236}">
                <a16:creationId xmlns:a16="http://schemas.microsoft.com/office/drawing/2014/main" id="{DDE3B960-948B-EE59-192C-5CE2BCCC1124}"/>
              </a:ext>
            </a:extLst>
          </p:cNvPr>
          <p:cNvSpPr>
            <a:spLocks noGrp="1"/>
          </p:cNvSpPr>
          <p:nvPr>
            <p:ph type="body" sz="quarter" idx="11"/>
          </p:nvPr>
        </p:nvSpPr>
        <p:spPr/>
        <p:txBody>
          <a:bodyPr/>
          <a:lstStyle/>
          <a:p>
            <a:r>
              <a:rPr lang="en-US" dirty="0"/>
              <a:t>You</a:t>
            </a:r>
          </a:p>
        </p:txBody>
      </p:sp>
      <p:pic>
        <p:nvPicPr>
          <p:cNvPr id="5" name="Picture Placeholder 4">
            <a:extLst>
              <a:ext uri="{FF2B5EF4-FFF2-40B4-BE49-F238E27FC236}">
                <a16:creationId xmlns:a16="http://schemas.microsoft.com/office/drawing/2014/main" id="{BBE8A10A-C336-A552-FBEC-807B80D554EC}"/>
              </a:ext>
            </a:extLst>
          </p:cNvPr>
          <p:cNvPicPr>
            <a:picLocks noGrp="1" noChangeAspect="1"/>
          </p:cNvPicPr>
          <p:nvPr>
            <p:ph type="pic" sz="quarter" idx="10"/>
          </p:nvPr>
        </p:nvPicPr>
        <p:blipFill>
          <a:blip r:embed="rId2"/>
          <a:srcRect l="3481" r="3481"/>
          <a:stretch>
            <a:fillRect/>
          </a:stretch>
        </p:blipFill>
        <p:spPr/>
      </p:pic>
    </p:spTree>
    <p:extLst>
      <p:ext uri="{BB962C8B-B14F-4D97-AF65-F5344CB8AC3E}">
        <p14:creationId xmlns:p14="http://schemas.microsoft.com/office/powerpoint/2010/main" val="1494657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7D88F-3938-E4BF-0959-64DA91B24D7C}"/>
              </a:ext>
            </a:extLst>
          </p:cNvPr>
          <p:cNvSpPr>
            <a:spLocks noGrp="1"/>
          </p:cNvSpPr>
          <p:nvPr>
            <p:ph type="title"/>
          </p:nvPr>
        </p:nvSpPr>
        <p:spPr>
          <a:xfrm>
            <a:off x="650530" y="539496"/>
            <a:ext cx="3501592" cy="617500"/>
          </a:xfrm>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52A125BA-D336-EA02-2DD5-7CF91270BC8B}"/>
              </a:ext>
            </a:extLst>
          </p:cNvPr>
          <p:cNvSpPr>
            <a:spLocks noGrp="1"/>
          </p:cNvSpPr>
          <p:nvPr>
            <p:ph idx="1"/>
          </p:nvPr>
        </p:nvSpPr>
        <p:spPr>
          <a:xfrm>
            <a:off x="501240" y="1380931"/>
            <a:ext cx="6020857" cy="4870579"/>
          </a:xfrm>
        </p:spPr>
        <p:txBody>
          <a:bodyPr/>
          <a:lstStyle/>
          <a:p>
            <a:pPr marL="0" algn="l" rtl="0" eaLnBrk="1" fontAlgn="ctr" latinLnBrk="0" hangingPunct="1">
              <a:spcBef>
                <a:spcPts val="0"/>
              </a:spcBef>
              <a:spcAft>
                <a:spcPts val="0"/>
              </a:spcAft>
            </a:pPr>
            <a:endParaRPr lang="en-US" sz="2000" b="0" i="0" u="none" strike="noStrike" kern="1200" dirty="0">
              <a:solidFill>
                <a:srgbClr val="000000"/>
              </a:solidFill>
              <a:effectLst/>
              <a:latin typeface="Georgia Pro" panose="02040502050405020303" pitchFamily="18" charset="0"/>
            </a:endParaRPr>
          </a:p>
          <a:p>
            <a:pPr marL="0" indent="0" algn="l" rtl="0" eaLnBrk="1" fontAlgn="ctr" latinLnBrk="0" hangingPunct="1">
              <a:spcBef>
                <a:spcPts val="0"/>
              </a:spcBef>
              <a:spcAft>
                <a:spcPts val="0"/>
              </a:spcAft>
              <a:buNone/>
            </a:pPr>
            <a:r>
              <a:rPr lang="en-US" sz="2800" dirty="0">
                <a:solidFill>
                  <a:srgbClr val="000000"/>
                </a:solidFill>
                <a:latin typeface="Georgia" panose="02040502050405020303" pitchFamily="18" charset="0"/>
              </a:rPr>
              <a:t>03</a:t>
            </a:r>
            <a:r>
              <a:rPr lang="en-US" sz="2000" dirty="0">
                <a:solidFill>
                  <a:srgbClr val="000000"/>
                </a:solidFill>
                <a:latin typeface="Georgia Pro" panose="02040502050405020303" pitchFamily="18" charset="0"/>
              </a:rPr>
              <a:t>	Introduction</a:t>
            </a:r>
          </a:p>
          <a:p>
            <a:pPr marL="457200" indent="-457200" algn="l" rtl="0" eaLnBrk="1" fontAlgn="ctr" latinLnBrk="0" hangingPunct="1">
              <a:spcBef>
                <a:spcPts val="0"/>
              </a:spcBef>
              <a:spcAft>
                <a:spcPts val="0"/>
              </a:spcAft>
              <a:buAutoNum type="arabicPlain" startAt="3"/>
            </a:pPr>
            <a:endParaRPr lang="en-US" sz="2000" dirty="0">
              <a:solidFill>
                <a:srgbClr val="000000"/>
              </a:solidFill>
              <a:latin typeface="Georgia Pro" panose="02040502050405020303" pitchFamily="18" charset="0"/>
            </a:endParaRPr>
          </a:p>
          <a:p>
            <a:pPr marL="0" indent="0" algn="l" rtl="0" eaLnBrk="1" fontAlgn="ctr" latinLnBrk="0" hangingPunct="1">
              <a:spcBef>
                <a:spcPts val="0"/>
              </a:spcBef>
              <a:spcAft>
                <a:spcPts val="0"/>
              </a:spcAft>
              <a:buNone/>
            </a:pPr>
            <a:r>
              <a:rPr lang="en-US" sz="2800" dirty="0">
                <a:solidFill>
                  <a:srgbClr val="000000"/>
                </a:solidFill>
                <a:latin typeface="Georgia Pro" panose="02040502050405020303" pitchFamily="18" charset="0"/>
              </a:rPr>
              <a:t>04</a:t>
            </a:r>
            <a:r>
              <a:rPr lang="en-US" sz="2000" dirty="0">
                <a:solidFill>
                  <a:srgbClr val="000000"/>
                </a:solidFill>
                <a:latin typeface="Georgia Pro" panose="02040502050405020303" pitchFamily="18" charset="0"/>
              </a:rPr>
              <a:t>	Data Description  </a:t>
            </a:r>
            <a:endParaRPr lang="en-US" sz="2000" b="0" i="0" u="none" strike="noStrike" kern="1200" dirty="0">
              <a:solidFill>
                <a:srgbClr val="000000"/>
              </a:solidFill>
              <a:effectLst/>
              <a:latin typeface="Georgia Pro" panose="02040502050405020303" pitchFamily="18" charset="0"/>
            </a:endParaRPr>
          </a:p>
          <a:p>
            <a:pPr marL="114300" indent="-342900" algn="l" rtl="0" eaLnBrk="1" fontAlgn="ctr" latinLnBrk="0" hangingPunct="1">
              <a:spcBef>
                <a:spcPts val="0"/>
              </a:spcBef>
              <a:spcAft>
                <a:spcPts val="0"/>
              </a:spcAft>
              <a:buFont typeface="Arial" panose="020B0604020202020204" pitchFamily="34" charset="0"/>
              <a:buChar char="•"/>
            </a:pPr>
            <a:endParaRPr lang="en-IN" sz="20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buNone/>
            </a:pPr>
            <a:r>
              <a:rPr lang="en-US" sz="2800" b="0" i="0" u="none" strike="noStrike" kern="1200" dirty="0">
                <a:solidFill>
                  <a:srgbClr val="000000"/>
                </a:solidFill>
                <a:effectLst/>
                <a:latin typeface="Georgia Pro" panose="02040502050405020303" pitchFamily="18" charset="0"/>
                <a:cs typeface="Posterama" panose="020B0504020200020000" pitchFamily="34" charset="0"/>
              </a:rPr>
              <a:t>05</a:t>
            </a:r>
            <a:r>
              <a:rPr lang="en-US" sz="2000" b="0" i="0" u="none" strike="noStrike" kern="1200" dirty="0">
                <a:solidFill>
                  <a:srgbClr val="000000"/>
                </a:solidFill>
                <a:effectLst/>
                <a:latin typeface="Georgia Pro" panose="02040502050405020303" pitchFamily="18" charset="0"/>
                <a:cs typeface="Posterama" panose="020B0504020200020000" pitchFamily="34" charset="0"/>
              </a:rPr>
              <a:t> 	Data Understanding &amp; Cleaning</a:t>
            </a:r>
          </a:p>
          <a:p>
            <a:pPr marR="0" algn="l" rtl="0" eaLnBrk="1" fontAlgn="auto" latinLnBrk="0" hangingPunct="1">
              <a:spcBef>
                <a:spcPts val="0"/>
              </a:spcBef>
              <a:spcAft>
                <a:spcPts val="0"/>
              </a:spcAft>
              <a:buFont typeface="Arial" panose="020B0604020202020204" pitchFamily="34" charset="0"/>
              <a:buChar char="•"/>
            </a:pPr>
            <a:endParaRPr lang="en-IN" sz="2000" b="0" i="0" u="none" strike="noStrike" dirty="0">
              <a:effectLst/>
              <a:latin typeface="Arial" panose="020B0604020202020204" pitchFamily="34" charset="0"/>
            </a:endParaRPr>
          </a:p>
          <a:p>
            <a:pPr marL="0" marR="0" indent="0" algn="l" rtl="0" eaLnBrk="1" fontAlgn="auto" latinLnBrk="0" hangingPunct="1">
              <a:spcBef>
                <a:spcPts val="0"/>
              </a:spcBef>
              <a:spcAft>
                <a:spcPts val="0"/>
              </a:spcAft>
              <a:buNone/>
            </a:pPr>
            <a:r>
              <a:rPr lang="en-US" sz="2800" dirty="0">
                <a:solidFill>
                  <a:srgbClr val="000000"/>
                </a:solidFill>
                <a:latin typeface="Georgia Pro" panose="02040502050405020303" pitchFamily="18" charset="0"/>
                <a:cs typeface="Posterama" panose="020B0504020200020000" pitchFamily="34" charset="0"/>
              </a:rPr>
              <a:t>06</a:t>
            </a:r>
            <a:r>
              <a:rPr lang="en-US" sz="2800" b="0" i="0" u="none" strike="noStrike" kern="1200" dirty="0">
                <a:solidFill>
                  <a:srgbClr val="000000"/>
                </a:solidFill>
                <a:effectLst/>
                <a:latin typeface="Georgia Pro" panose="02040502050405020303" pitchFamily="18" charset="0"/>
                <a:cs typeface="Posterama" panose="020B0504020200020000" pitchFamily="34" charset="0"/>
              </a:rPr>
              <a:t>	</a:t>
            </a:r>
            <a:r>
              <a:rPr lang="en-US" sz="2000" b="0" i="0" u="none" strike="noStrike" kern="1200" dirty="0">
                <a:solidFill>
                  <a:srgbClr val="000000"/>
                </a:solidFill>
                <a:effectLst/>
                <a:latin typeface="Georgia Pro" panose="02040502050405020303" pitchFamily="18" charset="0"/>
                <a:cs typeface="Posterama" panose="020B0504020200020000" pitchFamily="34" charset="0"/>
              </a:rPr>
              <a:t>Data Visualization</a:t>
            </a:r>
          </a:p>
          <a:p>
            <a:pPr marR="0" algn="l" rtl="0" eaLnBrk="1" fontAlgn="auto" latinLnBrk="0" hangingPunct="1">
              <a:spcBef>
                <a:spcPts val="0"/>
              </a:spcBef>
              <a:spcAft>
                <a:spcPts val="0"/>
              </a:spcAft>
              <a:buFont typeface="Arial" panose="020B0604020202020204" pitchFamily="34" charset="0"/>
              <a:buChar char="•"/>
            </a:pPr>
            <a:endParaRPr lang="en-IN" sz="2000" b="0" i="0" u="none" strike="noStrike" dirty="0">
              <a:effectLst/>
              <a:latin typeface="Arial" panose="020B0604020202020204" pitchFamily="34" charset="0"/>
            </a:endParaRPr>
          </a:p>
          <a:p>
            <a:pPr marL="0" indent="0" algn="l" rtl="0" eaLnBrk="1" fontAlgn="ctr" latinLnBrk="0" hangingPunct="1">
              <a:spcBef>
                <a:spcPts val="0"/>
              </a:spcBef>
              <a:spcAft>
                <a:spcPts val="0"/>
              </a:spcAft>
              <a:buNone/>
            </a:pPr>
            <a:r>
              <a:rPr lang="en-US" sz="2800" b="0" i="0" u="none" strike="noStrike" kern="1200" dirty="0">
                <a:solidFill>
                  <a:srgbClr val="000000"/>
                </a:solidFill>
                <a:effectLst/>
                <a:latin typeface="Georgia Pro" panose="02040502050405020303" pitchFamily="18" charset="0"/>
                <a:cs typeface="Posterama" panose="020B0504020200020000" pitchFamily="34" charset="0"/>
              </a:rPr>
              <a:t>11	</a:t>
            </a:r>
            <a:r>
              <a:rPr lang="en-US" sz="2000" b="0" i="0" u="none" strike="noStrike" kern="1200" dirty="0">
                <a:solidFill>
                  <a:srgbClr val="000000"/>
                </a:solidFill>
                <a:effectLst/>
                <a:latin typeface="Georgia Pro" panose="02040502050405020303" pitchFamily="18" charset="0"/>
                <a:cs typeface="Posterama" panose="020B0504020200020000" pitchFamily="34" charset="0"/>
              </a:rPr>
              <a:t>Statistical Analysis </a:t>
            </a:r>
          </a:p>
          <a:p>
            <a:pPr marL="0" indent="0" algn="l" rtl="0" eaLnBrk="1" fontAlgn="ctr" latinLnBrk="0" hangingPunct="1">
              <a:spcBef>
                <a:spcPts val="0"/>
              </a:spcBef>
              <a:spcAft>
                <a:spcPts val="0"/>
              </a:spcAft>
              <a:buNone/>
            </a:pPr>
            <a:endParaRPr lang="en-IN" sz="2000" dirty="0">
              <a:latin typeface="Arial" panose="020B0604020202020204" pitchFamily="34" charset="0"/>
              <a:cs typeface="Posterama" panose="020B0504020200020000" pitchFamily="34" charset="0"/>
            </a:endParaRPr>
          </a:p>
          <a:p>
            <a:pPr marL="0" indent="0" algn="l" rtl="0" eaLnBrk="1" fontAlgn="ctr" latinLnBrk="0" hangingPunct="1">
              <a:spcBef>
                <a:spcPts val="0"/>
              </a:spcBef>
              <a:spcAft>
                <a:spcPts val="0"/>
              </a:spcAft>
              <a:buNone/>
            </a:pPr>
            <a:r>
              <a:rPr lang="en-US" sz="2800" dirty="0">
                <a:solidFill>
                  <a:srgbClr val="000000"/>
                </a:solidFill>
                <a:latin typeface="Georgia Pro" panose="02040502050405020303" pitchFamily="18" charset="0"/>
                <a:cs typeface="Posterama" panose="020B0504020200020000" pitchFamily="34" charset="0"/>
              </a:rPr>
              <a:t>18</a:t>
            </a:r>
            <a:r>
              <a:rPr lang="en-US" sz="2000" dirty="0">
                <a:solidFill>
                  <a:srgbClr val="000000"/>
                </a:solidFill>
                <a:latin typeface="Georgia Pro" panose="02040502050405020303" pitchFamily="18" charset="0"/>
                <a:cs typeface="Posterama" panose="020B0504020200020000" pitchFamily="34" charset="0"/>
              </a:rPr>
              <a:t>	</a:t>
            </a:r>
            <a:r>
              <a:rPr lang="en-US" sz="2000" b="0" i="0" u="none" strike="noStrike" kern="1200" dirty="0">
                <a:solidFill>
                  <a:srgbClr val="000000"/>
                </a:solidFill>
                <a:effectLst/>
                <a:latin typeface="Georgia Pro" panose="02040502050405020303" pitchFamily="18" charset="0"/>
                <a:cs typeface="Posterama" panose="020B0504020200020000" pitchFamily="34" charset="0"/>
              </a:rPr>
              <a:t>Conclusion</a:t>
            </a:r>
          </a:p>
          <a:p>
            <a:pPr marL="114300" indent="-342900" algn="l" rtl="0" eaLnBrk="1" fontAlgn="ctr" latinLnBrk="0" hangingPunct="1">
              <a:spcBef>
                <a:spcPts val="0"/>
              </a:spcBef>
              <a:spcAft>
                <a:spcPts val="0"/>
              </a:spcAft>
              <a:buFont typeface="Arial" panose="020B0604020202020204" pitchFamily="34" charset="0"/>
              <a:buChar char="•"/>
            </a:pPr>
            <a:endParaRPr lang="en-IN" sz="2000" b="0" i="0" u="none" strike="noStrike" dirty="0">
              <a:effectLst/>
              <a:latin typeface="Arial" panose="020B0604020202020204" pitchFamily="34" charset="0"/>
            </a:endParaRPr>
          </a:p>
          <a:p>
            <a:endParaRPr lang="en-IN" dirty="0"/>
          </a:p>
        </p:txBody>
      </p:sp>
      <p:sp>
        <p:nvSpPr>
          <p:cNvPr id="4" name="Date Placeholder 3">
            <a:extLst>
              <a:ext uri="{FF2B5EF4-FFF2-40B4-BE49-F238E27FC236}">
                <a16:creationId xmlns:a16="http://schemas.microsoft.com/office/drawing/2014/main" id="{6F722EC3-FDDC-315D-8FCB-CB42FF275CE2}"/>
              </a:ext>
            </a:extLst>
          </p:cNvPr>
          <p:cNvSpPr>
            <a:spLocks noGrp="1"/>
          </p:cNvSpPr>
          <p:nvPr>
            <p:ph type="dt" sz="half" idx="10"/>
          </p:nvPr>
        </p:nvSpPr>
        <p:spPr>
          <a:xfrm>
            <a:off x="10888824" y="6327648"/>
            <a:ext cx="1035698" cy="274320"/>
          </a:xfrm>
        </p:spPr>
        <p:txBody>
          <a:bodyPr/>
          <a:lstStyle/>
          <a:p>
            <a:r>
              <a:rPr lang="en-US" dirty="0"/>
              <a:t>01/12/2023</a:t>
            </a:r>
          </a:p>
        </p:txBody>
      </p:sp>
      <p:sp>
        <p:nvSpPr>
          <p:cNvPr id="5" name="Footer Placeholder 4">
            <a:extLst>
              <a:ext uri="{FF2B5EF4-FFF2-40B4-BE49-F238E27FC236}">
                <a16:creationId xmlns:a16="http://schemas.microsoft.com/office/drawing/2014/main" id="{FBB9A97D-3FCE-59B3-CBFF-E75245942883}"/>
              </a:ext>
            </a:extLst>
          </p:cNvPr>
          <p:cNvSpPr>
            <a:spLocks noGrp="1"/>
          </p:cNvSpPr>
          <p:nvPr>
            <p:ph type="ftr" sz="quarter" idx="11"/>
          </p:nvPr>
        </p:nvSpPr>
        <p:spPr>
          <a:xfrm>
            <a:off x="0" y="6327648"/>
            <a:ext cx="2500604" cy="274320"/>
          </a:xfrm>
        </p:spPr>
        <p:txBody>
          <a:bodyPr/>
          <a:lstStyle/>
          <a:p>
            <a:r>
              <a:rPr lang="en-US" dirty="0"/>
              <a:t>Statistical analysis on weather     data  Santa Barbara </a:t>
            </a:r>
          </a:p>
        </p:txBody>
      </p:sp>
      <p:sp>
        <p:nvSpPr>
          <p:cNvPr id="6" name="Slide Number Placeholder 5">
            <a:extLst>
              <a:ext uri="{FF2B5EF4-FFF2-40B4-BE49-F238E27FC236}">
                <a16:creationId xmlns:a16="http://schemas.microsoft.com/office/drawing/2014/main" id="{18F0770C-E11A-A480-77E0-A21D2362F30D}"/>
              </a:ext>
            </a:extLst>
          </p:cNvPr>
          <p:cNvSpPr>
            <a:spLocks noGrp="1"/>
          </p:cNvSpPr>
          <p:nvPr>
            <p:ph type="sldNum" sz="quarter" idx="12"/>
          </p:nvPr>
        </p:nvSpPr>
        <p:spPr/>
        <p:txBody>
          <a:bodyPr/>
          <a:lstStyle/>
          <a:p>
            <a:fld id="{B776CE9F-4BD8-A748-847B-B97BB3C5BACA}" type="slidenum">
              <a:rPr lang="en-US" smtClean="0"/>
              <a:t>2</a:t>
            </a:fld>
            <a:endParaRPr lang="en-US" dirty="0"/>
          </a:p>
        </p:txBody>
      </p:sp>
      <p:pic>
        <p:nvPicPr>
          <p:cNvPr id="7" name="Picture 6" descr="Data Analysis Line Icons In Round Shape Isolated Vector Illustration Stock  Illustration - Download Image Now - iStock">
            <a:extLst>
              <a:ext uri="{FF2B5EF4-FFF2-40B4-BE49-F238E27FC236}">
                <a16:creationId xmlns:a16="http://schemas.microsoft.com/office/drawing/2014/main" id="{D4EA3468-D2DB-8A81-C96D-14B484A8C7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2563" y="1380931"/>
            <a:ext cx="4014946" cy="321988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6407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A9C7B-992F-B0F3-CB57-4C9B25096DEF}"/>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9192718F-E4E5-07FF-EF3C-31F84B2D8031}"/>
              </a:ext>
            </a:extLst>
          </p:cNvPr>
          <p:cNvSpPr>
            <a:spLocks noGrp="1"/>
          </p:cNvSpPr>
          <p:nvPr>
            <p:ph idx="1"/>
          </p:nvPr>
        </p:nvSpPr>
        <p:spPr>
          <a:xfrm>
            <a:off x="230155" y="1399592"/>
            <a:ext cx="11218133" cy="4644592"/>
          </a:xfrm>
        </p:spPr>
        <p:txBody>
          <a:bodyPr/>
          <a:lstStyle/>
          <a:p>
            <a:endParaRPr lang="en-US" dirty="0"/>
          </a:p>
          <a:p>
            <a:r>
              <a:rPr lang="en-US" sz="1800" dirty="0"/>
              <a:t>The main objective of the analysis is to draw meaningful insights from </a:t>
            </a:r>
          </a:p>
          <a:p>
            <a:pPr marL="0" indent="0">
              <a:buNone/>
            </a:pPr>
            <a:r>
              <a:rPr lang="en-US" sz="1800" dirty="0"/>
              <a:t>     the dataset using MS Excel </a:t>
            </a:r>
          </a:p>
          <a:p>
            <a:pPr marL="0" indent="0">
              <a:buNone/>
            </a:pPr>
            <a:endParaRPr lang="en-US" sz="1800" dirty="0"/>
          </a:p>
          <a:p>
            <a:r>
              <a:rPr lang="en-US" sz="1800" dirty="0"/>
              <a:t>It is Historical weather data of </a:t>
            </a:r>
            <a:r>
              <a:rPr lang="en-US" sz="1800" b="1" dirty="0"/>
              <a:t>Santa Barbara</a:t>
            </a:r>
            <a:r>
              <a:rPr lang="en-US" sz="1800" dirty="0"/>
              <a:t>, a city in central California </a:t>
            </a:r>
          </a:p>
          <a:p>
            <a:pPr marL="0" indent="0">
              <a:buNone/>
            </a:pPr>
            <a:r>
              <a:rPr lang="en-US" sz="1800" dirty="0"/>
              <a:t>     coast, United States. </a:t>
            </a:r>
            <a:endParaRPr lang="en-IN" sz="1800" dirty="0"/>
          </a:p>
          <a:p>
            <a:endParaRPr lang="en-US" sz="1800" dirty="0"/>
          </a:p>
          <a:p>
            <a:r>
              <a:rPr lang="en-US" sz="1800" dirty="0"/>
              <a:t>The data is collected from the “Kaggle” Website.  </a:t>
            </a:r>
          </a:p>
          <a:p>
            <a:endParaRPr lang="en-IN" sz="1800" dirty="0"/>
          </a:p>
          <a:p>
            <a:endParaRPr lang="en-IN" dirty="0"/>
          </a:p>
          <a:p>
            <a:endParaRPr lang="en-IN" dirty="0"/>
          </a:p>
        </p:txBody>
      </p:sp>
      <p:sp>
        <p:nvSpPr>
          <p:cNvPr id="4" name="Date Placeholder 3">
            <a:extLst>
              <a:ext uri="{FF2B5EF4-FFF2-40B4-BE49-F238E27FC236}">
                <a16:creationId xmlns:a16="http://schemas.microsoft.com/office/drawing/2014/main" id="{ACFE772E-AF25-B954-0DCA-BDEB30AFC913}"/>
              </a:ext>
            </a:extLst>
          </p:cNvPr>
          <p:cNvSpPr>
            <a:spLocks noGrp="1"/>
          </p:cNvSpPr>
          <p:nvPr>
            <p:ph type="dt" sz="half" idx="10"/>
          </p:nvPr>
        </p:nvSpPr>
        <p:spPr>
          <a:xfrm>
            <a:off x="11055095" y="6327648"/>
            <a:ext cx="906749" cy="338328"/>
          </a:xfrm>
        </p:spPr>
        <p:txBody>
          <a:bodyPr/>
          <a:lstStyle/>
          <a:p>
            <a:r>
              <a:rPr lang="en-US" dirty="0"/>
              <a:t>01/12/2023</a:t>
            </a:r>
          </a:p>
        </p:txBody>
      </p:sp>
      <p:sp>
        <p:nvSpPr>
          <p:cNvPr id="5" name="Footer Placeholder 4">
            <a:extLst>
              <a:ext uri="{FF2B5EF4-FFF2-40B4-BE49-F238E27FC236}">
                <a16:creationId xmlns:a16="http://schemas.microsoft.com/office/drawing/2014/main" id="{56D3C77B-083B-359C-36D6-1A07C03A5870}"/>
              </a:ext>
            </a:extLst>
          </p:cNvPr>
          <p:cNvSpPr>
            <a:spLocks noGrp="1"/>
          </p:cNvSpPr>
          <p:nvPr>
            <p:ph type="ftr" sz="quarter" idx="11"/>
          </p:nvPr>
        </p:nvSpPr>
        <p:spPr>
          <a:xfrm>
            <a:off x="0" y="6400800"/>
            <a:ext cx="2313992" cy="265176"/>
          </a:xfrm>
        </p:spPr>
        <p:txBody>
          <a:bodyPr/>
          <a:lstStyle/>
          <a:p>
            <a:r>
              <a:rPr lang="en-US" dirty="0"/>
              <a:t>Statistical analysis on</a:t>
            </a:r>
          </a:p>
          <a:p>
            <a:r>
              <a:rPr lang="en-US" dirty="0"/>
              <a:t>weather data Santa Barbara </a:t>
            </a:r>
          </a:p>
          <a:p>
            <a:endParaRPr lang="en-US" dirty="0"/>
          </a:p>
        </p:txBody>
      </p:sp>
      <p:sp>
        <p:nvSpPr>
          <p:cNvPr id="6" name="Slide Number Placeholder 5">
            <a:extLst>
              <a:ext uri="{FF2B5EF4-FFF2-40B4-BE49-F238E27FC236}">
                <a16:creationId xmlns:a16="http://schemas.microsoft.com/office/drawing/2014/main" id="{754CF184-60B4-5623-A92F-D89D16DC5B4F}"/>
              </a:ext>
            </a:extLst>
          </p:cNvPr>
          <p:cNvSpPr>
            <a:spLocks noGrp="1"/>
          </p:cNvSpPr>
          <p:nvPr>
            <p:ph type="sldNum" sz="quarter" idx="12"/>
          </p:nvPr>
        </p:nvSpPr>
        <p:spPr/>
        <p:txBody>
          <a:bodyPr/>
          <a:lstStyle/>
          <a:p>
            <a:fld id="{B776CE9F-4BD8-A748-847B-B97BB3C5BACA}" type="slidenum">
              <a:rPr lang="en-US" smtClean="0"/>
              <a:t>3</a:t>
            </a:fld>
            <a:endParaRPr lang="en-US" dirty="0"/>
          </a:p>
        </p:txBody>
      </p:sp>
      <p:pic>
        <p:nvPicPr>
          <p:cNvPr id="1026" name="Picture 2" descr="Santa Barbara climate: weather by month, temperature, rain - Climates to  Travel">
            <a:extLst>
              <a:ext uri="{FF2B5EF4-FFF2-40B4-BE49-F238E27FC236}">
                <a16:creationId xmlns:a16="http://schemas.microsoft.com/office/drawing/2014/main" id="{1CCBD03A-E7BA-1BC9-EC98-25FCEB4AEA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5943" y="1638720"/>
            <a:ext cx="4208105" cy="3976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952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21F6D-FC12-1365-5B18-6D31EBE2AE95}"/>
              </a:ext>
            </a:extLst>
          </p:cNvPr>
          <p:cNvSpPr>
            <a:spLocks noGrp="1"/>
          </p:cNvSpPr>
          <p:nvPr>
            <p:ph type="title"/>
          </p:nvPr>
        </p:nvSpPr>
        <p:spPr/>
        <p:txBody>
          <a:bodyPr/>
          <a:lstStyle/>
          <a:p>
            <a:r>
              <a:rPr lang="en-US" sz="4000" b="0" i="0" u="none" strike="noStrike" kern="1200" dirty="0">
                <a:solidFill>
                  <a:srgbClr val="000000"/>
                </a:solidFill>
                <a:effectLst/>
                <a:latin typeface="Georgia Pro" panose="02040502050405020303" pitchFamily="18" charset="0"/>
                <a:cs typeface="Posterama" panose="020B0504020200020000" pitchFamily="34" charset="0"/>
              </a:rPr>
              <a:t>Data</a:t>
            </a:r>
            <a:r>
              <a:rPr lang="en-US" sz="4000" dirty="0">
                <a:solidFill>
                  <a:srgbClr val="000000"/>
                </a:solidFill>
                <a:latin typeface="Georgia Pro" panose="02040502050405020303" pitchFamily="18" charset="0"/>
              </a:rPr>
              <a:t> Description</a:t>
            </a:r>
            <a:endParaRPr lang="en-IN" dirty="0"/>
          </a:p>
        </p:txBody>
      </p:sp>
      <p:sp>
        <p:nvSpPr>
          <p:cNvPr id="3" name="Content Placeholder 2">
            <a:extLst>
              <a:ext uri="{FF2B5EF4-FFF2-40B4-BE49-F238E27FC236}">
                <a16:creationId xmlns:a16="http://schemas.microsoft.com/office/drawing/2014/main" id="{E55B0B94-E4D6-F983-C20D-99F92C494683}"/>
              </a:ext>
            </a:extLst>
          </p:cNvPr>
          <p:cNvSpPr>
            <a:spLocks noGrp="1"/>
          </p:cNvSpPr>
          <p:nvPr>
            <p:ph idx="1"/>
          </p:nvPr>
        </p:nvSpPr>
        <p:spPr>
          <a:xfrm>
            <a:off x="298580" y="1362269"/>
            <a:ext cx="11149708" cy="4681915"/>
          </a:xfrm>
        </p:spPr>
        <p:txBody>
          <a:bodyPr/>
          <a:lstStyle/>
          <a:p>
            <a:r>
              <a:rPr lang="en-US" sz="1800" dirty="0"/>
              <a:t>This data was collected manually from Weather Underground.</a:t>
            </a:r>
          </a:p>
          <a:p>
            <a:endParaRPr lang="en-US" sz="1800" dirty="0"/>
          </a:p>
          <a:p>
            <a:r>
              <a:rPr lang="en-US" sz="1800" dirty="0"/>
              <a:t>This data was collected manually from Weather Underground. </a:t>
            </a:r>
          </a:p>
          <a:p>
            <a:pPr marL="0" indent="0">
              <a:buNone/>
            </a:pPr>
            <a:r>
              <a:rPr lang="en-US" sz="1800" dirty="0"/>
              <a:t>     Variables contained are: </a:t>
            </a:r>
          </a:p>
          <a:p>
            <a:pPr marL="800100" lvl="1" indent="-342900">
              <a:buFont typeface="+mj-lt"/>
              <a:buAutoNum type="arabicPeriod"/>
            </a:pPr>
            <a:r>
              <a:rPr lang="en-US" sz="1800" dirty="0"/>
              <a:t>Date, Average Temperature (ºF),</a:t>
            </a:r>
          </a:p>
          <a:p>
            <a:pPr marL="800100" lvl="1" indent="-342900">
              <a:buFont typeface="+mj-lt"/>
              <a:buAutoNum type="arabicPeriod"/>
            </a:pPr>
            <a:r>
              <a:rPr lang="en-US" sz="1800" dirty="0"/>
              <a:t>Average Dew Point (ºF),</a:t>
            </a:r>
          </a:p>
          <a:p>
            <a:pPr marL="800100" lvl="1" indent="-342900">
              <a:buFont typeface="+mj-lt"/>
              <a:buAutoNum type="arabicPeriod"/>
            </a:pPr>
            <a:r>
              <a:rPr lang="en-US" sz="1800" dirty="0"/>
              <a:t>Average Humidity (%),</a:t>
            </a:r>
          </a:p>
          <a:p>
            <a:pPr marL="800100" lvl="1" indent="-342900">
              <a:buFont typeface="+mj-lt"/>
              <a:buAutoNum type="arabicPeriod"/>
            </a:pPr>
            <a:r>
              <a:rPr lang="en-US" sz="1800" dirty="0"/>
              <a:t>Maximum Wind Speed (mph)</a:t>
            </a:r>
          </a:p>
          <a:p>
            <a:pPr marL="800100" lvl="1" indent="-342900">
              <a:buFont typeface="+mj-lt"/>
              <a:buAutoNum type="arabicPeriod"/>
            </a:pPr>
            <a:r>
              <a:rPr lang="en-US" sz="1800" dirty="0"/>
              <a:t> Average Wind Speed (mph)</a:t>
            </a:r>
          </a:p>
          <a:p>
            <a:pPr marL="800100" lvl="1" indent="-342900">
              <a:buFont typeface="+mj-lt"/>
              <a:buAutoNum type="arabicPeriod"/>
            </a:pPr>
            <a:r>
              <a:rPr lang="en-US" sz="1800" dirty="0"/>
              <a:t>Average Pressure (in Hg)</a:t>
            </a:r>
          </a:p>
          <a:p>
            <a:pPr marL="800100" lvl="1" indent="-342900">
              <a:buFont typeface="+mj-lt"/>
              <a:buAutoNum type="arabicPeriod"/>
            </a:pPr>
            <a:r>
              <a:rPr lang="en-US" sz="1800" dirty="0"/>
              <a:t> Precipitation (in).        </a:t>
            </a:r>
          </a:p>
          <a:p>
            <a:endParaRPr lang="en-IN" dirty="0"/>
          </a:p>
        </p:txBody>
      </p:sp>
      <p:sp>
        <p:nvSpPr>
          <p:cNvPr id="4" name="Date Placeholder 3">
            <a:extLst>
              <a:ext uri="{FF2B5EF4-FFF2-40B4-BE49-F238E27FC236}">
                <a16:creationId xmlns:a16="http://schemas.microsoft.com/office/drawing/2014/main" id="{0507581C-49EC-3196-0AF9-85D914D3499F}"/>
              </a:ext>
            </a:extLst>
          </p:cNvPr>
          <p:cNvSpPr>
            <a:spLocks noGrp="1"/>
          </p:cNvSpPr>
          <p:nvPr>
            <p:ph type="dt" sz="half" idx="10"/>
          </p:nvPr>
        </p:nvSpPr>
        <p:spPr>
          <a:xfrm>
            <a:off x="10907486" y="6327648"/>
            <a:ext cx="906562" cy="269095"/>
          </a:xfrm>
        </p:spPr>
        <p:txBody>
          <a:bodyPr/>
          <a:lstStyle/>
          <a:p>
            <a:r>
              <a:rPr lang="en-US" dirty="0"/>
              <a:t>01/12/2023</a:t>
            </a:r>
          </a:p>
        </p:txBody>
      </p:sp>
      <p:sp>
        <p:nvSpPr>
          <p:cNvPr id="5" name="Footer Placeholder 4">
            <a:extLst>
              <a:ext uri="{FF2B5EF4-FFF2-40B4-BE49-F238E27FC236}">
                <a16:creationId xmlns:a16="http://schemas.microsoft.com/office/drawing/2014/main" id="{BE4CD81F-F6F4-078D-D46F-20D22601D2B3}"/>
              </a:ext>
            </a:extLst>
          </p:cNvPr>
          <p:cNvSpPr>
            <a:spLocks noGrp="1"/>
          </p:cNvSpPr>
          <p:nvPr>
            <p:ph type="ftr" sz="quarter" idx="11"/>
          </p:nvPr>
        </p:nvSpPr>
        <p:spPr>
          <a:xfrm>
            <a:off x="65313" y="6263640"/>
            <a:ext cx="2332653" cy="475488"/>
          </a:xfrm>
        </p:spPr>
        <p:txBody>
          <a:bodyPr/>
          <a:lstStyle/>
          <a:p>
            <a:r>
              <a:rPr lang="en-US" dirty="0"/>
              <a:t>Statistical analysis on</a:t>
            </a:r>
          </a:p>
          <a:p>
            <a:r>
              <a:rPr lang="en-US" dirty="0"/>
              <a:t>weather data Santa Barbara </a:t>
            </a:r>
          </a:p>
          <a:p>
            <a:endParaRPr lang="en-US" dirty="0"/>
          </a:p>
        </p:txBody>
      </p:sp>
      <p:sp>
        <p:nvSpPr>
          <p:cNvPr id="6" name="Slide Number Placeholder 5">
            <a:extLst>
              <a:ext uri="{FF2B5EF4-FFF2-40B4-BE49-F238E27FC236}">
                <a16:creationId xmlns:a16="http://schemas.microsoft.com/office/drawing/2014/main" id="{F71B4DE1-03F7-7076-D3C2-BEFBEA48A218}"/>
              </a:ext>
            </a:extLst>
          </p:cNvPr>
          <p:cNvSpPr>
            <a:spLocks noGrp="1"/>
          </p:cNvSpPr>
          <p:nvPr>
            <p:ph type="sldNum" sz="quarter" idx="12"/>
          </p:nvPr>
        </p:nvSpPr>
        <p:spPr/>
        <p:txBody>
          <a:bodyPr/>
          <a:lstStyle/>
          <a:p>
            <a:fld id="{B776CE9F-4BD8-A748-847B-B97BB3C5BACA}" type="slidenum">
              <a:rPr lang="en-US" smtClean="0"/>
              <a:t>4</a:t>
            </a:fld>
            <a:endParaRPr lang="en-US" dirty="0"/>
          </a:p>
        </p:txBody>
      </p:sp>
      <p:pic>
        <p:nvPicPr>
          <p:cNvPr id="7" name="Picture 6" descr="Data cleaning Generic color lineal-color icon">
            <a:extLst>
              <a:ext uri="{FF2B5EF4-FFF2-40B4-BE49-F238E27FC236}">
                <a16:creationId xmlns:a16="http://schemas.microsoft.com/office/drawing/2014/main" id="{E900FE3D-9DD6-A302-0664-5EA8AF7393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8478" y="1638829"/>
            <a:ext cx="3670102" cy="3856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9657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E0495-9A65-164C-6FCB-4D4101EB6525}"/>
              </a:ext>
            </a:extLst>
          </p:cNvPr>
          <p:cNvSpPr>
            <a:spLocks noGrp="1"/>
          </p:cNvSpPr>
          <p:nvPr>
            <p:ph type="title"/>
          </p:nvPr>
        </p:nvSpPr>
        <p:spPr/>
        <p:txBody>
          <a:bodyPr/>
          <a:lstStyle/>
          <a:p>
            <a:r>
              <a:rPr lang="en-IN" sz="3600" dirty="0"/>
              <a:t>Data understanding and cleaning</a:t>
            </a:r>
          </a:p>
        </p:txBody>
      </p:sp>
      <p:sp>
        <p:nvSpPr>
          <p:cNvPr id="4" name="Date Placeholder 3">
            <a:extLst>
              <a:ext uri="{FF2B5EF4-FFF2-40B4-BE49-F238E27FC236}">
                <a16:creationId xmlns:a16="http://schemas.microsoft.com/office/drawing/2014/main" id="{448FF573-8AEC-F4BE-C8D3-A1B2DA7ECB1C}"/>
              </a:ext>
            </a:extLst>
          </p:cNvPr>
          <p:cNvSpPr>
            <a:spLocks noGrp="1"/>
          </p:cNvSpPr>
          <p:nvPr>
            <p:ph type="dt" sz="half" idx="10"/>
          </p:nvPr>
        </p:nvSpPr>
        <p:spPr>
          <a:xfrm>
            <a:off x="10758196" y="6327648"/>
            <a:ext cx="1055852" cy="332396"/>
          </a:xfrm>
        </p:spPr>
        <p:txBody>
          <a:bodyPr/>
          <a:lstStyle/>
          <a:p>
            <a:r>
              <a:rPr lang="en-US" dirty="0"/>
              <a:t>01/12/2023</a:t>
            </a:r>
          </a:p>
        </p:txBody>
      </p:sp>
      <p:sp>
        <p:nvSpPr>
          <p:cNvPr id="5" name="Footer Placeholder 4">
            <a:extLst>
              <a:ext uri="{FF2B5EF4-FFF2-40B4-BE49-F238E27FC236}">
                <a16:creationId xmlns:a16="http://schemas.microsoft.com/office/drawing/2014/main" id="{62096F14-7526-EBF9-1548-6E750122B2D9}"/>
              </a:ext>
            </a:extLst>
          </p:cNvPr>
          <p:cNvSpPr>
            <a:spLocks noGrp="1"/>
          </p:cNvSpPr>
          <p:nvPr>
            <p:ph type="ftr" sz="quarter" idx="11"/>
          </p:nvPr>
        </p:nvSpPr>
        <p:spPr>
          <a:xfrm>
            <a:off x="0" y="6494105"/>
            <a:ext cx="2202024" cy="165939"/>
          </a:xfrm>
        </p:spPr>
        <p:txBody>
          <a:bodyPr/>
          <a:lstStyle/>
          <a:p>
            <a:r>
              <a:rPr lang="en-US" dirty="0"/>
              <a:t>Statistical analysis on</a:t>
            </a:r>
          </a:p>
          <a:p>
            <a:r>
              <a:rPr lang="en-US" dirty="0"/>
              <a:t>weather data Santa Barbara </a:t>
            </a:r>
          </a:p>
          <a:p>
            <a:endParaRPr lang="en-US" dirty="0"/>
          </a:p>
        </p:txBody>
      </p:sp>
      <p:sp>
        <p:nvSpPr>
          <p:cNvPr id="6" name="Slide Number Placeholder 5">
            <a:extLst>
              <a:ext uri="{FF2B5EF4-FFF2-40B4-BE49-F238E27FC236}">
                <a16:creationId xmlns:a16="http://schemas.microsoft.com/office/drawing/2014/main" id="{1DFDB6C3-42AB-EA6F-CA5B-0D628010945F}"/>
              </a:ext>
            </a:extLst>
          </p:cNvPr>
          <p:cNvSpPr>
            <a:spLocks noGrp="1"/>
          </p:cNvSpPr>
          <p:nvPr>
            <p:ph type="sldNum" sz="quarter" idx="12"/>
          </p:nvPr>
        </p:nvSpPr>
        <p:spPr/>
        <p:txBody>
          <a:bodyPr/>
          <a:lstStyle/>
          <a:p>
            <a:fld id="{B776CE9F-4BD8-A748-847B-B97BB3C5BACA}" type="slidenum">
              <a:rPr lang="en-US" smtClean="0"/>
              <a:t>5</a:t>
            </a:fld>
            <a:endParaRPr lang="en-US" dirty="0"/>
          </a:p>
        </p:txBody>
      </p:sp>
      <p:pic>
        <p:nvPicPr>
          <p:cNvPr id="10" name="Picture 9">
            <a:extLst>
              <a:ext uri="{FF2B5EF4-FFF2-40B4-BE49-F238E27FC236}">
                <a16:creationId xmlns:a16="http://schemas.microsoft.com/office/drawing/2014/main" id="{00CC7EB6-0C97-F383-FB34-10C07748E8F5}"/>
              </a:ext>
            </a:extLst>
          </p:cNvPr>
          <p:cNvPicPr>
            <a:picLocks noChangeAspect="1"/>
          </p:cNvPicPr>
          <p:nvPr/>
        </p:nvPicPr>
        <p:blipFill>
          <a:blip r:embed="rId2"/>
          <a:stretch>
            <a:fillRect/>
          </a:stretch>
        </p:blipFill>
        <p:spPr>
          <a:xfrm>
            <a:off x="8761445" y="2190861"/>
            <a:ext cx="3333750" cy="3114675"/>
          </a:xfrm>
          <a:prstGeom prst="rect">
            <a:avLst/>
          </a:prstGeom>
        </p:spPr>
      </p:pic>
      <p:sp>
        <p:nvSpPr>
          <p:cNvPr id="13" name="TextBox 12">
            <a:extLst>
              <a:ext uri="{FF2B5EF4-FFF2-40B4-BE49-F238E27FC236}">
                <a16:creationId xmlns:a16="http://schemas.microsoft.com/office/drawing/2014/main" id="{6E713984-DF0E-EA7C-2C87-A4B86AED4FFD}"/>
              </a:ext>
            </a:extLst>
          </p:cNvPr>
          <p:cNvSpPr txBox="1"/>
          <p:nvPr/>
        </p:nvSpPr>
        <p:spPr>
          <a:xfrm>
            <a:off x="-1" y="1252730"/>
            <a:ext cx="9927771" cy="734945"/>
          </a:xfrm>
          <a:prstGeom prst="rect">
            <a:avLst/>
          </a:prstGeom>
          <a:noFill/>
        </p:spPr>
        <p:txBody>
          <a:bodyPr wrap="square">
            <a:spAutoFit/>
          </a:bodyPr>
          <a:lstStyle/>
          <a:p>
            <a:pPr marL="457200">
              <a:lnSpc>
                <a:spcPct val="120000"/>
              </a:lnSpc>
            </a:pPr>
            <a:r>
              <a:rPr lang="en-US" dirty="0">
                <a:ea typeface="Times New Roman" panose="02020603050405020304" pitchFamily="18" charset="0"/>
                <a:cs typeface="Times New Roman" panose="02020603050405020304" pitchFamily="18" charset="0"/>
              </a:rPr>
              <a:t>T</a:t>
            </a:r>
            <a:r>
              <a:rPr lang="en-US" sz="1800" dirty="0">
                <a:effectLst/>
                <a:ea typeface="Times New Roman" panose="02020603050405020304" pitchFamily="18" charset="0"/>
                <a:cs typeface="Times New Roman" panose="02020603050405020304" pitchFamily="18" charset="0"/>
              </a:rPr>
              <a:t>he steps included in Data analysis Initially we need to transform the raw data by the steps:</a:t>
            </a:r>
            <a:endParaRPr lang="en-IN" sz="1050" dirty="0">
              <a:effectLst/>
              <a:ea typeface="Times New Roman" panose="02020603050405020304" pitchFamily="18" charset="0"/>
              <a:cs typeface="Times New Roman" panose="02020603050405020304" pitchFamily="18" charset="0"/>
            </a:endParaRPr>
          </a:p>
          <a:p>
            <a:pPr marL="457200">
              <a:lnSpc>
                <a:spcPct val="120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05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B632DCD3-D92D-3007-DEFE-03D42815D318}"/>
              </a:ext>
            </a:extLst>
          </p:cNvPr>
          <p:cNvSpPr txBox="1"/>
          <p:nvPr/>
        </p:nvSpPr>
        <p:spPr>
          <a:xfrm>
            <a:off x="279919" y="1926921"/>
            <a:ext cx="8201607" cy="4058932"/>
          </a:xfrm>
          <a:prstGeom prst="rect">
            <a:avLst/>
          </a:prstGeom>
          <a:noFill/>
        </p:spPr>
        <p:txBody>
          <a:bodyPr wrap="square">
            <a:spAutoFit/>
          </a:bodyPr>
          <a:lstStyle/>
          <a:p>
            <a:pPr lvl="0">
              <a:lnSpc>
                <a:spcPct val="120000"/>
              </a:lnSpc>
            </a:pPr>
            <a:r>
              <a:rPr lang="en-US" dirty="0">
                <a:solidFill>
                  <a:schemeClr val="tx1">
                    <a:lumMod val="95000"/>
                    <a:lumOff val="5000"/>
                  </a:schemeClr>
                </a:solidFill>
                <a:latin typeface="+mj-lt"/>
                <a:cs typeface="Times New Roman" panose="02020603050405020304" pitchFamily="18" charset="0"/>
              </a:rPr>
              <a:t>DATA</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dirty="0">
                <a:solidFill>
                  <a:schemeClr val="tx1">
                    <a:lumMod val="95000"/>
                    <a:lumOff val="5000"/>
                  </a:schemeClr>
                </a:solidFill>
                <a:latin typeface="+mj-lt"/>
                <a:cs typeface="Times New Roman" panose="02020603050405020304" pitchFamily="18" charset="0"/>
              </a:rPr>
              <a:t>CLEANING</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 </a:t>
            </a:r>
          </a:p>
          <a:p>
            <a:pPr marL="285750" lvl="0" indent="-285750">
              <a:lnSpc>
                <a:spcPct val="120000"/>
              </a:lnSpc>
              <a:buFont typeface="Courier New" panose="02070309020205020404" pitchFamily="49" charset="0"/>
              <a:buChar char="o"/>
            </a:pPr>
            <a:r>
              <a:rPr lang="en-US" sz="1800" dirty="0">
                <a:effectLst/>
                <a:ea typeface="Times New Roman" panose="02020603050405020304" pitchFamily="18" charset="0"/>
                <a:cs typeface="Times New Roman" panose="02020603050405020304" pitchFamily="18" charset="0"/>
              </a:rPr>
              <a:t>As observed from the data set, the values of the year 2015 were recorded from the middle of the year. This may cause some inefficiency in our analysis, so we removed records from 2015</a:t>
            </a:r>
            <a:r>
              <a:rPr lang="en-IN" sz="1050" dirty="0">
                <a:ea typeface="Times New Roman" panose="02020603050405020304" pitchFamily="18" charset="0"/>
                <a:cs typeface="Times New Roman" panose="02020603050405020304" pitchFamily="18" charset="0"/>
              </a:rPr>
              <a:t>.</a:t>
            </a:r>
          </a:p>
          <a:p>
            <a:pPr marL="285750" lvl="0" indent="-285750">
              <a:lnSpc>
                <a:spcPct val="120000"/>
              </a:lnSpc>
              <a:buFont typeface="Courier New" panose="02070309020205020404" pitchFamily="49" charset="0"/>
              <a:buChar char="o"/>
            </a:pPr>
            <a:r>
              <a:rPr lang="en-US" sz="1800" dirty="0">
                <a:effectLst/>
                <a:ea typeface="Times New Roman" panose="02020603050405020304" pitchFamily="18" charset="0"/>
                <a:cs typeface="Times New Roman" panose="02020603050405020304" pitchFamily="18" charset="0"/>
              </a:rPr>
              <a:t>The actual dataset is considered from the year 2016-2022</a:t>
            </a:r>
            <a:r>
              <a:rPr lang="en-US" dirty="0">
                <a:ea typeface="Times New Roman" panose="02020603050405020304" pitchFamily="18" charset="0"/>
                <a:cs typeface="Times New Roman" panose="02020603050405020304" pitchFamily="18" charset="0"/>
              </a:rPr>
              <a:t> </a:t>
            </a:r>
          </a:p>
          <a:p>
            <a:pPr lvl="0">
              <a:lnSpc>
                <a:spcPct val="120000"/>
              </a:lnSpc>
            </a:pPr>
            <a:r>
              <a:rPr lang="en-US" sz="1800" dirty="0">
                <a:solidFill>
                  <a:schemeClr val="tx1">
                    <a:lumMod val="95000"/>
                    <a:lumOff val="5000"/>
                  </a:schemeClr>
                </a:solidFill>
                <a:effectLst/>
                <a:latin typeface="Calibri" panose="020F0502020204030204" pitchFamily="34" charset="0"/>
                <a:ea typeface="Times New Roman" panose="02020603050405020304" pitchFamily="18" charset="0"/>
                <a:cs typeface="Times New Roman" panose="02020603050405020304" pitchFamily="18" charset="0"/>
              </a:rPr>
              <a:t>  </a:t>
            </a:r>
          </a:p>
          <a:p>
            <a:pPr lvl="0">
              <a:lnSpc>
                <a:spcPct val="120000"/>
              </a:lnSpc>
            </a:pPr>
            <a:r>
              <a:rPr lang="en-US" sz="1800" dirty="0">
                <a:solidFill>
                  <a:schemeClr val="tx1">
                    <a:lumMod val="95000"/>
                    <a:lumOff val="5000"/>
                  </a:schemeClr>
                </a:solidFill>
                <a:effectLst/>
                <a:latin typeface="+mj-lt"/>
                <a:ea typeface="Times New Roman" panose="02020603050405020304" pitchFamily="18" charset="0"/>
                <a:cs typeface="Times New Roman" panose="02020603050405020304" pitchFamily="18" charset="0"/>
              </a:rPr>
              <a:t>CONDITIONAL FORMATTING : </a:t>
            </a:r>
            <a:endParaRPr lang="en-IN" sz="1050" dirty="0">
              <a:solidFill>
                <a:schemeClr val="tx1">
                  <a:lumMod val="95000"/>
                  <a:lumOff val="5000"/>
                </a:schemeClr>
              </a:solidFill>
              <a:latin typeface="+mj-lt"/>
              <a:ea typeface="Times New Roman" panose="02020603050405020304" pitchFamily="18" charset="0"/>
              <a:cs typeface="Times New Roman" panose="02020603050405020304" pitchFamily="18" charset="0"/>
            </a:endParaRPr>
          </a:p>
          <a:p>
            <a:pPr marL="285750" lvl="0" indent="-285750">
              <a:lnSpc>
                <a:spcPct val="120000"/>
              </a:lnSpc>
              <a:buFont typeface="Courier New" panose="02070309020205020404" pitchFamily="49" charset="0"/>
              <a:buChar char="o"/>
            </a:pPr>
            <a:r>
              <a:rPr lang="en-US" dirty="0">
                <a:cs typeface="Times New Roman" panose="02020603050405020304" pitchFamily="18" charset="0"/>
              </a:rPr>
              <a:t>Using</a:t>
            </a: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solidFill>
                  <a:srgbClr val="000000"/>
                </a:solidFill>
                <a:effectLst/>
                <a:ea typeface="Times New Roman" panose="02020603050405020304" pitchFamily="18" charset="0"/>
                <a:cs typeface="Times New Roman" panose="02020603050405020304" pitchFamily="18" charset="0"/>
              </a:rPr>
              <a:t>the Filter function in MS Excel, we check for the null values in the records in each column. This also helps to understand the range of values in each variable. </a:t>
            </a:r>
            <a:endParaRPr lang="en-IN" sz="1050" dirty="0">
              <a:effectLst/>
              <a:ea typeface="Times New Roman" panose="02020603050405020304" pitchFamily="18" charset="0"/>
              <a:cs typeface="Times New Roman" panose="02020603050405020304" pitchFamily="18" charset="0"/>
            </a:endParaRPr>
          </a:p>
          <a:p>
            <a:pPr marL="457200">
              <a:lnSpc>
                <a:spcPct val="120000"/>
              </a:lnSpc>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IN" sz="105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20000"/>
              </a:lnSpc>
              <a:spcAft>
                <a:spcPts val="1000"/>
              </a:spcAft>
            </a:pPr>
            <a:r>
              <a:rPr lang="en-US"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IN" sz="105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003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01EC46C-AF2C-7089-2B65-117AFD103A94}"/>
              </a:ext>
            </a:extLst>
          </p:cNvPr>
          <p:cNvSpPr>
            <a:spLocks noGrp="1"/>
          </p:cNvSpPr>
          <p:nvPr>
            <p:ph type="title"/>
          </p:nvPr>
        </p:nvSpPr>
        <p:spPr/>
        <p:txBody>
          <a:bodyPr/>
          <a:lstStyle/>
          <a:p>
            <a:r>
              <a:rPr lang="en-US" dirty="0"/>
              <a:t>Data visualization</a:t>
            </a:r>
          </a:p>
        </p:txBody>
      </p:sp>
      <p:pic>
        <p:nvPicPr>
          <p:cNvPr id="18" name="Picture Placeholder 17">
            <a:extLst>
              <a:ext uri="{FF2B5EF4-FFF2-40B4-BE49-F238E27FC236}">
                <a16:creationId xmlns:a16="http://schemas.microsoft.com/office/drawing/2014/main" id="{FD3AC61E-FD94-8736-93AF-073015220553}"/>
              </a:ext>
            </a:extLst>
          </p:cNvPr>
          <p:cNvPicPr>
            <a:picLocks noGrp="1" noChangeAspect="1"/>
          </p:cNvPicPr>
          <p:nvPr>
            <p:ph type="pic" sz="quarter" idx="13"/>
          </p:nvPr>
        </p:nvPicPr>
        <p:blipFill>
          <a:blip r:embed="rId2"/>
          <a:srcRect l="3481" r="3481"/>
          <a:stretch>
            <a:fillRect/>
          </a:stretch>
        </p:blipFill>
        <p:spPr/>
      </p:pic>
      <p:sp>
        <p:nvSpPr>
          <p:cNvPr id="3" name="Text Placeholder 2">
            <a:extLst>
              <a:ext uri="{FF2B5EF4-FFF2-40B4-BE49-F238E27FC236}">
                <a16:creationId xmlns:a16="http://schemas.microsoft.com/office/drawing/2014/main" id="{76562F39-4148-58AA-2900-89D0BC2C4E36}"/>
              </a:ext>
            </a:extLst>
          </p:cNvPr>
          <p:cNvSpPr>
            <a:spLocks noGrp="1"/>
          </p:cNvSpPr>
          <p:nvPr>
            <p:ph type="body" idx="1"/>
          </p:nvPr>
        </p:nvSpPr>
        <p:spPr>
          <a:xfrm>
            <a:off x="1530220" y="5626358"/>
            <a:ext cx="9078686" cy="223936"/>
          </a:xfrm>
        </p:spPr>
        <p:txBody>
          <a:bodyPr/>
          <a:lstStyle/>
          <a:p>
            <a:r>
              <a:rPr lang="en-US" sz="2000" dirty="0"/>
              <a:t>Visualizing data helps us to understand the distribution of data points. This gives us a clear understanding of hidden patterns.</a:t>
            </a:r>
          </a:p>
          <a:p>
            <a:endParaRPr lang="en-IN" dirty="0"/>
          </a:p>
        </p:txBody>
      </p:sp>
    </p:spTree>
    <p:extLst>
      <p:ext uri="{BB962C8B-B14F-4D97-AF65-F5344CB8AC3E}">
        <p14:creationId xmlns:p14="http://schemas.microsoft.com/office/powerpoint/2010/main" val="3147592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4979DFB-588A-1320-B4EC-A5ED2BD48D69}"/>
              </a:ext>
            </a:extLst>
          </p:cNvPr>
          <p:cNvSpPr>
            <a:spLocks noGrp="1"/>
          </p:cNvSpPr>
          <p:nvPr>
            <p:ph type="title"/>
          </p:nvPr>
        </p:nvSpPr>
        <p:spPr>
          <a:xfrm>
            <a:off x="2528596" y="111967"/>
            <a:ext cx="7464490" cy="1595535"/>
          </a:xfrm>
        </p:spPr>
        <p:txBody>
          <a:bodyPr>
            <a:normAutofit fontScale="90000"/>
          </a:bodyPr>
          <a:lstStyle/>
          <a:p>
            <a:r>
              <a:rPr lang="en-IN" dirty="0"/>
              <a:t>Temperature OVER YEAR</a:t>
            </a:r>
            <a:br>
              <a:rPr lang="en-IN" dirty="0"/>
            </a:br>
            <a:br>
              <a:rPr lang="en-IN" dirty="0"/>
            </a:br>
            <a:endParaRPr lang="en-US" dirty="0"/>
          </a:p>
        </p:txBody>
      </p:sp>
      <p:sp>
        <p:nvSpPr>
          <p:cNvPr id="10" name="Date Placeholder 9">
            <a:extLst>
              <a:ext uri="{FF2B5EF4-FFF2-40B4-BE49-F238E27FC236}">
                <a16:creationId xmlns:a16="http://schemas.microsoft.com/office/drawing/2014/main" id="{37DB0E5F-61C8-21E8-8551-538392A294EE}"/>
              </a:ext>
            </a:extLst>
          </p:cNvPr>
          <p:cNvSpPr>
            <a:spLocks noGrp="1"/>
          </p:cNvSpPr>
          <p:nvPr>
            <p:ph type="dt" sz="half" idx="10"/>
          </p:nvPr>
        </p:nvSpPr>
        <p:spPr>
          <a:xfrm>
            <a:off x="10860833" y="6327648"/>
            <a:ext cx="953215" cy="338328"/>
          </a:xfrm>
        </p:spPr>
        <p:txBody>
          <a:bodyPr/>
          <a:lstStyle/>
          <a:p>
            <a:r>
              <a:rPr lang="en-US" dirty="0"/>
              <a:t>01/12/2023</a:t>
            </a:r>
          </a:p>
        </p:txBody>
      </p:sp>
      <p:sp>
        <p:nvSpPr>
          <p:cNvPr id="11" name="Footer Placeholder 10">
            <a:extLst>
              <a:ext uri="{FF2B5EF4-FFF2-40B4-BE49-F238E27FC236}">
                <a16:creationId xmlns:a16="http://schemas.microsoft.com/office/drawing/2014/main" id="{08F41198-9F01-BA29-99DF-E4D4CE5EF578}"/>
              </a:ext>
            </a:extLst>
          </p:cNvPr>
          <p:cNvSpPr>
            <a:spLocks noGrp="1"/>
          </p:cNvSpPr>
          <p:nvPr>
            <p:ph type="ftr" sz="quarter" idx="11"/>
          </p:nvPr>
        </p:nvSpPr>
        <p:spPr>
          <a:xfrm>
            <a:off x="1" y="6242181"/>
            <a:ext cx="2230016" cy="423796"/>
          </a:xfrm>
        </p:spPr>
        <p:txBody>
          <a:bodyPr/>
          <a:lstStyle/>
          <a:p>
            <a:r>
              <a:rPr lang="en-US" dirty="0"/>
              <a:t>Statistical analysis on</a:t>
            </a:r>
          </a:p>
          <a:p>
            <a:r>
              <a:rPr lang="en-US" dirty="0"/>
              <a:t>weather data Santa Barbara </a:t>
            </a:r>
          </a:p>
          <a:p>
            <a:endParaRPr lang="en-US" dirty="0"/>
          </a:p>
        </p:txBody>
      </p:sp>
      <p:sp>
        <p:nvSpPr>
          <p:cNvPr id="12" name="Slide Number Placeholder 11">
            <a:extLst>
              <a:ext uri="{FF2B5EF4-FFF2-40B4-BE49-F238E27FC236}">
                <a16:creationId xmlns:a16="http://schemas.microsoft.com/office/drawing/2014/main" id="{FDDAA7BB-040E-B168-FFFF-7ECBC9314A79}"/>
              </a:ext>
            </a:extLst>
          </p:cNvPr>
          <p:cNvSpPr>
            <a:spLocks noGrp="1"/>
          </p:cNvSpPr>
          <p:nvPr>
            <p:ph type="sldNum" sz="quarter" idx="12"/>
          </p:nvPr>
        </p:nvSpPr>
        <p:spPr/>
        <p:txBody>
          <a:bodyPr/>
          <a:lstStyle/>
          <a:p>
            <a:fld id="{B776CE9F-4BD8-A748-847B-B97BB3C5BACA}" type="slidenum">
              <a:rPr lang="en-US" smtClean="0"/>
              <a:t>7</a:t>
            </a:fld>
            <a:endParaRPr lang="en-US" dirty="0"/>
          </a:p>
        </p:txBody>
      </p:sp>
      <p:graphicFrame>
        <p:nvGraphicFramePr>
          <p:cNvPr id="27" name="Chart 26">
            <a:extLst>
              <a:ext uri="{FF2B5EF4-FFF2-40B4-BE49-F238E27FC236}">
                <a16:creationId xmlns:a16="http://schemas.microsoft.com/office/drawing/2014/main" id="{33B08798-B6ED-6532-D143-ACE56C8067A9}"/>
              </a:ext>
            </a:extLst>
          </p:cNvPr>
          <p:cNvGraphicFramePr>
            <a:graphicFrameLocks/>
          </p:cNvGraphicFramePr>
          <p:nvPr>
            <p:extLst>
              <p:ext uri="{D42A27DB-BD31-4B8C-83A1-F6EECF244321}">
                <p14:modId xmlns:p14="http://schemas.microsoft.com/office/powerpoint/2010/main" val="3103340449"/>
              </p:ext>
            </p:extLst>
          </p:nvPr>
        </p:nvGraphicFramePr>
        <p:xfrm>
          <a:off x="550507" y="727788"/>
          <a:ext cx="11056775" cy="4282752"/>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3C56342D-78F8-F6F1-CC26-9B60E4355D09}"/>
              </a:ext>
            </a:extLst>
          </p:cNvPr>
          <p:cNvSpPr txBox="1"/>
          <p:nvPr/>
        </p:nvSpPr>
        <p:spPr>
          <a:xfrm>
            <a:off x="485192" y="5103845"/>
            <a:ext cx="10991461" cy="738664"/>
          </a:xfrm>
          <a:prstGeom prst="rect">
            <a:avLst/>
          </a:prstGeom>
          <a:noFill/>
        </p:spPr>
        <p:txBody>
          <a:bodyPr wrap="square" rtlCol="0">
            <a:spAutoFit/>
          </a:bodyPr>
          <a:lstStyle/>
          <a:p>
            <a:pPr marL="285750" indent="-285750">
              <a:buFont typeface="Courier New" panose="02070309020205020404" pitchFamily="49" charset="0"/>
              <a:buChar char="o"/>
            </a:pPr>
            <a:r>
              <a:rPr lang="en-IN" sz="1400" dirty="0"/>
              <a:t>The graph is of Temperature over the year. </a:t>
            </a:r>
          </a:p>
          <a:p>
            <a:pPr marL="285750" indent="-285750">
              <a:buFont typeface="Courier New" panose="02070309020205020404" pitchFamily="49" charset="0"/>
              <a:buChar char="o"/>
            </a:pPr>
            <a:r>
              <a:rPr lang="en-IN" sz="1400" dirty="0"/>
              <a:t>The Data points indicate that </a:t>
            </a:r>
            <a:r>
              <a:rPr lang="en-US" sz="1400" dirty="0"/>
              <a:t>temperature</a:t>
            </a:r>
            <a:r>
              <a:rPr lang="en-IN" sz="1400" dirty="0"/>
              <a:t> has been decreasing over the years   </a:t>
            </a:r>
          </a:p>
          <a:p>
            <a:pPr marL="285750" indent="-285750">
              <a:buFont typeface="Courier New" panose="02070309020205020404" pitchFamily="49" charset="0"/>
              <a:buChar char="o"/>
            </a:pPr>
            <a:r>
              <a:rPr lang="en-US" sz="1400" dirty="0"/>
              <a:t>Temperature</a:t>
            </a:r>
            <a:r>
              <a:rPr lang="en-IN" sz="1400" dirty="0"/>
              <a:t> is on Y-Axis and X-Axis </a:t>
            </a:r>
          </a:p>
        </p:txBody>
      </p:sp>
    </p:spTree>
    <p:extLst>
      <p:ext uri="{BB962C8B-B14F-4D97-AF65-F5344CB8AC3E}">
        <p14:creationId xmlns:p14="http://schemas.microsoft.com/office/powerpoint/2010/main" val="1724917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08A9-91A1-B9B6-58E6-FE3B5DD5CCC1}"/>
              </a:ext>
            </a:extLst>
          </p:cNvPr>
          <p:cNvSpPr>
            <a:spLocks noGrp="1"/>
          </p:cNvSpPr>
          <p:nvPr>
            <p:ph type="title"/>
          </p:nvPr>
        </p:nvSpPr>
        <p:spPr>
          <a:xfrm>
            <a:off x="585216" y="256032"/>
            <a:ext cx="11000232" cy="723682"/>
          </a:xfrm>
        </p:spPr>
        <p:txBody>
          <a:bodyPr/>
          <a:lstStyle/>
          <a:p>
            <a:r>
              <a:rPr lang="en-IN" dirty="0"/>
              <a:t>Temperature vs humidity</a:t>
            </a:r>
          </a:p>
        </p:txBody>
      </p:sp>
      <p:sp>
        <p:nvSpPr>
          <p:cNvPr id="4" name="Date Placeholder 3">
            <a:extLst>
              <a:ext uri="{FF2B5EF4-FFF2-40B4-BE49-F238E27FC236}">
                <a16:creationId xmlns:a16="http://schemas.microsoft.com/office/drawing/2014/main" id="{CCCB9BE6-7D60-B6F1-8D87-F394A26DAC9B}"/>
              </a:ext>
            </a:extLst>
          </p:cNvPr>
          <p:cNvSpPr>
            <a:spLocks noGrp="1"/>
          </p:cNvSpPr>
          <p:nvPr>
            <p:ph type="dt" sz="half" idx="10"/>
          </p:nvPr>
        </p:nvSpPr>
        <p:spPr>
          <a:xfrm>
            <a:off x="10870163" y="6327648"/>
            <a:ext cx="943885" cy="338328"/>
          </a:xfrm>
        </p:spPr>
        <p:txBody>
          <a:bodyPr/>
          <a:lstStyle/>
          <a:p>
            <a:r>
              <a:rPr lang="en-US" dirty="0"/>
              <a:t>01/12/2023</a:t>
            </a:r>
          </a:p>
        </p:txBody>
      </p:sp>
      <p:sp>
        <p:nvSpPr>
          <p:cNvPr id="5" name="Footer Placeholder 4">
            <a:extLst>
              <a:ext uri="{FF2B5EF4-FFF2-40B4-BE49-F238E27FC236}">
                <a16:creationId xmlns:a16="http://schemas.microsoft.com/office/drawing/2014/main" id="{8C3E6D98-B57E-2172-22DC-8236B99D7534}"/>
              </a:ext>
            </a:extLst>
          </p:cNvPr>
          <p:cNvSpPr>
            <a:spLocks noGrp="1"/>
          </p:cNvSpPr>
          <p:nvPr>
            <p:ph type="ftr" sz="quarter" idx="11"/>
          </p:nvPr>
        </p:nvSpPr>
        <p:spPr>
          <a:xfrm>
            <a:off x="93307" y="6438122"/>
            <a:ext cx="2183362" cy="227854"/>
          </a:xfrm>
        </p:spPr>
        <p:txBody>
          <a:bodyPr/>
          <a:lstStyle/>
          <a:p>
            <a:r>
              <a:rPr lang="en-US" dirty="0"/>
              <a:t>Statistical analysis on</a:t>
            </a:r>
          </a:p>
          <a:p>
            <a:r>
              <a:rPr lang="en-US" dirty="0"/>
              <a:t>weather data Santa Barbara </a:t>
            </a:r>
          </a:p>
          <a:p>
            <a:endParaRPr lang="en-US" dirty="0"/>
          </a:p>
        </p:txBody>
      </p:sp>
      <p:sp>
        <p:nvSpPr>
          <p:cNvPr id="6" name="Slide Number Placeholder 5">
            <a:extLst>
              <a:ext uri="{FF2B5EF4-FFF2-40B4-BE49-F238E27FC236}">
                <a16:creationId xmlns:a16="http://schemas.microsoft.com/office/drawing/2014/main" id="{51910652-1433-AFFF-381E-3A9B9C1A8B51}"/>
              </a:ext>
            </a:extLst>
          </p:cNvPr>
          <p:cNvSpPr>
            <a:spLocks noGrp="1"/>
          </p:cNvSpPr>
          <p:nvPr>
            <p:ph type="sldNum" sz="quarter" idx="12"/>
          </p:nvPr>
        </p:nvSpPr>
        <p:spPr/>
        <p:txBody>
          <a:bodyPr/>
          <a:lstStyle/>
          <a:p>
            <a:fld id="{B776CE9F-4BD8-A748-847B-B97BB3C5BACA}" type="slidenum">
              <a:rPr lang="en-US" smtClean="0"/>
              <a:t>8</a:t>
            </a:fld>
            <a:endParaRPr lang="en-US" dirty="0"/>
          </a:p>
        </p:txBody>
      </p:sp>
      <p:graphicFrame>
        <p:nvGraphicFramePr>
          <p:cNvPr id="7" name="Content Placeholder 8">
            <a:extLst>
              <a:ext uri="{FF2B5EF4-FFF2-40B4-BE49-F238E27FC236}">
                <a16:creationId xmlns:a16="http://schemas.microsoft.com/office/drawing/2014/main" id="{ADDDCE6C-94F5-F3E0-A029-4210729EC4B4}"/>
              </a:ext>
            </a:extLst>
          </p:cNvPr>
          <p:cNvGraphicFramePr>
            <a:graphicFrameLocks noGrp="1"/>
          </p:cNvGraphicFramePr>
          <p:nvPr>
            <p:ph idx="1"/>
            <p:extLst>
              <p:ext uri="{D42A27DB-BD31-4B8C-83A1-F6EECF244321}">
                <p14:modId xmlns:p14="http://schemas.microsoft.com/office/powerpoint/2010/main" val="3353054986"/>
              </p:ext>
            </p:extLst>
          </p:nvPr>
        </p:nvGraphicFramePr>
        <p:xfrm>
          <a:off x="681135" y="979714"/>
          <a:ext cx="10904313" cy="4133462"/>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813930A5-8645-E80E-CBD6-57690B8CC9B5}"/>
              </a:ext>
            </a:extLst>
          </p:cNvPr>
          <p:cNvSpPr txBox="1"/>
          <p:nvPr/>
        </p:nvSpPr>
        <p:spPr>
          <a:xfrm>
            <a:off x="513184" y="5253135"/>
            <a:ext cx="11300864" cy="646331"/>
          </a:xfrm>
          <a:prstGeom prst="rect">
            <a:avLst/>
          </a:prstGeom>
          <a:noFill/>
        </p:spPr>
        <p:txBody>
          <a:bodyPr wrap="square" rtlCol="0">
            <a:spAutoFit/>
          </a:bodyPr>
          <a:lstStyle/>
          <a:p>
            <a:r>
              <a:rPr lang="en-US" dirty="0"/>
              <a:t>From the above graph, the pattern of temperature and humidity over the years has been constantly approaching</a:t>
            </a:r>
          </a:p>
          <a:p>
            <a:r>
              <a:rPr lang="en-US" dirty="0"/>
              <a:t>To a similar point in the year 2022.</a:t>
            </a:r>
            <a:endParaRPr lang="en-IN" dirty="0"/>
          </a:p>
        </p:txBody>
      </p:sp>
    </p:spTree>
    <p:extLst>
      <p:ext uri="{BB962C8B-B14F-4D97-AF65-F5344CB8AC3E}">
        <p14:creationId xmlns:p14="http://schemas.microsoft.com/office/powerpoint/2010/main" val="528250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8DB5C-6A17-845C-D92A-B825DF0EA8E2}"/>
              </a:ext>
            </a:extLst>
          </p:cNvPr>
          <p:cNvSpPr>
            <a:spLocks noGrp="1"/>
          </p:cNvSpPr>
          <p:nvPr>
            <p:ph type="title"/>
          </p:nvPr>
        </p:nvSpPr>
        <p:spPr>
          <a:xfrm>
            <a:off x="585216" y="192024"/>
            <a:ext cx="11000232" cy="806352"/>
          </a:xfrm>
        </p:spPr>
        <p:txBody>
          <a:bodyPr/>
          <a:lstStyle/>
          <a:p>
            <a:r>
              <a:rPr lang="en-IN" dirty="0"/>
              <a:t>WIND VS PRECIPITATION</a:t>
            </a:r>
          </a:p>
        </p:txBody>
      </p:sp>
      <p:sp>
        <p:nvSpPr>
          <p:cNvPr id="4" name="Date Placeholder 3">
            <a:extLst>
              <a:ext uri="{FF2B5EF4-FFF2-40B4-BE49-F238E27FC236}">
                <a16:creationId xmlns:a16="http://schemas.microsoft.com/office/drawing/2014/main" id="{CD858963-6F6A-409C-0102-8E80263CC05B}"/>
              </a:ext>
            </a:extLst>
          </p:cNvPr>
          <p:cNvSpPr>
            <a:spLocks noGrp="1"/>
          </p:cNvSpPr>
          <p:nvPr>
            <p:ph type="dt" sz="half" idx="10"/>
          </p:nvPr>
        </p:nvSpPr>
        <p:spPr>
          <a:xfrm>
            <a:off x="10935478" y="6327648"/>
            <a:ext cx="878570" cy="338328"/>
          </a:xfrm>
        </p:spPr>
        <p:txBody>
          <a:bodyPr/>
          <a:lstStyle/>
          <a:p>
            <a:r>
              <a:rPr lang="en-US" dirty="0"/>
              <a:t>01/12/2023</a:t>
            </a:r>
          </a:p>
        </p:txBody>
      </p:sp>
      <p:sp>
        <p:nvSpPr>
          <p:cNvPr id="5" name="Footer Placeholder 4">
            <a:extLst>
              <a:ext uri="{FF2B5EF4-FFF2-40B4-BE49-F238E27FC236}">
                <a16:creationId xmlns:a16="http://schemas.microsoft.com/office/drawing/2014/main" id="{A9FB569A-550E-370F-63AE-EEE0E34E3B4B}"/>
              </a:ext>
            </a:extLst>
          </p:cNvPr>
          <p:cNvSpPr>
            <a:spLocks noGrp="1"/>
          </p:cNvSpPr>
          <p:nvPr>
            <p:ph type="ftr" sz="quarter" idx="11"/>
          </p:nvPr>
        </p:nvSpPr>
        <p:spPr>
          <a:xfrm>
            <a:off x="-1" y="6295643"/>
            <a:ext cx="2407299" cy="450389"/>
          </a:xfrm>
        </p:spPr>
        <p:txBody>
          <a:bodyPr/>
          <a:lstStyle/>
          <a:p>
            <a:r>
              <a:rPr lang="en-US" dirty="0"/>
              <a:t>Statistical analysis on</a:t>
            </a:r>
          </a:p>
          <a:p>
            <a:r>
              <a:rPr lang="en-US" dirty="0"/>
              <a:t>weather data Santa Barbara </a:t>
            </a:r>
          </a:p>
        </p:txBody>
      </p:sp>
      <p:sp>
        <p:nvSpPr>
          <p:cNvPr id="6" name="Slide Number Placeholder 5">
            <a:extLst>
              <a:ext uri="{FF2B5EF4-FFF2-40B4-BE49-F238E27FC236}">
                <a16:creationId xmlns:a16="http://schemas.microsoft.com/office/drawing/2014/main" id="{43C0AB7D-E841-06DF-50E4-3848CAD48D5D}"/>
              </a:ext>
            </a:extLst>
          </p:cNvPr>
          <p:cNvSpPr>
            <a:spLocks noGrp="1"/>
          </p:cNvSpPr>
          <p:nvPr>
            <p:ph type="sldNum" sz="quarter" idx="12"/>
          </p:nvPr>
        </p:nvSpPr>
        <p:spPr/>
        <p:txBody>
          <a:bodyPr/>
          <a:lstStyle/>
          <a:p>
            <a:fld id="{B776CE9F-4BD8-A748-847B-B97BB3C5BACA}" type="slidenum">
              <a:rPr lang="en-US" smtClean="0"/>
              <a:t>9</a:t>
            </a:fld>
            <a:endParaRPr lang="en-US" dirty="0"/>
          </a:p>
        </p:txBody>
      </p:sp>
      <p:graphicFrame>
        <p:nvGraphicFramePr>
          <p:cNvPr id="7" name="Chart 6">
            <a:extLst>
              <a:ext uri="{FF2B5EF4-FFF2-40B4-BE49-F238E27FC236}">
                <a16:creationId xmlns:a16="http://schemas.microsoft.com/office/drawing/2014/main" id="{D930A599-7ABC-5C54-147D-27298B35793B}"/>
              </a:ext>
            </a:extLst>
          </p:cNvPr>
          <p:cNvGraphicFramePr>
            <a:graphicFrameLocks/>
          </p:cNvGraphicFramePr>
          <p:nvPr>
            <p:extLst>
              <p:ext uri="{D42A27DB-BD31-4B8C-83A1-F6EECF244321}">
                <p14:modId xmlns:p14="http://schemas.microsoft.com/office/powerpoint/2010/main" val="4061698560"/>
              </p:ext>
            </p:extLst>
          </p:nvPr>
        </p:nvGraphicFramePr>
        <p:xfrm>
          <a:off x="441649" y="828865"/>
          <a:ext cx="11308701" cy="4534676"/>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F6721CEC-29D9-8B4A-49E8-196E5FE7C6BE}"/>
              </a:ext>
            </a:extLst>
          </p:cNvPr>
          <p:cNvSpPr txBox="1"/>
          <p:nvPr/>
        </p:nvSpPr>
        <p:spPr>
          <a:xfrm>
            <a:off x="233265" y="5362129"/>
            <a:ext cx="10832841" cy="830997"/>
          </a:xfrm>
          <a:prstGeom prst="rect">
            <a:avLst/>
          </a:prstGeom>
          <a:noFill/>
        </p:spPr>
        <p:txBody>
          <a:bodyPr wrap="square" rtlCol="0">
            <a:spAutoFit/>
          </a:bodyPr>
          <a:lstStyle/>
          <a:p>
            <a:r>
              <a:rPr lang="en-US" sz="1600" dirty="0"/>
              <a:t>In general, the relationship between Wind speed and Precipitation goes hand in hand. For this data, we can show their relation by calculating the Correlation Coefficient. So the Coefficient obtained was 0.1505 which shows a positive and decent relation. Graphically it is shown as</a:t>
            </a:r>
            <a:endParaRPr lang="en-IN" sz="1600" dirty="0"/>
          </a:p>
        </p:txBody>
      </p:sp>
    </p:spTree>
    <p:extLst>
      <p:ext uri="{BB962C8B-B14F-4D97-AF65-F5344CB8AC3E}">
        <p14:creationId xmlns:p14="http://schemas.microsoft.com/office/powerpoint/2010/main" val="62581827"/>
      </p:ext>
    </p:extLst>
  </p:cSld>
  <p:clrMapOvr>
    <a:masterClrMapping/>
  </p:clrMapOvr>
</p:sld>
</file>

<file path=ppt/theme/theme1.xml><?xml version="1.0" encoding="utf-8"?>
<a:theme xmlns:a="http://schemas.openxmlformats.org/drawingml/2006/main" name="Office Theme">
  <a:themeElements>
    <a:clrScheme name="F5F2EB">
      <a:dk1>
        <a:srgbClr val="000000"/>
      </a:dk1>
      <a:lt1>
        <a:srgbClr val="FFFFFF"/>
      </a:lt1>
      <a:dk2>
        <a:srgbClr val="44546A"/>
      </a:dk2>
      <a:lt2>
        <a:srgbClr val="E7E4E6"/>
      </a:lt2>
      <a:accent1>
        <a:srgbClr val="D96564"/>
      </a:accent1>
      <a:accent2>
        <a:srgbClr val="108669"/>
      </a:accent2>
      <a:accent3>
        <a:srgbClr val="84B278"/>
      </a:accent3>
      <a:accent4>
        <a:srgbClr val="F5F2EB"/>
      </a:accent4>
      <a:accent5>
        <a:srgbClr val="E89284"/>
      </a:accent5>
      <a:accent6>
        <a:srgbClr val="004D1C"/>
      </a:accent6>
      <a:hlink>
        <a:srgbClr val="108669"/>
      </a:hlink>
      <a:folHlink>
        <a:srgbClr val="D96564"/>
      </a:folHlink>
    </a:clrScheme>
    <a:fontScheme name="Custom 38">
      <a:majorFont>
        <a:latin typeface="Posterama"/>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_Design_Win32_SW_v12" id="{1AD134C9-4A31-4CB6-9F7D-29B35BD6EC68}" vid="{E7B7B4BC-1E73-4387-8610-DDF68B5613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D453791F-F5A3-4DD5-A653-7AA42E82FCC4}">
  <ds:schemaRefs>
    <ds:schemaRef ds:uri="http://schemas.microsoft.com/sharepoint/v3/contenttype/forms"/>
  </ds:schemaRefs>
</ds:datastoreItem>
</file>

<file path=customXml/itemProps2.xml><?xml version="1.0" encoding="utf-8"?>
<ds:datastoreItem xmlns:ds="http://schemas.openxmlformats.org/officeDocument/2006/customXml" ds:itemID="{579A01C8-E43C-4B02-93C6-A94C3FE5F3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FFE8F7C-40E7-4230-B95E-A7E4898949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Feathered design</Template>
  <TotalTime>399</TotalTime>
  <Words>1539</Words>
  <Application>Microsoft Office PowerPoint</Application>
  <PresentationFormat>Widescreen</PresentationFormat>
  <Paragraphs>282</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Courier New</vt:lpstr>
      <vt:lpstr>Georgia</vt:lpstr>
      <vt:lpstr>Georgia Pro</vt:lpstr>
      <vt:lpstr>Georgia Pro Light</vt:lpstr>
      <vt:lpstr>Google Sans</vt:lpstr>
      <vt:lpstr>Posterama</vt:lpstr>
      <vt:lpstr>Office Theme</vt:lpstr>
      <vt:lpstr>Statistical Analysis on Historical weather data of  Santa Barbara </vt:lpstr>
      <vt:lpstr>AGENDA</vt:lpstr>
      <vt:lpstr>INTRODUCTION</vt:lpstr>
      <vt:lpstr>Data Description</vt:lpstr>
      <vt:lpstr>Data understanding and cleaning</vt:lpstr>
      <vt:lpstr>Data visualization</vt:lpstr>
      <vt:lpstr>Temperature OVER YEAR  </vt:lpstr>
      <vt:lpstr>Temperature vs humidity</vt:lpstr>
      <vt:lpstr>WIND VS PRECIPITATION</vt:lpstr>
      <vt:lpstr>HUMIDITY VS PRESSURE</vt:lpstr>
      <vt:lpstr>Statistical Analysis</vt:lpstr>
      <vt:lpstr>Linear REGRESSION </vt:lpstr>
      <vt:lpstr>Linear REGRESSION </vt:lpstr>
      <vt:lpstr>MULTIPLE REGRESSION</vt:lpstr>
      <vt:lpstr>MULTIPLE REGRESSION</vt:lpstr>
      <vt:lpstr>FORECASTING</vt:lpstr>
      <vt:lpstr>FORECASTING</vt:lpstr>
      <vt:lpstr>THANK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Analysis on Historical weather data of  Santa Barbara </dc:title>
  <dc:creator>Satya Alekhya Devarakonda</dc:creator>
  <cp:lastModifiedBy>Satya Alekhya Devarakonda</cp:lastModifiedBy>
  <cp:revision>13</cp:revision>
  <dcterms:created xsi:type="dcterms:W3CDTF">2023-11-29T08:04:12Z</dcterms:created>
  <dcterms:modified xsi:type="dcterms:W3CDTF">2023-12-04T05:52:25Z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