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4D1922-8A42-E868-FEB2-7157B9DEE94D}" v="96" dt="2024-12-23T06:47:28.9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nsh Gupta - GE-BC" userId="S::shreyansh.gupta@coforge.com::a310d098-4a91-47ab-bc52-5556c6e993e1" providerId="AD" clId="Web-{18FD6E1B-874B-6278-289C-D095E7007DA6}"/>
    <pc:docChg chg="addSld delSld modSld">
      <pc:chgData name="Shreyansh Gupta - GE-BC" userId="S::shreyansh.gupta@coforge.com::a310d098-4a91-47ab-bc52-5556c6e993e1" providerId="AD" clId="Web-{18FD6E1B-874B-6278-289C-D095E7007DA6}" dt="2024-12-20T09:19:55.240" v="465"/>
      <pc:docMkLst>
        <pc:docMk/>
      </pc:docMkLst>
      <pc:sldChg chg="addSp modSp mod setBg">
        <pc:chgData name="Shreyansh Gupta - GE-BC" userId="S::shreyansh.gupta@coforge.com::a310d098-4a91-47ab-bc52-5556c6e993e1" providerId="AD" clId="Web-{18FD6E1B-874B-6278-289C-D095E7007DA6}" dt="2024-12-20T08:57:54.991" v="150" actId="20577"/>
        <pc:sldMkLst>
          <pc:docMk/>
          <pc:sldMk cId="2299734367" sldId="256"/>
        </pc:sldMkLst>
        <pc:spChg chg="mod">
          <ac:chgData name="Shreyansh Gupta - GE-BC" userId="S::shreyansh.gupta@coforge.com::a310d098-4a91-47ab-bc52-5556c6e993e1" providerId="AD" clId="Web-{18FD6E1B-874B-6278-289C-D095E7007DA6}" dt="2024-12-20T08:57:39.741" v="145" actId="20577"/>
          <ac:spMkLst>
            <pc:docMk/>
            <pc:sldMk cId="2299734367" sldId="256"/>
            <ac:spMk id="2" creationId="{00000000-0000-0000-0000-000000000000}"/>
          </ac:spMkLst>
        </pc:spChg>
        <pc:spChg chg="mod">
          <ac:chgData name="Shreyansh Gupta - GE-BC" userId="S::shreyansh.gupta@coforge.com::a310d098-4a91-47ab-bc52-5556c6e993e1" providerId="AD" clId="Web-{18FD6E1B-874B-6278-289C-D095E7007DA6}" dt="2024-12-20T08:57:45.147" v="146" actId="20577"/>
          <ac:spMkLst>
            <pc:docMk/>
            <pc:sldMk cId="2299734367" sldId="256"/>
            <ac:spMk id="3" creationId="{00000000-0000-0000-0000-000000000000}"/>
          </ac:spMkLst>
        </pc:spChg>
        <pc:spChg chg="mod">
          <ac:chgData name="Shreyansh Gupta - GE-BC" userId="S::shreyansh.gupta@coforge.com::a310d098-4a91-47ab-bc52-5556c6e993e1" providerId="AD" clId="Web-{18FD6E1B-874B-6278-289C-D095E7007DA6}" dt="2024-12-20T08:57:54.991" v="150" actId="20577"/>
          <ac:spMkLst>
            <pc:docMk/>
            <pc:sldMk cId="2299734367" sldId="256"/>
            <ac:spMk id="4" creationId="{B7C55C5B-0E56-AA7A-DADF-E01282BDBE01}"/>
          </ac:spMkLst>
        </pc:spChg>
        <pc:picChg chg="add mod ord">
          <ac:chgData name="Shreyansh Gupta - GE-BC" userId="S::shreyansh.gupta@coforge.com::a310d098-4a91-47ab-bc52-5556c6e993e1" providerId="AD" clId="Web-{18FD6E1B-874B-6278-289C-D095E7007DA6}" dt="2024-12-20T08:56:58.490" v="138"/>
          <ac:picMkLst>
            <pc:docMk/>
            <pc:sldMk cId="2299734367" sldId="256"/>
            <ac:picMk id="5" creationId="{D5B11374-25D8-DEFE-5957-C3653BD1475F}"/>
          </ac:picMkLst>
        </pc:picChg>
      </pc:sldChg>
      <pc:sldChg chg="modSp">
        <pc:chgData name="Shreyansh Gupta - GE-BC" userId="S::shreyansh.gupta@coforge.com::a310d098-4a91-47ab-bc52-5556c6e993e1" providerId="AD" clId="Web-{18FD6E1B-874B-6278-289C-D095E7007DA6}" dt="2024-12-20T08:58:39.882" v="161"/>
        <pc:sldMkLst>
          <pc:docMk/>
          <pc:sldMk cId="3603275923" sldId="257"/>
        </pc:sldMkLst>
        <pc:spChg chg="mod">
          <ac:chgData name="Shreyansh Gupta - GE-BC" userId="S::shreyansh.gupta@coforge.com::a310d098-4a91-47ab-bc52-5556c6e993e1" providerId="AD" clId="Web-{18FD6E1B-874B-6278-289C-D095E7007DA6}" dt="2024-12-20T08:58:27.585" v="152" actId="20577"/>
          <ac:spMkLst>
            <pc:docMk/>
            <pc:sldMk cId="3603275923" sldId="257"/>
            <ac:spMk id="2" creationId="{1F0E57E8-AF30-C5D1-5C24-FF193A706C35}"/>
          </ac:spMkLst>
        </pc:spChg>
        <pc:graphicFrameChg chg="mod modGraphic">
          <ac:chgData name="Shreyansh Gupta - GE-BC" userId="S::shreyansh.gupta@coforge.com::a310d098-4a91-47ab-bc52-5556c6e993e1" providerId="AD" clId="Web-{18FD6E1B-874B-6278-289C-D095E7007DA6}" dt="2024-12-20T08:58:39.882" v="161"/>
          <ac:graphicFrameMkLst>
            <pc:docMk/>
            <pc:sldMk cId="3603275923" sldId="257"/>
            <ac:graphicFrameMk id="3" creationId="{C64036FD-D6D5-31C0-FDC8-715DF200C74F}"/>
          </ac:graphicFrameMkLst>
        </pc:graphicFrameChg>
      </pc:sldChg>
      <pc:sldChg chg="modSp">
        <pc:chgData name="Shreyansh Gupta - GE-BC" userId="S::shreyansh.gupta@coforge.com::a310d098-4a91-47ab-bc52-5556c6e993e1" providerId="AD" clId="Web-{18FD6E1B-874B-6278-289C-D095E7007DA6}" dt="2024-12-20T08:59:06.070" v="166" actId="1076"/>
        <pc:sldMkLst>
          <pc:docMk/>
          <pc:sldMk cId="2677308215" sldId="258"/>
        </pc:sldMkLst>
        <pc:spChg chg="mod">
          <ac:chgData name="Shreyansh Gupta - GE-BC" userId="S::shreyansh.gupta@coforge.com::a310d098-4a91-47ab-bc52-5556c6e993e1" providerId="AD" clId="Web-{18FD6E1B-874B-6278-289C-D095E7007DA6}" dt="2024-12-20T08:58:49.054" v="163" actId="20577"/>
          <ac:spMkLst>
            <pc:docMk/>
            <pc:sldMk cId="2677308215" sldId="258"/>
            <ac:spMk id="2" creationId="{95A6720C-EE88-A0A3-853C-C97AD825E782}"/>
          </ac:spMkLst>
        </pc:spChg>
        <pc:spChg chg="mod">
          <ac:chgData name="Shreyansh Gupta - GE-BC" userId="S::shreyansh.gupta@coforge.com::a310d098-4a91-47ab-bc52-5556c6e993e1" providerId="AD" clId="Web-{18FD6E1B-874B-6278-289C-D095E7007DA6}" dt="2024-12-20T08:59:06.070" v="166" actId="1076"/>
          <ac:spMkLst>
            <pc:docMk/>
            <pc:sldMk cId="2677308215" sldId="258"/>
            <ac:spMk id="3" creationId="{1612E2CD-7AED-97D0-406E-BB4765DAFC7B}"/>
          </ac:spMkLst>
        </pc:spChg>
      </pc:sldChg>
      <pc:sldChg chg="new del">
        <pc:chgData name="Shreyansh Gupta - GE-BC" userId="S::shreyansh.gupta@coforge.com::a310d098-4a91-47ab-bc52-5556c6e993e1" providerId="AD" clId="Web-{18FD6E1B-874B-6278-289C-D095E7007DA6}" dt="2024-12-20T08:40:57.323" v="1"/>
        <pc:sldMkLst>
          <pc:docMk/>
          <pc:sldMk cId="268083740" sldId="259"/>
        </pc:sldMkLst>
      </pc:sldChg>
      <pc:sldChg chg="addSp modSp new">
        <pc:chgData name="Shreyansh Gupta - GE-BC" userId="S::shreyansh.gupta@coforge.com::a310d098-4a91-47ab-bc52-5556c6e993e1" providerId="AD" clId="Web-{18FD6E1B-874B-6278-289C-D095E7007DA6}" dt="2024-12-20T08:59:22.945" v="170" actId="20577"/>
        <pc:sldMkLst>
          <pc:docMk/>
          <pc:sldMk cId="2624277825" sldId="259"/>
        </pc:sldMkLst>
        <pc:spChg chg="add mod">
          <ac:chgData name="Shreyansh Gupta - GE-BC" userId="S::shreyansh.gupta@coforge.com::a310d098-4a91-47ab-bc52-5556c6e993e1" providerId="AD" clId="Web-{18FD6E1B-874B-6278-289C-D095E7007DA6}" dt="2024-12-20T08:59:14.601" v="168" actId="20577"/>
          <ac:spMkLst>
            <pc:docMk/>
            <pc:sldMk cId="2624277825" sldId="259"/>
            <ac:spMk id="2" creationId="{7341BDF7-C5BB-52BF-3575-0C715FA62534}"/>
          </ac:spMkLst>
        </pc:spChg>
        <pc:spChg chg="add mod">
          <ac:chgData name="Shreyansh Gupta - GE-BC" userId="S::shreyansh.gupta@coforge.com::a310d098-4a91-47ab-bc52-5556c6e993e1" providerId="AD" clId="Web-{18FD6E1B-874B-6278-289C-D095E7007DA6}" dt="2024-12-20T08:59:22.945" v="170" actId="20577"/>
          <ac:spMkLst>
            <pc:docMk/>
            <pc:sldMk cId="2624277825" sldId="259"/>
            <ac:spMk id="3" creationId="{EDB42C8C-7277-1FF4-1711-4129C9F68D9B}"/>
          </ac:spMkLst>
        </pc:spChg>
      </pc:sldChg>
      <pc:sldChg chg="addSp modSp new">
        <pc:chgData name="Shreyansh Gupta - GE-BC" userId="S::shreyansh.gupta@coforge.com::a310d098-4a91-47ab-bc52-5556c6e993e1" providerId="AD" clId="Web-{18FD6E1B-874B-6278-289C-D095E7007DA6}" dt="2024-12-20T09:06:17.012" v="363" actId="20577"/>
        <pc:sldMkLst>
          <pc:docMk/>
          <pc:sldMk cId="3150793149" sldId="260"/>
        </pc:sldMkLst>
        <pc:spChg chg="add mod">
          <ac:chgData name="Shreyansh Gupta - GE-BC" userId="S::shreyansh.gupta@coforge.com::a310d098-4a91-47ab-bc52-5556c6e993e1" providerId="AD" clId="Web-{18FD6E1B-874B-6278-289C-D095E7007DA6}" dt="2024-12-20T09:00:47.493" v="191" actId="1076"/>
          <ac:spMkLst>
            <pc:docMk/>
            <pc:sldMk cId="3150793149" sldId="260"/>
            <ac:spMk id="2" creationId="{B5E464C5-190B-8C24-2060-A1426251A4CD}"/>
          </ac:spMkLst>
        </pc:spChg>
        <pc:spChg chg="add mod">
          <ac:chgData name="Shreyansh Gupta - GE-BC" userId="S::shreyansh.gupta@coforge.com::a310d098-4a91-47ab-bc52-5556c6e993e1" providerId="AD" clId="Web-{18FD6E1B-874B-6278-289C-D095E7007DA6}" dt="2024-12-20T09:06:17.012" v="363" actId="20577"/>
          <ac:spMkLst>
            <pc:docMk/>
            <pc:sldMk cId="3150793149" sldId="260"/>
            <ac:spMk id="3" creationId="{DCF351F1-7B07-2F01-522E-57D42BAEEF5C}"/>
          </ac:spMkLst>
        </pc:spChg>
      </pc:sldChg>
      <pc:sldChg chg="addSp delSp modSp new">
        <pc:chgData name="Shreyansh Gupta - GE-BC" userId="S::shreyansh.gupta@coforge.com::a310d098-4a91-47ab-bc52-5556c6e993e1" providerId="AD" clId="Web-{18FD6E1B-874B-6278-289C-D095E7007DA6}" dt="2024-12-20T09:19:55.240" v="465"/>
        <pc:sldMkLst>
          <pc:docMk/>
          <pc:sldMk cId="2530567378" sldId="261"/>
        </pc:sldMkLst>
        <pc:spChg chg="add">
          <ac:chgData name="Shreyansh Gupta - GE-BC" userId="S::shreyansh.gupta@coforge.com::a310d098-4a91-47ab-bc52-5556c6e993e1" providerId="AD" clId="Web-{18FD6E1B-874B-6278-289C-D095E7007DA6}" dt="2024-12-20T09:14:24.236" v="365"/>
          <ac:spMkLst>
            <pc:docMk/>
            <pc:sldMk cId="2530567378" sldId="261"/>
            <ac:spMk id="2" creationId="{ED21C6BA-EF6A-3E1F-D8F3-50DD69FFFF42}"/>
          </ac:spMkLst>
        </pc:spChg>
        <pc:spChg chg="add del mod">
          <ac:chgData name="Shreyansh Gupta - GE-BC" userId="S::shreyansh.gupta@coforge.com::a310d098-4a91-47ab-bc52-5556c6e993e1" providerId="AD" clId="Web-{18FD6E1B-874B-6278-289C-D095E7007DA6}" dt="2024-12-20T09:19:55.240" v="465"/>
          <ac:spMkLst>
            <pc:docMk/>
            <pc:sldMk cId="2530567378" sldId="261"/>
            <ac:spMk id="3" creationId="{9B2F1E5C-887C-A120-689A-B4183AE57E98}"/>
          </ac:spMkLst>
        </pc:spChg>
      </pc:sldChg>
    </pc:docChg>
  </pc:docChgLst>
  <pc:docChgLst>
    <pc:chgData name="Shreyansh Gupta - GE-BC" userId="S::shreyansh.gupta@coforge.com::a310d098-4a91-47ab-bc52-5556c6e993e1" providerId="AD" clId="Web-{E92A98E6-A316-8E75-A672-BFFE879AD6AF}"/>
    <pc:docChg chg="addSld modSld">
      <pc:chgData name="Shreyansh Gupta - GE-BC" userId="S::shreyansh.gupta@coforge.com::a310d098-4a91-47ab-bc52-5556c6e993e1" providerId="AD" clId="Web-{E92A98E6-A316-8E75-A672-BFFE879AD6AF}" dt="2024-12-20T08:40:02.056" v="49" actId="1076"/>
      <pc:docMkLst>
        <pc:docMk/>
      </pc:docMkLst>
      <pc:sldChg chg="modSp">
        <pc:chgData name="Shreyansh Gupta - GE-BC" userId="S::shreyansh.gupta@coforge.com::a310d098-4a91-47ab-bc52-5556c6e993e1" providerId="AD" clId="Web-{E92A98E6-A316-8E75-A672-BFFE879AD6AF}" dt="2024-12-20T08:39:16.164" v="47" actId="14100"/>
        <pc:sldMkLst>
          <pc:docMk/>
          <pc:sldMk cId="2299734367" sldId="256"/>
        </pc:sldMkLst>
        <pc:spChg chg="mod">
          <ac:chgData name="Shreyansh Gupta - GE-BC" userId="S::shreyansh.gupta@coforge.com::a310d098-4a91-47ab-bc52-5556c6e993e1" providerId="AD" clId="Web-{E92A98E6-A316-8E75-A672-BFFE879AD6AF}" dt="2024-12-20T08:39:16.164" v="47" actId="14100"/>
          <ac:spMkLst>
            <pc:docMk/>
            <pc:sldMk cId="2299734367" sldId="256"/>
            <ac:spMk id="3" creationId="{00000000-0000-0000-0000-000000000000}"/>
          </ac:spMkLst>
        </pc:spChg>
      </pc:sldChg>
      <pc:sldChg chg="modSp">
        <pc:chgData name="Shreyansh Gupta - GE-BC" userId="S::shreyansh.gupta@coforge.com::a310d098-4a91-47ab-bc52-5556c6e993e1" providerId="AD" clId="Web-{E92A98E6-A316-8E75-A672-BFFE879AD6AF}" dt="2024-12-20T07:19:02.240" v="21"/>
        <pc:sldMkLst>
          <pc:docMk/>
          <pc:sldMk cId="3603275923" sldId="257"/>
        </pc:sldMkLst>
        <pc:graphicFrameChg chg="mod modGraphic">
          <ac:chgData name="Shreyansh Gupta - GE-BC" userId="S::shreyansh.gupta@coforge.com::a310d098-4a91-47ab-bc52-5556c6e993e1" providerId="AD" clId="Web-{E92A98E6-A316-8E75-A672-BFFE879AD6AF}" dt="2024-12-20T07:19:02.240" v="21"/>
          <ac:graphicFrameMkLst>
            <pc:docMk/>
            <pc:sldMk cId="3603275923" sldId="257"/>
            <ac:graphicFrameMk id="3" creationId="{C64036FD-D6D5-31C0-FDC8-715DF200C74F}"/>
          </ac:graphicFrameMkLst>
        </pc:graphicFrameChg>
      </pc:sldChg>
      <pc:sldChg chg="addSp modSp new">
        <pc:chgData name="Shreyansh Gupta - GE-BC" userId="S::shreyansh.gupta@coforge.com::a310d098-4a91-47ab-bc52-5556c6e993e1" providerId="AD" clId="Web-{E92A98E6-A316-8E75-A672-BFFE879AD6AF}" dt="2024-12-20T08:40:02.056" v="49" actId="1076"/>
        <pc:sldMkLst>
          <pc:docMk/>
          <pc:sldMk cId="2677308215" sldId="258"/>
        </pc:sldMkLst>
        <pc:spChg chg="add mod">
          <ac:chgData name="Shreyansh Gupta - GE-BC" userId="S::shreyansh.gupta@coforge.com::a310d098-4a91-47ab-bc52-5556c6e993e1" providerId="AD" clId="Web-{E92A98E6-A316-8E75-A672-BFFE879AD6AF}" dt="2024-12-20T08:39:55.759" v="48" actId="1076"/>
          <ac:spMkLst>
            <pc:docMk/>
            <pc:sldMk cId="2677308215" sldId="258"/>
            <ac:spMk id="2" creationId="{95A6720C-EE88-A0A3-853C-C97AD825E782}"/>
          </ac:spMkLst>
        </pc:spChg>
        <pc:spChg chg="add mod">
          <ac:chgData name="Shreyansh Gupta - GE-BC" userId="S::shreyansh.gupta@coforge.com::a310d098-4a91-47ab-bc52-5556c6e993e1" providerId="AD" clId="Web-{E92A98E6-A316-8E75-A672-BFFE879AD6AF}" dt="2024-12-20T08:40:02.056" v="49" actId="1076"/>
          <ac:spMkLst>
            <pc:docMk/>
            <pc:sldMk cId="2677308215" sldId="258"/>
            <ac:spMk id="3" creationId="{1612E2CD-7AED-97D0-406E-BB4765DAFC7B}"/>
          </ac:spMkLst>
        </pc:spChg>
      </pc:sldChg>
    </pc:docChg>
  </pc:docChgLst>
  <pc:docChgLst>
    <pc:chgData name="Shreyansh Gupta - GE-BC" userId="S::shreyansh.gupta@coforge.com::a310d098-4a91-47ab-bc52-5556c6e993e1" providerId="AD" clId="Web-{409AC535-EE9E-9093-1C73-68BDCB67D404}"/>
    <pc:docChg chg="addSld modSld">
      <pc:chgData name="Shreyansh Gupta - GE-BC" userId="S::shreyansh.gupta@coforge.com::a310d098-4a91-47ab-bc52-5556c6e993e1" providerId="AD" clId="Web-{409AC535-EE9E-9093-1C73-68BDCB67D404}" dt="2024-12-20T10:39:06.275" v="804"/>
      <pc:docMkLst>
        <pc:docMk/>
      </pc:docMkLst>
      <pc:sldChg chg="modSp">
        <pc:chgData name="Shreyansh Gupta - GE-BC" userId="S::shreyansh.gupta@coforge.com::a310d098-4a91-47ab-bc52-5556c6e993e1" providerId="AD" clId="Web-{409AC535-EE9E-9093-1C73-68BDCB67D404}" dt="2024-12-20T10:39:06.275" v="804"/>
        <pc:sldMkLst>
          <pc:docMk/>
          <pc:sldMk cId="3603275923" sldId="257"/>
        </pc:sldMkLst>
        <pc:graphicFrameChg chg="mod modGraphic">
          <ac:chgData name="Shreyansh Gupta - GE-BC" userId="S::shreyansh.gupta@coforge.com::a310d098-4a91-47ab-bc52-5556c6e993e1" providerId="AD" clId="Web-{409AC535-EE9E-9093-1C73-68BDCB67D404}" dt="2024-12-20T10:39:06.275" v="804"/>
          <ac:graphicFrameMkLst>
            <pc:docMk/>
            <pc:sldMk cId="3603275923" sldId="257"/>
            <ac:graphicFrameMk id="3" creationId="{C64036FD-D6D5-31C0-FDC8-715DF200C74F}"/>
          </ac:graphicFrameMkLst>
        </pc:graphicFrameChg>
      </pc:sldChg>
      <pc:sldChg chg="addSp delSp modSp">
        <pc:chgData name="Shreyansh Gupta - GE-BC" userId="S::shreyansh.gupta@coforge.com::a310d098-4a91-47ab-bc52-5556c6e993e1" providerId="AD" clId="Web-{409AC535-EE9E-9093-1C73-68BDCB67D404}" dt="2024-12-20T10:03:52.069" v="381" actId="1076"/>
        <pc:sldMkLst>
          <pc:docMk/>
          <pc:sldMk cId="2530567378" sldId="261"/>
        </pc:sldMkLst>
        <pc:spChg chg="add mod">
          <ac:chgData name="Shreyansh Gupta - GE-BC" userId="S::shreyansh.gupta@coforge.com::a310d098-4a91-47ab-bc52-5556c6e993e1" providerId="AD" clId="Web-{409AC535-EE9E-9093-1C73-68BDCB67D404}" dt="2024-12-20T09:45:32.894" v="59" actId="1076"/>
          <ac:spMkLst>
            <pc:docMk/>
            <pc:sldMk cId="2530567378" sldId="261"/>
            <ac:spMk id="13" creationId="{E869CCB5-5AB2-3AC0-589F-71E2B90715A0}"/>
          </ac:spMkLst>
        </pc:spChg>
        <pc:spChg chg="add del mod">
          <ac:chgData name="Shreyansh Gupta - GE-BC" userId="S::shreyansh.gupta@coforge.com::a310d098-4a91-47ab-bc52-5556c6e993e1" providerId="AD" clId="Web-{409AC535-EE9E-9093-1C73-68BDCB67D404}" dt="2024-12-20T09:53:35.355" v="252" actId="20577"/>
          <ac:spMkLst>
            <pc:docMk/>
            <pc:sldMk cId="2530567378" sldId="261"/>
            <ac:spMk id="14" creationId="{0ECB4361-18C4-2467-D089-D371E0348B52}"/>
          </ac:spMkLst>
        </pc:spChg>
        <pc:spChg chg="add mod">
          <ac:chgData name="Shreyansh Gupta - GE-BC" userId="S::shreyansh.gupta@coforge.com::a310d098-4a91-47ab-bc52-5556c6e993e1" providerId="AD" clId="Web-{409AC535-EE9E-9093-1C73-68BDCB67D404}" dt="2024-12-20T09:54:06.200" v="254" actId="20577"/>
          <ac:spMkLst>
            <pc:docMk/>
            <pc:sldMk cId="2530567378" sldId="261"/>
            <ac:spMk id="15" creationId="{A7E661E9-44C4-41F1-E4E7-5DA20D6F0A6E}"/>
          </ac:spMkLst>
        </pc:spChg>
        <pc:spChg chg="add mod">
          <ac:chgData name="Shreyansh Gupta - GE-BC" userId="S::shreyansh.gupta@coforge.com::a310d098-4a91-47ab-bc52-5556c6e993e1" providerId="AD" clId="Web-{409AC535-EE9E-9093-1C73-68BDCB67D404}" dt="2024-12-20T09:49:17.148" v="149" actId="1076"/>
          <ac:spMkLst>
            <pc:docMk/>
            <pc:sldMk cId="2530567378" sldId="261"/>
            <ac:spMk id="16" creationId="{3E36C911-700D-5112-6466-BED09C4DF0DC}"/>
          </ac:spMkLst>
        </pc:spChg>
        <pc:spChg chg="add mod">
          <ac:chgData name="Shreyansh Gupta - GE-BC" userId="S::shreyansh.gupta@coforge.com::a310d098-4a91-47ab-bc52-5556c6e993e1" providerId="AD" clId="Web-{409AC535-EE9E-9093-1C73-68BDCB67D404}" dt="2024-12-20T09:49:53.289" v="165" actId="1076"/>
          <ac:spMkLst>
            <pc:docMk/>
            <pc:sldMk cId="2530567378" sldId="261"/>
            <ac:spMk id="17" creationId="{1614E37C-17FE-7194-5898-A19922C90770}"/>
          </ac:spMkLst>
        </pc:spChg>
        <pc:spChg chg="add mod">
          <ac:chgData name="Shreyansh Gupta - GE-BC" userId="S::shreyansh.gupta@coforge.com::a310d098-4a91-47ab-bc52-5556c6e993e1" providerId="AD" clId="Web-{409AC535-EE9E-9093-1C73-68BDCB67D404}" dt="2024-12-20T09:52:18.573" v="238" actId="1076"/>
          <ac:spMkLst>
            <pc:docMk/>
            <pc:sldMk cId="2530567378" sldId="261"/>
            <ac:spMk id="18" creationId="{01E4D09D-04A0-A932-70FD-FAEE01F519EF}"/>
          </ac:spMkLst>
        </pc:spChg>
        <pc:spChg chg="add mod">
          <ac:chgData name="Shreyansh Gupta - GE-BC" userId="S::shreyansh.gupta@coforge.com::a310d098-4a91-47ab-bc52-5556c6e993e1" providerId="AD" clId="Web-{409AC535-EE9E-9093-1C73-68BDCB67D404}" dt="2024-12-20T09:53:17.386" v="251" actId="1076"/>
          <ac:spMkLst>
            <pc:docMk/>
            <pc:sldMk cId="2530567378" sldId="261"/>
            <ac:spMk id="19" creationId="{630DD135-4A79-4D81-C472-BF96286B8994}"/>
          </ac:spMkLst>
        </pc:spChg>
        <pc:spChg chg="add mod">
          <ac:chgData name="Shreyansh Gupta - GE-BC" userId="S::shreyansh.gupta@coforge.com::a310d098-4a91-47ab-bc52-5556c6e993e1" providerId="AD" clId="Web-{409AC535-EE9E-9093-1C73-68BDCB67D404}" dt="2024-12-20T09:55:20.357" v="287" actId="1076"/>
          <ac:spMkLst>
            <pc:docMk/>
            <pc:sldMk cId="2530567378" sldId="261"/>
            <ac:spMk id="20" creationId="{C572179A-15F6-8999-5E37-A3548D093D32}"/>
          </ac:spMkLst>
        </pc:spChg>
        <pc:spChg chg="add mod">
          <ac:chgData name="Shreyansh Gupta - GE-BC" userId="S::shreyansh.gupta@coforge.com::a310d098-4a91-47ab-bc52-5556c6e993e1" providerId="AD" clId="Web-{409AC535-EE9E-9093-1C73-68BDCB67D404}" dt="2024-12-20T09:55:48.826" v="294" actId="20577"/>
          <ac:spMkLst>
            <pc:docMk/>
            <pc:sldMk cId="2530567378" sldId="261"/>
            <ac:spMk id="21" creationId="{5EDC9112-ADB5-588C-4CE4-1A533185AACE}"/>
          </ac:spMkLst>
        </pc:spChg>
        <pc:spChg chg="add mod">
          <ac:chgData name="Shreyansh Gupta - GE-BC" userId="S::shreyansh.gupta@coforge.com::a310d098-4a91-47ab-bc52-5556c6e993e1" providerId="AD" clId="Web-{409AC535-EE9E-9093-1C73-68BDCB67D404}" dt="2024-12-20T09:56:20.718" v="306" actId="20577"/>
          <ac:spMkLst>
            <pc:docMk/>
            <pc:sldMk cId="2530567378" sldId="261"/>
            <ac:spMk id="22" creationId="{C43528D0-9D4C-38B4-78D1-448B68FA6C11}"/>
          </ac:spMkLst>
        </pc:spChg>
        <pc:spChg chg="add mod">
          <ac:chgData name="Shreyansh Gupta - GE-BC" userId="S::shreyansh.gupta@coforge.com::a310d098-4a91-47ab-bc52-5556c6e993e1" providerId="AD" clId="Web-{409AC535-EE9E-9093-1C73-68BDCB67D404}" dt="2024-12-20T09:58:02.610" v="317" actId="20577"/>
          <ac:spMkLst>
            <pc:docMk/>
            <pc:sldMk cId="2530567378" sldId="261"/>
            <ac:spMk id="23" creationId="{D022962A-CC17-32BA-0DF4-9F4DE562C1D0}"/>
          </ac:spMkLst>
        </pc:spChg>
        <pc:spChg chg="add mod">
          <ac:chgData name="Shreyansh Gupta - GE-BC" userId="S::shreyansh.gupta@coforge.com::a310d098-4a91-47ab-bc52-5556c6e993e1" providerId="AD" clId="Web-{409AC535-EE9E-9093-1C73-68BDCB67D404}" dt="2024-12-20T10:02:31.895" v="367" actId="1076"/>
          <ac:spMkLst>
            <pc:docMk/>
            <pc:sldMk cId="2530567378" sldId="261"/>
            <ac:spMk id="24" creationId="{49CD6FD7-EF5F-3DF4-3771-05CE7F78245C}"/>
          </ac:spMkLst>
        </pc:spChg>
        <pc:spChg chg="add del">
          <ac:chgData name="Shreyansh Gupta - GE-BC" userId="S::shreyansh.gupta@coforge.com::a310d098-4a91-47ab-bc52-5556c6e993e1" providerId="AD" clId="Web-{409AC535-EE9E-9093-1C73-68BDCB67D404}" dt="2024-12-20T10:00:08.487" v="329"/>
          <ac:spMkLst>
            <pc:docMk/>
            <pc:sldMk cId="2530567378" sldId="261"/>
            <ac:spMk id="25" creationId="{32E806E8-37BD-239A-1823-92FA936439EB}"/>
          </ac:spMkLst>
        </pc:spChg>
        <pc:spChg chg="add mod">
          <ac:chgData name="Shreyansh Gupta - GE-BC" userId="S::shreyansh.gupta@coforge.com::a310d098-4a91-47ab-bc52-5556c6e993e1" providerId="AD" clId="Web-{409AC535-EE9E-9093-1C73-68BDCB67D404}" dt="2024-12-20T10:02:31.927" v="368" actId="1076"/>
          <ac:spMkLst>
            <pc:docMk/>
            <pc:sldMk cId="2530567378" sldId="261"/>
            <ac:spMk id="26" creationId="{39C3D41C-3993-5237-D720-2A452938D2AB}"/>
          </ac:spMkLst>
        </pc:spChg>
        <pc:spChg chg="add mod">
          <ac:chgData name="Shreyansh Gupta - GE-BC" userId="S::shreyansh.gupta@coforge.com::a310d098-4a91-47ab-bc52-5556c6e993e1" providerId="AD" clId="Web-{409AC535-EE9E-9093-1C73-68BDCB67D404}" dt="2024-12-20T10:02:31.942" v="369" actId="1076"/>
          <ac:spMkLst>
            <pc:docMk/>
            <pc:sldMk cId="2530567378" sldId="261"/>
            <ac:spMk id="27" creationId="{23A06078-9ECF-0F18-A331-37DEDED32C6F}"/>
          </ac:spMkLst>
        </pc:spChg>
        <pc:spChg chg="add mod">
          <ac:chgData name="Shreyansh Gupta - GE-BC" userId="S::shreyansh.gupta@coforge.com::a310d098-4a91-47ab-bc52-5556c6e993e1" providerId="AD" clId="Web-{409AC535-EE9E-9093-1C73-68BDCB67D404}" dt="2024-12-20T10:02:31.958" v="370" actId="1076"/>
          <ac:spMkLst>
            <pc:docMk/>
            <pc:sldMk cId="2530567378" sldId="261"/>
            <ac:spMk id="28" creationId="{7FE9FD8E-67E2-A1E4-D06B-FB9AA2863D4B}"/>
          </ac:spMkLst>
        </pc:spChg>
        <pc:spChg chg="add mod">
          <ac:chgData name="Shreyansh Gupta - GE-BC" userId="S::shreyansh.gupta@coforge.com::a310d098-4a91-47ab-bc52-5556c6e993e1" providerId="AD" clId="Web-{409AC535-EE9E-9093-1C73-68BDCB67D404}" dt="2024-12-20T10:02:31.974" v="371" actId="1076"/>
          <ac:spMkLst>
            <pc:docMk/>
            <pc:sldMk cId="2530567378" sldId="261"/>
            <ac:spMk id="29" creationId="{37CBE9CE-2A55-9BC0-46F4-6C3CF3400BE8}"/>
          </ac:spMkLst>
        </pc:spChg>
        <pc:spChg chg="add mod">
          <ac:chgData name="Shreyansh Gupta - GE-BC" userId="S::shreyansh.gupta@coforge.com::a310d098-4a91-47ab-bc52-5556c6e993e1" providerId="AD" clId="Web-{409AC535-EE9E-9093-1C73-68BDCB67D404}" dt="2024-12-20T10:03:52.069" v="381" actId="1076"/>
          <ac:spMkLst>
            <pc:docMk/>
            <pc:sldMk cId="2530567378" sldId="261"/>
            <ac:spMk id="30" creationId="{AB898C83-B806-E798-9429-CEDDA8F72FAF}"/>
          </ac:spMkLst>
        </pc:spChg>
        <pc:cxnChg chg="add mod">
          <ac:chgData name="Shreyansh Gupta - GE-BC" userId="S::shreyansh.gupta@coforge.com::a310d098-4a91-47ab-bc52-5556c6e993e1" providerId="AD" clId="Web-{409AC535-EE9E-9093-1C73-68BDCB67D404}" dt="2024-12-20T09:54:16.153" v="256" actId="14100"/>
          <ac:cxnSpMkLst>
            <pc:docMk/>
            <pc:sldMk cId="2530567378" sldId="261"/>
            <ac:cxnSpMk id="2" creationId="{D9B901A7-4924-13D8-81A0-900428FBC9DE}"/>
          </ac:cxnSpMkLst>
        </pc:cxnChg>
        <pc:cxnChg chg="mod">
          <ac:chgData name="Shreyansh Gupta - GE-BC" userId="S::shreyansh.gupta@coforge.com::a310d098-4a91-47ab-bc52-5556c6e993e1" providerId="AD" clId="Web-{409AC535-EE9E-9093-1C73-68BDCB67D404}" dt="2024-12-20T09:43:57.768" v="28"/>
          <ac:cxnSpMkLst>
            <pc:docMk/>
            <pc:sldMk cId="2530567378" sldId="261"/>
            <ac:cxnSpMk id="5" creationId="{D9B901A7-4924-13D8-81A0-900428FBC9DE}"/>
          </ac:cxnSpMkLst>
        </pc:cxnChg>
        <pc:cxnChg chg="mod">
          <ac:chgData name="Shreyansh Gupta - GE-BC" userId="S::shreyansh.gupta@coforge.com::a310d098-4a91-47ab-bc52-5556c6e993e1" providerId="AD" clId="Web-{409AC535-EE9E-9093-1C73-68BDCB67D404}" dt="2024-12-20T09:43:57.768" v="29"/>
          <ac:cxnSpMkLst>
            <pc:docMk/>
            <pc:sldMk cId="2530567378" sldId="261"/>
            <ac:cxnSpMk id="6" creationId="{E7A48B9F-68D0-7351-0FAA-CB06D191E20F}"/>
          </ac:cxnSpMkLst>
        </pc:cxnChg>
        <pc:cxnChg chg="mod">
          <ac:chgData name="Shreyansh Gupta - GE-BC" userId="S::shreyansh.gupta@coforge.com::a310d098-4a91-47ab-bc52-5556c6e993e1" providerId="AD" clId="Web-{409AC535-EE9E-9093-1C73-68BDCB67D404}" dt="2024-12-20T09:54:07.575" v="255" actId="1076"/>
          <ac:cxnSpMkLst>
            <pc:docMk/>
            <pc:sldMk cId="2530567378" sldId="261"/>
            <ac:cxnSpMk id="7" creationId="{C65BD8B9-1928-A44F-E5F5-C0A17488B37A}"/>
          </ac:cxnSpMkLst>
        </pc:cxnChg>
        <pc:cxnChg chg="add mod">
          <ac:chgData name="Shreyansh Gupta - GE-BC" userId="S::shreyansh.gupta@coforge.com::a310d098-4a91-47ab-bc52-5556c6e993e1" providerId="AD" clId="Web-{409AC535-EE9E-9093-1C73-68BDCB67D404}" dt="2024-12-20T09:43:57.768" v="33"/>
          <ac:cxnSpMkLst>
            <pc:docMk/>
            <pc:sldMk cId="2530567378" sldId="261"/>
            <ac:cxnSpMk id="8" creationId="{0D19C4B9-426C-C9F4-BDC2-A5031F2A5441}"/>
          </ac:cxnSpMkLst>
        </pc:cxnChg>
        <pc:cxnChg chg="mod">
          <ac:chgData name="Shreyansh Gupta - GE-BC" userId="S::shreyansh.gupta@coforge.com::a310d098-4a91-47ab-bc52-5556c6e993e1" providerId="AD" clId="Web-{409AC535-EE9E-9093-1C73-68BDCB67D404}" dt="2024-12-20T09:52:41.730" v="239" actId="1076"/>
          <ac:cxnSpMkLst>
            <pc:docMk/>
            <pc:sldMk cId="2530567378" sldId="261"/>
            <ac:cxnSpMk id="9" creationId="{AD105B7C-5BB9-3C20-EA7D-A4D2DA66FB49}"/>
          </ac:cxnSpMkLst>
        </pc:cxnChg>
        <pc:cxnChg chg="add mod">
          <ac:chgData name="Shreyansh Gupta - GE-BC" userId="S::shreyansh.gupta@coforge.com::a310d098-4a91-47ab-bc52-5556c6e993e1" providerId="AD" clId="Web-{409AC535-EE9E-9093-1C73-68BDCB67D404}" dt="2024-12-20T09:52:02.823" v="237" actId="1076"/>
          <ac:cxnSpMkLst>
            <pc:docMk/>
            <pc:sldMk cId="2530567378" sldId="261"/>
            <ac:cxnSpMk id="10" creationId="{27114F73-374B-0DA8-8825-662AEE09141B}"/>
          </ac:cxnSpMkLst>
        </pc:cxnChg>
        <pc:cxnChg chg="add mod">
          <ac:chgData name="Shreyansh Gupta - GE-BC" userId="S::shreyansh.gupta@coforge.com::a310d098-4a91-47ab-bc52-5556c6e993e1" providerId="AD" clId="Web-{409AC535-EE9E-9093-1C73-68BDCB67D404}" dt="2024-12-20T09:43:57.768" v="34"/>
          <ac:cxnSpMkLst>
            <pc:docMk/>
            <pc:sldMk cId="2530567378" sldId="261"/>
            <ac:cxnSpMk id="11" creationId="{59C8DA79-21AB-B18F-55B0-F336811116D1}"/>
          </ac:cxnSpMkLst>
        </pc:cxnChg>
        <pc:cxnChg chg="add mod">
          <ac:chgData name="Shreyansh Gupta - GE-BC" userId="S::shreyansh.gupta@coforge.com::a310d098-4a91-47ab-bc52-5556c6e993e1" providerId="AD" clId="Web-{409AC535-EE9E-9093-1C73-68BDCB67D404}" dt="2024-12-20T09:54:23.981" v="257" actId="1076"/>
          <ac:cxnSpMkLst>
            <pc:docMk/>
            <pc:sldMk cId="2530567378" sldId="261"/>
            <ac:cxnSpMk id="12" creationId="{158E8FB3-FB26-3744-071F-8C10F55EAD84}"/>
          </ac:cxnSpMkLst>
        </pc:cxnChg>
      </pc:sldChg>
      <pc:sldChg chg="addSp delSp modSp new">
        <pc:chgData name="Shreyansh Gupta - GE-BC" userId="S::shreyansh.gupta@coforge.com::a310d098-4a91-47ab-bc52-5556c6e993e1" providerId="AD" clId="Web-{409AC535-EE9E-9093-1C73-68BDCB67D404}" dt="2024-12-20T10:27:27.029" v="683"/>
        <pc:sldMkLst>
          <pc:docMk/>
          <pc:sldMk cId="386869413" sldId="262"/>
        </pc:sldMkLst>
        <pc:spChg chg="add mod">
          <ac:chgData name="Shreyansh Gupta - GE-BC" userId="S::shreyansh.gupta@coforge.com::a310d098-4a91-47ab-bc52-5556c6e993e1" providerId="AD" clId="Web-{409AC535-EE9E-9093-1C73-68BDCB67D404}" dt="2024-12-20T10:26:05.544" v="669" actId="1076"/>
          <ac:spMkLst>
            <pc:docMk/>
            <pc:sldMk cId="386869413" sldId="262"/>
            <ac:spMk id="2" creationId="{CF3FC4E1-B7B0-3584-1451-23624B2218F7}"/>
          </ac:spMkLst>
        </pc:spChg>
        <pc:spChg chg="add del">
          <ac:chgData name="Shreyansh Gupta - GE-BC" userId="S::shreyansh.gupta@coforge.com::a310d098-4a91-47ab-bc52-5556c6e993e1" providerId="AD" clId="Web-{409AC535-EE9E-9093-1C73-68BDCB67D404}" dt="2024-12-20T10:26:27.450" v="671"/>
          <ac:spMkLst>
            <pc:docMk/>
            <pc:sldMk cId="386869413" sldId="262"/>
            <ac:spMk id="4" creationId="{F99510AE-959B-31F1-3C72-F3AF5C5DBCAA}"/>
          </ac:spMkLst>
        </pc:spChg>
        <pc:spChg chg="add mod">
          <ac:chgData name="Shreyansh Gupta - GE-BC" userId="S::shreyansh.gupta@coforge.com::a310d098-4a91-47ab-bc52-5556c6e993e1" providerId="AD" clId="Web-{409AC535-EE9E-9093-1C73-68BDCB67D404}" dt="2024-12-20T10:27:27.029" v="683"/>
          <ac:spMkLst>
            <pc:docMk/>
            <pc:sldMk cId="386869413" sldId="262"/>
            <ac:spMk id="5" creationId="{A9932DF8-66A8-F018-25E5-9E2E20875586}"/>
          </ac:spMkLst>
        </pc:spChg>
        <pc:cxnChg chg="add mod">
          <ac:chgData name="Shreyansh Gupta - GE-BC" userId="S::shreyansh.gupta@coforge.com::a310d098-4a91-47ab-bc52-5556c6e993e1" providerId="AD" clId="Web-{409AC535-EE9E-9093-1C73-68BDCB67D404}" dt="2024-12-20T10:26:30.997" v="672" actId="1076"/>
          <ac:cxnSpMkLst>
            <pc:docMk/>
            <pc:sldMk cId="386869413" sldId="262"/>
            <ac:cxnSpMk id="3" creationId="{D68B8286-B760-A2E9-39FC-257187D503D7}"/>
          </ac:cxnSpMkLst>
        </pc:cxnChg>
      </pc:sldChg>
      <pc:sldChg chg="addSp modSp new">
        <pc:chgData name="Shreyansh Gupta - GE-BC" userId="S::shreyansh.gupta@coforge.com::a310d098-4a91-47ab-bc52-5556c6e993e1" providerId="AD" clId="Web-{409AC535-EE9E-9093-1C73-68BDCB67D404}" dt="2024-12-20T10:33:53.989" v="696"/>
        <pc:sldMkLst>
          <pc:docMk/>
          <pc:sldMk cId="3707310367" sldId="263"/>
        </pc:sldMkLst>
        <pc:spChg chg="add mod">
          <ac:chgData name="Shreyansh Gupta - GE-BC" userId="S::shreyansh.gupta@coforge.com::a310d098-4a91-47ab-bc52-5556c6e993e1" providerId="AD" clId="Web-{409AC535-EE9E-9093-1C73-68BDCB67D404}" dt="2024-12-20T10:28:44.625" v="692" actId="1076"/>
          <ac:spMkLst>
            <pc:docMk/>
            <pc:sldMk cId="3707310367" sldId="263"/>
            <ac:spMk id="2" creationId="{DB671ADF-DBD8-A6A7-990C-6A02EF1E77B3}"/>
          </ac:spMkLst>
        </pc:spChg>
        <pc:graphicFrameChg chg="add mod modGraphic">
          <ac:chgData name="Shreyansh Gupta - GE-BC" userId="S::shreyansh.gupta@coforge.com::a310d098-4a91-47ab-bc52-5556c6e993e1" providerId="AD" clId="Web-{409AC535-EE9E-9093-1C73-68BDCB67D404}" dt="2024-12-20T10:33:53.989" v="696"/>
          <ac:graphicFrameMkLst>
            <pc:docMk/>
            <pc:sldMk cId="3707310367" sldId="263"/>
            <ac:graphicFrameMk id="3" creationId="{44868779-CD3B-0282-564E-DFFD0CCF5B31}"/>
          </ac:graphicFrameMkLst>
        </pc:graphicFrameChg>
      </pc:sldChg>
    </pc:docChg>
  </pc:docChgLst>
  <pc:docChgLst>
    <pc:chgData name="Shreyansh Gupta - GE-BC" userId="S::shreyansh.gupta@coforge.com::a310d098-4a91-47ab-bc52-5556c6e993e1" providerId="AD" clId="Web-{884D1922-8A42-E868-FEB2-7157B9DEE94D}"/>
    <pc:docChg chg="addSld delSld modSld">
      <pc:chgData name="Shreyansh Gupta - GE-BC" userId="S::shreyansh.gupta@coforge.com::a310d098-4a91-47ab-bc52-5556c6e993e1" providerId="AD" clId="Web-{884D1922-8A42-E868-FEB2-7157B9DEE94D}" dt="2024-12-23T06:47:28.915" v="76" actId="20577"/>
      <pc:docMkLst>
        <pc:docMk/>
      </pc:docMkLst>
      <pc:sldChg chg="addSp delSp modSp add del mod setBg setClrOvrMap">
        <pc:chgData name="Shreyansh Gupta - GE-BC" userId="S::shreyansh.gupta@coforge.com::a310d098-4a91-47ab-bc52-5556c6e993e1" providerId="AD" clId="Web-{884D1922-8A42-E868-FEB2-7157B9DEE94D}" dt="2024-12-23T06:47:11.930" v="74" actId="20577"/>
        <pc:sldMkLst>
          <pc:docMk/>
          <pc:sldMk cId="3707310367" sldId="263"/>
        </pc:sldMkLst>
        <pc:spChg chg="mod">
          <ac:chgData name="Shreyansh Gupta - GE-BC" userId="S::shreyansh.gupta@coforge.com::a310d098-4a91-47ab-bc52-5556c6e993e1" providerId="AD" clId="Web-{884D1922-8A42-E868-FEB2-7157B9DEE94D}" dt="2024-12-23T06:47:11.930" v="74" actId="20577"/>
          <ac:spMkLst>
            <pc:docMk/>
            <pc:sldMk cId="3707310367" sldId="263"/>
            <ac:spMk id="2" creationId="{DB671ADF-DBD8-A6A7-990C-6A02EF1E77B3}"/>
          </ac:spMkLst>
        </pc:spChg>
        <pc:spChg chg="add">
          <ac:chgData name="Shreyansh Gupta - GE-BC" userId="S::shreyansh.gupta@coforge.com::a310d098-4a91-47ab-bc52-5556c6e993e1" providerId="AD" clId="Web-{884D1922-8A42-E868-FEB2-7157B9DEE94D}" dt="2024-12-23T06:46:58.930" v="73"/>
          <ac:spMkLst>
            <pc:docMk/>
            <pc:sldMk cId="3707310367" sldId="263"/>
            <ac:spMk id="13" creationId="{4AC0CD9D-7610-4620-93B4-798CCD9AB581}"/>
          </ac:spMkLst>
        </pc:spChg>
        <pc:spChg chg="add">
          <ac:chgData name="Shreyansh Gupta - GE-BC" userId="S::shreyansh.gupta@coforge.com::a310d098-4a91-47ab-bc52-5556c6e993e1" providerId="AD" clId="Web-{884D1922-8A42-E868-FEB2-7157B9DEE94D}" dt="2024-12-23T06:46:58.930" v="73"/>
          <ac:spMkLst>
            <pc:docMk/>
            <pc:sldMk cId="3707310367" sldId="263"/>
            <ac:spMk id="19" creationId="{DE4D62F9-188E-4530-84C2-24BDEE4BEB82}"/>
          </ac:spMkLst>
        </pc:spChg>
        <pc:spChg chg="add">
          <ac:chgData name="Shreyansh Gupta - GE-BC" userId="S::shreyansh.gupta@coforge.com::a310d098-4a91-47ab-bc52-5556c6e993e1" providerId="AD" clId="Web-{884D1922-8A42-E868-FEB2-7157B9DEE94D}" dt="2024-12-23T06:46:58.930" v="73"/>
          <ac:spMkLst>
            <pc:docMk/>
            <pc:sldMk cId="3707310367" sldId="263"/>
            <ac:spMk id="21" creationId="{D67CA421-FA2B-47ED-A101-F8BBEBB2976B}"/>
          </ac:spMkLst>
        </pc:spChg>
        <pc:spChg chg="add">
          <ac:chgData name="Shreyansh Gupta - GE-BC" userId="S::shreyansh.gupta@coforge.com::a310d098-4a91-47ab-bc52-5556c6e993e1" providerId="AD" clId="Web-{884D1922-8A42-E868-FEB2-7157B9DEE94D}" dt="2024-12-23T06:46:58.930" v="73"/>
          <ac:spMkLst>
            <pc:docMk/>
            <pc:sldMk cId="3707310367" sldId="263"/>
            <ac:spMk id="23" creationId="{12425D82-CD5E-45A4-9542-70951E59F2D1}"/>
          </ac:spMkLst>
        </pc:spChg>
        <pc:spChg chg="add">
          <ac:chgData name="Shreyansh Gupta - GE-BC" userId="S::shreyansh.gupta@coforge.com::a310d098-4a91-47ab-bc52-5556c6e993e1" providerId="AD" clId="Web-{884D1922-8A42-E868-FEB2-7157B9DEE94D}" dt="2024-12-23T06:46:58.930" v="73"/>
          <ac:spMkLst>
            <pc:docMk/>
            <pc:sldMk cId="3707310367" sldId="263"/>
            <ac:spMk id="25" creationId="{221DB897-A621-4D5F-AC81-91199AC4370E}"/>
          </ac:spMkLst>
        </pc:spChg>
        <pc:graphicFrameChg chg="del">
          <ac:chgData name="Shreyansh Gupta - GE-BC" userId="S::shreyansh.gupta@coforge.com::a310d098-4a91-47ab-bc52-5556c6e993e1" providerId="AD" clId="Web-{884D1922-8A42-E868-FEB2-7157B9DEE94D}" dt="2024-12-23T06:46:34.929" v="71"/>
          <ac:graphicFrameMkLst>
            <pc:docMk/>
            <pc:sldMk cId="3707310367" sldId="263"/>
            <ac:graphicFrameMk id="3" creationId="{44868779-CD3B-0282-564E-DFFD0CCF5B31}"/>
          </ac:graphicFrameMkLst>
        </pc:graphicFrameChg>
        <pc:picChg chg="add mod">
          <ac:chgData name="Shreyansh Gupta - GE-BC" userId="S::shreyansh.gupta@coforge.com::a310d098-4a91-47ab-bc52-5556c6e993e1" providerId="AD" clId="Web-{884D1922-8A42-E868-FEB2-7157B9DEE94D}" dt="2024-12-23T06:46:48.398" v="72"/>
          <ac:picMkLst>
            <pc:docMk/>
            <pc:sldMk cId="3707310367" sldId="263"/>
            <ac:picMk id="4" creationId="{A68D19E0-5A08-CC28-2F60-159B4DC900C0}"/>
          </ac:picMkLst>
        </pc:picChg>
        <pc:picChg chg="add">
          <ac:chgData name="Shreyansh Gupta - GE-BC" userId="S::shreyansh.gupta@coforge.com::a310d098-4a91-47ab-bc52-5556c6e993e1" providerId="AD" clId="Web-{884D1922-8A42-E868-FEB2-7157B9DEE94D}" dt="2024-12-23T06:46:58.930" v="73"/>
          <ac:picMkLst>
            <pc:docMk/>
            <pc:sldMk cId="3707310367" sldId="263"/>
            <ac:picMk id="9" creationId="{41B68C77-138E-4BF7-A276-BD0C78A4219F}"/>
          </ac:picMkLst>
        </pc:picChg>
        <pc:picChg chg="add">
          <ac:chgData name="Shreyansh Gupta - GE-BC" userId="S::shreyansh.gupta@coforge.com::a310d098-4a91-47ab-bc52-5556c6e993e1" providerId="AD" clId="Web-{884D1922-8A42-E868-FEB2-7157B9DEE94D}" dt="2024-12-23T06:46:58.930" v="73"/>
          <ac:picMkLst>
            <pc:docMk/>
            <pc:sldMk cId="3707310367" sldId="263"/>
            <ac:picMk id="11" creationId="{7C268552-D473-46ED-B1B8-422042C4DEF1}"/>
          </ac:picMkLst>
        </pc:picChg>
        <pc:picChg chg="add">
          <ac:chgData name="Shreyansh Gupta - GE-BC" userId="S::shreyansh.gupta@coforge.com::a310d098-4a91-47ab-bc52-5556c6e993e1" providerId="AD" clId="Web-{884D1922-8A42-E868-FEB2-7157B9DEE94D}" dt="2024-12-23T06:46:58.930" v="73"/>
          <ac:picMkLst>
            <pc:docMk/>
            <pc:sldMk cId="3707310367" sldId="263"/>
            <ac:picMk id="15" creationId="{B9238B3E-24AA-439A-B527-6C5DF6D72145}"/>
          </ac:picMkLst>
        </pc:picChg>
        <pc:picChg chg="add">
          <ac:chgData name="Shreyansh Gupta - GE-BC" userId="S::shreyansh.gupta@coforge.com::a310d098-4a91-47ab-bc52-5556c6e993e1" providerId="AD" clId="Web-{884D1922-8A42-E868-FEB2-7157B9DEE94D}" dt="2024-12-23T06:46:58.930" v="73"/>
          <ac:picMkLst>
            <pc:docMk/>
            <pc:sldMk cId="3707310367" sldId="263"/>
            <ac:picMk id="17" creationId="{69F01145-BEA3-4CBF-AA21-10077B948CA8}"/>
          </ac:picMkLst>
        </pc:picChg>
      </pc:sldChg>
      <pc:sldChg chg="addSp delSp modSp new mod setBg">
        <pc:chgData name="Shreyansh Gupta - GE-BC" userId="S::shreyansh.gupta@coforge.com::a310d098-4a91-47ab-bc52-5556c6e993e1" providerId="AD" clId="Web-{884D1922-8A42-E868-FEB2-7157B9DEE94D}" dt="2024-12-23T06:47:28.915" v="76" actId="20577"/>
        <pc:sldMkLst>
          <pc:docMk/>
          <pc:sldMk cId="145295544" sldId="264"/>
        </pc:sldMkLst>
        <pc:spChg chg="add mod">
          <ac:chgData name="Shreyansh Gupta - GE-BC" userId="S::shreyansh.gupta@coforge.com::a310d098-4a91-47ab-bc52-5556c6e993e1" providerId="AD" clId="Web-{884D1922-8A42-E868-FEB2-7157B9DEE94D}" dt="2024-12-23T06:47:28.915" v="76" actId="20577"/>
          <ac:spMkLst>
            <pc:docMk/>
            <pc:sldMk cId="145295544" sldId="264"/>
            <ac:spMk id="2" creationId="{7BDF80F8-89B8-19FC-0906-E961491A1F67}"/>
          </ac:spMkLst>
        </pc:spChg>
        <pc:spChg chg="add">
          <ac:chgData name="Shreyansh Gupta - GE-BC" userId="S::shreyansh.gupta@coforge.com::a310d098-4a91-47ab-bc52-5556c6e993e1" providerId="AD" clId="Web-{884D1922-8A42-E868-FEB2-7157B9DEE94D}" dt="2024-12-23T06:10:06.047" v="48"/>
          <ac:spMkLst>
            <pc:docMk/>
            <pc:sldMk cId="145295544" sldId="264"/>
            <ac:spMk id="17" creationId="{D42CF425-7213-4F89-B0FF-4C2BDDD9C680}"/>
          </ac:spMkLst>
        </pc:spChg>
        <pc:spChg chg="add">
          <ac:chgData name="Shreyansh Gupta - GE-BC" userId="S::shreyansh.gupta@coforge.com::a310d098-4a91-47ab-bc52-5556c6e993e1" providerId="AD" clId="Web-{884D1922-8A42-E868-FEB2-7157B9DEE94D}" dt="2024-12-23T06:10:06.047" v="48"/>
          <ac:spMkLst>
            <pc:docMk/>
            <pc:sldMk cId="145295544" sldId="264"/>
            <ac:spMk id="23" creationId="{202A25CB-1ED1-4C87-AB49-8D3BC684D1CE}"/>
          </ac:spMkLst>
        </pc:spChg>
        <pc:spChg chg="add">
          <ac:chgData name="Shreyansh Gupta - GE-BC" userId="S::shreyansh.gupta@coforge.com::a310d098-4a91-47ab-bc52-5556c6e993e1" providerId="AD" clId="Web-{884D1922-8A42-E868-FEB2-7157B9DEE94D}" dt="2024-12-23T06:10:06.047" v="48"/>
          <ac:spMkLst>
            <pc:docMk/>
            <pc:sldMk cId="145295544" sldId="264"/>
            <ac:spMk id="25" creationId="{E1C4BA7C-A6A2-4500-B971-6AA7E6436003}"/>
          </ac:spMkLst>
        </pc:spChg>
        <pc:spChg chg="add">
          <ac:chgData name="Shreyansh Gupta - GE-BC" userId="S::shreyansh.gupta@coforge.com::a310d098-4a91-47ab-bc52-5556c6e993e1" providerId="AD" clId="Web-{884D1922-8A42-E868-FEB2-7157B9DEE94D}" dt="2024-12-23T06:10:06.047" v="48"/>
          <ac:spMkLst>
            <pc:docMk/>
            <pc:sldMk cId="145295544" sldId="264"/>
            <ac:spMk id="27" creationId="{4E4027F0-F0A7-4B5F-8B96-D3389FA28BD1}"/>
          </ac:spMkLst>
        </pc:spChg>
        <pc:picChg chg="add del mod">
          <ac:chgData name="Shreyansh Gupta - GE-BC" userId="S::shreyansh.gupta@coforge.com::a310d098-4a91-47ab-bc52-5556c6e993e1" providerId="AD" clId="Web-{884D1922-8A42-E868-FEB2-7157B9DEE94D}" dt="2024-12-23T06:09:28.797" v="45"/>
          <ac:picMkLst>
            <pc:docMk/>
            <pc:sldMk cId="145295544" sldId="264"/>
            <ac:picMk id="3" creationId="{C1234A3C-7A38-2CC9-6852-E50EE00BA1FD}"/>
          </ac:picMkLst>
        </pc:picChg>
        <pc:picChg chg="add del mod">
          <ac:chgData name="Shreyansh Gupta - GE-BC" userId="S::shreyansh.gupta@coforge.com::a310d098-4a91-47ab-bc52-5556c6e993e1" providerId="AD" clId="Web-{884D1922-8A42-E868-FEB2-7157B9DEE94D}" dt="2024-12-23T06:08:48.155" v="41"/>
          <ac:picMkLst>
            <pc:docMk/>
            <pc:sldMk cId="145295544" sldId="264"/>
            <ac:picMk id="4" creationId="{0FFA20CD-8D4C-FBEA-A90A-2777AFCE5B7C}"/>
          </ac:picMkLst>
        </pc:picChg>
        <pc:picChg chg="add del mod">
          <ac:chgData name="Shreyansh Gupta - GE-BC" userId="S::shreyansh.gupta@coforge.com::a310d098-4a91-47ab-bc52-5556c6e993e1" providerId="AD" clId="Web-{884D1922-8A42-E868-FEB2-7157B9DEE94D}" dt="2024-12-23T06:08:27.827" v="38"/>
          <ac:picMkLst>
            <pc:docMk/>
            <pc:sldMk cId="145295544" sldId="264"/>
            <ac:picMk id="5" creationId="{ED0AD935-5225-5A3E-8E4D-1AEE195DB5D3}"/>
          </ac:picMkLst>
        </pc:picChg>
        <pc:picChg chg="add del mod">
          <ac:chgData name="Shreyansh Gupta - GE-BC" userId="S::shreyansh.gupta@coforge.com::a310d098-4a91-47ab-bc52-5556c6e993e1" providerId="AD" clId="Web-{884D1922-8A42-E868-FEB2-7157B9DEE94D}" dt="2024-12-23T06:07:49.248" v="31"/>
          <ac:picMkLst>
            <pc:docMk/>
            <pc:sldMk cId="145295544" sldId="264"/>
            <ac:picMk id="6" creationId="{D969E177-B728-AEE6-5DDB-E57DD99632F8}"/>
          </ac:picMkLst>
        </pc:picChg>
        <pc:picChg chg="add mod">
          <ac:chgData name="Shreyansh Gupta - GE-BC" userId="S::shreyansh.gupta@coforge.com::a310d098-4a91-47ab-bc52-5556c6e993e1" providerId="AD" clId="Web-{884D1922-8A42-E868-FEB2-7157B9DEE94D}" dt="2024-12-23T06:11:19.002" v="54" actId="1076"/>
          <ac:picMkLst>
            <pc:docMk/>
            <pc:sldMk cId="145295544" sldId="264"/>
            <ac:picMk id="7" creationId="{AE4C6816-C3B3-3705-3B19-6A306524E4A9}"/>
          </ac:picMkLst>
        </pc:picChg>
        <pc:picChg chg="add mod">
          <ac:chgData name="Shreyansh Gupta - GE-BC" userId="S::shreyansh.gupta@coforge.com::a310d098-4a91-47ab-bc52-5556c6e993e1" providerId="AD" clId="Web-{884D1922-8A42-E868-FEB2-7157B9DEE94D}" dt="2024-12-23T06:10:06.047" v="48"/>
          <ac:picMkLst>
            <pc:docMk/>
            <pc:sldMk cId="145295544" sldId="264"/>
            <ac:picMk id="8" creationId="{B1388B70-A07F-9B98-2678-BD44E60FD5B4}"/>
          </ac:picMkLst>
        </pc:picChg>
        <pc:picChg chg="add">
          <ac:chgData name="Shreyansh Gupta - GE-BC" userId="S::shreyansh.gupta@coforge.com::a310d098-4a91-47ab-bc52-5556c6e993e1" providerId="AD" clId="Web-{884D1922-8A42-E868-FEB2-7157B9DEE94D}" dt="2024-12-23T06:10:06.047" v="48"/>
          <ac:picMkLst>
            <pc:docMk/>
            <pc:sldMk cId="145295544" sldId="264"/>
            <ac:picMk id="13" creationId="{412E3267-7ABE-412B-8580-47EC0D1F61FE}"/>
          </ac:picMkLst>
        </pc:picChg>
        <pc:picChg chg="add">
          <ac:chgData name="Shreyansh Gupta - GE-BC" userId="S::shreyansh.gupta@coforge.com::a310d098-4a91-47ab-bc52-5556c6e993e1" providerId="AD" clId="Web-{884D1922-8A42-E868-FEB2-7157B9DEE94D}" dt="2024-12-23T06:10:06.047" v="48"/>
          <ac:picMkLst>
            <pc:docMk/>
            <pc:sldMk cId="145295544" sldId="264"/>
            <ac:picMk id="15" creationId="{20B62C5A-2250-4380-AB23-DB87446CCED0}"/>
          </ac:picMkLst>
        </pc:picChg>
        <pc:picChg chg="add">
          <ac:chgData name="Shreyansh Gupta - GE-BC" userId="S::shreyansh.gupta@coforge.com::a310d098-4a91-47ab-bc52-5556c6e993e1" providerId="AD" clId="Web-{884D1922-8A42-E868-FEB2-7157B9DEE94D}" dt="2024-12-23T06:10:06.047" v="48"/>
          <ac:picMkLst>
            <pc:docMk/>
            <pc:sldMk cId="145295544" sldId="264"/>
            <ac:picMk id="21" creationId="{43F38673-6E30-4BAE-AC67-0B283EBF4291}"/>
          </ac:picMkLst>
        </pc:picChg>
      </pc:sldChg>
      <pc:sldChg chg="addSp delSp modSp new mod setBg">
        <pc:chgData name="Shreyansh Gupta - GE-BC" userId="S::shreyansh.gupta@coforge.com::a310d098-4a91-47ab-bc52-5556c6e993e1" providerId="AD" clId="Web-{884D1922-8A42-E868-FEB2-7157B9DEE94D}" dt="2024-12-23T06:08:11.467" v="37"/>
        <pc:sldMkLst>
          <pc:docMk/>
          <pc:sldMk cId="709782514" sldId="265"/>
        </pc:sldMkLst>
        <pc:spChg chg="add">
          <ac:chgData name="Shreyansh Gupta - GE-BC" userId="S::shreyansh.gupta@coforge.com::a310d098-4a91-47ab-bc52-5556c6e993e1" providerId="AD" clId="Web-{884D1922-8A42-E868-FEB2-7157B9DEE94D}" dt="2024-12-23T06:08:11.467" v="37"/>
          <ac:spMkLst>
            <pc:docMk/>
            <pc:sldMk cId="709782514" sldId="265"/>
            <ac:spMk id="4" creationId="{DFB3CEA1-88D9-42FB-88ED-1E9807FE6596}"/>
          </ac:spMkLst>
        </pc:spChg>
        <pc:spChg chg="add">
          <ac:chgData name="Shreyansh Gupta - GE-BC" userId="S::shreyansh.gupta@coforge.com::a310d098-4a91-47ab-bc52-5556c6e993e1" providerId="AD" clId="Web-{884D1922-8A42-E868-FEB2-7157B9DEE94D}" dt="2024-12-23T06:08:11.467" v="37"/>
          <ac:spMkLst>
            <pc:docMk/>
            <pc:sldMk cId="709782514" sldId="265"/>
            <ac:spMk id="5" creationId="{9A6C928E-4252-4F33-8C34-E50A12A3170B}"/>
          </ac:spMkLst>
        </pc:spChg>
        <pc:spChg chg="add del">
          <ac:chgData name="Shreyansh Gupta - GE-BC" userId="S::shreyansh.gupta@coforge.com::a310d098-4a91-47ab-bc52-5556c6e993e1" providerId="AD" clId="Web-{884D1922-8A42-E868-FEB2-7157B9DEE94D}" dt="2024-12-23T06:08:06.623" v="34"/>
          <ac:spMkLst>
            <pc:docMk/>
            <pc:sldMk cId="709782514" sldId="265"/>
            <ac:spMk id="7" creationId="{2937D191-13D4-4D46-AA31-AA8157D36E28}"/>
          </ac:spMkLst>
        </pc:spChg>
        <pc:spChg chg="add del">
          <ac:chgData name="Shreyansh Gupta - GE-BC" userId="S::shreyansh.gupta@coforge.com::a310d098-4a91-47ab-bc52-5556c6e993e1" providerId="AD" clId="Web-{884D1922-8A42-E868-FEB2-7157B9DEE94D}" dt="2024-12-23T06:08:06.623" v="34"/>
          <ac:spMkLst>
            <pc:docMk/>
            <pc:sldMk cId="709782514" sldId="265"/>
            <ac:spMk id="9" creationId="{1B796756-8CDE-44C7-BF60-022DF3B3A7B7}"/>
          </ac:spMkLst>
        </pc:spChg>
        <pc:spChg chg="add del">
          <ac:chgData name="Shreyansh Gupta - GE-BC" userId="S::shreyansh.gupta@coforge.com::a310d098-4a91-47ab-bc52-5556c6e993e1" providerId="AD" clId="Web-{884D1922-8A42-E868-FEB2-7157B9DEE94D}" dt="2024-12-23T06:08:06.623" v="34"/>
          <ac:spMkLst>
            <pc:docMk/>
            <pc:sldMk cId="709782514" sldId="265"/>
            <ac:spMk id="11" creationId="{B502A146-6461-45FE-B52F-8F9B510D9E31}"/>
          </ac:spMkLst>
        </pc:spChg>
        <pc:spChg chg="add del">
          <ac:chgData name="Shreyansh Gupta - GE-BC" userId="S::shreyansh.gupta@coforge.com::a310d098-4a91-47ab-bc52-5556c6e993e1" providerId="AD" clId="Web-{884D1922-8A42-E868-FEB2-7157B9DEE94D}" dt="2024-12-23T06:08:06.623" v="34"/>
          <ac:spMkLst>
            <pc:docMk/>
            <pc:sldMk cId="709782514" sldId="265"/>
            <ac:spMk id="13" creationId="{95A115E8-EE09-4F41-9329-56DEEE8ABE20}"/>
          </ac:spMkLst>
        </pc:spChg>
        <pc:picChg chg="add mod">
          <ac:chgData name="Shreyansh Gupta - GE-BC" userId="S::shreyansh.gupta@coforge.com::a310d098-4a91-47ab-bc52-5556c6e993e1" providerId="AD" clId="Web-{884D1922-8A42-E868-FEB2-7157B9DEE94D}" dt="2024-12-23T06:08:11.467" v="37"/>
          <ac:picMkLst>
            <pc:docMk/>
            <pc:sldMk cId="709782514" sldId="265"/>
            <ac:picMk id="2" creationId="{D4A5B0E8-F22D-E394-A81E-EC2053CF8208}"/>
          </ac:picMkLst>
        </pc:picChg>
      </pc:sldChg>
      <pc:sldChg chg="addSp modSp new mod setBg">
        <pc:chgData name="Shreyansh Gupta - GE-BC" userId="S::shreyansh.gupta@coforge.com::a310d098-4a91-47ab-bc52-5556c6e993e1" providerId="AD" clId="Web-{884D1922-8A42-E868-FEB2-7157B9DEE94D}" dt="2024-12-23T06:08:39.061" v="40"/>
        <pc:sldMkLst>
          <pc:docMk/>
          <pc:sldMk cId="2346809154" sldId="266"/>
        </pc:sldMkLst>
        <pc:spChg chg="add">
          <ac:chgData name="Shreyansh Gupta - GE-BC" userId="S::shreyansh.gupta@coforge.com::a310d098-4a91-47ab-bc52-5556c6e993e1" providerId="AD" clId="Web-{884D1922-8A42-E868-FEB2-7157B9DEE94D}" dt="2024-12-23T06:08:39.061" v="40"/>
          <ac:spMkLst>
            <pc:docMk/>
            <pc:sldMk cId="2346809154" sldId="266"/>
            <ac:spMk id="7" creationId="{DFB3CEA1-88D9-42FB-88ED-1E9807FE6596}"/>
          </ac:spMkLst>
        </pc:spChg>
        <pc:spChg chg="add">
          <ac:chgData name="Shreyansh Gupta - GE-BC" userId="S::shreyansh.gupta@coforge.com::a310d098-4a91-47ab-bc52-5556c6e993e1" providerId="AD" clId="Web-{884D1922-8A42-E868-FEB2-7157B9DEE94D}" dt="2024-12-23T06:08:39.061" v="40"/>
          <ac:spMkLst>
            <pc:docMk/>
            <pc:sldMk cId="2346809154" sldId="266"/>
            <ac:spMk id="9" creationId="{9A6C928E-4252-4F33-8C34-E50A12A3170B}"/>
          </ac:spMkLst>
        </pc:spChg>
        <pc:picChg chg="add mod">
          <ac:chgData name="Shreyansh Gupta - GE-BC" userId="S::shreyansh.gupta@coforge.com::a310d098-4a91-47ab-bc52-5556c6e993e1" providerId="AD" clId="Web-{884D1922-8A42-E868-FEB2-7157B9DEE94D}" dt="2024-12-23T06:08:39.061" v="40"/>
          <ac:picMkLst>
            <pc:docMk/>
            <pc:sldMk cId="2346809154" sldId="266"/>
            <ac:picMk id="2" creationId="{83A094C1-417B-18BE-C20C-C78BC540D33A}"/>
          </ac:picMkLst>
        </pc:picChg>
      </pc:sldChg>
      <pc:sldChg chg="addSp modSp new mod setBg">
        <pc:chgData name="Shreyansh Gupta - GE-BC" userId="S::shreyansh.gupta@coforge.com::a310d098-4a91-47ab-bc52-5556c6e993e1" providerId="AD" clId="Web-{884D1922-8A42-E868-FEB2-7157B9DEE94D}" dt="2024-12-23T06:08:55.515" v="43"/>
        <pc:sldMkLst>
          <pc:docMk/>
          <pc:sldMk cId="3569103837" sldId="267"/>
        </pc:sldMkLst>
        <pc:spChg chg="add">
          <ac:chgData name="Shreyansh Gupta - GE-BC" userId="S::shreyansh.gupta@coforge.com::a310d098-4a91-47ab-bc52-5556c6e993e1" providerId="AD" clId="Web-{884D1922-8A42-E868-FEB2-7157B9DEE94D}" dt="2024-12-23T06:08:55.515" v="43"/>
          <ac:spMkLst>
            <pc:docMk/>
            <pc:sldMk cId="3569103837" sldId="267"/>
            <ac:spMk id="7" creationId="{DFB3CEA1-88D9-42FB-88ED-1E9807FE6596}"/>
          </ac:spMkLst>
        </pc:spChg>
        <pc:spChg chg="add">
          <ac:chgData name="Shreyansh Gupta - GE-BC" userId="S::shreyansh.gupta@coforge.com::a310d098-4a91-47ab-bc52-5556c6e993e1" providerId="AD" clId="Web-{884D1922-8A42-E868-FEB2-7157B9DEE94D}" dt="2024-12-23T06:08:55.515" v="43"/>
          <ac:spMkLst>
            <pc:docMk/>
            <pc:sldMk cId="3569103837" sldId="267"/>
            <ac:spMk id="9" creationId="{9A6C928E-4252-4F33-8C34-E50A12A3170B}"/>
          </ac:spMkLst>
        </pc:spChg>
        <pc:picChg chg="add mod">
          <ac:chgData name="Shreyansh Gupta - GE-BC" userId="S::shreyansh.gupta@coforge.com::a310d098-4a91-47ab-bc52-5556c6e993e1" providerId="AD" clId="Web-{884D1922-8A42-E868-FEB2-7157B9DEE94D}" dt="2024-12-23T06:08:55.515" v="43"/>
          <ac:picMkLst>
            <pc:docMk/>
            <pc:sldMk cId="3569103837" sldId="267"/>
            <ac:picMk id="2" creationId="{E0E8AE36-735F-93D6-3AF7-1EAE63895367}"/>
          </ac:picMkLst>
        </pc:picChg>
      </pc:sldChg>
      <pc:sldChg chg="addSp modSp new mod setBg">
        <pc:chgData name="Shreyansh Gupta - GE-BC" userId="S::shreyansh.gupta@coforge.com::a310d098-4a91-47ab-bc52-5556c6e993e1" providerId="AD" clId="Web-{884D1922-8A42-E868-FEB2-7157B9DEE94D}" dt="2024-12-23T06:09:38.187" v="47"/>
        <pc:sldMkLst>
          <pc:docMk/>
          <pc:sldMk cId="3727708257" sldId="268"/>
        </pc:sldMkLst>
        <pc:spChg chg="add">
          <ac:chgData name="Shreyansh Gupta - GE-BC" userId="S::shreyansh.gupta@coforge.com::a310d098-4a91-47ab-bc52-5556c6e993e1" providerId="AD" clId="Web-{884D1922-8A42-E868-FEB2-7157B9DEE94D}" dt="2024-12-23T06:09:38.187" v="47"/>
          <ac:spMkLst>
            <pc:docMk/>
            <pc:sldMk cId="3727708257" sldId="268"/>
            <ac:spMk id="7" creationId="{DFB3CEA1-88D9-42FB-88ED-1E9807FE6596}"/>
          </ac:spMkLst>
        </pc:spChg>
        <pc:spChg chg="add">
          <ac:chgData name="Shreyansh Gupta - GE-BC" userId="S::shreyansh.gupta@coforge.com::a310d098-4a91-47ab-bc52-5556c6e993e1" providerId="AD" clId="Web-{884D1922-8A42-E868-FEB2-7157B9DEE94D}" dt="2024-12-23T06:09:38.187" v="47"/>
          <ac:spMkLst>
            <pc:docMk/>
            <pc:sldMk cId="3727708257" sldId="268"/>
            <ac:spMk id="9" creationId="{9A6C928E-4252-4F33-8C34-E50A12A3170B}"/>
          </ac:spMkLst>
        </pc:spChg>
        <pc:picChg chg="add mod">
          <ac:chgData name="Shreyansh Gupta - GE-BC" userId="S::shreyansh.gupta@coforge.com::a310d098-4a91-47ab-bc52-5556c6e993e1" providerId="AD" clId="Web-{884D1922-8A42-E868-FEB2-7157B9DEE94D}" dt="2024-12-23T06:09:38.187" v="47"/>
          <ac:picMkLst>
            <pc:docMk/>
            <pc:sldMk cId="3727708257" sldId="268"/>
            <ac:picMk id="2" creationId="{2753DDE7-0CFE-1F52-EDBE-0F2FCD250D67}"/>
          </ac:picMkLst>
        </pc:picChg>
      </pc:sldChg>
      <pc:sldChg chg="addSp modSp new">
        <pc:chgData name="Shreyansh Gupta - GE-BC" userId="S::shreyansh.gupta@coforge.com::a310d098-4a91-47ab-bc52-5556c6e993e1" providerId="AD" clId="Web-{884D1922-8A42-E868-FEB2-7157B9DEE94D}" dt="2024-12-23T06:26:18.564" v="68" actId="20577"/>
        <pc:sldMkLst>
          <pc:docMk/>
          <pc:sldMk cId="91943332" sldId="269"/>
        </pc:sldMkLst>
        <pc:spChg chg="add mod">
          <ac:chgData name="Shreyansh Gupta - GE-BC" userId="S::shreyansh.gupta@coforge.com::a310d098-4a91-47ab-bc52-5556c6e993e1" providerId="AD" clId="Web-{884D1922-8A42-E868-FEB2-7157B9DEE94D}" dt="2024-12-23T06:13:25.879" v="62" actId="1076"/>
          <ac:spMkLst>
            <pc:docMk/>
            <pc:sldMk cId="91943332" sldId="269"/>
            <ac:spMk id="2" creationId="{0107EC26-5A10-622E-A842-81F6207484BE}"/>
          </ac:spMkLst>
        </pc:spChg>
        <pc:spChg chg="add mod">
          <ac:chgData name="Shreyansh Gupta - GE-BC" userId="S::shreyansh.gupta@coforge.com::a310d098-4a91-47ab-bc52-5556c6e993e1" providerId="AD" clId="Web-{884D1922-8A42-E868-FEB2-7157B9DEE94D}" dt="2024-12-23T06:26:18.564" v="68" actId="20577"/>
          <ac:spMkLst>
            <pc:docMk/>
            <pc:sldMk cId="91943332" sldId="269"/>
            <ac:spMk id="3" creationId="{CE493C90-AD8A-2E77-7AA0-14F423DE7A29}"/>
          </ac:spMkLst>
        </pc:spChg>
      </pc:sldChg>
    </pc:docChg>
  </pc:docChgLst>
  <pc:docChgLst>
    <pc:chgData name="Shreyansh Gupta - GE-BC" userId="S::shreyansh.gupta@coforge.com::a310d098-4a91-47ab-bc52-5556c6e993e1" providerId="AD" clId="Web-{6DBBCD86-B7D8-ECA2-EEB7-E600EDAA6214}"/>
    <pc:docChg chg="addSld modSld">
      <pc:chgData name="Shreyansh Gupta - GE-BC" userId="S::shreyansh.gupta@coforge.com::a310d098-4a91-47ab-bc52-5556c6e993e1" providerId="AD" clId="Web-{6DBBCD86-B7D8-ECA2-EEB7-E600EDAA6214}" dt="2024-12-20T07:06:29.961" v="417"/>
      <pc:docMkLst>
        <pc:docMk/>
      </pc:docMkLst>
      <pc:sldChg chg="addSp modSp">
        <pc:chgData name="Shreyansh Gupta - GE-BC" userId="S::shreyansh.gupta@coforge.com::a310d098-4a91-47ab-bc52-5556c6e993e1" providerId="AD" clId="Web-{6DBBCD86-B7D8-ECA2-EEB7-E600EDAA6214}" dt="2024-12-20T06:53:43.756" v="157" actId="20577"/>
        <pc:sldMkLst>
          <pc:docMk/>
          <pc:sldMk cId="2299734367" sldId="256"/>
        </pc:sldMkLst>
        <pc:spChg chg="mod">
          <ac:chgData name="Shreyansh Gupta - GE-BC" userId="S::shreyansh.gupta@coforge.com::a310d098-4a91-47ab-bc52-5556c6e993e1" providerId="AD" clId="Web-{6DBBCD86-B7D8-ECA2-EEB7-E600EDAA6214}" dt="2024-12-20T06:32:27.034" v="9" actId="1076"/>
          <ac:spMkLst>
            <pc:docMk/>
            <pc:sldMk cId="2299734367" sldId="256"/>
            <ac:spMk id="2" creationId="{00000000-0000-0000-0000-000000000000}"/>
          </ac:spMkLst>
        </pc:spChg>
        <pc:spChg chg="mod">
          <ac:chgData name="Shreyansh Gupta - GE-BC" userId="S::shreyansh.gupta@coforge.com::a310d098-4a91-47ab-bc52-5556c6e993e1" providerId="AD" clId="Web-{6DBBCD86-B7D8-ECA2-EEB7-E600EDAA6214}" dt="2024-12-20T06:53:43.756" v="157" actId="20577"/>
          <ac:spMkLst>
            <pc:docMk/>
            <pc:sldMk cId="2299734367" sldId="256"/>
            <ac:spMk id="3" creationId="{00000000-0000-0000-0000-000000000000}"/>
          </ac:spMkLst>
        </pc:spChg>
        <pc:spChg chg="add mod">
          <ac:chgData name="Shreyansh Gupta - GE-BC" userId="S::shreyansh.gupta@coforge.com::a310d098-4a91-47ab-bc52-5556c6e993e1" providerId="AD" clId="Web-{6DBBCD86-B7D8-ECA2-EEB7-E600EDAA6214}" dt="2024-12-20T06:53:36.771" v="156" actId="20577"/>
          <ac:spMkLst>
            <pc:docMk/>
            <pc:sldMk cId="2299734367" sldId="256"/>
            <ac:spMk id="4" creationId="{B7C55C5B-0E56-AA7A-DADF-E01282BDBE01}"/>
          </ac:spMkLst>
        </pc:spChg>
      </pc:sldChg>
      <pc:sldChg chg="addSp modSp new">
        <pc:chgData name="Shreyansh Gupta - GE-BC" userId="S::shreyansh.gupta@coforge.com::a310d098-4a91-47ab-bc52-5556c6e993e1" providerId="AD" clId="Web-{6DBBCD86-B7D8-ECA2-EEB7-E600EDAA6214}" dt="2024-12-20T07:06:29.961" v="417"/>
        <pc:sldMkLst>
          <pc:docMk/>
          <pc:sldMk cId="3603275923" sldId="257"/>
        </pc:sldMkLst>
        <pc:spChg chg="add mod">
          <ac:chgData name="Shreyansh Gupta - GE-BC" userId="S::shreyansh.gupta@coforge.com::a310d098-4a91-47ab-bc52-5556c6e993e1" providerId="AD" clId="Web-{6DBBCD86-B7D8-ECA2-EEB7-E600EDAA6214}" dt="2024-12-20T07:01:59.038" v="189" actId="20577"/>
          <ac:spMkLst>
            <pc:docMk/>
            <pc:sldMk cId="3603275923" sldId="257"/>
            <ac:spMk id="2" creationId="{1F0E57E8-AF30-C5D1-5C24-FF193A706C35}"/>
          </ac:spMkLst>
        </pc:spChg>
        <pc:graphicFrameChg chg="add mod modGraphic">
          <ac:chgData name="Shreyansh Gupta - GE-BC" userId="S::shreyansh.gupta@coforge.com::a310d098-4a91-47ab-bc52-5556c6e993e1" providerId="AD" clId="Web-{6DBBCD86-B7D8-ECA2-EEB7-E600EDAA6214}" dt="2024-12-20T07:06:29.961" v="417"/>
          <ac:graphicFrameMkLst>
            <pc:docMk/>
            <pc:sldMk cId="3603275923" sldId="257"/>
            <ac:graphicFrameMk id="3" creationId="{C64036FD-D6D5-31C0-FDC8-715DF200C74F}"/>
          </ac:graphicFrameMkLst>
        </pc:graphicFrameChg>
      </pc:sldChg>
    </pc:docChg>
  </pc:docChgLst>
  <pc:docChgLst>
    <pc:chgData name="Shreyansh Gupta - GE-BC" userId="S::shreyansh.gupta@coforge.com::a310d098-4a91-47ab-bc52-5556c6e993e1" providerId="AD" clId="Web-{B23E5E78-581F-2315-9880-5A596BC93A44}"/>
    <pc:docChg chg="modSld">
      <pc:chgData name="Shreyansh Gupta - GE-BC" userId="S::shreyansh.gupta@coforge.com::a310d098-4a91-47ab-bc52-5556c6e993e1" providerId="AD" clId="Web-{B23E5E78-581F-2315-9880-5A596BC93A44}" dt="2024-12-20T09:38:10.787" v="283"/>
      <pc:docMkLst>
        <pc:docMk/>
      </pc:docMkLst>
      <pc:sldChg chg="addSp delSp modSp">
        <pc:chgData name="Shreyansh Gupta - GE-BC" userId="S::shreyansh.gupta@coforge.com::a310d098-4a91-47ab-bc52-5556c6e993e1" providerId="AD" clId="Web-{B23E5E78-581F-2315-9880-5A596BC93A44}" dt="2024-12-20T09:38:10.787" v="283"/>
        <pc:sldMkLst>
          <pc:docMk/>
          <pc:sldMk cId="2530567378" sldId="261"/>
        </pc:sldMkLst>
        <pc:spChg chg="del">
          <ac:chgData name="Shreyansh Gupta - GE-BC" userId="S::shreyansh.gupta@coforge.com::a310d098-4a91-47ab-bc52-5556c6e993e1" providerId="AD" clId="Web-{B23E5E78-581F-2315-9880-5A596BC93A44}" dt="2024-12-20T09:33:05.607" v="266"/>
          <ac:spMkLst>
            <pc:docMk/>
            <pc:sldMk cId="2530567378" sldId="261"/>
            <ac:spMk id="2" creationId="{ED21C6BA-EF6A-3E1F-D8F3-50DD69FFFF42}"/>
          </ac:spMkLst>
        </pc:spChg>
        <pc:spChg chg="add mod">
          <ac:chgData name="Shreyansh Gupta - GE-BC" userId="S::shreyansh.gupta@coforge.com::a310d098-4a91-47ab-bc52-5556c6e993e1" providerId="AD" clId="Web-{B23E5E78-581F-2315-9880-5A596BC93A44}" dt="2024-12-20T09:27:17.832" v="56" actId="1076"/>
          <ac:spMkLst>
            <pc:docMk/>
            <pc:sldMk cId="2530567378" sldId="261"/>
            <ac:spMk id="3" creationId="{F21C1E89-C986-2F0B-CAE1-266FF316F6AB}"/>
          </ac:spMkLst>
        </pc:spChg>
        <pc:spChg chg="add mod">
          <ac:chgData name="Shreyansh Gupta - GE-BC" userId="S::shreyansh.gupta@coforge.com::a310d098-4a91-47ab-bc52-5556c6e993e1" providerId="AD" clId="Web-{B23E5E78-581F-2315-9880-5A596BC93A44}" dt="2024-12-20T09:32:47.841" v="265" actId="20577"/>
          <ac:spMkLst>
            <pc:docMk/>
            <pc:sldMk cId="2530567378" sldId="261"/>
            <ac:spMk id="4" creationId="{0F6DB2FC-8EBB-3402-6E97-E2523E190D93}"/>
          </ac:spMkLst>
        </pc:spChg>
        <pc:cxnChg chg="add mod">
          <ac:chgData name="Shreyansh Gupta - GE-BC" userId="S::shreyansh.gupta@coforge.com::a310d098-4a91-47ab-bc52-5556c6e993e1" providerId="AD" clId="Web-{B23E5E78-581F-2315-9880-5A596BC93A44}" dt="2024-12-20T09:36:34.644" v="274" actId="1076"/>
          <ac:cxnSpMkLst>
            <pc:docMk/>
            <pc:sldMk cId="2530567378" sldId="261"/>
            <ac:cxnSpMk id="5" creationId="{D9B901A7-4924-13D8-81A0-900428FBC9DE}"/>
          </ac:cxnSpMkLst>
        </pc:cxnChg>
        <pc:cxnChg chg="add mod">
          <ac:chgData name="Shreyansh Gupta - GE-BC" userId="S::shreyansh.gupta@coforge.com::a310d098-4a91-47ab-bc52-5556c6e993e1" providerId="AD" clId="Web-{B23E5E78-581F-2315-9880-5A596BC93A44}" dt="2024-12-20T09:36:49.910" v="276" actId="1076"/>
          <ac:cxnSpMkLst>
            <pc:docMk/>
            <pc:sldMk cId="2530567378" sldId="261"/>
            <ac:cxnSpMk id="6" creationId="{E7A48B9F-68D0-7351-0FAA-CB06D191E20F}"/>
          </ac:cxnSpMkLst>
        </pc:cxnChg>
        <pc:cxnChg chg="add mod">
          <ac:chgData name="Shreyansh Gupta - GE-BC" userId="S::shreyansh.gupta@coforge.com::a310d098-4a91-47ab-bc52-5556c6e993e1" providerId="AD" clId="Web-{B23E5E78-581F-2315-9880-5A596BC93A44}" dt="2024-12-20T09:37:43.802" v="282" actId="1076"/>
          <ac:cxnSpMkLst>
            <pc:docMk/>
            <pc:sldMk cId="2530567378" sldId="261"/>
            <ac:cxnSpMk id="7" creationId="{C65BD8B9-1928-A44F-E5F5-C0A17488B37A}"/>
          </ac:cxnSpMkLst>
        </pc:cxnChg>
        <pc:cxnChg chg="add del mod">
          <ac:chgData name="Shreyansh Gupta - GE-BC" userId="S::shreyansh.gupta@coforge.com::a310d098-4a91-47ab-bc52-5556c6e993e1" providerId="AD" clId="Web-{B23E5E78-581F-2315-9880-5A596BC93A44}" dt="2024-12-20T09:37:30.552" v="281"/>
          <ac:cxnSpMkLst>
            <pc:docMk/>
            <pc:sldMk cId="2530567378" sldId="261"/>
            <ac:cxnSpMk id="8" creationId="{82D629BF-2E72-68AD-216A-F85E2CB423EC}"/>
          </ac:cxnSpMkLst>
        </pc:cxnChg>
        <pc:cxnChg chg="add">
          <ac:chgData name="Shreyansh Gupta - GE-BC" userId="S::shreyansh.gupta@coforge.com::a310d098-4a91-47ab-bc52-5556c6e993e1" providerId="AD" clId="Web-{B23E5E78-581F-2315-9880-5A596BC93A44}" dt="2024-12-20T09:38:10.787" v="283"/>
          <ac:cxnSpMkLst>
            <pc:docMk/>
            <pc:sldMk cId="2530567378" sldId="261"/>
            <ac:cxnSpMk id="9" creationId="{AD105B7C-5BB9-3C20-EA7D-A4D2DA66FB4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D5B11374-25D8-DEFE-5957-C3653BD147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2000" contrast="-6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1" y="3298"/>
            <a:ext cx="12183938" cy="6851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3940" y="615462"/>
            <a:ext cx="10548950" cy="1102197"/>
          </a:xfrm>
        </p:spPr>
        <p:txBody>
          <a:bodyPr/>
          <a:lstStyle/>
          <a:p>
            <a:pPr algn="ctr"/>
            <a:r>
              <a:rPr lang="en-US" sz="8800" b="1" err="1">
                <a:solidFill>
                  <a:schemeClr val="bg1"/>
                </a:solidFill>
              </a:rPr>
              <a:t>Coforge</a:t>
            </a:r>
            <a:r>
              <a:rPr lang="en-US" sz="8800" b="1">
                <a:solidFill>
                  <a:schemeClr val="bg1"/>
                </a:solidFill>
              </a:rPr>
              <a:t> ltd</a:t>
            </a:r>
            <a:r>
              <a:rPr lang="en-US" sz="8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2493" y="2198303"/>
            <a:ext cx="7934704" cy="662128"/>
          </a:xfrm>
        </p:spPr>
        <p:txBody>
          <a:bodyPr>
            <a:noAutofit/>
          </a:bodyPr>
          <a:lstStyle/>
          <a:p>
            <a:r>
              <a:rPr lang="en-US" sz="3600" b="1" u="sng">
                <a:solidFill>
                  <a:schemeClr val="bg1"/>
                </a:solidFill>
              </a:rPr>
              <a:t>General insurance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55C5B-0E56-AA7A-DADF-E01282BDBE01}"/>
              </a:ext>
            </a:extLst>
          </p:cNvPr>
          <p:cNvSpPr txBox="1"/>
          <p:nvPr/>
        </p:nvSpPr>
        <p:spPr>
          <a:xfrm>
            <a:off x="1806412" y="2849434"/>
            <a:ext cx="9190653" cy="3668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u="sng">
                <a:solidFill>
                  <a:schemeClr val="bg1"/>
                </a:solidFill>
              </a:rPr>
              <a:t>Submitted by</a:t>
            </a:r>
            <a:r>
              <a:rPr lang="en-US" sz="2400" b="1">
                <a:solidFill>
                  <a:schemeClr val="bg1"/>
                </a:solidFill>
              </a:rPr>
              <a:t>: Satyam Kumar , </a:t>
            </a:r>
          </a:p>
          <a:p>
            <a:pPr>
              <a:lnSpc>
                <a:spcPct val="200000"/>
              </a:lnSpc>
            </a:pPr>
            <a:r>
              <a:rPr lang="en-US" sz="2400" b="1">
                <a:solidFill>
                  <a:schemeClr val="bg1"/>
                </a:solidFill>
              </a:rPr>
              <a:t>                         Ritesh Dhaniya , </a:t>
            </a:r>
          </a:p>
          <a:p>
            <a:pPr>
              <a:lnSpc>
                <a:spcPct val="200000"/>
              </a:lnSpc>
            </a:pPr>
            <a:r>
              <a:rPr lang="en-US" sz="2400" b="1">
                <a:solidFill>
                  <a:schemeClr val="bg1"/>
                </a:solidFill>
              </a:rPr>
              <a:t>                         Shreyansh Gupta</a:t>
            </a:r>
          </a:p>
          <a:p>
            <a:pPr>
              <a:lnSpc>
                <a:spcPct val="200000"/>
              </a:lnSpc>
            </a:pPr>
            <a:r>
              <a:rPr lang="en-US" sz="2400" b="1" u="sng">
                <a:solidFill>
                  <a:schemeClr val="bg1"/>
                </a:solidFill>
              </a:rPr>
              <a:t>Batch</a:t>
            </a:r>
            <a:r>
              <a:rPr lang="en-US" sz="2400" b="1">
                <a:solidFill>
                  <a:schemeClr val="bg1"/>
                </a:solidFill>
              </a:rPr>
              <a:t>:              Java Full Stack Development(Batch-2)</a:t>
            </a:r>
          </a:p>
          <a:p>
            <a:pPr>
              <a:lnSpc>
                <a:spcPct val="200000"/>
              </a:lnSpc>
            </a:pPr>
            <a:r>
              <a:rPr lang="en-US" sz="2400" b="1" u="sng">
                <a:solidFill>
                  <a:schemeClr val="bg1"/>
                </a:solidFill>
              </a:rPr>
              <a:t>Date</a:t>
            </a:r>
            <a:r>
              <a:rPr lang="en-US" sz="2400" b="1">
                <a:solidFill>
                  <a:schemeClr val="bg1"/>
                </a:solidFill>
              </a:rPr>
              <a:t>:                21-12-2024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4A5B0E8-F22D-E394-A81E-EC2053CF8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268" y="643467"/>
            <a:ext cx="10175463" cy="55710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978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3A094C1-417B-18BE-C20C-C78BC540D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28" y="643467"/>
            <a:ext cx="9992943" cy="5571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680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0E8AE36-735F-93D6-3AF7-1EAE63895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22" y="643467"/>
            <a:ext cx="10037956" cy="5571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9103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753DDE7-0CFE-1F52-EDBE-0F2FCD250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11" y="643467"/>
            <a:ext cx="10083377" cy="5571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7708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7EC26-5A10-622E-A842-81F6207484BE}"/>
              </a:ext>
            </a:extLst>
          </p:cNvPr>
          <p:cNvSpPr txBox="1"/>
          <p:nvPr/>
        </p:nvSpPr>
        <p:spPr>
          <a:xfrm>
            <a:off x="1595702" y="323771"/>
            <a:ext cx="74881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u="sng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93C90-AD8A-2E77-7AA0-14F423DE7A29}"/>
              </a:ext>
            </a:extLst>
          </p:cNvPr>
          <p:cNvSpPr txBox="1"/>
          <p:nvPr/>
        </p:nvSpPr>
        <p:spPr>
          <a:xfrm>
            <a:off x="1034441" y="1111638"/>
            <a:ext cx="10004745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The General Insurance Management System is a powerful tool designed to make managing insurance policies easier and more efficient. By combining a Spring Boot backend with an Angular frontend, this system provides a smooth and secure experience for users.</a:t>
            </a:r>
            <a:endParaRPr lang="en-US" sz="2400"/>
          </a:p>
          <a:p>
            <a:r>
              <a:rPr lang="en-US" sz="2400" b="1">
                <a:ea typeface="+mn-lt"/>
                <a:cs typeface="+mn-lt"/>
              </a:rPr>
              <a:t>Key Points</a:t>
            </a:r>
            <a:r>
              <a:rPr lang="en-US" sz="2400">
                <a:ea typeface="+mn-lt"/>
                <a:cs typeface="+mn-lt"/>
              </a:rPr>
              <a:t>:</a:t>
            </a: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User-Friendly</a:t>
            </a:r>
            <a:r>
              <a:rPr lang="en-US" sz="2400">
                <a:ea typeface="+mn-lt"/>
                <a:cs typeface="+mn-lt"/>
              </a:rPr>
              <a:t>: The Angular frontend makes it easy for users to navigate and manage their insurance needs.</a:t>
            </a: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Efficient Backend</a:t>
            </a:r>
            <a:r>
              <a:rPr lang="en-US" sz="2400">
                <a:ea typeface="+mn-lt"/>
                <a:cs typeface="+mn-lt"/>
              </a:rPr>
              <a:t>: The Spring Boot backend handles all the important processes and ensures data is processed quickly and securely.</a:t>
            </a: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Secure Data</a:t>
            </a:r>
            <a:r>
              <a:rPr lang="en-US" sz="2400">
                <a:ea typeface="+mn-lt"/>
                <a:cs typeface="+mn-lt"/>
              </a:rPr>
              <a:t>: Using Spring Security and MySQL, the system ensures that all user data and insurance details are kept safe</a:t>
            </a:r>
            <a:endParaRPr lang="en-US" sz="2400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0E57E8-AF30-C5D1-5C24-FF193A706C35}"/>
              </a:ext>
            </a:extLst>
          </p:cNvPr>
          <p:cNvSpPr txBox="1"/>
          <p:nvPr/>
        </p:nvSpPr>
        <p:spPr>
          <a:xfrm>
            <a:off x="2671019" y="339667"/>
            <a:ext cx="65308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u="sng">
                <a:solidFill>
                  <a:srgbClr val="FF0000"/>
                </a:solidFill>
              </a:rPr>
              <a:t>Contribution in the Project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64036FD-D6D5-31C0-FDC8-715DF200C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24468"/>
              </p:ext>
            </p:extLst>
          </p:nvPr>
        </p:nvGraphicFramePr>
        <p:xfrm>
          <a:off x="1179342" y="1718838"/>
          <a:ext cx="10146630" cy="4709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3315">
                  <a:extLst>
                    <a:ext uri="{9D8B030D-6E8A-4147-A177-3AD203B41FA5}">
                      <a16:colId xmlns:a16="http://schemas.microsoft.com/office/drawing/2014/main" val="2573483118"/>
                    </a:ext>
                  </a:extLst>
                </a:gridCol>
                <a:gridCol w="5073315">
                  <a:extLst>
                    <a:ext uri="{9D8B030D-6E8A-4147-A177-3AD203B41FA5}">
                      <a16:colId xmlns:a16="http://schemas.microsoft.com/office/drawing/2014/main" val="1447523593"/>
                    </a:ext>
                  </a:extLst>
                </a:gridCol>
              </a:tblGrid>
              <a:tr h="116616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459801"/>
                  </a:ext>
                </a:extLst>
              </a:tr>
              <a:tr h="1166168">
                <a:tc>
                  <a:txBody>
                    <a:bodyPr/>
                    <a:lstStyle/>
                    <a:p>
                      <a:r>
                        <a:rPr lang="en-US" sz="2400"/>
                        <a:t>Satyam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Buy Insurance(front-end) ,Estimate Insurance, claim Insurance(front end)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31911"/>
                  </a:ext>
                </a:extLst>
              </a:tr>
              <a:tr h="1166168">
                <a:tc>
                  <a:txBody>
                    <a:bodyPr/>
                    <a:lstStyle/>
                    <a:p>
                      <a:r>
                        <a:rPr lang="en-US" sz="2400"/>
                        <a:t>Ritesh Dhaniya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Buy insurance(backend), Renew Insurance,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66190"/>
                  </a:ext>
                </a:extLst>
              </a:tr>
              <a:tr h="1166168">
                <a:tc>
                  <a:txBody>
                    <a:bodyPr/>
                    <a:lstStyle/>
                    <a:p>
                      <a:r>
                        <a:rPr lang="en-US" sz="2400"/>
                        <a:t>Shreyansh Gupta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Claim Insurance (backend), Login page ,Documentation(PPT)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195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27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6720C-EE88-A0A3-853C-C97AD825E782}"/>
              </a:ext>
            </a:extLst>
          </p:cNvPr>
          <p:cNvSpPr txBox="1"/>
          <p:nvPr/>
        </p:nvSpPr>
        <p:spPr>
          <a:xfrm>
            <a:off x="2238715" y="535817"/>
            <a:ext cx="70712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u="sng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12E2CD-7AED-97D0-406E-BB4765DAFC7B}"/>
              </a:ext>
            </a:extLst>
          </p:cNvPr>
          <p:cNvSpPr txBox="1"/>
          <p:nvPr/>
        </p:nvSpPr>
        <p:spPr>
          <a:xfrm>
            <a:off x="883763" y="1051591"/>
            <a:ext cx="10421610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>
                <a:ea typeface="+mn-lt"/>
                <a:cs typeface="+mn-lt"/>
              </a:rPr>
              <a:t>The General Insurance System is a comprehensive platform designed to streamline and automate the processes involved in managing general insurance policies. This project leverages the power of a Spring Boot backend and an Angular frontend to provide a robust, user-friendly, and secure solution for both customers and administrators.</a:t>
            </a:r>
            <a:endParaRPr lang="en-US" sz="2400"/>
          </a:p>
          <a:p>
            <a:pPr algn="ctr">
              <a:lnSpc>
                <a:spcPct val="150000"/>
              </a:lnSpc>
            </a:pPr>
            <a:r>
              <a:rPr lang="en-US" sz="2400">
                <a:ea typeface="+mn-lt"/>
                <a:cs typeface="+mn-lt"/>
              </a:rPr>
              <a:t> The primary objective of this project is to enhance the efficiency and effectiveness of insurance operations, providing a seamless experience for users to buy, renew, claim, and estimate insurance policies.</a:t>
            </a:r>
            <a:endParaRPr lang="en-US" sz="2400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0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41BDF7-C5BB-52BF-3575-0C715FA62534}"/>
              </a:ext>
            </a:extLst>
          </p:cNvPr>
          <p:cNvSpPr txBox="1"/>
          <p:nvPr/>
        </p:nvSpPr>
        <p:spPr>
          <a:xfrm>
            <a:off x="2034287" y="586425"/>
            <a:ext cx="74109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u="sng">
                <a:solidFill>
                  <a:srgbClr val="FF0000"/>
                </a:solidFill>
              </a:rPr>
              <a:t>Functional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B42C8C-7277-1FF4-1711-4129C9F68D9B}"/>
              </a:ext>
            </a:extLst>
          </p:cNvPr>
          <p:cNvSpPr txBox="1"/>
          <p:nvPr/>
        </p:nvSpPr>
        <p:spPr>
          <a:xfrm>
            <a:off x="1370119" y="1709787"/>
            <a:ext cx="7935863" cy="33461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lnSpc>
                <a:spcPct val="150000"/>
              </a:lnSpc>
              <a:buAutoNum type="romanUcPeriod"/>
            </a:pPr>
            <a:r>
              <a:rPr lang="en-US" sz="2400"/>
              <a:t>Registration</a:t>
            </a:r>
          </a:p>
          <a:p>
            <a:pPr marL="342900" indent="-342900">
              <a:lnSpc>
                <a:spcPct val="150000"/>
              </a:lnSpc>
              <a:buAutoNum type="romanUcPeriod"/>
            </a:pPr>
            <a:r>
              <a:rPr lang="en-US" sz="2400"/>
              <a:t>Login</a:t>
            </a:r>
          </a:p>
          <a:p>
            <a:pPr marL="342900" indent="-342900">
              <a:lnSpc>
                <a:spcPct val="150000"/>
              </a:lnSpc>
              <a:buAutoNum type="romanUcPeriod"/>
            </a:pPr>
            <a:r>
              <a:rPr lang="en-US" sz="2400"/>
              <a:t>Buy Insurance</a:t>
            </a:r>
          </a:p>
          <a:p>
            <a:pPr marL="342900" indent="-342900">
              <a:lnSpc>
                <a:spcPct val="150000"/>
              </a:lnSpc>
              <a:buAutoNum type="romanUcPeriod"/>
            </a:pPr>
            <a:r>
              <a:rPr lang="en-US" sz="2400"/>
              <a:t>Renew Insurance</a:t>
            </a:r>
          </a:p>
          <a:p>
            <a:pPr marL="342900" indent="-342900">
              <a:lnSpc>
                <a:spcPct val="150000"/>
              </a:lnSpc>
              <a:buAutoNum type="romanUcPeriod"/>
            </a:pPr>
            <a:r>
              <a:rPr lang="en-US" sz="2400"/>
              <a:t>Claim Insurance</a:t>
            </a:r>
          </a:p>
          <a:p>
            <a:pPr marL="342900" indent="-342900">
              <a:lnSpc>
                <a:spcPct val="150000"/>
              </a:lnSpc>
              <a:buAutoNum type="romanUcPeriod"/>
            </a:pPr>
            <a:r>
              <a:rPr lang="en-US" sz="2400"/>
              <a:t>Estimate Insurance</a:t>
            </a:r>
          </a:p>
        </p:txBody>
      </p:sp>
    </p:spTree>
    <p:extLst>
      <p:ext uri="{BB962C8B-B14F-4D97-AF65-F5344CB8AC3E}">
        <p14:creationId xmlns:p14="http://schemas.microsoft.com/office/powerpoint/2010/main" val="262427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E464C5-190B-8C24-2060-A1426251A4CD}"/>
              </a:ext>
            </a:extLst>
          </p:cNvPr>
          <p:cNvSpPr txBox="1"/>
          <p:nvPr/>
        </p:nvSpPr>
        <p:spPr>
          <a:xfrm>
            <a:off x="1661386" y="561063"/>
            <a:ext cx="85440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u="sng">
                <a:solidFill>
                  <a:srgbClr val="FF0000"/>
                </a:solidFill>
              </a:rPr>
              <a:t>Technology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F351F1-7B07-2F01-522E-57D42BAEEF5C}"/>
              </a:ext>
            </a:extLst>
          </p:cNvPr>
          <p:cNvSpPr txBox="1"/>
          <p:nvPr/>
        </p:nvSpPr>
        <p:spPr>
          <a:xfrm>
            <a:off x="1225308" y="1473682"/>
            <a:ext cx="9405070" cy="4454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/>
              <a:t>Front-end :</a:t>
            </a:r>
          </a:p>
          <a:p>
            <a:pPr>
              <a:lnSpc>
                <a:spcPct val="150000"/>
              </a:lnSpc>
            </a:pPr>
            <a:r>
              <a:rPr lang="en-US" sz="2400"/>
              <a:t>      Angular (VS Code)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/>
              <a:t>Backend :</a:t>
            </a:r>
          </a:p>
          <a:p>
            <a:pPr>
              <a:lnSpc>
                <a:spcPct val="150000"/>
              </a:lnSpc>
            </a:pPr>
            <a:r>
              <a:rPr lang="en-US" sz="2400"/>
              <a:t>       Spring Boot, Java (Spring Tool Suite)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err="1"/>
              <a:t>DataBase</a:t>
            </a:r>
            <a:r>
              <a:rPr lang="en-US" sz="2400"/>
              <a:t> :</a:t>
            </a:r>
          </a:p>
          <a:p>
            <a:pPr>
              <a:lnSpc>
                <a:spcPct val="150000"/>
              </a:lnSpc>
            </a:pPr>
            <a:r>
              <a:rPr lang="en-US" sz="2400"/>
              <a:t>       MySQL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/>
              <a:t>Postman :</a:t>
            </a:r>
          </a:p>
          <a:p>
            <a:pPr>
              <a:lnSpc>
                <a:spcPct val="150000"/>
              </a:lnSpc>
            </a:pPr>
            <a:r>
              <a:rPr lang="en-US" sz="2400"/>
              <a:t>       For API testing</a:t>
            </a:r>
          </a:p>
        </p:txBody>
      </p:sp>
    </p:spTree>
    <p:extLst>
      <p:ext uri="{BB962C8B-B14F-4D97-AF65-F5344CB8AC3E}">
        <p14:creationId xmlns:p14="http://schemas.microsoft.com/office/powerpoint/2010/main" val="315079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1C1E89-C986-2F0B-CAE1-266FF316F6AB}"/>
              </a:ext>
            </a:extLst>
          </p:cNvPr>
          <p:cNvSpPr txBox="1"/>
          <p:nvPr/>
        </p:nvSpPr>
        <p:spPr>
          <a:xfrm>
            <a:off x="1309647" y="1329844"/>
            <a:ext cx="9635181" cy="381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Angular Frontend                       Spring Boot Backend                        MySQL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DB2FC-8EBB-3402-6E97-E2523E190D93}"/>
              </a:ext>
            </a:extLst>
          </p:cNvPr>
          <p:cNvSpPr txBox="1"/>
          <p:nvPr/>
        </p:nvSpPr>
        <p:spPr>
          <a:xfrm>
            <a:off x="891115" y="1965397"/>
            <a:ext cx="1052842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                |                                                       |                                                       |</a:t>
            </a:r>
          </a:p>
          <a:p>
            <a:r>
              <a:rPr lang="en-US"/>
              <a:t>                 |                                                       |                                                       |</a:t>
            </a:r>
          </a:p>
          <a:p>
            <a:r>
              <a:rPr lang="en-US"/>
              <a:t>                 |                                                       |                                                       |</a:t>
            </a:r>
          </a:p>
          <a:p>
            <a:r>
              <a:rPr lang="en-US"/>
              <a:t>                 |                                                       |                                                       |</a:t>
            </a:r>
          </a:p>
          <a:p>
            <a:r>
              <a:rPr lang="en-US"/>
              <a:t>                 |                                                       |                                                       |</a:t>
            </a:r>
          </a:p>
          <a:p>
            <a:r>
              <a:rPr lang="en-US"/>
              <a:t>                 |                                                       |                                                       |</a:t>
            </a:r>
          </a:p>
          <a:p>
            <a:r>
              <a:rPr lang="en-US"/>
              <a:t>                 |                                                       |                                                       |</a:t>
            </a:r>
          </a:p>
          <a:p>
            <a:r>
              <a:rPr lang="en-US"/>
              <a:t>                 |                                                       |                                                       |</a:t>
            </a:r>
          </a:p>
          <a:p>
            <a:r>
              <a:rPr lang="en-US"/>
              <a:t>                 |                                                       |                                                       |</a:t>
            </a:r>
          </a:p>
          <a:p>
            <a:r>
              <a:rPr lang="en-US"/>
              <a:t>                 |                                                       |                                                       |</a:t>
            </a:r>
          </a:p>
          <a:p>
            <a:r>
              <a:rPr lang="en-US"/>
              <a:t>                 |                                                       |                                                       |</a:t>
            </a:r>
          </a:p>
          <a:p>
            <a:r>
              <a:rPr lang="en-US"/>
              <a:t>                 |                                                       |                                                       |</a:t>
            </a:r>
          </a:p>
          <a:p>
            <a:r>
              <a:rPr lang="en-US"/>
              <a:t>                 |                                                       |                                                       |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B901A7-4924-13D8-81A0-900428FBC9DE}"/>
              </a:ext>
            </a:extLst>
          </p:cNvPr>
          <p:cNvCxnSpPr/>
          <p:nvPr/>
        </p:nvCxnSpPr>
        <p:spPr>
          <a:xfrm>
            <a:off x="2319540" y="2073220"/>
            <a:ext cx="3280783" cy="17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A48B9F-68D0-7351-0FAA-CB06D191E20F}"/>
              </a:ext>
            </a:extLst>
          </p:cNvPr>
          <p:cNvCxnSpPr>
            <a:cxnSpLocks/>
          </p:cNvCxnSpPr>
          <p:nvPr/>
        </p:nvCxnSpPr>
        <p:spPr>
          <a:xfrm>
            <a:off x="2319540" y="2979382"/>
            <a:ext cx="3280783" cy="17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5BD8B9-1928-A44F-E5F5-C0A17488B37A}"/>
              </a:ext>
            </a:extLst>
          </p:cNvPr>
          <p:cNvCxnSpPr>
            <a:cxnSpLocks/>
          </p:cNvCxnSpPr>
          <p:nvPr/>
        </p:nvCxnSpPr>
        <p:spPr>
          <a:xfrm>
            <a:off x="2317480" y="5185537"/>
            <a:ext cx="3280783" cy="17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105B7C-5BB9-3C20-EA7D-A4D2DA66FB49}"/>
              </a:ext>
            </a:extLst>
          </p:cNvPr>
          <p:cNvCxnSpPr/>
          <p:nvPr/>
        </p:nvCxnSpPr>
        <p:spPr>
          <a:xfrm flipH="1">
            <a:off x="2235123" y="4283035"/>
            <a:ext cx="3425584" cy="3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9B901A7-4924-13D8-81A0-900428FBC9DE}"/>
              </a:ext>
            </a:extLst>
          </p:cNvPr>
          <p:cNvCxnSpPr/>
          <p:nvPr/>
        </p:nvCxnSpPr>
        <p:spPr>
          <a:xfrm flipH="1" flipV="1">
            <a:off x="2225922" y="5593151"/>
            <a:ext cx="3448263" cy="17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19C4B9-426C-C9F4-BDC2-A5031F2A5441}"/>
              </a:ext>
            </a:extLst>
          </p:cNvPr>
          <p:cNvCxnSpPr>
            <a:cxnSpLocks/>
          </p:cNvCxnSpPr>
          <p:nvPr/>
        </p:nvCxnSpPr>
        <p:spPr>
          <a:xfrm flipH="1">
            <a:off x="5857553" y="2407342"/>
            <a:ext cx="3425584" cy="3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114F73-374B-0DA8-8825-662AEE09141B}"/>
              </a:ext>
            </a:extLst>
          </p:cNvPr>
          <p:cNvCxnSpPr>
            <a:cxnSpLocks/>
          </p:cNvCxnSpPr>
          <p:nvPr/>
        </p:nvCxnSpPr>
        <p:spPr>
          <a:xfrm flipH="1">
            <a:off x="5845830" y="3989956"/>
            <a:ext cx="3425584" cy="3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C8DA79-21AB-B18F-55B0-F336811116D1}"/>
              </a:ext>
            </a:extLst>
          </p:cNvPr>
          <p:cNvCxnSpPr>
            <a:cxnSpLocks/>
          </p:cNvCxnSpPr>
          <p:nvPr/>
        </p:nvCxnSpPr>
        <p:spPr>
          <a:xfrm>
            <a:off x="5930248" y="2838705"/>
            <a:ext cx="3280783" cy="17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8E8FB3-FB26-3744-071F-8C10F55EAD84}"/>
              </a:ext>
            </a:extLst>
          </p:cNvPr>
          <p:cNvCxnSpPr>
            <a:cxnSpLocks/>
          </p:cNvCxnSpPr>
          <p:nvPr/>
        </p:nvCxnSpPr>
        <p:spPr>
          <a:xfrm>
            <a:off x="5930248" y="4878520"/>
            <a:ext cx="3280783" cy="17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69CCB5-5AB2-3AC0-589F-71E2B90715A0}"/>
              </a:ext>
            </a:extLst>
          </p:cNvPr>
          <p:cNvSpPr txBox="1"/>
          <p:nvPr/>
        </p:nvSpPr>
        <p:spPr>
          <a:xfrm>
            <a:off x="2232854" y="1812696"/>
            <a:ext cx="20997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(1) User register/login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B4361-18C4-2467-D089-D371E0348B52}"/>
              </a:ext>
            </a:extLst>
          </p:cNvPr>
          <p:cNvSpPr txBox="1"/>
          <p:nvPr/>
        </p:nvSpPr>
        <p:spPr>
          <a:xfrm>
            <a:off x="5855284" y="1894757"/>
            <a:ext cx="340102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(2) Authenticates user validates Credentials Generates token/Cookie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E661E9-44C4-41F1-E4E7-5DA20D6F0A6E}"/>
              </a:ext>
            </a:extLst>
          </p:cNvPr>
          <p:cNvSpPr txBox="1"/>
          <p:nvPr/>
        </p:nvSpPr>
        <p:spPr>
          <a:xfrm>
            <a:off x="2232853" y="2164387"/>
            <a:ext cx="276797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(3) Token/Cookies Stored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36C911-700D-5112-6466-BED09C4DF0DC}"/>
              </a:ext>
            </a:extLst>
          </p:cNvPr>
          <p:cNvSpPr txBox="1"/>
          <p:nvPr/>
        </p:nvSpPr>
        <p:spPr>
          <a:xfrm>
            <a:off x="2010115" y="2703649"/>
            <a:ext cx="40809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(4) Request to buy/renew/claim/estimate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14E37C-17FE-7194-5898-A19922C90770}"/>
              </a:ext>
            </a:extLst>
          </p:cNvPr>
          <p:cNvSpPr txBox="1"/>
          <p:nvPr/>
        </p:nvSpPr>
        <p:spPr>
          <a:xfrm>
            <a:off x="5855284" y="2551250"/>
            <a:ext cx="243973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(5) Verifies Token/Cookies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E4D09D-04A0-A932-70FD-FAEE01F519EF}"/>
              </a:ext>
            </a:extLst>
          </p:cNvPr>
          <p:cNvSpPr txBox="1"/>
          <p:nvPr/>
        </p:nvSpPr>
        <p:spPr>
          <a:xfrm>
            <a:off x="5855284" y="2902942"/>
            <a:ext cx="2474899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(6) Process Request</a:t>
            </a:r>
          </a:p>
          <a:p>
            <a:r>
              <a:rPr lang="en-US" sz="1400"/>
              <a:t>      -buy insurance</a:t>
            </a:r>
          </a:p>
          <a:p>
            <a:r>
              <a:rPr lang="en-US" sz="1400"/>
              <a:t>      -renew insurance</a:t>
            </a:r>
          </a:p>
          <a:p>
            <a:r>
              <a:rPr lang="en-US" sz="1400"/>
              <a:t>      -claim insurance</a:t>
            </a:r>
          </a:p>
          <a:p>
            <a:r>
              <a:rPr lang="en-US" sz="1400"/>
              <a:t>      -estimate insurance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0DD135-4A79-4D81-C472-BF96286B8994}"/>
              </a:ext>
            </a:extLst>
          </p:cNvPr>
          <p:cNvSpPr txBox="1"/>
          <p:nvPr/>
        </p:nvSpPr>
        <p:spPr>
          <a:xfrm>
            <a:off x="2232854" y="3911126"/>
            <a:ext cx="20997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(7) Receives response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72179A-15F6-8999-5E37-A3548D093D32}"/>
              </a:ext>
            </a:extLst>
          </p:cNvPr>
          <p:cNvSpPr txBox="1"/>
          <p:nvPr/>
        </p:nvSpPr>
        <p:spPr>
          <a:xfrm>
            <a:off x="5773223" y="4063526"/>
            <a:ext cx="26272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(8) Retrieves/Updates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DC9112-ADB5-588C-4CE4-1A533185AACE}"/>
              </a:ext>
            </a:extLst>
          </p:cNvPr>
          <p:cNvSpPr txBox="1"/>
          <p:nvPr/>
        </p:nvSpPr>
        <p:spPr>
          <a:xfrm>
            <a:off x="5784945" y="4520725"/>
            <a:ext cx="26272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(9) Updates Records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3528D0-9D4C-38B4-78D1-448B68FA6C11}"/>
              </a:ext>
            </a:extLst>
          </p:cNvPr>
          <p:cNvSpPr txBox="1"/>
          <p:nvPr/>
        </p:nvSpPr>
        <p:spPr>
          <a:xfrm>
            <a:off x="2303191" y="4813802"/>
            <a:ext cx="26272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(10) Receives Status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22962A-CC17-32BA-0DF4-9F4DE562C1D0}"/>
              </a:ext>
            </a:extLst>
          </p:cNvPr>
          <p:cNvSpPr txBox="1"/>
          <p:nvPr/>
        </p:nvSpPr>
        <p:spPr>
          <a:xfrm>
            <a:off x="5784945" y="5200664"/>
            <a:ext cx="26272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(11) Retrieves Status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CD6FD7-EF5F-3DF4-3771-05CE7F78245C}"/>
              </a:ext>
            </a:extLst>
          </p:cNvPr>
          <p:cNvSpPr txBox="1"/>
          <p:nvPr/>
        </p:nvSpPr>
        <p:spPr>
          <a:xfrm>
            <a:off x="1377280" y="5929311"/>
            <a:ext cx="23004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User Actions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C3D41C-3993-5237-D720-2A452938D2AB}"/>
              </a:ext>
            </a:extLst>
          </p:cNvPr>
          <p:cNvSpPr txBox="1"/>
          <p:nvPr/>
        </p:nvSpPr>
        <p:spPr>
          <a:xfrm>
            <a:off x="4530788" y="5929311"/>
            <a:ext cx="23004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Buisness</a:t>
            </a:r>
            <a:r>
              <a:rPr lang="en-US"/>
              <a:t> Logic</a:t>
            </a:r>
          </a:p>
          <a:p>
            <a:r>
              <a:rPr lang="en-US"/>
              <a:t>(Spring Boot)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A06078-9ECF-0F18-A331-37DEDED32C6F}"/>
              </a:ext>
            </a:extLst>
          </p:cNvPr>
          <p:cNvSpPr txBox="1"/>
          <p:nvPr/>
        </p:nvSpPr>
        <p:spPr>
          <a:xfrm>
            <a:off x="7824972" y="5929310"/>
            <a:ext cx="23004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Data Storage</a:t>
            </a:r>
          </a:p>
          <a:p>
            <a:r>
              <a:rPr lang="en-US"/>
              <a:t>(MYSQL)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7FE9FD8E-67E2-A1E4-D06B-FB9AA2863D4B}"/>
              </a:ext>
            </a:extLst>
          </p:cNvPr>
          <p:cNvSpPr/>
          <p:nvPr/>
        </p:nvSpPr>
        <p:spPr>
          <a:xfrm>
            <a:off x="3029299" y="6083706"/>
            <a:ext cx="1482184" cy="2007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7CBE9CE-2A55-9BC0-46F4-6C3CF3400BE8}"/>
              </a:ext>
            </a:extLst>
          </p:cNvPr>
          <p:cNvSpPr/>
          <p:nvPr/>
        </p:nvSpPr>
        <p:spPr>
          <a:xfrm>
            <a:off x="6229698" y="6095428"/>
            <a:ext cx="1482184" cy="2007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898C83-B806-E798-9429-CEDDA8F72FAF}"/>
              </a:ext>
            </a:extLst>
          </p:cNvPr>
          <p:cNvSpPr txBox="1"/>
          <p:nvPr/>
        </p:nvSpPr>
        <p:spPr>
          <a:xfrm>
            <a:off x="1581739" y="418586"/>
            <a:ext cx="67225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u="sng">
                <a:solidFill>
                  <a:srgbClr val="FF0000"/>
                </a:solidFill>
              </a:rPr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253056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3FC4E1-B7B0-3584-1451-23624B2218F7}"/>
              </a:ext>
            </a:extLst>
          </p:cNvPr>
          <p:cNvSpPr txBox="1"/>
          <p:nvPr/>
        </p:nvSpPr>
        <p:spPr>
          <a:xfrm>
            <a:off x="1667913" y="1595559"/>
            <a:ext cx="8166946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+---------------------------------------------------------------+</a:t>
            </a:r>
          </a:p>
          <a:p>
            <a:r>
              <a:rPr lang="en-US" sz="1400">
                <a:ea typeface="+mn-lt"/>
                <a:cs typeface="+mn-lt"/>
              </a:rPr>
              <a:t>|     User Interface (UI)(Angular Frontend)      |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+---------------------------------------------------------------+</a:t>
            </a:r>
          </a:p>
          <a:p>
            <a:r>
              <a:rPr lang="en-US" sz="1400">
                <a:ea typeface="+mn-lt"/>
                <a:cs typeface="+mn-lt"/>
              </a:rPr>
              <a:t>               | (1) User Actions (Login, Register, Buy, Renew, Claim, Estimate)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+-----------v--------------------------------------------------+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|      Authentication   &amp; Authorization             |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+---------------------------------------------------------------+</a:t>
            </a:r>
          </a:p>
          <a:p>
            <a:r>
              <a:rPr lang="en-US" sz="1400">
                <a:ea typeface="+mn-lt"/>
                <a:cs typeface="+mn-lt"/>
              </a:rPr>
              <a:t>               | (2) Validate Credentials / Token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+-----------v--------------------------------------------------+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|   Insurance Management (Spring Boot)      |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+---------------------------------------------------------------+</a:t>
            </a:r>
          </a:p>
          <a:p>
            <a:r>
              <a:rPr lang="en-US" sz="1400">
                <a:ea typeface="+mn-lt"/>
                <a:cs typeface="+mn-lt"/>
              </a:rPr>
              <a:t>               | (3) Handle Requests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+-----------v---------------------+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|     Policy Services         |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+----^---------------------------+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       |       | (4) Create/Renew Policies, Estimate, Claims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+----v-------v-------------------+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|    Claim Services           |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+----^---------------------------+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       |       |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+----v-------v--------------+               +---------------------------------------------+                              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|     User Services      |               |Database Layer    (MySQL)       |                          </a:t>
            </a:r>
            <a:endParaRPr lang="en-US" sz="14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+----------------------------+                +--------------------------------------------+</a:t>
            </a:r>
            <a:endParaRPr lang="en-US" sz="1400"/>
          </a:p>
          <a:p>
            <a:endParaRPr lang="en-US" sz="1400">
              <a:ea typeface="+mn-lt"/>
              <a:cs typeface="+mn-lt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8B8286-B760-A2E9-39FC-257187D503D7}"/>
              </a:ext>
            </a:extLst>
          </p:cNvPr>
          <p:cNvCxnSpPr/>
          <p:nvPr/>
        </p:nvCxnSpPr>
        <p:spPr>
          <a:xfrm>
            <a:off x="3602919" y="6268978"/>
            <a:ext cx="802953" cy="51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932DF8-66A8-F018-25E5-9E2E20875586}"/>
              </a:ext>
            </a:extLst>
          </p:cNvPr>
          <p:cNvSpPr txBox="1"/>
          <p:nvPr/>
        </p:nvSpPr>
        <p:spPr>
          <a:xfrm>
            <a:off x="1034440" y="401424"/>
            <a:ext cx="69168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u="sng">
                <a:solidFill>
                  <a:srgbClr val="FF0000"/>
                </a:solidFill>
              </a:rPr>
              <a:t>Functional Diagram</a:t>
            </a:r>
          </a:p>
        </p:txBody>
      </p:sp>
    </p:spTree>
    <p:extLst>
      <p:ext uri="{BB962C8B-B14F-4D97-AF65-F5344CB8AC3E}">
        <p14:creationId xmlns:p14="http://schemas.microsoft.com/office/powerpoint/2010/main" val="38686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71ADF-DBD8-A6A7-990C-6A02EF1E77B3}"/>
              </a:ext>
            </a:extLst>
          </p:cNvPr>
          <p:cNvSpPr txBox="1"/>
          <p:nvPr/>
        </p:nvSpPr>
        <p:spPr>
          <a:xfrm>
            <a:off x="8200279" y="1325880"/>
            <a:ext cx="3344020" cy="30665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0" i="0" u="sng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68D19E0-5A08-CC28-2F60-159B4DC900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392" y="1258676"/>
            <a:ext cx="6275584" cy="43458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07310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DF80F8-89B8-19FC-0906-E961491A1F67}"/>
              </a:ext>
            </a:extLst>
          </p:cNvPr>
          <p:cNvSpPr txBox="1"/>
          <p:nvPr/>
        </p:nvSpPr>
        <p:spPr>
          <a:xfrm>
            <a:off x="6922654" y="1447800"/>
            <a:ext cx="4544154" cy="30582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u="sng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ScreenShots</a:t>
            </a:r>
            <a:endParaRPr lang="en-US" sz="5400" u="sng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1C4BA7C-A6A2-4500-B971-6AA7E6436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E4C6816-C3B3-3705-3B19-6A306524E4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409" y="390266"/>
            <a:ext cx="5344024" cy="2577077"/>
          </a:xfrm>
          <a:prstGeom prst="rect">
            <a:avLst/>
          </a:prstGeom>
          <a:effectLst/>
        </p:spPr>
      </p:pic>
      <p:sp>
        <p:nvSpPr>
          <p:cNvPr id="27" name="Freeform 27">
            <a:extLst>
              <a:ext uri="{FF2B5EF4-FFF2-40B4-BE49-F238E27FC236}">
                <a16:creationId xmlns:a16="http://schemas.microsoft.com/office/drawing/2014/main" id="{4E4027F0-F0A7-4B5F-8B96-D3389FA2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login page&#10;&#10;Description automatically generated">
            <a:extLst>
              <a:ext uri="{FF2B5EF4-FFF2-40B4-BE49-F238E27FC236}">
                <a16:creationId xmlns:a16="http://schemas.microsoft.com/office/drawing/2014/main" id="{B1388B70-A07F-9B98-2678-BD44E60FD5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4" y="3181467"/>
            <a:ext cx="5450557" cy="27252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5295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Coforge ltd.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2024-12-20T06:31:15Z</dcterms:created>
  <dcterms:modified xsi:type="dcterms:W3CDTF">2024-12-23T06:48:08Z</dcterms:modified>
</cp:coreProperties>
</file>