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  <p:sldMasterId id="2147483699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D54C5-34BD-4E61-B8CD-D848497B0EF7}" v="8" dt="2025-04-12T14:13:10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Dehlan" userId="efcbd99ef79ff3b9" providerId="LiveId" clId="{6C2D54C5-34BD-4E61-B8CD-D848497B0EF7}"/>
    <pc:docChg chg="custSel modSld">
      <pc:chgData name="Shivam Dehlan" userId="efcbd99ef79ff3b9" providerId="LiveId" clId="{6C2D54C5-34BD-4E61-B8CD-D848497B0EF7}" dt="2025-04-12T14:14:17.846" v="43" actId="1076"/>
      <pc:docMkLst>
        <pc:docMk/>
      </pc:docMkLst>
      <pc:sldChg chg="modSp mod">
        <pc:chgData name="Shivam Dehlan" userId="efcbd99ef79ff3b9" providerId="LiveId" clId="{6C2D54C5-34BD-4E61-B8CD-D848497B0EF7}" dt="2025-04-12T14:14:17.846" v="43" actId="1076"/>
        <pc:sldMkLst>
          <pc:docMk/>
          <pc:sldMk cId="1840730313" sldId="256"/>
        </pc:sldMkLst>
        <pc:spChg chg="mod">
          <ac:chgData name="Shivam Dehlan" userId="efcbd99ef79ff3b9" providerId="LiveId" clId="{6C2D54C5-34BD-4E61-B8CD-D848497B0EF7}" dt="2025-04-12T14:14:17.846" v="43" actId="1076"/>
          <ac:spMkLst>
            <pc:docMk/>
            <pc:sldMk cId="1840730313" sldId="256"/>
            <ac:spMk id="5" creationId="{7A04A92E-4453-D1E1-811F-8B07816132C8}"/>
          </ac:spMkLst>
        </pc:spChg>
      </pc:sldChg>
      <pc:sldChg chg="addSp modSp mod">
        <pc:chgData name="Shivam Dehlan" userId="efcbd99ef79ff3b9" providerId="LiveId" clId="{6C2D54C5-34BD-4E61-B8CD-D848497B0EF7}" dt="2025-04-12T14:14:00.119" v="42" actId="113"/>
        <pc:sldMkLst>
          <pc:docMk/>
          <pc:sldMk cId="4274962503" sldId="257"/>
        </pc:sldMkLst>
        <pc:spChg chg="add mod">
          <ac:chgData name="Shivam Dehlan" userId="efcbd99ef79ff3b9" providerId="LiveId" clId="{6C2D54C5-34BD-4E61-B8CD-D848497B0EF7}" dt="2025-04-12T14:14:00.119" v="42" actId="113"/>
          <ac:spMkLst>
            <pc:docMk/>
            <pc:sldMk cId="4274962503" sldId="257"/>
            <ac:spMk id="6" creationId="{0565A1DF-062A-92E0-33C0-40D791BEDA03}"/>
          </ac:spMkLst>
        </pc:spChg>
        <pc:spChg chg="add mod">
          <ac:chgData name="Shivam Dehlan" userId="efcbd99ef79ff3b9" providerId="LiveId" clId="{6C2D54C5-34BD-4E61-B8CD-D848497B0EF7}" dt="2025-04-12T14:10:07.758" v="3"/>
          <ac:spMkLst>
            <pc:docMk/>
            <pc:sldMk cId="4274962503" sldId="257"/>
            <ac:spMk id="7" creationId="{4582B528-A6C3-3A76-423E-A0051A5A3304}"/>
          </ac:spMkLst>
        </pc:spChg>
        <pc:spChg chg="add mod">
          <ac:chgData name="Shivam Dehlan" userId="efcbd99ef79ff3b9" providerId="LiveId" clId="{6C2D54C5-34BD-4E61-B8CD-D848497B0EF7}" dt="2025-04-12T14:11:43.301" v="30" actId="115"/>
          <ac:spMkLst>
            <pc:docMk/>
            <pc:sldMk cId="4274962503" sldId="257"/>
            <ac:spMk id="8" creationId="{813948F4-1B67-F102-420D-B2080DADE0D9}"/>
          </ac:spMkLst>
        </pc:spChg>
      </pc:sldChg>
      <pc:sldChg chg="addSp delSp modSp mod">
        <pc:chgData name="Shivam Dehlan" userId="efcbd99ef79ff3b9" providerId="LiveId" clId="{6C2D54C5-34BD-4E61-B8CD-D848497B0EF7}" dt="2025-04-12T14:13:54.459" v="41" actId="113"/>
        <pc:sldMkLst>
          <pc:docMk/>
          <pc:sldMk cId="2548401435" sldId="258"/>
        </pc:sldMkLst>
        <pc:spChg chg="add mod">
          <ac:chgData name="Shivam Dehlan" userId="efcbd99ef79ff3b9" providerId="LiveId" clId="{6C2D54C5-34BD-4E61-B8CD-D848497B0EF7}" dt="2025-04-12T14:11:56.103" v="31"/>
          <ac:spMkLst>
            <pc:docMk/>
            <pc:sldMk cId="2548401435" sldId="258"/>
            <ac:spMk id="8" creationId="{3DA23BE3-EAD5-984D-5F8F-2C9A53E7CABD}"/>
          </ac:spMkLst>
        </pc:spChg>
        <pc:spChg chg="add del mod">
          <ac:chgData name="Shivam Dehlan" userId="efcbd99ef79ff3b9" providerId="LiveId" clId="{6C2D54C5-34BD-4E61-B8CD-D848497B0EF7}" dt="2025-04-12T14:12:27.728" v="34" actId="478"/>
          <ac:spMkLst>
            <pc:docMk/>
            <pc:sldMk cId="2548401435" sldId="258"/>
            <ac:spMk id="9" creationId="{C77C007A-B736-361F-72B5-5F6FF83F0454}"/>
          </ac:spMkLst>
        </pc:spChg>
        <pc:spChg chg="add mod">
          <ac:chgData name="Shivam Dehlan" userId="efcbd99ef79ff3b9" providerId="LiveId" clId="{6C2D54C5-34BD-4E61-B8CD-D848497B0EF7}" dt="2025-04-12T14:13:54.459" v="41" actId="113"/>
          <ac:spMkLst>
            <pc:docMk/>
            <pc:sldMk cId="2548401435" sldId="258"/>
            <ac:spMk id="10" creationId="{FD1926C0-9D56-1A28-E01B-0A31AE9A111B}"/>
          </ac:spMkLst>
        </pc:spChg>
      </pc:sldChg>
      <pc:sldChg chg="addSp modSp mod">
        <pc:chgData name="Shivam Dehlan" userId="efcbd99ef79ff3b9" providerId="LiveId" clId="{6C2D54C5-34BD-4E61-B8CD-D848497B0EF7}" dt="2025-04-12T14:13:46.646" v="40" actId="113"/>
        <pc:sldMkLst>
          <pc:docMk/>
          <pc:sldMk cId="762451939" sldId="259"/>
        </pc:sldMkLst>
        <pc:spChg chg="mod">
          <ac:chgData name="Shivam Dehlan" userId="efcbd99ef79ff3b9" providerId="LiveId" clId="{6C2D54C5-34BD-4E61-B8CD-D848497B0EF7}" dt="2025-04-12T14:13:01.494" v="37" actId="1076"/>
          <ac:spMkLst>
            <pc:docMk/>
            <pc:sldMk cId="762451939" sldId="259"/>
            <ac:spMk id="5" creationId="{89661393-D94F-C55B-3F23-4884FFCFA720}"/>
          </ac:spMkLst>
        </pc:spChg>
        <pc:spChg chg="add mod">
          <ac:chgData name="Shivam Dehlan" userId="efcbd99ef79ff3b9" providerId="LiveId" clId="{6C2D54C5-34BD-4E61-B8CD-D848497B0EF7}" dt="2025-04-12T14:13:10.016" v="38"/>
          <ac:spMkLst>
            <pc:docMk/>
            <pc:sldMk cId="762451939" sldId="259"/>
            <ac:spMk id="7" creationId="{05451A91-7781-C09E-2317-00D540F6D3E0}"/>
          </ac:spMkLst>
        </pc:spChg>
        <pc:spChg chg="add mod">
          <ac:chgData name="Shivam Dehlan" userId="efcbd99ef79ff3b9" providerId="LiveId" clId="{6C2D54C5-34BD-4E61-B8CD-D848497B0EF7}" dt="2025-04-12T14:13:46.646" v="40" actId="113"/>
          <ac:spMkLst>
            <pc:docMk/>
            <pc:sldMk cId="762451939" sldId="259"/>
            <ac:spMk id="8" creationId="{4AE163EA-4DBD-C15F-E44C-86A330DDFC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0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0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1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02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86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6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56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1B09-066A-4287-71FD-8F9A66C7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C74A6-BC24-FDC3-CC8A-190A0CFF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B28B-FAC9-68FE-0EFC-5CDECE30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C19C-489D-8319-86DE-D6BCEEAC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21F5-6746-C150-EF84-69A654E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5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FDAB-55F1-2C69-1C09-B33BFF02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663D-07FA-A6E6-C811-567415FF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BDD9-6AFE-6FCF-415F-23990451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6BEB-D546-E052-58B8-D36A0555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FA56-8A91-7359-9CB2-A839C7FE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0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2D5F-0D17-A765-769E-64267B15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12BD8-979B-3690-6444-BF113688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56B2-8DF7-2CF7-B5F3-B1BB5FC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CA9C-374F-9042-739D-CA818EB6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923D-DB4B-F37A-722C-90C965EE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6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F6F6-DEB0-DE7E-1E60-CE0291EB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FC3A-B75E-1308-9EB8-1A63B7677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EBB01-0974-0BFE-D0A1-311981B6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E622-508A-30D2-7116-8C986368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F781-C1F5-E5E1-27C9-75713FE3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38204-D2AA-4B3E-B95C-13881D64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75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09FE-B4BB-955E-9B7C-1022EA9C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86E55-502B-C17C-7895-DB75883F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EAA04-F5B4-422E-58D8-7C715701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50DEC-9CD9-046D-B761-F72C71E6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AA7C7-9F7F-1B15-0BFD-D4324539D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7E483-B84E-02DA-D743-D282F589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A6026-3BED-0DC9-5720-56D48165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C5170-43F7-AA01-B8C9-5B3EB73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16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AE8A-5AE9-A065-C492-B80262E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ACED1-9426-FD31-C374-63CDE64E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AB65A-8D1E-36A0-B2AA-8593F9C3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DC417-A116-936E-2616-A04D218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8C020-81D1-27B1-0D00-3312CEA1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4668-8A4C-4E02-69C8-DFF99845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E1A3-D873-5B92-85FE-A604A865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E3CB-66C7-5B2F-9628-FDE39CD4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289E-0EB8-57F5-88C8-5AA9A521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0DCA-E129-EE77-B994-6D5DA532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11DDD-7440-DB35-B8A3-26B1EDF8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331-89F5-203D-D35B-CA42C831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4DC63-8BAF-E3F6-C78E-62D6059E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60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B45E-7448-BF64-C6A1-4AAE2646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FE7DD-793A-5ABA-B1ED-D3CDA7E14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607C-78C2-143A-50C0-709FCCB1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8322-17AB-03F7-F590-BA5096A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9CAB6-2398-7C4D-E332-A93D8244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CE39-AD0A-0586-9D63-27CC5FCC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93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8719-61A4-319E-35FD-DBC0A0D4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2FB46-FDEA-F806-E5C0-84F1063B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7A25-C4FE-032F-DC1B-CB914C84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D60F-A598-3496-D8CA-8E211F4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0E3B-D5D8-2045-CC54-938D8B0D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18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80B84-6241-9DFF-50DE-C097BB6A9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79ED3-1E35-4025-AC41-766E2F68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7AB4-A7E1-3336-C0E3-0BFEB7F0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8723-F05F-79BB-7000-88EE79D5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ADC2-ED27-2490-ACBB-85652DC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7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8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61D1B-6617-D820-1994-2CAE7255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BE09E-1FBF-0F8D-E7F2-4F17AB5F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BDA5-96A8-3E6D-FA41-836E0A04B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96E2-4083-DCA0-3E4C-0817034A3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9CBC-AA9C-1AB1-CBB6-8BBEC185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5A020C-6651-09D0-F774-F31269D15C00}"/>
              </a:ext>
            </a:extLst>
          </p:cNvPr>
          <p:cNvSpPr txBox="1"/>
          <p:nvPr/>
        </p:nvSpPr>
        <p:spPr>
          <a:xfrm>
            <a:off x="1347019" y="88093"/>
            <a:ext cx="8337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 Transportation 6 Months analysis 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4A92E-4453-D1E1-811F-8B07816132C8}"/>
              </a:ext>
            </a:extLst>
          </p:cNvPr>
          <p:cNvSpPr txBox="1"/>
          <p:nvPr/>
        </p:nvSpPr>
        <p:spPr>
          <a:xfrm>
            <a:off x="1071715" y="888312"/>
            <a:ext cx="97732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 Transportation recorded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426K total trips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a 6-month period, generating approximately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$108 million in revenue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passenger rating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stands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while the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driver rating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7.8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a high level of customer satisfaction. However, there's still room for improvement.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70C40-098B-6912-A725-F2DD3A19F141}"/>
              </a:ext>
            </a:extLst>
          </p:cNvPr>
          <p:cNvSpPr txBox="1"/>
          <p:nvPr/>
        </p:nvSpPr>
        <p:spPr>
          <a:xfrm>
            <a:off x="884902" y="1784992"/>
            <a:ext cx="9773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A2472-D59F-FDBD-4C46-3F96D4169537}"/>
              </a:ext>
            </a:extLst>
          </p:cNvPr>
          <p:cNvSpPr txBox="1"/>
          <p:nvPr/>
        </p:nvSpPr>
        <p:spPr>
          <a:xfrm>
            <a:off x="884902" y="2373895"/>
            <a:ext cx="9773266" cy="439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Trips: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426K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$108 Million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Passenger Rating: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Driver Rating: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7.8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Passengers: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177K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Passengers: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61K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Passengers: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238K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Passenger Rate: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25.73%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Fare: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₹254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Fare per Km 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13.28 KM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588645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Distance Travelled 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 Million KM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73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E78A8-4645-32DE-A122-A8FA10D7914B}"/>
              </a:ext>
            </a:extLst>
          </p:cNvPr>
          <p:cNvSpPr txBox="1"/>
          <p:nvPr/>
        </p:nvSpPr>
        <p:spPr>
          <a:xfrm>
            <a:off x="0" y="648928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Analysis</a:t>
            </a:r>
          </a:p>
          <a:p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7C494-F818-CF9E-9DFB-2049F684BC6D}"/>
              </a:ext>
            </a:extLst>
          </p:cNvPr>
          <p:cNvSpPr txBox="1"/>
          <p:nvPr/>
        </p:nvSpPr>
        <p:spPr>
          <a:xfrm>
            <a:off x="1165124" y="2560192"/>
            <a:ext cx="8775290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Jaipur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outperformed all other cities, completing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77K trips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a target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achieving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113% of the target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also had the highest number of total passengers.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passenger achievement rate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85%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Lucknow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came in second with 64k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Although it didn’t meet its trip target, it still had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second-highest total trips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achieving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89% of the trip target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104% of the new passenger target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Surat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completed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55K total trips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achieving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96% of its target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had an impressive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110% new passenger target achievement rate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20K new passengers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5A1DF-062A-92E0-33C0-40D791BEDA03}"/>
              </a:ext>
            </a:extLst>
          </p:cNvPr>
          <p:cNvSpPr txBox="1"/>
          <p:nvPr/>
        </p:nvSpPr>
        <p:spPr>
          <a:xfrm>
            <a:off x="1342102" y="1681504"/>
            <a:ext cx="93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evaluate city-wise trip performance against targets, identify top-performing cities, and analyze new passenger acquisition and overall target achievement rates.</a:t>
            </a:r>
            <a:endParaRPr lang="en-IN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948F4-1B67-F102-420D-B2080DADE0D9}"/>
              </a:ext>
            </a:extLst>
          </p:cNvPr>
          <p:cNvSpPr txBox="1"/>
          <p:nvPr/>
        </p:nvSpPr>
        <p:spPr>
          <a:xfrm>
            <a:off x="1342102" y="1275367"/>
            <a:ext cx="21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</a:rPr>
              <a:t>Objective</a:t>
            </a:r>
            <a:endParaRPr lang="en-IN" sz="20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6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C4E3AE-DA50-F7CA-EA37-70C20C6A11A5}"/>
              </a:ext>
            </a:extLst>
          </p:cNvPr>
          <p:cNvSpPr txBox="1"/>
          <p:nvPr/>
        </p:nvSpPr>
        <p:spPr>
          <a:xfrm>
            <a:off x="-196645" y="53094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Analysis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3ED56-271C-15F2-612E-E4BAAFAD2947}"/>
              </a:ext>
            </a:extLst>
          </p:cNvPr>
          <p:cNvSpPr txBox="1"/>
          <p:nvPr/>
        </p:nvSpPr>
        <p:spPr>
          <a:xfrm>
            <a:off x="1361766" y="2580966"/>
            <a:ext cx="7339781" cy="365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repeat passenger rate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25.73%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fare per trip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₹254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achieved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passenger rating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8.7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Jaipur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recorded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 fare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trip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₹483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followed by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Kochi (₹335)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Chandigarh (₹283)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Surat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repeat passenger rate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followed by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Lucknow (37%)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Indore (32%)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Jaipur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brought in the highest number of new passengers, its repeat passenger rate remained relatively low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23BE3-EAD5-984D-5F8F-2C9A53E7CABD}"/>
              </a:ext>
            </a:extLst>
          </p:cNvPr>
          <p:cNvSpPr txBox="1"/>
          <p:nvPr/>
        </p:nvSpPr>
        <p:spPr>
          <a:xfrm>
            <a:off x="1342102" y="1275367"/>
            <a:ext cx="21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</a:rPr>
              <a:t>Objective</a:t>
            </a:r>
            <a:endParaRPr lang="en-IN" sz="20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926C0-9D56-1A28-E01B-0A31AE9A111B}"/>
              </a:ext>
            </a:extLst>
          </p:cNvPr>
          <p:cNvSpPr txBox="1"/>
          <p:nvPr/>
        </p:nvSpPr>
        <p:spPr>
          <a:xfrm>
            <a:off x="1342102" y="1681504"/>
            <a:ext cx="93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assess passenger behavior by analyzing ratings, fare trends, and repeat passenger rates across cities, helping identify satisfaction levels and loyalty patterns.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5484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661393-D94F-C55B-3F23-4884FFCFA720}"/>
              </a:ext>
            </a:extLst>
          </p:cNvPr>
          <p:cNvSpPr txBox="1"/>
          <p:nvPr/>
        </p:nvSpPr>
        <p:spPr>
          <a:xfrm>
            <a:off x="-137651" y="589935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Analysis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DD686-22F3-51D5-3D22-B45F24D6A961}"/>
              </a:ext>
            </a:extLst>
          </p:cNvPr>
          <p:cNvSpPr txBox="1"/>
          <p:nvPr/>
        </p:nvSpPr>
        <p:spPr>
          <a:xfrm>
            <a:off x="1381433" y="2610465"/>
            <a:ext cx="7747819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Jaipur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revenue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totalling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₹37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driven by its high trip volume and average fare.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Kochi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came second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₹17 million in revenue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revenue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grew by 7%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in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declined by 5%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Since then, the revenue trend has been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consistently declining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signalling a need for strategic focus.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51A91-7781-C09E-2317-00D540F6D3E0}"/>
              </a:ext>
            </a:extLst>
          </p:cNvPr>
          <p:cNvSpPr txBox="1"/>
          <p:nvPr/>
        </p:nvSpPr>
        <p:spPr>
          <a:xfrm>
            <a:off x="1342102" y="1275367"/>
            <a:ext cx="21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</a:rPr>
              <a:t>Objective</a:t>
            </a:r>
            <a:endParaRPr lang="en-IN" sz="20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163EA-4DBD-C15F-E44C-86A330DDFC82}"/>
              </a:ext>
            </a:extLst>
          </p:cNvPr>
          <p:cNvSpPr txBox="1"/>
          <p:nvPr/>
        </p:nvSpPr>
        <p:spPr>
          <a:xfrm>
            <a:off x="1342102" y="1681504"/>
            <a:ext cx="93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analyze revenue generation trends across cities and months, identify high-revenue zones, and monitor growth or decline in financial performance.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762451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466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Symbol</vt:lpstr>
      <vt:lpstr>Organic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Dehlan</dc:creator>
  <cp:lastModifiedBy>Shivam Dehlan</cp:lastModifiedBy>
  <cp:revision>1</cp:revision>
  <dcterms:created xsi:type="dcterms:W3CDTF">2025-04-12T12:13:06Z</dcterms:created>
  <dcterms:modified xsi:type="dcterms:W3CDTF">2025-04-12T14:14:25Z</dcterms:modified>
</cp:coreProperties>
</file>