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6"/>
  </p:notesMasterIdLst>
  <p:handoutMasterIdLst>
    <p:handoutMasterId r:id="rId17"/>
  </p:handoutMasterIdLst>
  <p:sldIdLst>
    <p:sldId id="338" r:id="rId5"/>
    <p:sldId id="327" r:id="rId6"/>
    <p:sldId id="340" r:id="rId7"/>
    <p:sldId id="341" r:id="rId8"/>
    <p:sldId id="302" r:id="rId9"/>
    <p:sldId id="342" r:id="rId10"/>
    <p:sldId id="343" r:id="rId11"/>
    <p:sldId id="344" r:id="rId12"/>
    <p:sldId id="345" r:id="rId13"/>
    <p:sldId id="346" r:id="rId14"/>
    <p:sldId id="30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7BBC5-90FB-0B4C-ED85-F72C7BA7CE4A}" v="1" dt="2022-06-06T12:10:26.221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624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7/14/2024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7/14/2024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4210" y="3968197"/>
            <a:ext cx="3876158" cy="861497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BY,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PAL SATYAM GYANCHAND</a:t>
            </a:r>
          </a:p>
          <a:p>
            <a:pPr algn="ctr"/>
            <a:r>
              <a:rPr lang="en-US" b="0" dirty="0">
                <a:solidFill>
                  <a:schemeClr val="tx1"/>
                </a:solidFill>
              </a:rPr>
              <a:t>ADITYA SILVER OAK INSTITUTE OF TECHNOLOGY, GOTA, AHMEDABAD, GUJARAT - 382480</a:t>
            </a:r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050553"/>
            <a:ext cx="4998720" cy="743448"/>
          </a:xfrm>
        </p:spPr>
        <p:txBody>
          <a:bodyPr>
            <a:noAutofit/>
          </a:bodyPr>
          <a:lstStyle/>
          <a:p>
            <a:r>
              <a:rPr lang="en-US" sz="4000" b="1" dirty="0"/>
              <a:t>Retail Insights from Superstore Data</a:t>
            </a: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4FA542-F74F-A890-B33F-AF1CA2294440}"/>
              </a:ext>
            </a:extLst>
          </p:cNvPr>
          <p:cNvSpPr txBox="1"/>
          <p:nvPr/>
        </p:nvSpPr>
        <p:spPr>
          <a:xfrm>
            <a:off x="8056880" y="6511071"/>
            <a:ext cx="54236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VOIS &amp; Batch 4 AICTE Internship [JUNE-JULY 2024]</a:t>
            </a:r>
          </a:p>
        </p:txBody>
      </p:sp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9E90FC-B9AD-2772-16B4-D2D5124A4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9D5ECC-1F89-AE0F-3CAE-DB13C80C2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427" y="272973"/>
            <a:ext cx="6182236" cy="57683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9322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D97C2B-5882-E240-772F-919C51578D0A}"/>
              </a:ext>
            </a:extLst>
          </p:cNvPr>
          <p:cNvSpPr txBox="1"/>
          <p:nvPr/>
        </p:nvSpPr>
        <p:spPr>
          <a:xfrm>
            <a:off x="3333136" y="2498569"/>
            <a:ext cx="43123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lgerian" panose="04020705040A02060702" pitchFamily="82" charset="0"/>
              </a:rPr>
              <a:t>THANK YOU</a:t>
            </a:r>
            <a:endParaRPr lang="en-IN" sz="6000" dirty="0">
              <a:latin typeface="Algerian" panose="04020705040A02060702" pitchFamily="8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C62BA2-39BD-5E25-9911-9878A273A062}"/>
              </a:ext>
            </a:extLst>
          </p:cNvPr>
          <p:cNvSpPr txBox="1"/>
          <p:nvPr/>
        </p:nvSpPr>
        <p:spPr>
          <a:xfrm>
            <a:off x="878337" y="5975993"/>
            <a:ext cx="61009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LINK:</a:t>
            </a:r>
          </a:p>
          <a:p>
            <a:r>
              <a:rPr lang="en-IN" u="sng" dirty="0">
                <a:solidFill>
                  <a:schemeClr val="accent5"/>
                </a:solidFill>
              </a:rPr>
              <a:t>https://github.com/Satyam-pal31/intership_project</a:t>
            </a:r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36764" y="1713510"/>
            <a:ext cx="6431280" cy="3607987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Superstore dataset provides sales and profit data for a variety of products across different categories and regions.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project is to analyze the data and identify insights that can help the company improve its business performance.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Specifically, we aim to answer questions such as: which product categories are the most profitable? Which regions have the highest sales and profit? What are the most profitable products?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our goal is clear to make proper Data Analysis of Super Store.</a:t>
            </a: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STATEMENT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E0B5E-BA36-5DA2-1A26-0AC7D247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DF9390-BCE8-A28E-839D-A163485DAA7B}"/>
              </a:ext>
            </a:extLst>
          </p:cNvPr>
          <p:cNvSpPr txBox="1"/>
          <p:nvPr/>
        </p:nvSpPr>
        <p:spPr>
          <a:xfrm>
            <a:off x="853633" y="662259"/>
            <a:ext cx="65425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0F117-04C0-5EA9-A1E3-60F050B326E3}"/>
              </a:ext>
            </a:extLst>
          </p:cNvPr>
          <p:cNvSpPr txBox="1"/>
          <p:nvPr/>
        </p:nvSpPr>
        <p:spPr>
          <a:xfrm>
            <a:off x="946231" y="1813951"/>
            <a:ext cx="610564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analyzing retail data from a superstore to derive valuable insights that can inform strategic decision-making. Using Power BI, various aspects of the retail data, including sales performance, inventory levels, and customer demographics, were examined to uncover trends and patterns.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findings will support strategic decision-making and help the superstore maintain a competitive edge in the market. EDA Methodology is used to gain these insights from the dataset.</a:t>
            </a:r>
          </a:p>
        </p:txBody>
      </p:sp>
    </p:spTree>
    <p:extLst>
      <p:ext uri="{BB962C8B-B14F-4D97-AF65-F5344CB8AC3E}">
        <p14:creationId xmlns:p14="http://schemas.microsoft.com/office/powerpoint/2010/main" val="1530683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9FF02E-EB57-923D-DBE1-B363C400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2DF41F-F85A-25DC-4226-6BC0A48367AF}"/>
              </a:ext>
            </a:extLst>
          </p:cNvPr>
          <p:cNvSpPr txBox="1"/>
          <p:nvPr/>
        </p:nvSpPr>
        <p:spPr>
          <a:xfrm>
            <a:off x="853634" y="1389729"/>
            <a:ext cx="884595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 Managers: Use insights to optimize store operations and improve sales performance.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Teams: Leverage data to develop targeted sales strategies and boost revenue.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Teams: Utilize customer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to create effective marketing campaigns.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Managers: Monitor and manage stock levels to ensure efficient inventory turnover.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Analysts: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trends to support business strategy and decision-making.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 Leadership: Make informed strategic decisions based on comprehensive data insights.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A7FDAA-3AC5-9F1A-EBA6-7D565A846F26}"/>
              </a:ext>
            </a:extLst>
          </p:cNvPr>
          <p:cNvSpPr txBox="1"/>
          <p:nvPr/>
        </p:nvSpPr>
        <p:spPr>
          <a:xfrm>
            <a:off x="714737" y="523748"/>
            <a:ext cx="65425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358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0618" y="1432560"/>
            <a:ext cx="9027702" cy="524344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 Gathered data from the superstore dataset, including transactions, products, customers, and regions.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 Processed raw data to handle missing values, remove duplicates, and ensure consistency.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Integration: Combined multiple datasets to create a unified view of retail operations.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Analysis: Utilized Power BI for descriptive and exploratory data analysis, creating various visualizations.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Creation: Developed interactive dashboards in Power BI to enable dynamic exploration of data insights by stakeholders.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847" y="430567"/>
            <a:ext cx="5809849" cy="84781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97C97B-2F5B-CD6E-61C8-3DD4B07E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B4CFA9-3FFA-78E1-626E-1A7C10E18A92}"/>
              </a:ext>
            </a:extLst>
          </p:cNvPr>
          <p:cNvSpPr txBox="1"/>
          <p:nvPr/>
        </p:nvSpPr>
        <p:spPr>
          <a:xfrm>
            <a:off x="625151" y="393831"/>
            <a:ext cx="61022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4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87F1E6-724D-4479-E416-399C93541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48" y="1543181"/>
            <a:ext cx="5587611" cy="37716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E08736-F7AB-8136-735B-1D0AA3B20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43182"/>
            <a:ext cx="5790506" cy="37716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CFCFE6-F6D9-9243-1D4C-0913DA3E13C9}"/>
              </a:ext>
            </a:extLst>
          </p:cNvPr>
          <p:cNvSpPr txBox="1"/>
          <p:nvPr/>
        </p:nvSpPr>
        <p:spPr>
          <a:xfrm>
            <a:off x="798871" y="5856696"/>
            <a:ext cx="6319684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2"/>
                </a:solidFill>
              </a:rPr>
              <a:t>LINK:</a:t>
            </a:r>
            <a:r>
              <a:rPr lang="en-IN" dirty="0">
                <a:solidFill>
                  <a:schemeClr val="accent5"/>
                </a:solidFill>
              </a:rPr>
              <a:t> </a:t>
            </a:r>
            <a:r>
              <a:rPr lang="en-IN" u="sng" dirty="0">
                <a:solidFill>
                  <a:schemeClr val="accent5"/>
                </a:solidFill>
              </a:rPr>
              <a:t>https://github.com/Satyam-pal31/intership_project</a:t>
            </a:r>
          </a:p>
        </p:txBody>
      </p:sp>
    </p:spTree>
    <p:extLst>
      <p:ext uri="{BB962C8B-B14F-4D97-AF65-F5344CB8AC3E}">
        <p14:creationId xmlns:p14="http://schemas.microsoft.com/office/powerpoint/2010/main" val="2223073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65C340-3805-C2AB-2003-F29FB715F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CEAF2E-8EE0-1323-A11B-20B0D896A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22" y="727587"/>
            <a:ext cx="5677736" cy="39132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1410A4-F9AA-CDD6-DD26-C37FDB994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364" y="639097"/>
            <a:ext cx="5923514" cy="43632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80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D16F7C-ABE6-E70B-F08E-D026F7BB0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550F61-C059-8F2F-0057-66E896344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53" y="1258531"/>
            <a:ext cx="5081082" cy="36379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916F77-1F14-C0AC-7921-62337CE91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878" y="1012724"/>
            <a:ext cx="6225770" cy="40775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3094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2791BD-77C8-5443-500A-413F1555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1A42F-F94F-E541-D386-9D63CC088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70" y="1705078"/>
            <a:ext cx="5775139" cy="34478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284BBD-DE7E-2513-5A10-8C059EDFF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393" y="1705078"/>
            <a:ext cx="5704841" cy="34478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62714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655</TotalTime>
  <Words>421</Words>
  <Application>Microsoft Office PowerPoint</Application>
  <PresentationFormat>Widescreen</PresentationFormat>
  <Paragraphs>42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Algerian</vt:lpstr>
      <vt:lpstr>Arial</vt:lpstr>
      <vt:lpstr>Calibri</vt:lpstr>
      <vt:lpstr>Times New Roman</vt:lpstr>
      <vt:lpstr>Trebuchet MS</vt:lpstr>
      <vt:lpstr>Wingdings</vt:lpstr>
      <vt:lpstr>Wingdings 3</vt:lpstr>
      <vt:lpstr>Facet</vt:lpstr>
      <vt:lpstr>Retail Insights from Superstore Data</vt:lpstr>
      <vt:lpstr>PROBLEM  STATEMENT</vt:lpstr>
      <vt:lpstr>PowerPoint Presentation</vt:lpstr>
      <vt:lpstr>PowerPoint Presentation</vt:lpstr>
      <vt:lpstr>TECHNOLOGY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SATYAM PAL</cp:lastModifiedBy>
  <cp:revision>77</cp:revision>
  <dcterms:created xsi:type="dcterms:W3CDTF">2021-07-11T13:13:15Z</dcterms:created>
  <dcterms:modified xsi:type="dcterms:W3CDTF">2024-07-14T15:37:42Z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