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62" r:id="rId6"/>
    <p:sldId id="261" r:id="rId7"/>
    <p:sldId id="263" r:id="rId8"/>
    <p:sldId id="258" r:id="rId9"/>
    <p:sldId id="260" r:id="rId10"/>
    <p:sldId id="264" r:id="rId11"/>
    <p:sldId id="265" r:id="rId12"/>
    <p:sldId id="306" r:id="rId13"/>
    <p:sldId id="268" r:id="rId14"/>
    <p:sldId id="307" r:id="rId15"/>
    <p:sldId id="274" r:id="rId16"/>
    <p:sldId id="298" r:id="rId17"/>
    <p:sldId id="299" r:id="rId18"/>
    <p:sldId id="302" r:id="rId19"/>
    <p:sldId id="304" r:id="rId20"/>
    <p:sldId id="297" r:id="rId21"/>
    <p:sldId id="301" r:id="rId22"/>
    <p:sldId id="320" r:id="rId23"/>
    <p:sldId id="319" r:id="rId24"/>
    <p:sldId id="321" r:id="rId25"/>
    <p:sldId id="322" r:id="rId26"/>
    <p:sldId id="327" r:id="rId27"/>
    <p:sldId id="303" r:id="rId28"/>
    <p:sldId id="305" r:id="rId29"/>
    <p:sldId id="329" r:id="rId30"/>
    <p:sldId id="277" r:id="rId31"/>
  </p:sldIdLst>
  <p:sldSz cx="9144000" cy="5143500" type="screen16x9"/>
  <p:notesSz cx="6858000" cy="9144000"/>
  <p:embeddedFontLst>
    <p:embeddedFont>
      <p:font typeface="Alata"/>
      <p:regular r:id="rId35"/>
    </p:embeddedFont>
    <p:embeddedFont>
      <p:font typeface="Actor" panose="020B0503050000020004"/>
      <p:regular r:id="rId36"/>
    </p:embeddedFont>
    <p:embeddedFont>
      <p:font typeface="Bebas Neue" panose="020B0606020202050201"/>
      <p:regular r:id="rId37"/>
    </p:embeddedFont>
    <p:embeddedFont>
      <p:font typeface="Actor" panose="020B0503050000020004" charset="0"/>
      <p:regular r:id="rId38"/>
    </p:embeddedFont>
    <p:embeddedFont>
      <p:font typeface="Aharoni" panose="02010803020104030203" pitchFamily="2" charset="-79"/>
      <p:bold r:id="rId39"/>
    </p:embeddedFont>
    <p:embeddedFont>
      <p:font typeface="Calibri" panose="020F0502020204030204"/>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E8B1B51-9525-43FD-B44A-2D6B830545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9.fntdata"/><Relationship Id="rId42" Type="http://schemas.openxmlformats.org/officeDocument/2006/relationships/font" Target="fonts/font8.fntdata"/><Relationship Id="rId41" Type="http://schemas.openxmlformats.org/officeDocument/2006/relationships/font" Target="fonts/font7.fntdata"/><Relationship Id="rId40" Type="http://schemas.openxmlformats.org/officeDocument/2006/relationships/font" Target="fonts/font6.fntdata"/><Relationship Id="rId4" Type="http://schemas.openxmlformats.org/officeDocument/2006/relationships/notesMaster" Target="notesMasters/notesMaster1.xml"/><Relationship Id="rId39" Type="http://schemas.openxmlformats.org/officeDocument/2006/relationships/font" Target="fonts/font5.fntdata"/><Relationship Id="rId38" Type="http://schemas.openxmlformats.org/officeDocument/2006/relationships/font" Target="fonts/font4.fntdata"/><Relationship Id="rId37" Type="http://schemas.openxmlformats.org/officeDocument/2006/relationships/font" Target="fonts/font3.fntdata"/><Relationship Id="rId36" Type="http://schemas.openxmlformats.org/officeDocument/2006/relationships/font" Target="fonts/font2.fntdata"/><Relationship Id="rId35" Type="http://schemas.openxmlformats.org/officeDocument/2006/relationships/font" Target="fonts/font1.fntdata"/><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3805a5cb7b49616f/Documents/WaterbalanceNavsari.xlsx" TargetMode="External"/></Relationships>
</file>

<file path=ppt/charts/_rels/chart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https://d.docs.live.net/3805a5cb7b49616f/Documents/WaterbalanceNavsari.xlsx" TargetMode="External"/></Relationships>
</file>

<file path=ppt/charts/_rels/chart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https://d.docs.live.net/3805a5cb7b49616f/Documents/WaterbalanceNavsari.xlsx" TargetMode="External"/></Relationships>
</file>

<file path=ppt/charts/_rels/chart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https://d.docs.live.net/3805a5cb7b49616f/Documents/WaterbalanceNavsari.xlsx" TargetMode="External"/></Relationships>
</file>

<file path=ppt/charts/_rels/chart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https://d.docs.live.net/3805a5cb7b49616f/Documents/WaterbalanceNavsari.xlsx" TargetMode="External"/></Relationships>
</file>

<file path=ppt/charts/_rels/chart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oleObject" Target="https://d.docs.live.net/3805a5cb7b49616f/Documents/WaterbalanceNavsari.xlsx" TargetMode="External"/></Relationships>
</file>

<file path=ppt/charts/_rels/chart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oleObject" Target="https://d.docs.live.net/3805a5cb7b49616f/Documents/WaterbalanceNavsari.xlsx" TargetMode="External"/></Relationships>
</file>

<file path=ppt/charts/_rels/chart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oleObject" Target="https://d.docs.live.net/3805a5cb7b49616f/Documents/WaterbalanceNavsari.xlsx" TargetMode="External"/></Relationships>
</file>

<file path=ppt/charts/_rels/chart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oleObject" Target="https://d.docs.live.net/3805a5cb7b49616f/Documents/WaterbalanceNavsari.xlsx" TargetMode="External"/></Relationships>
</file>

<file path=ppt/charts/_rels/chart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oleObject" Target="https://d.docs.live.net/3805a5cb7b49616f/Documents/WaterbalanceNavsari.xlsx" TargetMode="External"/></Relationships>
</file>

<file path=ppt/charts/_rels/chart1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oleObject" Target="file:///C:\Users\Kishor\Desktop\AAU\3rd_module\LGP_Project\Anand%20All%20%20Year%20MAI.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https://d.docs.live.net/3805a5cb7b49616f/Documents/WaterbalanceNavsari.xlsx" TargetMode="External"/></Relationships>
</file>

<file path=ppt/charts/_rels/chart20.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oleObject" Target="file:///C:\Users\Kishor\Desktop\AAU\3rd_module\LGP_Project\Anand%20All%20%20Year%20MAI.xlsx" TargetMode="External"/></Relationships>
</file>

<file path=ppt/charts/_rels/chart2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oleObject" Target="file:///C:\Users\Kishor\Desktop\AAU\3rd_module\LGP_Project\Anand%20All%20%20Year%20MAI.xlsx" TargetMode="External"/></Relationships>
</file>

<file path=ppt/charts/_rels/chart22.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oleObject" Target="file:///C:\Users\Kishor\Desktop\AAU\3rd_module\LGP_Project\Anand%20All%20%20Year%20MAI.xlsx" TargetMode="External"/></Relationships>
</file>

<file path=ppt/charts/_rels/chart23.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oleObject" Target="file:///C:\Users\Kishor\Desktop\AAU\3rd_module\LGP_Project\Anand%20All%20%20Year%20MAI.xlsx" TargetMode="External"/></Relationships>
</file>

<file path=ppt/charts/_rels/chart24.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oleObject" Target="file:///C:\Users\Kishor\Desktop\AAU\3rd_module\LGP_Project\Anand%20All%20%20Year%20MAI.xlsx" TargetMode="External"/></Relationships>
</file>

<file path=ppt/charts/_rels/chart25.xml.rels><?xml version="1.0" encoding="UTF-8" standalone="yes"?>
<Relationships xmlns="http://schemas.openxmlformats.org/package/2006/relationships"><Relationship Id="rId3" Type="http://schemas.microsoft.com/office/2011/relationships/chartColorStyle" Target="colors25.xml"/><Relationship Id="rId2" Type="http://schemas.microsoft.com/office/2011/relationships/chartStyle" Target="style25.xml"/><Relationship Id="rId1" Type="http://schemas.openxmlformats.org/officeDocument/2006/relationships/oleObject" Target="file:///C:\Users\Kishor\Desktop\AAU\3rd_module\LGP_Project\Anand%20All%20%20Year%20MAI.xlsx" TargetMode="External"/></Relationships>
</file>

<file path=ppt/charts/_rels/chart26.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oleObject" Target="file:///C:\Users\Kishor\Desktop\AAU\3rd_module\LGP_Project\Anand%20All%20%20Year%20MAI.xlsx" TargetMode="External"/></Relationships>
</file>

<file path=ppt/charts/_rels/chart27.xml.rels><?xml version="1.0" encoding="UTF-8" standalone="yes"?>
<Relationships xmlns="http://schemas.openxmlformats.org/package/2006/relationships"><Relationship Id="rId3" Type="http://schemas.microsoft.com/office/2011/relationships/chartColorStyle" Target="colors27.xml"/><Relationship Id="rId2" Type="http://schemas.microsoft.com/office/2011/relationships/chartStyle" Target="style27.xml"/><Relationship Id="rId1" Type="http://schemas.openxmlformats.org/officeDocument/2006/relationships/oleObject" Target="file:///C:\Users\Kishor\Desktop\AAU\3rd_module\LGP_Project\Anand%20All%20%20Year%20MAI.xlsx" TargetMode="External"/></Relationships>
</file>

<file path=ppt/charts/_rels/chart28.xml.rels><?xml version="1.0" encoding="UTF-8" standalone="yes"?>
<Relationships xmlns="http://schemas.openxmlformats.org/package/2006/relationships"><Relationship Id="rId3" Type="http://schemas.microsoft.com/office/2011/relationships/chartColorStyle" Target="colors28.xml"/><Relationship Id="rId2" Type="http://schemas.microsoft.com/office/2011/relationships/chartStyle" Target="style28.xml"/><Relationship Id="rId1" Type="http://schemas.openxmlformats.org/officeDocument/2006/relationships/oleObject" Target="file:///C:\Users\Kishor\Desktop\AAU\3rd_module\LGP_Project\Anand%20All%20%20Year%20MAI.xlsx" TargetMode="External"/></Relationships>
</file>

<file path=ppt/charts/_rels/chart29.xml.rels><?xml version="1.0" encoding="UTF-8" standalone="yes"?>
<Relationships xmlns="http://schemas.openxmlformats.org/package/2006/relationships"><Relationship Id="rId3" Type="http://schemas.microsoft.com/office/2011/relationships/chartColorStyle" Target="colors29.xml"/><Relationship Id="rId2" Type="http://schemas.microsoft.com/office/2011/relationships/chartStyle" Target="style29.xml"/><Relationship Id="rId1" Type="http://schemas.openxmlformats.org/officeDocument/2006/relationships/oleObject" Target="file:///C:\Users\Kishor\Desktop\AAU\3rd_module\LGP_Project\Anand%20All%20%20Year%20MAI.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https://d.docs.live.net/3805a5cb7b49616f/Documents/WaterbalanceNavsari.xlsx" TargetMode="External"/></Relationships>
</file>

<file path=ppt/charts/_rels/chart30.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oleObject" Target="file:///C:\Users\Kishor\Desktop\AAU\3rd_module\LGP_Project\Anand%20All%20%20Year%20MAI.xlsx" TargetMode="External"/></Relationships>
</file>

<file path=ppt/charts/_rels/chart31.xml.rels><?xml version="1.0" encoding="UTF-8" standalone="yes"?>
<Relationships xmlns="http://schemas.openxmlformats.org/package/2006/relationships"><Relationship Id="rId3" Type="http://schemas.microsoft.com/office/2011/relationships/chartColorStyle" Target="colors31.xml"/><Relationship Id="rId2" Type="http://schemas.microsoft.com/office/2011/relationships/chartStyle" Target="style31.xml"/><Relationship Id="rId1" Type="http://schemas.openxmlformats.org/officeDocument/2006/relationships/oleObject" Target="file:///C:\Users\Kishor\Desktop\AAU\3rd_module\LGP_Project\Anand%20All%20%20Year%20MAI.xlsx" TargetMode="External"/></Relationships>
</file>

<file path=ppt/charts/_rels/chart32.xml.rels><?xml version="1.0" encoding="UTF-8" standalone="yes"?>
<Relationships xmlns="http://schemas.openxmlformats.org/package/2006/relationships"><Relationship Id="rId3" Type="http://schemas.microsoft.com/office/2011/relationships/chartColorStyle" Target="colors32.xml"/><Relationship Id="rId2" Type="http://schemas.microsoft.com/office/2011/relationships/chartStyle" Target="style32.xml"/><Relationship Id="rId1" Type="http://schemas.openxmlformats.org/officeDocument/2006/relationships/oleObject" Target="file:///C:\Users\Kishor\Desktop\AAU\3rd_module\LGP_Project\Anand%20All%20%20Year%20MAI.xlsx" TargetMode="External"/></Relationships>
</file>

<file path=ppt/charts/_rels/chart33.xml.rels><?xml version="1.0" encoding="UTF-8" standalone="yes"?>
<Relationships xmlns="http://schemas.openxmlformats.org/package/2006/relationships"><Relationship Id="rId3" Type="http://schemas.microsoft.com/office/2011/relationships/chartColorStyle" Target="colors33.xml"/><Relationship Id="rId2" Type="http://schemas.microsoft.com/office/2011/relationships/chartStyle" Target="style33.xml"/><Relationship Id="rId1" Type="http://schemas.openxmlformats.org/officeDocument/2006/relationships/oleObject" Target="file:///C:\Users\Kishor\Desktop\AAU\3rd_module\LGP_Project\Anand%20All%20%20Year%20MAI.xlsx" TargetMode="External"/></Relationships>
</file>

<file path=ppt/charts/_rels/chart34.xml.rels><?xml version="1.0" encoding="UTF-8" standalone="yes"?>
<Relationships xmlns="http://schemas.openxmlformats.org/package/2006/relationships"><Relationship Id="rId3" Type="http://schemas.microsoft.com/office/2011/relationships/chartColorStyle" Target="colors34.xml"/><Relationship Id="rId2" Type="http://schemas.microsoft.com/office/2011/relationships/chartStyle" Target="style34.xml"/><Relationship Id="rId1" Type="http://schemas.openxmlformats.org/officeDocument/2006/relationships/oleObject" Target="file:///C:\Users\Kishor\Desktop\AAU\3rd_module\LGP_Project\Anand%20All%20%20Year%20MAI.xlsx" TargetMode="External"/></Relationships>
</file>

<file path=ppt/charts/_rels/chart35.xml.rels><?xml version="1.0" encoding="UTF-8" standalone="yes"?>
<Relationships xmlns="http://schemas.openxmlformats.org/package/2006/relationships"><Relationship Id="rId3" Type="http://schemas.microsoft.com/office/2011/relationships/chartColorStyle" Target="colors35.xml"/><Relationship Id="rId2" Type="http://schemas.microsoft.com/office/2011/relationships/chartStyle" Target="style35.xml"/><Relationship Id="rId1" Type="http://schemas.openxmlformats.org/officeDocument/2006/relationships/oleObject" Target="file:///C:\Users\Kishor\Desktop\AAU\3rd_module\LGP_Project\Anand%20All%20%20Year%20MAI.xlsx" TargetMode="External"/></Relationships>
</file>

<file path=ppt/charts/_rels/chart36.xml.rels><?xml version="1.0" encoding="UTF-8" standalone="yes"?>
<Relationships xmlns="http://schemas.openxmlformats.org/package/2006/relationships"><Relationship Id="rId3" Type="http://schemas.microsoft.com/office/2011/relationships/chartColorStyle" Target="colors36.xml"/><Relationship Id="rId2" Type="http://schemas.microsoft.com/office/2011/relationships/chartStyle" Target="style36.xml"/><Relationship Id="rId1" Type="http://schemas.openxmlformats.org/officeDocument/2006/relationships/oleObject" Target="file:///C:\Users\Kishor\Desktop\AAU\3rd_module\LGP_Project\Anand%20All%20%20Year%20MAI.xlsx" TargetMode="External"/></Relationships>
</file>

<file path=ppt/charts/_rels/chart37.xml.rels><?xml version="1.0" encoding="UTF-8" standalone="yes"?>
<Relationships xmlns="http://schemas.openxmlformats.org/package/2006/relationships"><Relationship Id="rId3" Type="http://schemas.microsoft.com/office/2011/relationships/chartColorStyle" Target="colors37.xml"/><Relationship Id="rId2" Type="http://schemas.microsoft.com/office/2011/relationships/chartStyle" Target="style37.xml"/><Relationship Id="rId1" Type="http://schemas.openxmlformats.org/officeDocument/2006/relationships/oleObject" Target="file:///C:\Users\Kishor\Desktop\AAU\3rd_module\LGP_Project\Anand%20All%20%20Year%20MAI.xlsx" TargetMode="External"/></Relationships>
</file>

<file path=ppt/charts/_rels/chart38.xml.rels><?xml version="1.0" encoding="UTF-8" standalone="yes"?>
<Relationships xmlns="http://schemas.openxmlformats.org/package/2006/relationships"><Relationship Id="rId3" Type="http://schemas.microsoft.com/office/2011/relationships/chartColorStyle" Target="colors38.xml"/><Relationship Id="rId2" Type="http://schemas.microsoft.com/office/2011/relationships/chartStyle" Target="style38.xml"/><Relationship Id="rId1" Type="http://schemas.openxmlformats.org/officeDocument/2006/relationships/oleObject" Target="file:///C:\Users\Kishor\Desktop\AAU\3rd_module\LGP_Project\Anand%20All%20%20Year%20MAI.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https://d.docs.live.net/3805a5cb7b49616f/Documents/WaterbalanceNavsari.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https://d.docs.live.net/3805a5cb7b49616f/Documents/WaterbalanceNavsari.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https://d.docs.live.net/3805a5cb7b49616f/Documents/WaterbalanceNavsari.xlsx" TargetMode="External"/></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https://d.docs.live.net/3805a5cb7b49616f/Documents/WaterbalanceNavsari.xlsx" TargetMode="External"/></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https://d.docs.live.net/3805a5cb7b49616f/Documents/WaterbalanceNavsari.xlsx" TargetMode="External"/></Relationships>
</file>

<file path=ppt/charts/_rels/chart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https://d.docs.live.net/3805a5cb7b49616f/Documents/WaterbalanceNavsar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scatterChart>
        <c:scatterStyle val="lineMarker"/>
        <c:varyColors val="0"/>
        <c:ser>
          <c:idx val="0"/>
          <c:order val="0"/>
          <c:tx>
            <c:strRef>
              <c:f>MAI 2020</c:f>
              <c:strCache>
                <c:ptCount val="1"/>
                <c:pt idx="0">
                  <c:v>MAI 2020</c:v>
                </c:pt>
              </c:strCache>
            </c:strRef>
          </c:tx>
          <c:spPr>
            <a:ln w="19050" cap="rnd">
              <a:solidFill>
                <a:schemeClr val="accent1">
                  <a:lumMod val="25000"/>
                </a:schemeClr>
              </a:solidFill>
              <a:round/>
            </a:ln>
            <a:effectLst/>
          </c:spPr>
          <c:marker>
            <c:symbol val="none"/>
          </c:marker>
          <c:dLbls>
            <c:delete val="1"/>
          </c:dLbls>
          <c:xVal>
            <c:numRef>
              <c:f>Sheet1!$C$2:$C$55</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xVal>
          <c:yVal>
            <c:numRef>
              <c:f>Sheet1!$E$2:$E$55</c:f>
              <c:numCache>
                <c:formatCode>General</c:formatCode>
                <c:ptCount val="54"/>
                <c:pt idx="0">
                  <c:v>0.833921723586638</c:v>
                </c:pt>
                <c:pt idx="1">
                  <c:v>0.787635033111807</c:v>
                </c:pt>
                <c:pt idx="2">
                  <c:v>0.745162821655741</c:v>
                </c:pt>
                <c:pt idx="3">
                  <c:v>0.86388009896246</c:v>
                </c:pt>
                <c:pt idx="4">
                  <c:v>1</c:v>
                </c:pt>
                <c:pt idx="5">
                  <c:v>1</c:v>
                </c:pt>
                <c:pt idx="6">
                  <c:v>1</c:v>
                </c:pt>
                <c:pt idx="7">
                  <c:v>0.952398191120359</c:v>
                </c:pt>
                <c:pt idx="8">
                  <c:v>0.890872883696801</c:v>
                </c:pt>
                <c:pt idx="9">
                  <c:v>0.846845821310425</c:v>
                </c:pt>
                <c:pt idx="10">
                  <c:v>0.777876798912905</c:v>
                </c:pt>
                <c:pt idx="11">
                  <c:v>0.72359426453566</c:v>
                </c:pt>
                <c:pt idx="12">
                  <c:v>0.671105949505677</c:v>
                </c:pt>
                <c:pt idx="13">
                  <c:v>0.619552661453581</c:v>
                </c:pt>
                <c:pt idx="14">
                  <c:v>0.569659408296878</c:v>
                </c:pt>
                <c:pt idx="15">
                  <c:v>0.521638275830825</c:v>
                </c:pt>
                <c:pt idx="16">
                  <c:v>0.477707454791011</c:v>
                </c:pt>
                <c:pt idx="17">
                  <c:v>0.437200406015722</c:v>
                </c:pt>
                <c:pt idx="18">
                  <c:v>0.398647889385565</c:v>
                </c:pt>
                <c:pt idx="19">
                  <c:v>0.36214500480378</c:v>
                </c:pt>
                <c:pt idx="20">
                  <c:v>0.328111982027979</c:v>
                </c:pt>
                <c:pt idx="21">
                  <c:v>0.339246125891499</c:v>
                </c:pt>
                <c:pt idx="22">
                  <c:v>0.271376272500959</c:v>
                </c:pt>
                <c:pt idx="23">
                  <c:v>0.27958825594473</c:v>
                </c:pt>
                <c:pt idx="24">
                  <c:v>0.518728261422082</c:v>
                </c:pt>
                <c:pt idx="25">
                  <c:v>1</c:v>
                </c:pt>
                <c:pt idx="26">
                  <c:v>1</c:v>
                </c:pt>
                <c:pt idx="27">
                  <c:v>1</c:v>
                </c:pt>
                <c:pt idx="28">
                  <c:v>1</c:v>
                </c:pt>
                <c:pt idx="29">
                  <c:v>1</c:v>
                </c:pt>
                <c:pt idx="30">
                  <c:v>1</c:v>
                </c:pt>
                <c:pt idx="31">
                  <c:v>1</c:v>
                </c:pt>
                <c:pt idx="32">
                  <c:v>1</c:v>
                </c:pt>
                <c:pt idx="33">
                  <c:v>1</c:v>
                </c:pt>
                <c:pt idx="34">
                  <c:v>1</c:v>
                </c:pt>
                <c:pt idx="35">
                  <c:v>1</c:v>
                </c:pt>
                <c:pt idx="36">
                  <c:v>1</c:v>
                </c:pt>
                <c:pt idx="37">
                  <c:v>0.993916727756486</c:v>
                </c:pt>
                <c:pt idx="38">
                  <c:v>1</c:v>
                </c:pt>
                <c:pt idx="39">
                  <c:v>1</c:v>
                </c:pt>
                <c:pt idx="40">
                  <c:v>1</c:v>
                </c:pt>
                <c:pt idx="41">
                  <c:v>0.90082355949544</c:v>
                </c:pt>
                <c:pt idx="42">
                  <c:v>1</c:v>
                </c:pt>
                <c:pt idx="43">
                  <c:v>0.9310561420966</c:v>
                </c:pt>
                <c:pt idx="44">
                  <c:v>0.820012980385</c:v>
                </c:pt>
                <c:pt idx="45">
                  <c:v>0.706239704188</c:v>
                </c:pt>
                <c:pt idx="46">
                  <c:v>0.6196708328629</c:v>
                </c:pt>
                <c:pt idx="47">
                  <c:v>0.993364320120661</c:v>
                </c:pt>
                <c:pt idx="48">
                  <c:v>0.928940878727295</c:v>
                </c:pt>
                <c:pt idx="49">
                  <c:v>0.86865010921449</c:v>
                </c:pt>
                <c:pt idx="50">
                  <c:v>0.815401179154347</c:v>
                </c:pt>
                <c:pt idx="51">
                  <c:v>0.76619691181014</c:v>
                </c:pt>
                <c:pt idx="52">
                  <c:v>0.720281757375219</c:v>
                </c:pt>
                <c:pt idx="53">
                  <c:v>0.676507737039488</c:v>
                </c:pt>
              </c:numCache>
            </c:numRef>
          </c:yVal>
          <c:smooth val="0"/>
        </c:ser>
        <c:dLbls>
          <c:showLegendKey val="0"/>
          <c:showVal val="0"/>
          <c:showCatName val="0"/>
          <c:showSerName val="0"/>
          <c:showPercent val="0"/>
          <c:showBubbleSize val="0"/>
        </c:dLbls>
        <c:axId val="553371743"/>
        <c:axId val="553373663"/>
      </c:scatterChart>
      <c:valAx>
        <c:axId val="5533717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53373663"/>
        <c:crosses val="autoZero"/>
        <c:crossBetween val="midCat"/>
      </c:valAx>
      <c:valAx>
        <c:axId val="553373663"/>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53371743"/>
        <c:crosses val="autoZero"/>
        <c:crossBetween val="midCat"/>
      </c:valAx>
      <c:spPr>
        <a:solidFill>
          <a:schemeClr val="bg1">
            <a:lumMod val="90000"/>
          </a:schemeClr>
        </a:solidFill>
        <a:ln>
          <a:solidFill>
            <a:schemeClr val="tx1">
              <a:lumMod val="75000"/>
            </a:schemeClr>
          </a:solid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2db1d9c8-5e5a-4b38-908e-738b911783ea}"/>
      </c:ext>
    </c:extLst>
  </c:chart>
  <c:spPr>
    <a:noFill/>
    <a:ln>
      <a:noFill/>
    </a:ln>
    <a:effectLst/>
  </c:spPr>
  <c:txPr>
    <a:bodyPr/>
    <a:lstStyle/>
    <a:p>
      <a:pPr>
        <a:defRPr lang="en-US"/>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PET with Precipitation 2060</a:t>
            </a:r>
            <a:endParaRPr lang="en-IN" sz="1400" b="0" i="0" u="none" strike="noStrike" kern="1200" spc="0" baseline="0">
              <a:solidFill>
                <a:sysClr val="windowText" lastClr="000000">
                  <a:lumMod val="65000"/>
                  <a:lumOff val="35000"/>
                </a:sysClr>
              </a:solidFill>
            </a:endParaRPr>
          </a:p>
        </c:rich>
      </c:tx>
      <c:layout>
        <c:manualLayout>
          <c:xMode val="edge"/>
          <c:yMode val="edge"/>
          <c:x val="0.237509321575394"/>
          <c:y val="0.0255308507160901"/>
        </c:manualLayout>
      </c:layout>
      <c:overlay val="0"/>
      <c:spPr>
        <a:noFill/>
        <a:ln>
          <a:noFill/>
        </a:ln>
        <a:effectLst/>
      </c:spPr>
    </c:title>
    <c:autoTitleDeleted val="0"/>
    <c:plotArea>
      <c:layout/>
      <c:lineChart>
        <c:grouping val="standard"/>
        <c:varyColors val="0"/>
        <c:ser>
          <c:idx val="0"/>
          <c:order val="0"/>
          <c:tx>
            <c:strRef>
              <c:f>PET</c:f>
              <c:strCache>
                <c:ptCount val="1"/>
                <c:pt idx="0">
                  <c:v>PET</c:v>
                </c:pt>
              </c:strCache>
            </c:strRef>
          </c:tx>
          <c:spPr>
            <a:ln w="19050" cap="rnd">
              <a:solidFill>
                <a:schemeClr val="accent5">
                  <a:lumMod val="75000"/>
                </a:schemeClr>
              </a:solidFill>
              <a:round/>
            </a:ln>
            <a:effectLst/>
          </c:spPr>
          <c:marker>
            <c:symbol val="none"/>
          </c:marker>
          <c:dLbls>
            <c:delete val="1"/>
          </c:dLbls>
          <c:cat>
            <c:numRef>
              <c:f>Sheet1!$C$218:$C$271</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Sheet1!$F$218:$F$271</c:f>
              <c:numCache>
                <c:formatCode>General</c:formatCode>
                <c:ptCount val="54"/>
                <c:pt idx="0">
                  <c:v>16.3357455044086</c:v>
                </c:pt>
                <c:pt idx="1">
                  <c:v>16.2385381217162</c:v>
                </c:pt>
                <c:pt idx="2">
                  <c:v>16.4558078225501</c:v>
                </c:pt>
                <c:pt idx="3">
                  <c:v>16.9107171500831</c:v>
                </c:pt>
                <c:pt idx="4">
                  <c:v>16.6723990804205</c:v>
                </c:pt>
                <c:pt idx="5">
                  <c:v>16.4016329899896</c:v>
                </c:pt>
                <c:pt idx="6">
                  <c:v>16.7304253030541</c:v>
                </c:pt>
                <c:pt idx="7">
                  <c:v>16.9912428349483</c:v>
                </c:pt>
                <c:pt idx="8">
                  <c:v>16.7569425500502</c:v>
                </c:pt>
                <c:pt idx="9">
                  <c:v>16.6917666397286</c:v>
                </c:pt>
                <c:pt idx="10">
                  <c:v>15.527731500422</c:v>
                </c:pt>
                <c:pt idx="11">
                  <c:v>15.509373356913</c:v>
                </c:pt>
                <c:pt idx="12">
                  <c:v>14.8248096053397</c:v>
                </c:pt>
                <c:pt idx="13">
                  <c:v>14.5600556510849</c:v>
                </c:pt>
                <c:pt idx="14">
                  <c:v>14.3569196815997</c:v>
                </c:pt>
                <c:pt idx="15">
                  <c:v>12.3580290437116</c:v>
                </c:pt>
                <c:pt idx="16">
                  <c:v>11.8566823196272</c:v>
                </c:pt>
                <c:pt idx="17">
                  <c:v>11.6134080897896</c:v>
                </c:pt>
                <c:pt idx="18">
                  <c:v>11.4322191101341</c:v>
                </c:pt>
                <c:pt idx="19">
                  <c:v>11.9092437461825</c:v>
                </c:pt>
                <c:pt idx="20">
                  <c:v>12.0406053043756</c:v>
                </c:pt>
                <c:pt idx="21">
                  <c:v>12.1746364206823</c:v>
                </c:pt>
                <c:pt idx="22">
                  <c:v>11.92336723594</c:v>
                </c:pt>
                <c:pt idx="23">
                  <c:v>11.5775350468234</c:v>
                </c:pt>
                <c:pt idx="24">
                  <c:v>12.4646286642867</c:v>
                </c:pt>
                <c:pt idx="25">
                  <c:v>13.498294159735</c:v>
                </c:pt>
                <c:pt idx="26">
                  <c:v>13.7194381004606</c:v>
                </c:pt>
                <c:pt idx="27">
                  <c:v>12.7062655373705</c:v>
                </c:pt>
                <c:pt idx="28">
                  <c:v>12.9923513136797</c:v>
                </c:pt>
                <c:pt idx="29">
                  <c:v>12.9283302805412</c:v>
                </c:pt>
                <c:pt idx="30">
                  <c:v>15.5040641684063</c:v>
                </c:pt>
                <c:pt idx="31">
                  <c:v>16.584645811882</c:v>
                </c:pt>
                <c:pt idx="32">
                  <c:v>16.1941127218691</c:v>
                </c:pt>
                <c:pt idx="33">
                  <c:v>15.3973777053623</c:v>
                </c:pt>
                <c:pt idx="34">
                  <c:v>16.7460533949871</c:v>
                </c:pt>
                <c:pt idx="35">
                  <c:v>18.5602866641456</c:v>
                </c:pt>
                <c:pt idx="36">
                  <c:v>17.5307583902627</c:v>
                </c:pt>
                <c:pt idx="37">
                  <c:v>18.2987314439975</c:v>
                </c:pt>
                <c:pt idx="38">
                  <c:v>17.5550511307934</c:v>
                </c:pt>
                <c:pt idx="39">
                  <c:v>20.4254513615993</c:v>
                </c:pt>
                <c:pt idx="40">
                  <c:v>19.7015356361949</c:v>
                </c:pt>
                <c:pt idx="41">
                  <c:v>19.9346613853764</c:v>
                </c:pt>
                <c:pt idx="42">
                  <c:v>20.1284409714614</c:v>
                </c:pt>
                <c:pt idx="43">
                  <c:v>20.5649203893648</c:v>
                </c:pt>
                <c:pt idx="44">
                  <c:v>20.1587375813263</c:v>
                </c:pt>
                <c:pt idx="45">
                  <c:v>19.6262839514913</c:v>
                </c:pt>
                <c:pt idx="46">
                  <c:v>19.5394681313014</c:v>
                </c:pt>
                <c:pt idx="47">
                  <c:v>18.9681329129987</c:v>
                </c:pt>
                <c:pt idx="48">
                  <c:v>19.2196755554677</c:v>
                </c:pt>
                <c:pt idx="49">
                  <c:v>18.4469061285232</c:v>
                </c:pt>
                <c:pt idx="50">
                  <c:v>18.6371147847294</c:v>
                </c:pt>
                <c:pt idx="51">
                  <c:v>18.4732229210938</c:v>
                </c:pt>
                <c:pt idx="52">
                  <c:v>18.5728522985251</c:v>
                </c:pt>
                <c:pt idx="53">
                  <c:v>18.8002495210164</c:v>
                </c:pt>
              </c:numCache>
            </c:numRef>
          </c:val>
          <c:smooth val="0"/>
        </c:ser>
        <c:ser>
          <c:idx val="1"/>
          <c:order val="1"/>
          <c:tx>
            <c:strRef>
              <c:f>P</c:f>
              <c:strCache>
                <c:ptCount val="1"/>
                <c:pt idx="0">
                  <c:v>P</c:v>
                </c:pt>
              </c:strCache>
            </c:strRef>
          </c:tx>
          <c:spPr>
            <a:ln w="19050" cap="rnd">
              <a:solidFill>
                <a:schemeClr val="accent1">
                  <a:lumMod val="10000"/>
                </a:schemeClr>
              </a:solidFill>
              <a:round/>
            </a:ln>
            <a:effectLst/>
          </c:spPr>
          <c:marker>
            <c:symbol val="none"/>
          </c:marker>
          <c:dLbls>
            <c:delete val="1"/>
          </c:dLbls>
          <c:cat>
            <c:numRef>
              <c:f>Sheet1!$C$218:$C$271</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Sheet1!$H$219:$H$271</c:f>
              <c:numCache>
                <c:formatCode>General</c:formatCode>
                <c:ptCount val="53"/>
                <c:pt idx="0">
                  <c:v>0.2818</c:v>
                </c:pt>
                <c:pt idx="1">
                  <c:v>0.5848</c:v>
                </c:pt>
                <c:pt idx="2">
                  <c:v>0.3829</c:v>
                </c:pt>
                <c:pt idx="3">
                  <c:v>0.2828</c:v>
                </c:pt>
                <c:pt idx="4">
                  <c:v>0.3839</c:v>
                </c:pt>
                <c:pt idx="5">
                  <c:v>0.3839</c:v>
                </c:pt>
                <c:pt idx="6">
                  <c:v>0.547348</c:v>
                </c:pt>
                <c:pt idx="7">
                  <c:v>0.4848</c:v>
                </c:pt>
                <c:pt idx="8">
                  <c:v>0.44</c:v>
                </c:pt>
                <c:pt idx="9">
                  <c:v>0.7489</c:v>
                </c:pt>
                <c:pt idx="10">
                  <c:v>0.739</c:v>
                </c:pt>
                <c:pt idx="11">
                  <c:v>0.647</c:v>
                </c:pt>
                <c:pt idx="12">
                  <c:v>0.38</c:v>
                </c:pt>
                <c:pt idx="13">
                  <c:v>0.737</c:v>
                </c:pt>
                <c:pt idx="14">
                  <c:v>0.739</c:v>
                </c:pt>
                <c:pt idx="15">
                  <c:v>0.687</c:v>
                </c:pt>
                <c:pt idx="16">
                  <c:v>0.749</c:v>
                </c:pt>
                <c:pt idx="17">
                  <c:v>0.728</c:v>
                </c:pt>
                <c:pt idx="18">
                  <c:v>0.445</c:v>
                </c:pt>
                <c:pt idx="19">
                  <c:v>0.28</c:v>
                </c:pt>
                <c:pt idx="20">
                  <c:v>1.67</c:v>
                </c:pt>
                <c:pt idx="21">
                  <c:v>2.2627</c:v>
                </c:pt>
                <c:pt idx="22">
                  <c:v>2.26</c:v>
                </c:pt>
                <c:pt idx="23">
                  <c:v>42.43</c:v>
                </c:pt>
                <c:pt idx="24">
                  <c:v>37.96</c:v>
                </c:pt>
                <c:pt idx="25">
                  <c:v>45.2</c:v>
                </c:pt>
                <c:pt idx="26">
                  <c:v>46.8</c:v>
                </c:pt>
                <c:pt idx="27">
                  <c:v>48.731</c:v>
                </c:pt>
                <c:pt idx="28">
                  <c:v>68.15</c:v>
                </c:pt>
                <c:pt idx="29">
                  <c:v>45.06</c:v>
                </c:pt>
                <c:pt idx="30">
                  <c:v>21.28</c:v>
                </c:pt>
                <c:pt idx="31">
                  <c:v>74.94</c:v>
                </c:pt>
                <c:pt idx="32">
                  <c:v>90.96</c:v>
                </c:pt>
                <c:pt idx="33">
                  <c:v>56.8</c:v>
                </c:pt>
                <c:pt idx="34">
                  <c:v>29.94</c:v>
                </c:pt>
                <c:pt idx="35">
                  <c:v>30.07</c:v>
                </c:pt>
                <c:pt idx="36">
                  <c:v>56.67</c:v>
                </c:pt>
                <c:pt idx="37">
                  <c:v>5.71</c:v>
                </c:pt>
                <c:pt idx="38">
                  <c:v>9.31</c:v>
                </c:pt>
                <c:pt idx="39">
                  <c:v>3.54</c:v>
                </c:pt>
                <c:pt idx="40">
                  <c:v>0.18</c:v>
                </c:pt>
                <c:pt idx="41">
                  <c:v>0.3789</c:v>
                </c:pt>
                <c:pt idx="42">
                  <c:v>0.638</c:v>
                </c:pt>
                <c:pt idx="43">
                  <c:v>0.63</c:v>
                </c:pt>
                <c:pt idx="44">
                  <c:v>0.638</c:v>
                </c:pt>
                <c:pt idx="45">
                  <c:v>0.5367</c:v>
                </c:pt>
                <c:pt idx="46">
                  <c:v>0.638</c:v>
                </c:pt>
                <c:pt idx="47">
                  <c:v>0.673</c:v>
                </c:pt>
                <c:pt idx="48">
                  <c:v>0.783</c:v>
                </c:pt>
                <c:pt idx="49">
                  <c:v>0.393</c:v>
                </c:pt>
                <c:pt idx="50">
                  <c:v>0.28</c:v>
                </c:pt>
                <c:pt idx="51">
                  <c:v>0.53</c:v>
                </c:pt>
                <c:pt idx="52">
                  <c:v>0.2829</c:v>
                </c:pt>
              </c:numCache>
            </c:numRef>
          </c:val>
          <c:smooth val="0"/>
        </c:ser>
        <c:ser>
          <c:idx val="2"/>
          <c:order val="2"/>
          <c:tx>
            <c:strRef>
              <c:f>Half PET</c:f>
              <c:strCache>
                <c:ptCount val="1"/>
                <c:pt idx="0">
                  <c:v>Half PET</c:v>
                </c:pt>
              </c:strCache>
            </c:strRef>
          </c:tx>
          <c:spPr>
            <a:ln w="19050" cap="sq">
              <a:solidFill>
                <a:srgbClr val="00B050"/>
              </a:solidFill>
              <a:prstDash val="sysDash"/>
              <a:round/>
            </a:ln>
            <a:effectLst/>
          </c:spPr>
          <c:marker>
            <c:symbol val="none"/>
          </c:marker>
          <c:dLbls>
            <c:delete val="1"/>
          </c:dLbls>
          <c:val>
            <c:numRef>
              <c:f>Sheet1!$G$218:$G$270</c:f>
              <c:numCache>
                <c:formatCode>General</c:formatCode>
                <c:ptCount val="53"/>
                <c:pt idx="0">
                  <c:v>8.1678727522043</c:v>
                </c:pt>
                <c:pt idx="1">
                  <c:v>8.1192690608581</c:v>
                </c:pt>
                <c:pt idx="2">
                  <c:v>8.22790391127505</c:v>
                </c:pt>
                <c:pt idx="3">
                  <c:v>8.45535857504155</c:v>
                </c:pt>
                <c:pt idx="4">
                  <c:v>8.33619954021025</c:v>
                </c:pt>
                <c:pt idx="5">
                  <c:v>8.2008164949948</c:v>
                </c:pt>
                <c:pt idx="6">
                  <c:v>8.36521265152705</c:v>
                </c:pt>
                <c:pt idx="7">
                  <c:v>8.49562141747415</c:v>
                </c:pt>
                <c:pt idx="8">
                  <c:v>8.3784712750251</c:v>
                </c:pt>
                <c:pt idx="9">
                  <c:v>8.3458833198643</c:v>
                </c:pt>
                <c:pt idx="10">
                  <c:v>7.763865750211</c:v>
                </c:pt>
                <c:pt idx="11">
                  <c:v>7.7546866784565</c:v>
                </c:pt>
                <c:pt idx="12">
                  <c:v>7.41240480266985</c:v>
                </c:pt>
                <c:pt idx="13">
                  <c:v>7.28002782554245</c:v>
                </c:pt>
                <c:pt idx="14">
                  <c:v>7.17845984079985</c:v>
                </c:pt>
                <c:pt idx="15">
                  <c:v>6.1790145218558</c:v>
                </c:pt>
                <c:pt idx="16">
                  <c:v>5.9283411598136</c:v>
                </c:pt>
                <c:pt idx="17">
                  <c:v>5.8067040448948</c:v>
                </c:pt>
                <c:pt idx="18">
                  <c:v>5.71610955506705</c:v>
                </c:pt>
                <c:pt idx="19">
                  <c:v>5.95462187309125</c:v>
                </c:pt>
                <c:pt idx="20">
                  <c:v>6.0203026521878</c:v>
                </c:pt>
                <c:pt idx="21">
                  <c:v>6.08731821034115</c:v>
                </c:pt>
                <c:pt idx="22">
                  <c:v>5.96168361797</c:v>
                </c:pt>
                <c:pt idx="23">
                  <c:v>5.7887675234117</c:v>
                </c:pt>
                <c:pt idx="24">
                  <c:v>6.23231433214335</c:v>
                </c:pt>
                <c:pt idx="25">
                  <c:v>6.7491470798675</c:v>
                </c:pt>
                <c:pt idx="26">
                  <c:v>6.8597190502303</c:v>
                </c:pt>
                <c:pt idx="27">
                  <c:v>6.35313276868525</c:v>
                </c:pt>
                <c:pt idx="28">
                  <c:v>6.49617565683985</c:v>
                </c:pt>
                <c:pt idx="29">
                  <c:v>6.4641651402706</c:v>
                </c:pt>
                <c:pt idx="30">
                  <c:v>7.75203208420315</c:v>
                </c:pt>
                <c:pt idx="31">
                  <c:v>8.292322905941</c:v>
                </c:pt>
                <c:pt idx="32">
                  <c:v>8.09705636093455</c:v>
                </c:pt>
                <c:pt idx="33">
                  <c:v>7.69868885268115</c:v>
                </c:pt>
                <c:pt idx="34">
                  <c:v>8.37302669749355</c:v>
                </c:pt>
                <c:pt idx="35">
                  <c:v>9.2801433320728</c:v>
                </c:pt>
                <c:pt idx="36">
                  <c:v>8.76537919513135</c:v>
                </c:pt>
                <c:pt idx="37">
                  <c:v>9.14936572199875</c:v>
                </c:pt>
                <c:pt idx="38">
                  <c:v>8.7775255653967</c:v>
                </c:pt>
                <c:pt idx="39">
                  <c:v>10.2127256807997</c:v>
                </c:pt>
                <c:pt idx="40">
                  <c:v>9.85076781809745</c:v>
                </c:pt>
                <c:pt idx="41">
                  <c:v>9.9673306926882</c:v>
                </c:pt>
                <c:pt idx="42">
                  <c:v>10.0642204857307</c:v>
                </c:pt>
                <c:pt idx="43">
                  <c:v>10.2824601946824</c:v>
                </c:pt>
                <c:pt idx="44">
                  <c:v>10.0793687906631</c:v>
                </c:pt>
                <c:pt idx="45">
                  <c:v>9.81314197574565</c:v>
                </c:pt>
                <c:pt idx="46">
                  <c:v>9.7697340656507</c:v>
                </c:pt>
                <c:pt idx="47">
                  <c:v>9.48406645649935</c:v>
                </c:pt>
                <c:pt idx="48">
                  <c:v>9.60983777773385</c:v>
                </c:pt>
                <c:pt idx="49">
                  <c:v>9.2234530642616</c:v>
                </c:pt>
                <c:pt idx="50">
                  <c:v>9.3185573923647</c:v>
                </c:pt>
                <c:pt idx="51">
                  <c:v>9.2366114605469</c:v>
                </c:pt>
                <c:pt idx="52">
                  <c:v>9.28642614926255</c:v>
                </c:pt>
              </c:numCache>
            </c:numRef>
          </c:val>
          <c:smooth val="0"/>
        </c:ser>
        <c:dLbls>
          <c:showLegendKey val="0"/>
          <c:showVal val="0"/>
          <c:showCatName val="0"/>
          <c:showSerName val="0"/>
          <c:showPercent val="0"/>
          <c:showBubbleSize val="0"/>
        </c:dLbls>
        <c:marker val="0"/>
        <c:smooth val="0"/>
        <c:axId val="1818816719"/>
        <c:axId val="1818804719"/>
      </c:lineChart>
      <c:catAx>
        <c:axId val="181881671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Weeks</a:t>
                </a:r>
                <a:endParaRPr lang="en-IN"/>
              </a:p>
            </c:rich>
          </c:tx>
          <c:layout>
            <c:manualLayout>
              <c:xMode val="edge"/>
              <c:yMode val="edge"/>
              <c:x val="0.493117891513561"/>
              <c:y val="0.768147419072616"/>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818804719"/>
        <c:crosses val="autoZero"/>
        <c:auto val="1"/>
        <c:lblAlgn val="ctr"/>
        <c:lblOffset val="100"/>
        <c:noMultiLvlLbl val="0"/>
      </c:catAx>
      <c:valAx>
        <c:axId val="1818804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US"/>
                  <a:t>mm</a:t>
                </a:r>
                <a:endParaRPr 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818816719"/>
        <c:crosses val="autoZero"/>
        <c:crossBetween val="between"/>
      </c:valAx>
      <c:spPr>
        <a:solidFill>
          <a:schemeClr val="tx1">
            <a:lumMod val="20000"/>
            <a:lumOff val="80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c18a06f9-eda6-43f1-ab50-d1c0b8b11122}"/>
      </c:ext>
    </c:extLst>
  </c:chart>
  <c:spPr>
    <a:noFill/>
    <a:ln>
      <a:noFill/>
    </a:ln>
    <a:effectLst/>
  </c:spPr>
  <c:txPr>
    <a:bodyPr/>
    <a:lstStyle/>
    <a:p>
      <a:pPr>
        <a:defRPr lang="en-US"/>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scatterChart>
        <c:scatterStyle val="lineMarker"/>
        <c:varyColors val="0"/>
        <c:ser>
          <c:idx val="0"/>
          <c:order val="0"/>
          <c:tx>
            <c:strRef>
              <c:f>MAI 2070</c:f>
              <c:strCache>
                <c:ptCount val="1"/>
                <c:pt idx="0">
                  <c:v>MAI 2070</c:v>
                </c:pt>
              </c:strCache>
            </c:strRef>
          </c:tx>
          <c:spPr>
            <a:ln w="19050" cap="rnd">
              <a:solidFill>
                <a:schemeClr val="accent1">
                  <a:lumMod val="10000"/>
                </a:schemeClr>
              </a:solidFill>
              <a:round/>
            </a:ln>
            <a:effectLst/>
          </c:spPr>
          <c:marker>
            <c:symbol val="none"/>
          </c:marker>
          <c:dLbls>
            <c:delete val="1"/>
          </c:dLbls>
          <c:xVal>
            <c:numRef>
              <c:f>Sheet1!$C$272:$C$325</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xVal>
          <c:yVal>
            <c:numRef>
              <c:f>Sheet1!$E$272:$E$325</c:f>
              <c:numCache>
                <c:formatCode>General</c:formatCode>
                <c:ptCount val="54"/>
                <c:pt idx="0">
                  <c:v>0.795772885474815</c:v>
                </c:pt>
                <c:pt idx="1">
                  <c:v>0.897127871847701</c:v>
                </c:pt>
                <c:pt idx="2">
                  <c:v>0.727810226762101</c:v>
                </c:pt>
                <c:pt idx="3">
                  <c:v>0.682863657738595</c:v>
                </c:pt>
                <c:pt idx="4">
                  <c:v>0.642426205972552</c:v>
                </c:pt>
                <c:pt idx="5">
                  <c:v>0.603719175923661</c:v>
                </c:pt>
                <c:pt idx="6">
                  <c:v>0.564976530841454</c:v>
                </c:pt>
                <c:pt idx="7">
                  <c:v>0.660626491860569</c:v>
                </c:pt>
                <c:pt idx="8">
                  <c:v>0.503316153250334</c:v>
                </c:pt>
                <c:pt idx="9">
                  <c:v>0.470199310462818</c:v>
                </c:pt>
                <c:pt idx="10">
                  <c:v>0.43667705622266</c:v>
                </c:pt>
                <c:pt idx="11">
                  <c:v>0.403933120731989</c:v>
                </c:pt>
                <c:pt idx="12">
                  <c:v>0.372331142588118</c:v>
                </c:pt>
                <c:pt idx="13">
                  <c:v>0.343486874883235</c:v>
                </c:pt>
                <c:pt idx="14">
                  <c:v>0.316279400296417</c:v>
                </c:pt>
                <c:pt idx="15">
                  <c:v>0.28951934361671</c:v>
                </c:pt>
                <c:pt idx="16">
                  <c:v>0.326256547816326</c:v>
                </c:pt>
                <c:pt idx="17">
                  <c:v>0.29498953629452</c:v>
                </c:pt>
                <c:pt idx="18">
                  <c:v>0.221990442668988</c:v>
                </c:pt>
                <c:pt idx="19">
                  <c:v>0.201590832683137</c:v>
                </c:pt>
                <c:pt idx="20">
                  <c:v>0.228927874512767</c:v>
                </c:pt>
                <c:pt idx="21">
                  <c:v>0.316079468334136</c:v>
                </c:pt>
                <c:pt idx="22">
                  <c:v>0.316579937598808</c:v>
                </c:pt>
                <c:pt idx="23">
                  <c:v>0.142035506245791</c:v>
                </c:pt>
                <c:pt idx="24">
                  <c:v>0.360984091644051</c:v>
                </c:pt>
                <c:pt idx="25">
                  <c:v>1</c:v>
                </c:pt>
                <c:pt idx="26">
                  <c:v>0.369362529436431</c:v>
                </c:pt>
                <c:pt idx="27">
                  <c:v>1</c:v>
                </c:pt>
                <c:pt idx="28">
                  <c:v>0.33082778589463</c:v>
                </c:pt>
                <c:pt idx="29">
                  <c:v>1</c:v>
                </c:pt>
                <c:pt idx="30">
                  <c:v>1</c:v>
                </c:pt>
                <c:pt idx="31">
                  <c:v>1</c:v>
                </c:pt>
                <c:pt idx="32">
                  <c:v>0.825272551839</c:v>
                </c:pt>
                <c:pt idx="33">
                  <c:v>1</c:v>
                </c:pt>
                <c:pt idx="34">
                  <c:v>1</c:v>
                </c:pt>
                <c:pt idx="35">
                  <c:v>1</c:v>
                </c:pt>
                <c:pt idx="36">
                  <c:v>1</c:v>
                </c:pt>
                <c:pt idx="37">
                  <c:v>1</c:v>
                </c:pt>
                <c:pt idx="38">
                  <c:v>1</c:v>
                </c:pt>
                <c:pt idx="39">
                  <c:v>1</c:v>
                </c:pt>
                <c:pt idx="40">
                  <c:v>1</c:v>
                </c:pt>
                <c:pt idx="41">
                  <c:v>1</c:v>
                </c:pt>
                <c:pt idx="42">
                  <c:v>0.67052974938822</c:v>
                </c:pt>
                <c:pt idx="43">
                  <c:v>0.949359931203</c:v>
                </c:pt>
                <c:pt idx="44">
                  <c:v>1</c:v>
                </c:pt>
                <c:pt idx="45">
                  <c:v>1</c:v>
                </c:pt>
                <c:pt idx="46">
                  <c:v>0.73997526857927</c:v>
                </c:pt>
                <c:pt idx="47">
                  <c:v>0.61745869475512</c:v>
                </c:pt>
                <c:pt idx="48">
                  <c:v>0.7207238900214</c:v>
                </c:pt>
                <c:pt idx="49">
                  <c:v>0.72337819115786</c:v>
                </c:pt>
                <c:pt idx="50">
                  <c:v>0.60266162777</c:v>
                </c:pt>
                <c:pt idx="51">
                  <c:v>0.962913871824</c:v>
                </c:pt>
                <c:pt idx="52">
                  <c:v>0.96742010874525</c:v>
                </c:pt>
                <c:pt idx="53">
                  <c:v>0.911176320384846</c:v>
                </c:pt>
              </c:numCache>
            </c:numRef>
          </c:yVal>
          <c:smooth val="0"/>
        </c:ser>
        <c:dLbls>
          <c:showLegendKey val="0"/>
          <c:showVal val="0"/>
          <c:showCatName val="0"/>
          <c:showSerName val="0"/>
          <c:showPercent val="0"/>
          <c:showBubbleSize val="0"/>
        </c:dLbls>
        <c:axId val="407527391"/>
        <c:axId val="407537471"/>
      </c:scatterChart>
      <c:valAx>
        <c:axId val="40752739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7537471"/>
        <c:crosses val="autoZero"/>
        <c:crossBetween val="midCat"/>
      </c:valAx>
      <c:valAx>
        <c:axId val="4075374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7527391"/>
        <c:crosses val="autoZero"/>
        <c:crossBetween val="midCat"/>
      </c:valAx>
      <c:spPr>
        <a:solidFill>
          <a:schemeClr val="bg1">
            <a:lumMod val="7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d35ad622-67ea-4808-8384-11bddd9f0cf3}"/>
      </c:ext>
    </c:extLst>
  </c:chart>
  <c:spPr>
    <a:noFill/>
    <a:ln>
      <a:noFill/>
    </a:ln>
    <a:effectLst/>
  </c:spPr>
  <c:txPr>
    <a:bodyPr/>
    <a:lstStyle/>
    <a:p>
      <a:pPr>
        <a:defRPr lang="en-US"/>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PET with Precipitation 2070</a:t>
            </a:r>
            <a:endParaRPr lang="en-IN" sz="1400" b="0" i="0" u="none" strike="noStrike" kern="1200" spc="0" baseline="0">
              <a:solidFill>
                <a:sysClr val="windowText" lastClr="000000">
                  <a:lumMod val="65000"/>
                  <a:lumOff val="35000"/>
                </a:sysClr>
              </a:solidFill>
            </a:endParaRPr>
          </a:p>
        </c:rich>
      </c:tx>
      <c:layout/>
      <c:overlay val="0"/>
      <c:spPr>
        <a:noFill/>
        <a:ln>
          <a:noFill/>
        </a:ln>
        <a:effectLst/>
      </c:spPr>
    </c:title>
    <c:autoTitleDeleted val="0"/>
    <c:plotArea>
      <c:layout>
        <c:manualLayout>
          <c:layoutTarget val="inner"/>
          <c:xMode val="edge"/>
          <c:yMode val="edge"/>
          <c:x val="0.132025371828521"/>
          <c:y val="0.236111111111111"/>
          <c:w val="0.767087707786527"/>
          <c:h val="0.550586176727909"/>
        </c:manualLayout>
      </c:layout>
      <c:lineChart>
        <c:grouping val="standard"/>
        <c:varyColors val="0"/>
        <c:ser>
          <c:idx val="5"/>
          <c:order val="0"/>
          <c:tx>
            <c:strRef>
              <c:f>Half PET</c:f>
              <c:strCache>
                <c:ptCount val="1"/>
                <c:pt idx="0">
                  <c:v>Half PET</c:v>
                </c:pt>
              </c:strCache>
            </c:strRef>
          </c:tx>
          <c:spPr>
            <a:ln w="19050" cap="sq">
              <a:solidFill>
                <a:srgbClr val="00B050"/>
              </a:solidFill>
              <a:prstDash val="sysDash"/>
              <a:round/>
            </a:ln>
            <a:effectLst/>
          </c:spPr>
          <c:marker>
            <c:symbol val="none"/>
          </c:marker>
          <c:dLbls>
            <c:delete val="1"/>
          </c:dLbls>
          <c:cat>
            <c:numRef>
              <c:f>Sheet1!$C$272:$C$325</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Sheet1!$G$272:$G$325</c:f>
              <c:numCache>
                <c:formatCode>General</c:formatCode>
                <c:ptCount val="54"/>
                <c:pt idx="0">
                  <c:v>8.94432325212905</c:v>
                </c:pt>
                <c:pt idx="1">
                  <c:v>9.0156861765083</c:v>
                </c:pt>
                <c:pt idx="2">
                  <c:v>9.0537021514819</c:v>
                </c:pt>
                <c:pt idx="3">
                  <c:v>9.06575850918335</c:v>
                </c:pt>
                <c:pt idx="4">
                  <c:v>9.23521854249505</c:v>
                </c:pt>
                <c:pt idx="5">
                  <c:v>8.46561699728715</c:v>
                </c:pt>
                <c:pt idx="6">
                  <c:v>8.4946610198286</c:v>
                </c:pt>
                <c:pt idx="7">
                  <c:v>8.2902917200192</c:v>
                </c:pt>
                <c:pt idx="8">
                  <c:v>8.666089213835</c:v>
                </c:pt>
                <c:pt idx="9">
                  <c:v>8.3277558697769</c:v>
                </c:pt>
                <c:pt idx="10">
                  <c:v>7.857892447842</c:v>
                </c:pt>
                <c:pt idx="11">
                  <c:v>8.3420303744954</c:v>
                </c:pt>
                <c:pt idx="12">
                  <c:v>7.8995923681481</c:v>
                </c:pt>
                <c:pt idx="13">
                  <c:v>8.22242301092075</c:v>
                </c:pt>
                <c:pt idx="14">
                  <c:v>7.9656622046943</c:v>
                </c:pt>
                <c:pt idx="15">
                  <c:v>7.2298154350216</c:v>
                </c:pt>
                <c:pt idx="16">
                  <c:v>7.37796289541375</c:v>
                </c:pt>
                <c:pt idx="17">
                  <c:v>7.3981867968652</c:v>
                </c:pt>
                <c:pt idx="18">
                  <c:v>7.1471052453762</c:v>
                </c:pt>
                <c:pt idx="19">
                  <c:v>6.68813067010555</c:v>
                </c:pt>
                <c:pt idx="20">
                  <c:v>6.46114869391825</c:v>
                </c:pt>
                <c:pt idx="21">
                  <c:v>6.3858150432041</c:v>
                </c:pt>
                <c:pt idx="22">
                  <c:v>6.39131405239945</c:v>
                </c:pt>
                <c:pt idx="23">
                  <c:v>6.4028192138156</c:v>
                </c:pt>
                <c:pt idx="24">
                  <c:v>6.2234416228148</c:v>
                </c:pt>
                <c:pt idx="25">
                  <c:v>6.01135636819245</c:v>
                </c:pt>
                <c:pt idx="26">
                  <c:v>6.45094611765805</c:v>
                </c:pt>
                <c:pt idx="27">
                  <c:v>6.2964366036363</c:v>
                </c:pt>
                <c:pt idx="28">
                  <c:v>5.90826800916215</c:v>
                </c:pt>
                <c:pt idx="29">
                  <c:v>6.5267013492495</c:v>
                </c:pt>
                <c:pt idx="30">
                  <c:v>6.74065545027345</c:v>
                </c:pt>
                <c:pt idx="31">
                  <c:v>6.92035660958305</c:v>
                </c:pt>
                <c:pt idx="32">
                  <c:v>6.3171601904526</c:v>
                </c:pt>
                <c:pt idx="33">
                  <c:v>7.30643786727635</c:v>
                </c:pt>
                <c:pt idx="34">
                  <c:v>7.4883546810701</c:v>
                </c:pt>
                <c:pt idx="35">
                  <c:v>8.1086261907539</c:v>
                </c:pt>
                <c:pt idx="36">
                  <c:v>8.1855572933899</c:v>
                </c:pt>
                <c:pt idx="37">
                  <c:v>7.9380627577426</c:v>
                </c:pt>
                <c:pt idx="38">
                  <c:v>8.57528512017685</c:v>
                </c:pt>
                <c:pt idx="39">
                  <c:v>9.1134241269413</c:v>
                </c:pt>
                <c:pt idx="40">
                  <c:v>9.4101612397646</c:v>
                </c:pt>
                <c:pt idx="41">
                  <c:v>9.3773867491675</c:v>
                </c:pt>
                <c:pt idx="42">
                  <c:v>9.2917713801497</c:v>
                </c:pt>
                <c:pt idx="43">
                  <c:v>9.99844019101555</c:v>
                </c:pt>
                <c:pt idx="44">
                  <c:v>10.0281329799646</c:v>
                </c:pt>
                <c:pt idx="45">
                  <c:v>9.6990148497271</c:v>
                </c:pt>
                <c:pt idx="46">
                  <c:v>9.54216541507395</c:v>
                </c:pt>
                <c:pt idx="47">
                  <c:v>9.7311376329895</c:v>
                </c:pt>
                <c:pt idx="48">
                  <c:v>10.3278551930424</c:v>
                </c:pt>
                <c:pt idx="49">
                  <c:v>9.9000449769276</c:v>
                </c:pt>
                <c:pt idx="50">
                  <c:v>10.0522182579969</c:v>
                </c:pt>
                <c:pt idx="51">
                  <c:v>10.1883524532305</c:v>
                </c:pt>
                <c:pt idx="52">
                  <c:v>9.8035337362336</c:v>
                </c:pt>
                <c:pt idx="53">
                  <c:v>9.7113860103562</c:v>
                </c:pt>
              </c:numCache>
            </c:numRef>
          </c:val>
          <c:smooth val="0"/>
        </c:ser>
        <c:ser>
          <c:idx val="6"/>
          <c:order val="1"/>
          <c:tx>
            <c:strRef>
              <c:f>P</c:f>
              <c:strCache>
                <c:ptCount val="1"/>
                <c:pt idx="0">
                  <c:v>P</c:v>
                </c:pt>
              </c:strCache>
            </c:strRef>
          </c:tx>
          <c:spPr>
            <a:ln w="19050" cap="rnd">
              <a:solidFill>
                <a:schemeClr val="accent1">
                  <a:lumMod val="10000"/>
                </a:schemeClr>
              </a:solidFill>
              <a:round/>
            </a:ln>
            <a:effectLst/>
          </c:spPr>
          <c:marker>
            <c:symbol val="none"/>
          </c:marker>
          <c:dLbls>
            <c:delete val="1"/>
          </c:dLbls>
          <c:cat>
            <c:numRef>
              <c:f>Sheet1!$C$272:$C$325</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Sheet1!$H$272:$H$325</c:f>
              <c:numCache>
                <c:formatCode>General</c:formatCode>
                <c:ptCount val="54"/>
                <c:pt idx="0">
                  <c:v>0.98</c:v>
                </c:pt>
                <c:pt idx="1">
                  <c:v>6.84</c:v>
                </c:pt>
                <c:pt idx="2">
                  <c:v>5.89</c:v>
                </c:pt>
                <c:pt idx="3">
                  <c:v>3.809</c:v>
                </c:pt>
                <c:pt idx="4">
                  <c:v>2.9</c:v>
                </c:pt>
                <c:pt idx="5">
                  <c:v>5.09</c:v>
                </c:pt>
                <c:pt idx="6">
                  <c:v>3.09</c:v>
                </c:pt>
                <c:pt idx="7">
                  <c:v>3.79</c:v>
                </c:pt>
                <c:pt idx="8">
                  <c:v>4.32</c:v>
                </c:pt>
                <c:pt idx="9">
                  <c:v>1.43</c:v>
                </c:pt>
                <c:pt idx="10">
                  <c:v>8.33</c:v>
                </c:pt>
                <c:pt idx="11">
                  <c:v>7.29</c:v>
                </c:pt>
                <c:pt idx="12">
                  <c:v>5.38</c:v>
                </c:pt>
                <c:pt idx="13">
                  <c:v>2.0989</c:v>
                </c:pt>
                <c:pt idx="14">
                  <c:v>2.0383</c:v>
                </c:pt>
                <c:pt idx="15">
                  <c:v>1.029</c:v>
                </c:pt>
                <c:pt idx="16">
                  <c:v>1.57</c:v>
                </c:pt>
                <c:pt idx="17">
                  <c:v>1.29</c:v>
                </c:pt>
                <c:pt idx="18">
                  <c:v>1.3839</c:v>
                </c:pt>
                <c:pt idx="19">
                  <c:v>1.392</c:v>
                </c:pt>
                <c:pt idx="20">
                  <c:v>1.13</c:v>
                </c:pt>
                <c:pt idx="21">
                  <c:v>3.46</c:v>
                </c:pt>
                <c:pt idx="22">
                  <c:v>3.65</c:v>
                </c:pt>
                <c:pt idx="23">
                  <c:v>4.202</c:v>
                </c:pt>
                <c:pt idx="24">
                  <c:v>5.48</c:v>
                </c:pt>
                <c:pt idx="25">
                  <c:v>26.88</c:v>
                </c:pt>
                <c:pt idx="26">
                  <c:v>5.61</c:v>
                </c:pt>
                <c:pt idx="27">
                  <c:v>10.87</c:v>
                </c:pt>
                <c:pt idx="28">
                  <c:v>3.6</c:v>
                </c:pt>
                <c:pt idx="29">
                  <c:v>87</c:v>
                </c:pt>
                <c:pt idx="30">
                  <c:v>92</c:v>
                </c:pt>
                <c:pt idx="31">
                  <c:v>63.49</c:v>
                </c:pt>
                <c:pt idx="32">
                  <c:v>14.61</c:v>
                </c:pt>
                <c:pt idx="33">
                  <c:v>51.67</c:v>
                </c:pt>
                <c:pt idx="34">
                  <c:v>53.1</c:v>
                </c:pt>
                <c:pt idx="35">
                  <c:v>73.2</c:v>
                </c:pt>
                <c:pt idx="36">
                  <c:v>62</c:v>
                </c:pt>
                <c:pt idx="37">
                  <c:v>97.7</c:v>
                </c:pt>
                <c:pt idx="38">
                  <c:v>88.129</c:v>
                </c:pt>
                <c:pt idx="39">
                  <c:v>81.28</c:v>
                </c:pt>
                <c:pt idx="40">
                  <c:v>76.29</c:v>
                </c:pt>
                <c:pt idx="41">
                  <c:v>62.78</c:v>
                </c:pt>
                <c:pt idx="42">
                  <c:v>10.11</c:v>
                </c:pt>
                <c:pt idx="43">
                  <c:v>7.97</c:v>
                </c:pt>
                <c:pt idx="44">
                  <c:v>8.29</c:v>
                </c:pt>
                <c:pt idx="45">
                  <c:v>14.19</c:v>
                </c:pt>
                <c:pt idx="46">
                  <c:v>1.93</c:v>
                </c:pt>
                <c:pt idx="47">
                  <c:v>6.83</c:v>
                </c:pt>
                <c:pt idx="48">
                  <c:v>0.202</c:v>
                </c:pt>
                <c:pt idx="49">
                  <c:v>0.438</c:v>
                </c:pt>
                <c:pt idx="50">
                  <c:v>0.39</c:v>
                </c:pt>
                <c:pt idx="51">
                  <c:v>0.2902</c:v>
                </c:pt>
                <c:pt idx="52">
                  <c:v>0.4738</c:v>
                </c:pt>
                <c:pt idx="53">
                  <c:v>0.239</c:v>
                </c:pt>
              </c:numCache>
            </c:numRef>
          </c:val>
          <c:smooth val="0"/>
        </c:ser>
        <c:ser>
          <c:idx val="0"/>
          <c:order val="2"/>
          <c:tx>
            <c:strRef>
              <c:f>PET</c:f>
              <c:strCache>
                <c:ptCount val="1"/>
                <c:pt idx="0">
                  <c:v>PET</c:v>
                </c:pt>
              </c:strCache>
            </c:strRef>
          </c:tx>
          <c:spPr>
            <a:ln w="19050" cap="rnd">
              <a:solidFill>
                <a:schemeClr val="accent5">
                  <a:lumMod val="75000"/>
                </a:schemeClr>
              </a:solidFill>
              <a:round/>
            </a:ln>
            <a:effectLst/>
          </c:spPr>
          <c:marker>
            <c:symbol val="none"/>
          </c:marker>
          <c:dLbls>
            <c:delete val="1"/>
          </c:dLbls>
          <c:val>
            <c:numRef>
              <c:f>Sheet1!$F$272:$F$325</c:f>
              <c:numCache>
                <c:formatCode>General</c:formatCode>
                <c:ptCount val="54"/>
                <c:pt idx="0">
                  <c:v>17.8886465042581</c:v>
                </c:pt>
                <c:pt idx="1">
                  <c:v>18.0313723530166</c:v>
                </c:pt>
                <c:pt idx="2">
                  <c:v>18.1074043029638</c:v>
                </c:pt>
                <c:pt idx="3">
                  <c:v>18.1315170183667</c:v>
                </c:pt>
                <c:pt idx="4">
                  <c:v>18.4704370849901</c:v>
                </c:pt>
                <c:pt idx="5">
                  <c:v>16.9312339945743</c:v>
                </c:pt>
                <c:pt idx="6">
                  <c:v>16.9893220396572</c:v>
                </c:pt>
                <c:pt idx="7">
                  <c:v>16.5805834400384</c:v>
                </c:pt>
                <c:pt idx="8">
                  <c:v>17.33217842767</c:v>
                </c:pt>
                <c:pt idx="9">
                  <c:v>16.6555117395538</c:v>
                </c:pt>
                <c:pt idx="10">
                  <c:v>15.715784895684</c:v>
                </c:pt>
                <c:pt idx="11">
                  <c:v>16.6840607489908</c:v>
                </c:pt>
                <c:pt idx="12">
                  <c:v>15.7991847362962</c:v>
                </c:pt>
                <c:pt idx="13">
                  <c:v>16.4448460218415</c:v>
                </c:pt>
                <c:pt idx="14">
                  <c:v>15.9313244093886</c:v>
                </c:pt>
                <c:pt idx="15">
                  <c:v>14.4596308700432</c:v>
                </c:pt>
                <c:pt idx="16">
                  <c:v>14.7559257908275</c:v>
                </c:pt>
                <c:pt idx="17">
                  <c:v>14.7963735937304</c:v>
                </c:pt>
                <c:pt idx="18">
                  <c:v>14.2942104907524</c:v>
                </c:pt>
                <c:pt idx="19">
                  <c:v>13.3762613402111</c:v>
                </c:pt>
                <c:pt idx="20">
                  <c:v>12.9222973878365</c:v>
                </c:pt>
                <c:pt idx="21">
                  <c:v>12.7716300864082</c:v>
                </c:pt>
                <c:pt idx="22">
                  <c:v>12.7826281047989</c:v>
                </c:pt>
                <c:pt idx="23">
                  <c:v>12.8056384276312</c:v>
                </c:pt>
                <c:pt idx="24">
                  <c:v>12.4468832456296</c:v>
                </c:pt>
                <c:pt idx="25">
                  <c:v>12.0227127363849</c:v>
                </c:pt>
                <c:pt idx="26">
                  <c:v>12.9018922353161</c:v>
                </c:pt>
                <c:pt idx="27">
                  <c:v>12.5928732072726</c:v>
                </c:pt>
                <c:pt idx="28">
                  <c:v>11.8165360183243</c:v>
                </c:pt>
                <c:pt idx="29">
                  <c:v>13.053402698499</c:v>
                </c:pt>
                <c:pt idx="30">
                  <c:v>13.4813109005469</c:v>
                </c:pt>
                <c:pt idx="31">
                  <c:v>13.8407132191661</c:v>
                </c:pt>
                <c:pt idx="32">
                  <c:v>12.6343203809052</c:v>
                </c:pt>
                <c:pt idx="33">
                  <c:v>14.6128757345527</c:v>
                </c:pt>
                <c:pt idx="34">
                  <c:v>14.9767093621402</c:v>
                </c:pt>
                <c:pt idx="35">
                  <c:v>16.2172523815078</c:v>
                </c:pt>
                <c:pt idx="36">
                  <c:v>16.3711145867798</c:v>
                </c:pt>
                <c:pt idx="37">
                  <c:v>15.8761255154852</c:v>
                </c:pt>
                <c:pt idx="38">
                  <c:v>17.1505702403537</c:v>
                </c:pt>
                <c:pt idx="39">
                  <c:v>18.2268482538826</c:v>
                </c:pt>
                <c:pt idx="40">
                  <c:v>18.8203224795292</c:v>
                </c:pt>
                <c:pt idx="41">
                  <c:v>18.754773498335</c:v>
                </c:pt>
                <c:pt idx="42">
                  <c:v>18.5835427602994</c:v>
                </c:pt>
                <c:pt idx="43">
                  <c:v>19.9968803820311</c:v>
                </c:pt>
                <c:pt idx="44">
                  <c:v>20.0562659599293</c:v>
                </c:pt>
                <c:pt idx="45">
                  <c:v>19.3980296994542</c:v>
                </c:pt>
                <c:pt idx="46">
                  <c:v>19.0843308301479</c:v>
                </c:pt>
                <c:pt idx="47">
                  <c:v>19.462275265979</c:v>
                </c:pt>
                <c:pt idx="48">
                  <c:v>20.6557103860848</c:v>
                </c:pt>
                <c:pt idx="49">
                  <c:v>19.8000899538552</c:v>
                </c:pt>
                <c:pt idx="50">
                  <c:v>20.1044365159938</c:v>
                </c:pt>
                <c:pt idx="51">
                  <c:v>20.376704906461</c:v>
                </c:pt>
                <c:pt idx="52">
                  <c:v>19.6070674724672</c:v>
                </c:pt>
                <c:pt idx="53">
                  <c:v>19.4227720207124</c:v>
                </c:pt>
              </c:numCache>
            </c:numRef>
          </c:val>
          <c:smooth val="0"/>
        </c:ser>
        <c:dLbls>
          <c:showLegendKey val="0"/>
          <c:showVal val="0"/>
          <c:showCatName val="0"/>
          <c:showSerName val="0"/>
          <c:showPercent val="0"/>
          <c:showBubbleSize val="0"/>
        </c:dLbls>
        <c:marker val="0"/>
        <c:smooth val="0"/>
        <c:axId val="1818815279"/>
        <c:axId val="1818815759"/>
      </c:lineChart>
      <c:catAx>
        <c:axId val="181881527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Weeks</a:t>
                </a:r>
                <a:endParaRPr lang="en-IN"/>
              </a:p>
            </c:rich>
          </c:tx>
          <c:layout>
            <c:manualLayout>
              <c:xMode val="edge"/>
              <c:yMode val="edge"/>
              <c:x val="0.448388670166229"/>
              <c:y val="0.852430008748906"/>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818815759"/>
        <c:crosses val="autoZero"/>
        <c:auto val="1"/>
        <c:lblAlgn val="ctr"/>
        <c:lblOffset val="100"/>
        <c:noMultiLvlLbl val="0"/>
      </c:catAx>
      <c:valAx>
        <c:axId val="18188157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mm </a:t>
                </a:r>
                <a:endParaRPr lang="en-I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818815279"/>
        <c:crosses val="autoZero"/>
        <c:crossBetween val="between"/>
      </c:valAx>
      <c:spPr>
        <a:solidFill>
          <a:schemeClr val="tx1">
            <a:lumMod val="20000"/>
            <a:lumOff val="80000"/>
          </a:schemeClr>
        </a:solidFill>
        <a:ln>
          <a:noFill/>
        </a:ln>
        <a:effectLst/>
      </c:spPr>
    </c:plotArea>
    <c:legend>
      <c:legendPos val="b"/>
      <c:layout>
        <c:manualLayout>
          <c:xMode val="edge"/>
          <c:yMode val="edge"/>
          <c:x val="0.262049431321085"/>
          <c:y val="0.921874453193351"/>
          <c:w val="0.475900918635171"/>
          <c:h val="0.0781255468066492"/>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0e41109d-dc75-485e-a483-e876dde61c1e}"/>
      </c:ext>
    </c:extLst>
  </c:chart>
  <c:spPr>
    <a:noFill/>
    <a:ln>
      <a:noFill/>
    </a:ln>
    <a:effectLst/>
  </c:spPr>
  <c:txPr>
    <a:bodyPr/>
    <a:lstStyle/>
    <a:p>
      <a:pPr>
        <a:defRPr lang="en-US"/>
      </a:pP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scatterChart>
        <c:scatterStyle val="lineMarker"/>
        <c:varyColors val="0"/>
        <c:ser>
          <c:idx val="0"/>
          <c:order val="0"/>
          <c:tx>
            <c:strRef>
              <c:f>MAI 2080</c:f>
              <c:strCache>
                <c:ptCount val="1"/>
                <c:pt idx="0">
                  <c:v>MAI 2080</c:v>
                </c:pt>
              </c:strCache>
            </c:strRef>
          </c:tx>
          <c:spPr>
            <a:ln w="19050" cap="rnd">
              <a:solidFill>
                <a:schemeClr val="accent1">
                  <a:lumMod val="10000"/>
                </a:schemeClr>
              </a:solidFill>
              <a:round/>
            </a:ln>
            <a:effectLst/>
          </c:spPr>
          <c:marker>
            <c:symbol val="none"/>
          </c:marker>
          <c:dLbls>
            <c:delete val="1"/>
          </c:dLbls>
          <c:xVal>
            <c:numRef>
              <c:f>Sheet1!$C$326:$C$379</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xVal>
          <c:yVal>
            <c:numRef>
              <c:f>Sheet1!$E$326:$E$379</c:f>
              <c:numCache>
                <c:formatCode>General</c:formatCode>
                <c:ptCount val="54"/>
                <c:pt idx="0">
                  <c:v>0.990827576326924</c:v>
                </c:pt>
                <c:pt idx="1">
                  <c:v>0.931684195976256</c:v>
                </c:pt>
                <c:pt idx="2">
                  <c:v>0.879190421348603</c:v>
                </c:pt>
                <c:pt idx="3">
                  <c:v>0.828270013495864</c:v>
                </c:pt>
                <c:pt idx="4">
                  <c:v>0.778497039825145</c:v>
                </c:pt>
                <c:pt idx="5">
                  <c:v>0.730924027858671</c:v>
                </c:pt>
                <c:pt idx="6">
                  <c:v>0.685817335850153</c:v>
                </c:pt>
                <c:pt idx="7">
                  <c:v>0.641698432493482</c:v>
                </c:pt>
                <c:pt idx="8">
                  <c:v>0.599699228287481</c:v>
                </c:pt>
                <c:pt idx="9">
                  <c:v>0.558297378938828</c:v>
                </c:pt>
                <c:pt idx="10">
                  <c:v>0.517455011234273</c:v>
                </c:pt>
                <c:pt idx="11">
                  <c:v>0.479761591132187</c:v>
                </c:pt>
                <c:pt idx="12">
                  <c:v>0.445381458736745</c:v>
                </c:pt>
                <c:pt idx="13">
                  <c:v>0.410513262094195</c:v>
                </c:pt>
                <c:pt idx="14">
                  <c:v>0.375402189676413</c:v>
                </c:pt>
                <c:pt idx="15">
                  <c:v>0.343168159799347</c:v>
                </c:pt>
                <c:pt idx="16">
                  <c:v>0.313006724364584</c:v>
                </c:pt>
                <c:pt idx="17">
                  <c:v>0.284604948849705</c:v>
                </c:pt>
                <c:pt idx="18">
                  <c:v>0.257770262950391</c:v>
                </c:pt>
                <c:pt idx="19">
                  <c:v>0.233043705510932</c:v>
                </c:pt>
                <c:pt idx="20">
                  <c:v>0.381613899153024</c:v>
                </c:pt>
                <c:pt idx="21">
                  <c:v>0.24316921095861</c:v>
                </c:pt>
                <c:pt idx="22">
                  <c:v>0.373592992078838</c:v>
                </c:pt>
                <c:pt idx="23">
                  <c:v>1</c:v>
                </c:pt>
                <c:pt idx="24">
                  <c:v>0.580715863032967</c:v>
                </c:pt>
                <c:pt idx="25">
                  <c:v>0.281672640555241</c:v>
                </c:pt>
                <c:pt idx="26">
                  <c:v>1</c:v>
                </c:pt>
                <c:pt idx="27">
                  <c:v>0.194227921919561</c:v>
                </c:pt>
                <c:pt idx="28">
                  <c:v>1</c:v>
                </c:pt>
                <c:pt idx="29">
                  <c:v>1</c:v>
                </c:pt>
                <c:pt idx="30">
                  <c:v>1</c:v>
                </c:pt>
                <c:pt idx="31">
                  <c:v>1</c:v>
                </c:pt>
                <c:pt idx="32">
                  <c:v>1</c:v>
                </c:pt>
                <c:pt idx="33">
                  <c:v>1</c:v>
                </c:pt>
                <c:pt idx="34">
                  <c:v>1</c:v>
                </c:pt>
                <c:pt idx="35">
                  <c:v>1</c:v>
                </c:pt>
                <c:pt idx="36">
                  <c:v>1</c:v>
                </c:pt>
                <c:pt idx="37">
                  <c:v>1</c:v>
                </c:pt>
                <c:pt idx="38">
                  <c:v>0.973764626853004</c:v>
                </c:pt>
                <c:pt idx="39">
                  <c:v>1</c:v>
                </c:pt>
                <c:pt idx="40">
                  <c:v>0.945957860569761</c:v>
                </c:pt>
                <c:pt idx="41">
                  <c:v>0.864882127310305</c:v>
                </c:pt>
                <c:pt idx="42">
                  <c:v>0.796076316107801</c:v>
                </c:pt>
                <c:pt idx="43">
                  <c:v>0.731777908014725</c:v>
                </c:pt>
                <c:pt idx="44">
                  <c:v>0.674826284473586</c:v>
                </c:pt>
                <c:pt idx="45">
                  <c:v>0.624921581368406</c:v>
                </c:pt>
                <c:pt idx="46">
                  <c:v>0.579406367669935</c:v>
                </c:pt>
                <c:pt idx="47">
                  <c:v>0.537183953885982</c:v>
                </c:pt>
                <c:pt idx="48">
                  <c:v>0.498280210614818</c:v>
                </c:pt>
                <c:pt idx="49">
                  <c:v>0.463886729736784</c:v>
                </c:pt>
                <c:pt idx="50">
                  <c:v>0.434373543088326</c:v>
                </c:pt>
                <c:pt idx="51">
                  <c:v>0.408670100994556</c:v>
                </c:pt>
                <c:pt idx="52">
                  <c:v>0.384775278610413</c:v>
                </c:pt>
                <c:pt idx="53">
                  <c:v>1</c:v>
                </c:pt>
              </c:numCache>
            </c:numRef>
          </c:yVal>
          <c:smooth val="0"/>
        </c:ser>
        <c:dLbls>
          <c:showLegendKey val="0"/>
          <c:showVal val="0"/>
          <c:showCatName val="0"/>
          <c:showSerName val="0"/>
          <c:showPercent val="0"/>
          <c:showBubbleSize val="0"/>
        </c:dLbls>
        <c:axId val="407528351"/>
        <c:axId val="407540831"/>
      </c:scatterChart>
      <c:valAx>
        <c:axId val="4075283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7540831"/>
        <c:crosses val="autoZero"/>
        <c:crossBetween val="midCat"/>
      </c:valAx>
      <c:valAx>
        <c:axId val="407540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7528351"/>
        <c:crosses val="autoZero"/>
        <c:crossBetween val="midCat"/>
      </c:valAx>
      <c:spPr>
        <a:solidFill>
          <a:schemeClr val="bg1">
            <a:lumMod val="75000"/>
          </a:schemeClr>
        </a:solidFill>
        <a:ln>
          <a:noFill/>
        </a:ln>
        <a:effectLst/>
      </c:spPr>
    </c:plotArea>
    <c:plotVisOnly val="1"/>
    <c:dispBlanksAs val="gap"/>
    <c:showDLblsOverMax val="0"/>
    <c:extLst>
      <c:ext uri="{0b15fc19-7d7d-44ad-8c2d-2c3a37ce22c3}">
        <chartProps xmlns="https://web.wps.cn/et/2018/main" chartId="{b764cba8-dff0-43ce-85d5-306e448c6944}"/>
      </c:ext>
    </c:extLst>
  </c:chart>
  <c:spPr>
    <a:noFill/>
    <a:ln>
      <a:noFill/>
    </a:ln>
    <a:effectLst/>
  </c:spPr>
  <c:txPr>
    <a:bodyPr/>
    <a:lstStyle/>
    <a:p>
      <a:pPr>
        <a:defRPr lang="en-US"/>
      </a:pP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PET with Precipitation 2080</a:t>
            </a:r>
            <a:endParaRPr lang="en-IN" sz="1400" b="0" i="0" u="none" strike="noStrike" kern="1200" spc="0" baseline="0">
              <a:solidFill>
                <a:sysClr val="windowText" lastClr="000000">
                  <a:lumMod val="65000"/>
                  <a:lumOff val="35000"/>
                </a:sysClr>
              </a:solidFill>
            </a:endParaRPr>
          </a:p>
        </c:rich>
      </c:tx>
      <c:layout/>
      <c:overlay val="0"/>
      <c:spPr>
        <a:noFill/>
        <a:ln>
          <a:noFill/>
        </a:ln>
        <a:effectLst/>
      </c:spPr>
    </c:title>
    <c:autoTitleDeleted val="0"/>
    <c:plotArea>
      <c:layout/>
      <c:lineChart>
        <c:grouping val="standard"/>
        <c:varyColors val="0"/>
        <c:ser>
          <c:idx val="0"/>
          <c:order val="0"/>
          <c:tx>
            <c:strRef>
              <c:f>PET</c:f>
              <c:strCache>
                <c:ptCount val="1"/>
                <c:pt idx="0">
                  <c:v>PET</c:v>
                </c:pt>
              </c:strCache>
            </c:strRef>
          </c:tx>
          <c:spPr>
            <a:ln w="19050" cap="rnd">
              <a:solidFill>
                <a:schemeClr val="accent5">
                  <a:lumMod val="75000"/>
                </a:schemeClr>
              </a:solidFill>
              <a:round/>
            </a:ln>
            <a:effectLst/>
          </c:spPr>
          <c:marker>
            <c:symbol val="none"/>
          </c:marker>
          <c:dLbls>
            <c:delete val="1"/>
          </c:dLbls>
          <c:cat>
            <c:numRef>
              <c:f>Sheet1!$C$326:$C$379</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Sheet1!$F$326:$F$379</c:f>
              <c:numCache>
                <c:formatCode>General</c:formatCode>
                <c:ptCount val="54"/>
                <c:pt idx="0">
                  <c:v>18.8188165209787</c:v>
                </c:pt>
                <c:pt idx="1">
                  <c:v>18.9474302571634</c:v>
                </c:pt>
                <c:pt idx="2">
                  <c:v>19.4388916971704</c:v>
                </c:pt>
                <c:pt idx="3">
                  <c:v>18.7718503093448</c:v>
                </c:pt>
                <c:pt idx="4">
                  <c:v>18.3508169250889</c:v>
                </c:pt>
                <c:pt idx="5">
                  <c:v>18.0228601945813</c:v>
                </c:pt>
                <c:pt idx="6">
                  <c:v>18.6228067459309</c:v>
                </c:pt>
                <c:pt idx="7">
                  <c:v>18.5928240497629</c:v>
                </c:pt>
                <c:pt idx="8">
                  <c:v>18.0287331676621</c:v>
                </c:pt>
                <c:pt idx="9">
                  <c:v>16.9233727029375</c:v>
                </c:pt>
                <c:pt idx="10">
                  <c:v>16.9009693415093</c:v>
                </c:pt>
                <c:pt idx="11">
                  <c:v>16.6433351208523</c:v>
                </c:pt>
                <c:pt idx="12">
                  <c:v>16.429766081253</c:v>
                </c:pt>
                <c:pt idx="13">
                  <c:v>17.1265914466173</c:v>
                </c:pt>
                <c:pt idx="14">
                  <c:v>16.3278299759261</c:v>
                </c:pt>
                <c:pt idx="15">
                  <c:v>15.4639215300293</c:v>
                </c:pt>
                <c:pt idx="16">
                  <c:v>16.2016767590896</c:v>
                </c:pt>
                <c:pt idx="17">
                  <c:v>16.4309941561275</c:v>
                </c:pt>
                <c:pt idx="18">
                  <c:v>15.8604566053004</c:v>
                </c:pt>
                <c:pt idx="19">
                  <c:v>14.6947889353258</c:v>
                </c:pt>
                <c:pt idx="20">
                  <c:v>14.5764129207856</c:v>
                </c:pt>
                <c:pt idx="21">
                  <c:v>13.8733520540298</c:v>
                </c:pt>
                <c:pt idx="22">
                  <c:v>14.525897021728</c:v>
                </c:pt>
                <c:pt idx="23">
                  <c:v>14.2189894019089</c:v>
                </c:pt>
                <c:pt idx="24">
                  <c:v>13.3214705663648</c:v>
                </c:pt>
                <c:pt idx="25">
                  <c:v>11.498082280671</c:v>
                </c:pt>
                <c:pt idx="26">
                  <c:v>12.8154653450434</c:v>
                </c:pt>
                <c:pt idx="27">
                  <c:v>12.0224513907331</c:v>
                </c:pt>
                <c:pt idx="28">
                  <c:v>11.9352469721613</c:v>
                </c:pt>
                <c:pt idx="29">
                  <c:v>13.08447343035</c:v>
                </c:pt>
                <c:pt idx="30">
                  <c:v>13.195044721461</c:v>
                </c:pt>
                <c:pt idx="31">
                  <c:v>11.405258048782</c:v>
                </c:pt>
                <c:pt idx="32">
                  <c:v>11.7954753397123</c:v>
                </c:pt>
                <c:pt idx="33">
                  <c:v>12.072197991524</c:v>
                </c:pt>
                <c:pt idx="34">
                  <c:v>12.7241436033417</c:v>
                </c:pt>
                <c:pt idx="35">
                  <c:v>12.4957216616709</c:v>
                </c:pt>
                <c:pt idx="36">
                  <c:v>12.9887966422858</c:v>
                </c:pt>
                <c:pt idx="37">
                  <c:v>13.6152899401202</c:v>
                </c:pt>
                <c:pt idx="38">
                  <c:v>13.4590349550258</c:v>
                </c:pt>
                <c:pt idx="39">
                  <c:v>15.1760437083127</c:v>
                </c:pt>
                <c:pt idx="40">
                  <c:v>15.2120809571549</c:v>
                </c:pt>
                <c:pt idx="41">
                  <c:v>15.0390547884708</c:v>
                </c:pt>
                <c:pt idx="42">
                  <c:v>14.7000123317791</c:v>
                </c:pt>
                <c:pt idx="43">
                  <c:v>17.9534030320492</c:v>
                </c:pt>
                <c:pt idx="44">
                  <c:v>17.808550227616</c:v>
                </c:pt>
                <c:pt idx="45">
                  <c:v>18.1068606014036</c:v>
                </c:pt>
                <c:pt idx="46">
                  <c:v>18.7006100926302</c:v>
                </c:pt>
                <c:pt idx="47">
                  <c:v>19.3588668873776</c:v>
                </c:pt>
                <c:pt idx="48">
                  <c:v>20.2695028065293</c:v>
                </c:pt>
                <c:pt idx="49">
                  <c:v>20.0641349415542</c:v>
                </c:pt>
                <c:pt idx="50">
                  <c:v>20.4780685285851</c:v>
                </c:pt>
                <c:pt idx="51">
                  <c:v>19.6541753063325</c:v>
                </c:pt>
                <c:pt idx="52">
                  <c:v>19.5379282013519</c:v>
                </c:pt>
                <c:pt idx="53">
                  <c:v>19.95067151248</c:v>
                </c:pt>
              </c:numCache>
            </c:numRef>
          </c:val>
          <c:smooth val="0"/>
        </c:ser>
        <c:ser>
          <c:idx val="1"/>
          <c:order val="1"/>
          <c:tx>
            <c:strRef>
              <c:f>P</c:f>
              <c:strCache>
                <c:ptCount val="1"/>
                <c:pt idx="0">
                  <c:v>P</c:v>
                </c:pt>
              </c:strCache>
            </c:strRef>
          </c:tx>
          <c:spPr>
            <a:ln w="19050" cap="rnd">
              <a:solidFill>
                <a:schemeClr val="accent1">
                  <a:lumMod val="10000"/>
                </a:schemeClr>
              </a:solidFill>
              <a:round/>
            </a:ln>
            <a:effectLst/>
          </c:spPr>
          <c:marker>
            <c:symbol val="none"/>
          </c:marker>
          <c:dLbls>
            <c:delete val="1"/>
          </c:dLbls>
          <c:cat>
            <c:numRef>
              <c:f>Sheet1!$C$326:$C$379</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Sheet1!$H$326:$H$379</c:f>
              <c:numCache>
                <c:formatCode>General</c:formatCode>
                <c:ptCount val="54"/>
                <c:pt idx="0">
                  <c:v>0.382</c:v>
                </c:pt>
                <c:pt idx="1">
                  <c:v>0.2929</c:v>
                </c:pt>
                <c:pt idx="2">
                  <c:v>0.3829</c:v>
                </c:pt>
                <c:pt idx="3">
                  <c:v>0.238929</c:v>
                </c:pt>
                <c:pt idx="4">
                  <c:v>0.23929</c:v>
                </c:pt>
                <c:pt idx="5">
                  <c:v>0.437328</c:v>
                </c:pt>
                <c:pt idx="6">
                  <c:v>0.282</c:v>
                </c:pt>
                <c:pt idx="7">
                  <c:v>0.2829</c:v>
                </c:pt>
                <c:pt idx="8">
                  <c:v>0.33</c:v>
                </c:pt>
                <c:pt idx="9">
                  <c:v>0.2728</c:v>
                </c:pt>
                <c:pt idx="10">
                  <c:v>0.738</c:v>
                </c:pt>
                <c:pt idx="11">
                  <c:v>0.236782</c:v>
                </c:pt>
                <c:pt idx="12">
                  <c:v>0.4673</c:v>
                </c:pt>
                <c:pt idx="13">
                  <c:v>0.3738</c:v>
                </c:pt>
                <c:pt idx="14">
                  <c:v>0.3783</c:v>
                </c:pt>
                <c:pt idx="15">
                  <c:v>0.4738</c:v>
                </c:pt>
                <c:pt idx="16">
                  <c:v>0.38</c:v>
                </c:pt>
                <c:pt idx="17">
                  <c:v>0.36738</c:v>
                </c:pt>
                <c:pt idx="18">
                  <c:v>0.536</c:v>
                </c:pt>
                <c:pt idx="19">
                  <c:v>0.673</c:v>
                </c:pt>
                <c:pt idx="20">
                  <c:v>4.39</c:v>
                </c:pt>
                <c:pt idx="21">
                  <c:v>1.17</c:v>
                </c:pt>
                <c:pt idx="22">
                  <c:v>4.62</c:v>
                </c:pt>
                <c:pt idx="23">
                  <c:v>24.5</c:v>
                </c:pt>
                <c:pt idx="24">
                  <c:v>10.02</c:v>
                </c:pt>
                <c:pt idx="25">
                  <c:v>12.4903</c:v>
                </c:pt>
                <c:pt idx="26">
                  <c:v>75.1</c:v>
                </c:pt>
                <c:pt idx="27">
                  <c:v>45.2</c:v>
                </c:pt>
                <c:pt idx="28">
                  <c:v>33.51</c:v>
                </c:pt>
                <c:pt idx="29">
                  <c:v>92</c:v>
                </c:pt>
                <c:pt idx="30">
                  <c:v>79.97</c:v>
                </c:pt>
                <c:pt idx="31">
                  <c:v>89.9</c:v>
                </c:pt>
                <c:pt idx="32">
                  <c:v>15.83</c:v>
                </c:pt>
                <c:pt idx="33">
                  <c:v>30.88</c:v>
                </c:pt>
                <c:pt idx="34">
                  <c:v>74.09</c:v>
                </c:pt>
                <c:pt idx="35">
                  <c:v>23.21</c:v>
                </c:pt>
                <c:pt idx="36">
                  <c:v>10.6</c:v>
                </c:pt>
                <c:pt idx="37">
                  <c:v>36.5</c:v>
                </c:pt>
                <c:pt idx="38">
                  <c:v>3.2</c:v>
                </c:pt>
                <c:pt idx="39">
                  <c:v>20.64</c:v>
                </c:pt>
                <c:pt idx="40">
                  <c:v>3.73</c:v>
                </c:pt>
                <c:pt idx="41">
                  <c:v>0.12891</c:v>
                </c:pt>
                <c:pt idx="42">
                  <c:v>0.3729</c:v>
                </c:pt>
                <c:pt idx="43">
                  <c:v>0.3829</c:v>
                </c:pt>
                <c:pt idx="44">
                  <c:v>0.3729</c:v>
                </c:pt>
                <c:pt idx="45">
                  <c:v>0.389</c:v>
                </c:pt>
                <c:pt idx="46">
                  <c:v>0.638238</c:v>
                </c:pt>
                <c:pt idx="47">
                  <c:v>0.34839</c:v>
                </c:pt>
                <c:pt idx="48">
                  <c:v>0.8292</c:v>
                </c:pt>
                <c:pt idx="49">
                  <c:v>0.3793</c:v>
                </c:pt>
                <c:pt idx="50">
                  <c:v>0.73828</c:v>
                </c:pt>
                <c:pt idx="51">
                  <c:v>0.3839</c:v>
                </c:pt>
                <c:pt idx="52">
                  <c:v>0.38929</c:v>
                </c:pt>
                <c:pt idx="53">
                  <c:v>0.9</c:v>
                </c:pt>
              </c:numCache>
            </c:numRef>
          </c:val>
          <c:smooth val="0"/>
        </c:ser>
        <c:ser>
          <c:idx val="2"/>
          <c:order val="2"/>
          <c:tx>
            <c:strRef>
              <c:f>Half PET</c:f>
              <c:strCache>
                <c:ptCount val="1"/>
                <c:pt idx="0">
                  <c:v>Half PET</c:v>
                </c:pt>
              </c:strCache>
            </c:strRef>
          </c:tx>
          <c:spPr>
            <a:ln w="19050" cap="sq">
              <a:solidFill>
                <a:srgbClr val="00B050"/>
              </a:solidFill>
              <a:prstDash val="sysDash"/>
              <a:round/>
            </a:ln>
            <a:effectLst/>
          </c:spPr>
          <c:marker>
            <c:symbol val="none"/>
          </c:marker>
          <c:dLbls>
            <c:delete val="1"/>
          </c:dLbls>
          <c:val>
            <c:numRef>
              <c:f>Sheet1!$G$326:$G$379</c:f>
              <c:numCache>
                <c:formatCode>General</c:formatCode>
                <c:ptCount val="54"/>
                <c:pt idx="0">
                  <c:v>9.40940826048935</c:v>
                </c:pt>
                <c:pt idx="1">
                  <c:v>9.4737151285817</c:v>
                </c:pt>
                <c:pt idx="2">
                  <c:v>9.7194458485852</c:v>
                </c:pt>
                <c:pt idx="3">
                  <c:v>9.3859251546724</c:v>
                </c:pt>
                <c:pt idx="4">
                  <c:v>9.17540846254445</c:v>
                </c:pt>
                <c:pt idx="5">
                  <c:v>9.01143009729065</c:v>
                </c:pt>
                <c:pt idx="6">
                  <c:v>9.31140337296545</c:v>
                </c:pt>
                <c:pt idx="7">
                  <c:v>9.29641202488145</c:v>
                </c:pt>
                <c:pt idx="8">
                  <c:v>9.01436658383105</c:v>
                </c:pt>
                <c:pt idx="9">
                  <c:v>8.46168635146875</c:v>
                </c:pt>
                <c:pt idx="10">
                  <c:v>8.45048467075465</c:v>
                </c:pt>
                <c:pt idx="11">
                  <c:v>8.32166756042615</c:v>
                </c:pt>
                <c:pt idx="12">
                  <c:v>8.2148830406265</c:v>
                </c:pt>
                <c:pt idx="13">
                  <c:v>8.56329572330865</c:v>
                </c:pt>
                <c:pt idx="14">
                  <c:v>8.16391498796305</c:v>
                </c:pt>
                <c:pt idx="15">
                  <c:v>7.73196076501465</c:v>
                </c:pt>
                <c:pt idx="16">
                  <c:v>8.1008383795448</c:v>
                </c:pt>
                <c:pt idx="17">
                  <c:v>8.21549707806375</c:v>
                </c:pt>
                <c:pt idx="18">
                  <c:v>7.9302283026502</c:v>
                </c:pt>
                <c:pt idx="19">
                  <c:v>7.3473944676629</c:v>
                </c:pt>
                <c:pt idx="20">
                  <c:v>7.2882064603928</c:v>
                </c:pt>
                <c:pt idx="21">
                  <c:v>6.9366760270149</c:v>
                </c:pt>
                <c:pt idx="22">
                  <c:v>7.262948510864</c:v>
                </c:pt>
                <c:pt idx="23">
                  <c:v>7.10949470095445</c:v>
                </c:pt>
                <c:pt idx="24">
                  <c:v>6.6607352831824</c:v>
                </c:pt>
                <c:pt idx="25">
                  <c:v>5.7490411403355</c:v>
                </c:pt>
                <c:pt idx="26">
                  <c:v>6.4077326725217</c:v>
                </c:pt>
                <c:pt idx="27">
                  <c:v>6.01122569536655</c:v>
                </c:pt>
                <c:pt idx="28">
                  <c:v>5.96762348608065</c:v>
                </c:pt>
                <c:pt idx="29">
                  <c:v>6.542236715175</c:v>
                </c:pt>
                <c:pt idx="30">
                  <c:v>6.5975223607305</c:v>
                </c:pt>
                <c:pt idx="31">
                  <c:v>5.702629024391</c:v>
                </c:pt>
                <c:pt idx="32">
                  <c:v>5.89773766985615</c:v>
                </c:pt>
                <c:pt idx="33">
                  <c:v>6.036098995762</c:v>
                </c:pt>
                <c:pt idx="34">
                  <c:v>6.36207180167085</c:v>
                </c:pt>
                <c:pt idx="35">
                  <c:v>6.24786083083545</c:v>
                </c:pt>
                <c:pt idx="36">
                  <c:v>6.4943983211429</c:v>
                </c:pt>
                <c:pt idx="37">
                  <c:v>6.8076449700601</c:v>
                </c:pt>
                <c:pt idx="38">
                  <c:v>6.7295174775129</c:v>
                </c:pt>
                <c:pt idx="39">
                  <c:v>7.58802185415635</c:v>
                </c:pt>
                <c:pt idx="40">
                  <c:v>7.60604047857745</c:v>
                </c:pt>
                <c:pt idx="41">
                  <c:v>7.5195273942354</c:v>
                </c:pt>
                <c:pt idx="42">
                  <c:v>7.35000616588955</c:v>
                </c:pt>
                <c:pt idx="43">
                  <c:v>8.9767015160246</c:v>
                </c:pt>
                <c:pt idx="44">
                  <c:v>8.904275113808</c:v>
                </c:pt>
                <c:pt idx="45">
                  <c:v>9.0534303007018</c:v>
                </c:pt>
                <c:pt idx="46">
                  <c:v>9.3503050463151</c:v>
                </c:pt>
                <c:pt idx="47">
                  <c:v>9.6794334436888</c:v>
                </c:pt>
                <c:pt idx="48">
                  <c:v>10.1347514032646</c:v>
                </c:pt>
                <c:pt idx="49">
                  <c:v>10.0320674707771</c:v>
                </c:pt>
                <c:pt idx="50">
                  <c:v>10.2390342642926</c:v>
                </c:pt>
                <c:pt idx="51">
                  <c:v>9.82708765316625</c:v>
                </c:pt>
                <c:pt idx="52">
                  <c:v>9.76896410067595</c:v>
                </c:pt>
                <c:pt idx="53">
                  <c:v>9.97533575624</c:v>
                </c:pt>
              </c:numCache>
            </c:numRef>
          </c:val>
          <c:smooth val="0"/>
        </c:ser>
        <c:dLbls>
          <c:showLegendKey val="0"/>
          <c:showVal val="0"/>
          <c:showCatName val="0"/>
          <c:showSerName val="0"/>
          <c:showPercent val="0"/>
          <c:showBubbleSize val="0"/>
        </c:dLbls>
        <c:marker val="0"/>
        <c:smooth val="0"/>
        <c:axId val="1631365631"/>
        <c:axId val="1631357471"/>
      </c:lineChart>
      <c:catAx>
        <c:axId val="163136563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Weeks</a:t>
                </a:r>
                <a:endParaRPr lang="en-I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631357471"/>
        <c:crosses val="autoZero"/>
        <c:auto val="1"/>
        <c:lblAlgn val="ctr"/>
        <c:lblOffset val="100"/>
        <c:noMultiLvlLbl val="0"/>
      </c:catAx>
      <c:valAx>
        <c:axId val="16313574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mm</a:t>
                </a:r>
                <a:endParaRPr lang="en-I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631365631"/>
        <c:crosses val="autoZero"/>
        <c:crossBetween val="between"/>
      </c:valAx>
      <c:spPr>
        <a:solidFill>
          <a:schemeClr val="tx1">
            <a:lumMod val="20000"/>
            <a:lumOff val="80000"/>
          </a:schemeClr>
        </a:solid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5aea8544-a30c-47af-8b91-121b95b87965}"/>
      </c:ext>
    </c:extLst>
  </c:chart>
  <c:spPr>
    <a:noFill/>
    <a:ln>
      <a:noFill/>
    </a:ln>
    <a:effectLst/>
  </c:spPr>
  <c:txPr>
    <a:bodyPr/>
    <a:lstStyle/>
    <a:p>
      <a:pPr>
        <a:defRPr lang="en-US"/>
      </a:pPr>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108641276570296"/>
          <c:y val="0.167494356659142"/>
          <c:w val="0.832614454882362"/>
          <c:h val="0.638692877837223"/>
        </c:manualLayout>
      </c:layout>
      <c:scatterChart>
        <c:scatterStyle val="lineMarker"/>
        <c:varyColors val="0"/>
        <c:ser>
          <c:idx val="0"/>
          <c:order val="0"/>
          <c:tx>
            <c:strRef>
              <c:f>MAI 2090</c:f>
              <c:strCache>
                <c:ptCount val="1"/>
                <c:pt idx="0">
                  <c:v>MAI 2090</c:v>
                </c:pt>
              </c:strCache>
            </c:strRef>
          </c:tx>
          <c:spPr>
            <a:ln w="19050" cap="rnd">
              <a:solidFill>
                <a:schemeClr val="accent1">
                  <a:lumMod val="25000"/>
                </a:schemeClr>
              </a:solidFill>
              <a:round/>
            </a:ln>
            <a:effectLst/>
          </c:spPr>
          <c:marker>
            <c:symbol val="none"/>
          </c:marker>
          <c:dLbls>
            <c:delete val="1"/>
          </c:dLbls>
          <c:xVal>
            <c:numRef>
              <c:f>Sheet1!$C$380:$C$433</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xVal>
          <c:yVal>
            <c:numRef>
              <c:f>Sheet1!$E$380:$E$433</c:f>
              <c:numCache>
                <c:formatCode>General</c:formatCode>
                <c:ptCount val="54"/>
                <c:pt idx="0">
                  <c:v>0.953832967134709</c:v>
                </c:pt>
                <c:pt idx="1">
                  <c:v>0.896787348545046</c:v>
                </c:pt>
                <c:pt idx="2">
                  <c:v>0.842369777191752</c:v>
                </c:pt>
                <c:pt idx="3">
                  <c:v>0.794124874699059</c:v>
                </c:pt>
                <c:pt idx="4">
                  <c:v>0.748546025186815</c:v>
                </c:pt>
                <c:pt idx="5">
                  <c:v>0.703481720064879</c:v>
                </c:pt>
                <c:pt idx="6">
                  <c:v>0.658806977370228</c:v>
                </c:pt>
                <c:pt idx="7">
                  <c:v>0.615598945102722</c:v>
                </c:pt>
                <c:pt idx="8">
                  <c:v>0.573132676992689</c:v>
                </c:pt>
                <c:pt idx="9">
                  <c:v>0.53032645667277</c:v>
                </c:pt>
                <c:pt idx="10">
                  <c:v>0.489701749079073</c:v>
                </c:pt>
                <c:pt idx="11">
                  <c:v>0.452466053856004</c:v>
                </c:pt>
                <c:pt idx="12">
                  <c:v>0.418138504383553</c:v>
                </c:pt>
                <c:pt idx="13">
                  <c:v>0.384265835114559</c:v>
                </c:pt>
                <c:pt idx="14">
                  <c:v>0.351376789398217</c:v>
                </c:pt>
                <c:pt idx="15">
                  <c:v>0.321053606060612</c:v>
                </c:pt>
                <c:pt idx="16">
                  <c:v>0.293062523189817</c:v>
                </c:pt>
                <c:pt idx="17">
                  <c:v>0.267420815648486</c:v>
                </c:pt>
                <c:pt idx="18">
                  <c:v>0.289329218880468</c:v>
                </c:pt>
                <c:pt idx="19">
                  <c:v>0.221420236950653</c:v>
                </c:pt>
                <c:pt idx="20">
                  <c:v>0.200837254377528</c:v>
                </c:pt>
                <c:pt idx="21">
                  <c:v>0.675274370100282</c:v>
                </c:pt>
                <c:pt idx="22">
                  <c:v>0.175179848164901</c:v>
                </c:pt>
                <c:pt idx="23">
                  <c:v>0.695879907527059</c:v>
                </c:pt>
                <c:pt idx="24">
                  <c:v>0.263690087923365</c:v>
                </c:pt>
                <c:pt idx="25">
                  <c:v>0.379161903162593</c:v>
                </c:pt>
                <c:pt idx="26">
                  <c:v>1</c:v>
                </c:pt>
                <c:pt idx="27">
                  <c:v>1</c:v>
                </c:pt>
                <c:pt idx="28">
                  <c:v>1</c:v>
                </c:pt>
                <c:pt idx="29">
                  <c:v>1</c:v>
                </c:pt>
                <c:pt idx="30">
                  <c:v>1</c:v>
                </c:pt>
                <c:pt idx="31">
                  <c:v>1</c:v>
                </c:pt>
                <c:pt idx="32">
                  <c:v>0.998264835627329</c:v>
                </c:pt>
                <c:pt idx="33">
                  <c:v>1</c:v>
                </c:pt>
                <c:pt idx="34">
                  <c:v>1</c:v>
                </c:pt>
                <c:pt idx="35">
                  <c:v>1</c:v>
                </c:pt>
                <c:pt idx="36">
                  <c:v>1</c:v>
                </c:pt>
                <c:pt idx="37">
                  <c:v>1</c:v>
                </c:pt>
                <c:pt idx="38">
                  <c:v>1</c:v>
                </c:pt>
                <c:pt idx="39">
                  <c:v>1</c:v>
                </c:pt>
                <c:pt idx="40">
                  <c:v>0.967043571040106</c:v>
                </c:pt>
                <c:pt idx="41">
                  <c:v>0.896709682934325</c:v>
                </c:pt>
                <c:pt idx="42">
                  <c:v>0.818897400987591</c:v>
                </c:pt>
                <c:pt idx="43">
                  <c:v>0.75265703046256</c:v>
                </c:pt>
                <c:pt idx="44">
                  <c:v>1</c:v>
                </c:pt>
                <c:pt idx="45">
                  <c:v>0.756977828223251</c:v>
                </c:pt>
                <c:pt idx="46">
                  <c:v>1</c:v>
                </c:pt>
                <c:pt idx="47">
                  <c:v>0.90695583270444</c:v>
                </c:pt>
                <c:pt idx="48">
                  <c:v>0.802582860604219</c:v>
                </c:pt>
                <c:pt idx="49">
                  <c:v>0.747227326724525</c:v>
                </c:pt>
                <c:pt idx="50">
                  <c:v>0.697457813983308</c:v>
                </c:pt>
                <c:pt idx="51">
                  <c:v>0.653754999929977</c:v>
                </c:pt>
                <c:pt idx="52">
                  <c:v>0.761191273722388</c:v>
                </c:pt>
                <c:pt idx="53">
                  <c:v>0.591346825689562</c:v>
                </c:pt>
              </c:numCache>
            </c:numRef>
          </c:yVal>
          <c:smooth val="0"/>
        </c:ser>
        <c:dLbls>
          <c:showLegendKey val="0"/>
          <c:showVal val="0"/>
          <c:showCatName val="0"/>
          <c:showSerName val="0"/>
          <c:showPercent val="0"/>
          <c:showBubbleSize val="0"/>
        </c:dLbls>
        <c:axId val="404717935"/>
        <c:axId val="404718415"/>
      </c:scatterChart>
      <c:valAx>
        <c:axId val="4047179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4718415"/>
        <c:crosses val="autoZero"/>
        <c:crossBetween val="midCat"/>
      </c:valAx>
      <c:valAx>
        <c:axId val="4047184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4717935"/>
        <c:crosses val="autoZero"/>
        <c:crossBetween val="midCat"/>
      </c:valAx>
      <c:spPr>
        <a:solidFill>
          <a:schemeClr val="bg1">
            <a:lumMod val="7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07e72004-232d-46c7-b539-a62c5975bb27}"/>
      </c:ext>
    </c:extLst>
  </c:chart>
  <c:spPr>
    <a:noFill/>
    <a:ln>
      <a:noFill/>
    </a:ln>
    <a:effectLst/>
  </c:spPr>
  <c:txPr>
    <a:bodyPr/>
    <a:lstStyle/>
    <a:p>
      <a:pPr>
        <a:defRPr lang="en-US"/>
      </a:pPr>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PET with Precipitation 2090</a:t>
            </a:r>
            <a:endParaRPr lang="en-IN" sz="1400" b="0" i="0" u="none" strike="noStrike" kern="1200" spc="0" baseline="0">
              <a:solidFill>
                <a:sysClr val="windowText" lastClr="000000">
                  <a:lumMod val="65000"/>
                  <a:lumOff val="35000"/>
                </a:sysClr>
              </a:solidFill>
            </a:endParaRPr>
          </a:p>
        </c:rich>
      </c:tx>
      <c:layout/>
      <c:overlay val="0"/>
      <c:spPr>
        <a:noFill/>
        <a:ln>
          <a:noFill/>
        </a:ln>
        <a:effectLst/>
      </c:spPr>
    </c:title>
    <c:autoTitleDeleted val="0"/>
    <c:plotArea>
      <c:layout>
        <c:manualLayout>
          <c:layoutTarget val="inner"/>
          <c:xMode val="edge"/>
          <c:yMode val="edge"/>
          <c:x val="0.124565742833808"/>
          <c:y val="0.217155756207675"/>
          <c:w val="0.816223096655991"/>
          <c:h val="0.591060948081264"/>
        </c:manualLayout>
      </c:layout>
      <c:lineChart>
        <c:grouping val="standard"/>
        <c:varyColors val="0"/>
        <c:ser>
          <c:idx val="0"/>
          <c:order val="0"/>
          <c:tx>
            <c:strRef>
              <c:f>Half PET</c:f>
              <c:strCache>
                <c:ptCount val="1"/>
                <c:pt idx="0">
                  <c:v>Half PET</c:v>
                </c:pt>
              </c:strCache>
            </c:strRef>
          </c:tx>
          <c:spPr>
            <a:ln w="19050" cap="sq">
              <a:solidFill>
                <a:srgbClr val="00B050"/>
              </a:solidFill>
              <a:prstDash val="sysDash"/>
              <a:round/>
            </a:ln>
            <a:effectLst/>
          </c:spPr>
          <c:marker>
            <c:symbol val="none"/>
          </c:marker>
          <c:dLbls>
            <c:delete val="1"/>
          </c:dLbls>
          <c:cat>
            <c:numRef>
              <c:f>Sheet1!$C$326:$C$379</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Sheet1!$G$380:$G$433</c:f>
              <c:numCache>
                <c:formatCode>General</c:formatCode>
                <c:ptCount val="54"/>
                <c:pt idx="0">
                  <c:v>10.1556809311041</c:v>
                </c:pt>
                <c:pt idx="1">
                  <c:v>9.91798057656045</c:v>
                </c:pt>
                <c:pt idx="2">
                  <c:v>9.69158154724465</c:v>
                </c:pt>
                <c:pt idx="3">
                  <c:v>9.90320009893475</c:v>
                </c:pt>
                <c:pt idx="4">
                  <c:v>9.7906495564611</c:v>
                </c:pt>
                <c:pt idx="5">
                  <c:v>9.59705864169225</c:v>
                </c:pt>
                <c:pt idx="6">
                  <c:v>9.48671268465235</c:v>
                </c:pt>
                <c:pt idx="7">
                  <c:v>9.4638737639475</c:v>
                </c:pt>
                <c:pt idx="8">
                  <c:v>9.55594345892035</c:v>
                </c:pt>
                <c:pt idx="9">
                  <c:v>8.8794622523295</c:v>
                </c:pt>
                <c:pt idx="10">
                  <c:v>9.0623810844777</c:v>
                </c:pt>
                <c:pt idx="11">
                  <c:v>9.3738312093197</c:v>
                </c:pt>
                <c:pt idx="12">
                  <c:v>9.3382333945883</c:v>
                </c:pt>
                <c:pt idx="13">
                  <c:v>9.2150520451847</c:v>
                </c:pt>
                <c:pt idx="14">
                  <c:v>8.6662747054038</c:v>
                </c:pt>
                <c:pt idx="15">
                  <c:v>8.4898328866561</c:v>
                </c:pt>
                <c:pt idx="16">
                  <c:v>8.3283612224625</c:v>
                </c:pt>
                <c:pt idx="17">
                  <c:v>8.1525334113363</c:v>
                </c:pt>
                <c:pt idx="18">
                  <c:v>8.25394129698025</c:v>
                </c:pt>
                <c:pt idx="19">
                  <c:v>7.73071132257535</c:v>
                </c:pt>
                <c:pt idx="20">
                  <c:v>8.24781790758495</c:v>
                </c:pt>
                <c:pt idx="21">
                  <c:v>8.1934091796175</c:v>
                </c:pt>
                <c:pt idx="22">
                  <c:v>8.38892687122485</c:v>
                </c:pt>
                <c:pt idx="23">
                  <c:v>8.4556074575028</c:v>
                </c:pt>
                <c:pt idx="24">
                  <c:v>7.73907603305875</c:v>
                </c:pt>
                <c:pt idx="25">
                  <c:v>7.6252931472884</c:v>
                </c:pt>
                <c:pt idx="26">
                  <c:v>7.49751604931855</c:v>
                </c:pt>
                <c:pt idx="27">
                  <c:v>7.6369384017454</c:v>
                </c:pt>
                <c:pt idx="28">
                  <c:v>7.3956398186286</c:v>
                </c:pt>
                <c:pt idx="29">
                  <c:v>6.90292681861495</c:v>
                </c:pt>
                <c:pt idx="30">
                  <c:v>6.23688934020425</c:v>
                </c:pt>
                <c:pt idx="31">
                  <c:v>5.9596188730759</c:v>
                </c:pt>
                <c:pt idx="32">
                  <c:v>6.0914569548949</c:v>
                </c:pt>
                <c:pt idx="33">
                  <c:v>5.97990034754435</c:v>
                </c:pt>
                <c:pt idx="34">
                  <c:v>5.94388296125765</c:v>
                </c:pt>
                <c:pt idx="35">
                  <c:v>5.92537572656885</c:v>
                </c:pt>
                <c:pt idx="36">
                  <c:v>6.41360515198405</c:v>
                </c:pt>
                <c:pt idx="37">
                  <c:v>6.103092467442</c:v>
                </c:pt>
                <c:pt idx="38">
                  <c:v>5.68850617552655</c:v>
                </c:pt>
                <c:pt idx="39">
                  <c:v>6.1375246421755</c:v>
                </c:pt>
                <c:pt idx="40">
                  <c:v>6.2821318891724</c:v>
                </c:pt>
                <c:pt idx="41">
                  <c:v>6.84630040728445</c:v>
                </c:pt>
                <c:pt idx="42">
                  <c:v>6.7192435578373</c:v>
                </c:pt>
                <c:pt idx="43">
                  <c:v>7.58678825131015</c:v>
                </c:pt>
                <c:pt idx="44">
                  <c:v>7.9427103587103</c:v>
                </c:pt>
                <c:pt idx="45">
                  <c:v>7.9972626945607</c:v>
                </c:pt>
                <c:pt idx="46">
                  <c:v>7.81712137574905</c:v>
                </c:pt>
                <c:pt idx="47">
                  <c:v>7.96482362319735</c:v>
                </c:pt>
                <c:pt idx="48">
                  <c:v>8.9446082254355</c:v>
                </c:pt>
                <c:pt idx="49">
                  <c:v>8.9505747887353</c:v>
                </c:pt>
                <c:pt idx="50">
                  <c:v>9.1019045694503</c:v>
                </c:pt>
                <c:pt idx="51">
                  <c:v>9.1431484811319</c:v>
                </c:pt>
                <c:pt idx="52">
                  <c:v>9.1697513888308</c:v>
                </c:pt>
                <c:pt idx="53">
                  <c:v>10.025491115731</c:v>
                </c:pt>
              </c:numCache>
            </c:numRef>
          </c:val>
          <c:smooth val="0"/>
        </c:ser>
        <c:ser>
          <c:idx val="1"/>
          <c:order val="1"/>
          <c:tx>
            <c:strRef>
              <c:f>P</c:f>
              <c:strCache>
                <c:ptCount val="1"/>
                <c:pt idx="0">
                  <c:v>P</c:v>
                </c:pt>
              </c:strCache>
            </c:strRef>
          </c:tx>
          <c:spPr>
            <a:ln w="19050" cap="rnd">
              <a:solidFill>
                <a:schemeClr val="accent1">
                  <a:lumMod val="10000"/>
                </a:schemeClr>
              </a:solidFill>
              <a:round/>
            </a:ln>
            <a:effectLst/>
          </c:spPr>
          <c:marker>
            <c:symbol val="none"/>
          </c:marker>
          <c:dLbls>
            <c:delete val="1"/>
          </c:dLbls>
          <c:cat>
            <c:numRef>
              <c:f>Sheet1!$C$380:$C$433</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Sheet1!$H$380:$H$433</c:f>
              <c:numCache>
                <c:formatCode>General</c:formatCode>
                <c:ptCount val="54"/>
                <c:pt idx="0">
                  <c:v>0.29</c:v>
                </c:pt>
                <c:pt idx="1">
                  <c:v>0.38392</c:v>
                </c:pt>
                <c:pt idx="2">
                  <c:v>0.282902</c:v>
                </c:pt>
                <c:pt idx="3">
                  <c:v>0.3537</c:v>
                </c:pt>
                <c:pt idx="4">
                  <c:v>0.4839</c:v>
                </c:pt>
                <c:pt idx="5">
                  <c:v>0.4738</c:v>
                </c:pt>
                <c:pt idx="6">
                  <c:v>0.4338</c:v>
                </c:pt>
                <c:pt idx="7">
                  <c:v>0.548389</c:v>
                </c:pt>
                <c:pt idx="8">
                  <c:v>0.389</c:v>
                </c:pt>
                <c:pt idx="9">
                  <c:v>0.499</c:v>
                </c:pt>
                <c:pt idx="10">
                  <c:v>0.4839</c:v>
                </c:pt>
                <c:pt idx="11">
                  <c:v>0.389</c:v>
                </c:pt>
                <c:pt idx="12">
                  <c:v>0.4893</c:v>
                </c:pt>
                <c:pt idx="13">
                  <c:v>0.334</c:v>
                </c:pt>
                <c:pt idx="14">
                  <c:v>0.8299</c:v>
                </c:pt>
                <c:pt idx="15">
                  <c:v>0.39002</c:v>
                </c:pt>
                <c:pt idx="16">
                  <c:v>0.389</c:v>
                </c:pt>
                <c:pt idx="17">
                  <c:v>0.399</c:v>
                </c:pt>
                <c:pt idx="18">
                  <c:v>1.21</c:v>
                </c:pt>
                <c:pt idx="19">
                  <c:v>0.392</c:v>
                </c:pt>
                <c:pt idx="20">
                  <c:v>0.329</c:v>
                </c:pt>
                <c:pt idx="21">
                  <c:v>11.65</c:v>
                </c:pt>
                <c:pt idx="22">
                  <c:v>5.02</c:v>
                </c:pt>
                <c:pt idx="23">
                  <c:v>12.58</c:v>
                </c:pt>
                <c:pt idx="24">
                  <c:v>2.55</c:v>
                </c:pt>
                <c:pt idx="25">
                  <c:v>5.51</c:v>
                </c:pt>
                <c:pt idx="26">
                  <c:v>47.7</c:v>
                </c:pt>
                <c:pt idx="27">
                  <c:v>56.9</c:v>
                </c:pt>
                <c:pt idx="28">
                  <c:v>32.2</c:v>
                </c:pt>
                <c:pt idx="29">
                  <c:v>140.02</c:v>
                </c:pt>
                <c:pt idx="30">
                  <c:v>28.7</c:v>
                </c:pt>
                <c:pt idx="31">
                  <c:v>77.29</c:v>
                </c:pt>
                <c:pt idx="32">
                  <c:v>15.12</c:v>
                </c:pt>
                <c:pt idx="33">
                  <c:v>63.3</c:v>
                </c:pt>
                <c:pt idx="34">
                  <c:v>50.11</c:v>
                </c:pt>
                <c:pt idx="35">
                  <c:v>78.92</c:v>
                </c:pt>
                <c:pt idx="36">
                  <c:v>87</c:v>
                </c:pt>
                <c:pt idx="37">
                  <c:v>91.29</c:v>
                </c:pt>
                <c:pt idx="38">
                  <c:v>37.7</c:v>
                </c:pt>
                <c:pt idx="39">
                  <c:v>50.71</c:v>
                </c:pt>
                <c:pt idx="40">
                  <c:v>0.46</c:v>
                </c:pt>
                <c:pt idx="41">
                  <c:v>1.06</c:v>
                </c:pt>
                <c:pt idx="42">
                  <c:v>0.3292</c:v>
                </c:pt>
                <c:pt idx="43">
                  <c:v>0.2</c:v>
                </c:pt>
                <c:pt idx="44">
                  <c:v>26.91</c:v>
                </c:pt>
                <c:pt idx="45">
                  <c:v>34.3</c:v>
                </c:pt>
                <c:pt idx="46">
                  <c:v>54.46</c:v>
                </c:pt>
                <c:pt idx="47">
                  <c:v>5.26</c:v>
                </c:pt>
                <c:pt idx="48">
                  <c:v>4.22</c:v>
                </c:pt>
                <c:pt idx="49">
                  <c:v>0.202</c:v>
                </c:pt>
                <c:pt idx="50">
                  <c:v>0.302</c:v>
                </c:pt>
                <c:pt idx="51">
                  <c:v>0.2929</c:v>
                </c:pt>
                <c:pt idx="52">
                  <c:v>4.64</c:v>
                </c:pt>
                <c:pt idx="53">
                  <c:v>3.28892</c:v>
                </c:pt>
              </c:numCache>
            </c:numRef>
          </c:val>
          <c:smooth val="0"/>
        </c:ser>
        <c:ser>
          <c:idx val="2"/>
          <c:order val="2"/>
          <c:tx>
            <c:strRef>
              <c:f>PET</c:f>
              <c:strCache>
                <c:ptCount val="1"/>
                <c:pt idx="0">
                  <c:v>PET</c:v>
                </c:pt>
              </c:strCache>
            </c:strRef>
          </c:tx>
          <c:spPr>
            <a:ln w="19050" cap="rnd">
              <a:solidFill>
                <a:schemeClr val="accent5">
                  <a:lumMod val="75000"/>
                </a:schemeClr>
              </a:solidFill>
              <a:round/>
            </a:ln>
            <a:effectLst/>
          </c:spPr>
          <c:marker>
            <c:symbol val="none"/>
          </c:marker>
          <c:dLbls>
            <c:delete val="1"/>
          </c:dLbls>
          <c:val>
            <c:numRef>
              <c:f>Sheet1!$F$380:$F$433</c:f>
              <c:numCache>
                <c:formatCode>General</c:formatCode>
                <c:ptCount val="54"/>
                <c:pt idx="0">
                  <c:v>20.3113618622082</c:v>
                </c:pt>
                <c:pt idx="1">
                  <c:v>19.8359611531209</c:v>
                </c:pt>
                <c:pt idx="2">
                  <c:v>19.3831630944893</c:v>
                </c:pt>
                <c:pt idx="3">
                  <c:v>19.8064001978695</c:v>
                </c:pt>
                <c:pt idx="4">
                  <c:v>19.5812991129222</c:v>
                </c:pt>
                <c:pt idx="5">
                  <c:v>19.1941172833845</c:v>
                </c:pt>
                <c:pt idx="6">
                  <c:v>18.9734253693047</c:v>
                </c:pt>
                <c:pt idx="7">
                  <c:v>18.927747527895</c:v>
                </c:pt>
                <c:pt idx="8">
                  <c:v>19.1118869178407</c:v>
                </c:pt>
                <c:pt idx="9">
                  <c:v>17.758924504659</c:v>
                </c:pt>
                <c:pt idx="10">
                  <c:v>18.1247621689554</c:v>
                </c:pt>
                <c:pt idx="11">
                  <c:v>18.7476624186394</c:v>
                </c:pt>
                <c:pt idx="12">
                  <c:v>18.6764667891766</c:v>
                </c:pt>
                <c:pt idx="13">
                  <c:v>18.4301040903694</c:v>
                </c:pt>
                <c:pt idx="14">
                  <c:v>17.3325494108076</c:v>
                </c:pt>
                <c:pt idx="15">
                  <c:v>16.9796657733122</c:v>
                </c:pt>
                <c:pt idx="16">
                  <c:v>16.656722444925</c:v>
                </c:pt>
                <c:pt idx="17">
                  <c:v>16.3050668226726</c:v>
                </c:pt>
                <c:pt idx="18">
                  <c:v>16.5078825939605</c:v>
                </c:pt>
                <c:pt idx="19">
                  <c:v>15.4614226451507</c:v>
                </c:pt>
                <c:pt idx="20">
                  <c:v>16.4956358151699</c:v>
                </c:pt>
                <c:pt idx="21">
                  <c:v>16.386818359235</c:v>
                </c:pt>
                <c:pt idx="22">
                  <c:v>16.7778537424497</c:v>
                </c:pt>
                <c:pt idx="23">
                  <c:v>16.9112149150056</c:v>
                </c:pt>
                <c:pt idx="24">
                  <c:v>15.4781520661175</c:v>
                </c:pt>
                <c:pt idx="25">
                  <c:v>15.2505862945768</c:v>
                </c:pt>
                <c:pt idx="26">
                  <c:v>14.9950320986371</c:v>
                </c:pt>
                <c:pt idx="27">
                  <c:v>15.2738768034908</c:v>
                </c:pt>
                <c:pt idx="28">
                  <c:v>14.7912796372572</c:v>
                </c:pt>
                <c:pt idx="29">
                  <c:v>13.8058536372299</c:v>
                </c:pt>
                <c:pt idx="30">
                  <c:v>12.4737786804085</c:v>
                </c:pt>
                <c:pt idx="31">
                  <c:v>11.9192377461518</c:v>
                </c:pt>
                <c:pt idx="32">
                  <c:v>12.1829139097898</c:v>
                </c:pt>
                <c:pt idx="33">
                  <c:v>11.9598006950887</c:v>
                </c:pt>
                <c:pt idx="34">
                  <c:v>11.8877659225153</c:v>
                </c:pt>
                <c:pt idx="35">
                  <c:v>11.8507514531377</c:v>
                </c:pt>
                <c:pt idx="36">
                  <c:v>12.8272103039681</c:v>
                </c:pt>
                <c:pt idx="37">
                  <c:v>12.206184934884</c:v>
                </c:pt>
                <c:pt idx="38">
                  <c:v>11.3770123510531</c:v>
                </c:pt>
                <c:pt idx="39">
                  <c:v>12.275049284351</c:v>
                </c:pt>
                <c:pt idx="40">
                  <c:v>12.5642637783448</c:v>
                </c:pt>
                <c:pt idx="41">
                  <c:v>13.6926008145689</c:v>
                </c:pt>
                <c:pt idx="42">
                  <c:v>13.4384871156746</c:v>
                </c:pt>
                <c:pt idx="43">
                  <c:v>15.1735765026203</c:v>
                </c:pt>
                <c:pt idx="44">
                  <c:v>15.8854207174206</c:v>
                </c:pt>
                <c:pt idx="45">
                  <c:v>15.9945253891214</c:v>
                </c:pt>
                <c:pt idx="46">
                  <c:v>15.6342427514981</c:v>
                </c:pt>
                <c:pt idx="47">
                  <c:v>15.9296472463947</c:v>
                </c:pt>
                <c:pt idx="48">
                  <c:v>17.889216450871</c:v>
                </c:pt>
                <c:pt idx="49">
                  <c:v>17.9011495774706</c:v>
                </c:pt>
                <c:pt idx="50">
                  <c:v>18.2038091389006</c:v>
                </c:pt>
                <c:pt idx="51">
                  <c:v>18.2862969622638</c:v>
                </c:pt>
                <c:pt idx="52">
                  <c:v>18.3395027776616</c:v>
                </c:pt>
                <c:pt idx="53">
                  <c:v>20.050982231462</c:v>
                </c:pt>
              </c:numCache>
            </c:numRef>
          </c:val>
          <c:smooth val="0"/>
        </c:ser>
        <c:dLbls>
          <c:showLegendKey val="0"/>
          <c:showVal val="0"/>
          <c:showCatName val="0"/>
          <c:showSerName val="0"/>
          <c:showPercent val="0"/>
          <c:showBubbleSize val="0"/>
        </c:dLbls>
        <c:marker val="0"/>
        <c:smooth val="0"/>
        <c:axId val="1631359391"/>
        <c:axId val="1631365631"/>
      </c:lineChart>
      <c:catAx>
        <c:axId val="16313593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Weeks</a:t>
                </a:r>
                <a:endParaRPr lang="en-I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631365631"/>
        <c:crosses val="autoZero"/>
        <c:auto val="1"/>
        <c:lblAlgn val="ctr"/>
        <c:lblOffset val="100"/>
        <c:noMultiLvlLbl val="0"/>
      </c:catAx>
      <c:valAx>
        <c:axId val="16313656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mm</a:t>
                </a:r>
                <a:endParaRPr lang="en-I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631359391"/>
        <c:crosses val="autoZero"/>
        <c:crossBetween val="between"/>
      </c:valAx>
      <c:spPr>
        <a:solidFill>
          <a:schemeClr val="tx1">
            <a:lumMod val="40000"/>
            <a:lumOff val="60000"/>
          </a:schemeClr>
        </a:solidFill>
        <a:ln>
          <a:noFill/>
        </a:ln>
        <a:effectLst/>
      </c:spPr>
    </c:plotArea>
    <c:legend>
      <c:legendPos val="r"/>
      <c:layout>
        <c:manualLayout>
          <c:xMode val="edge"/>
          <c:yMode val="edge"/>
          <c:x val="0.815949280300618"/>
          <c:y val="0.00169602388866177"/>
          <c:w val="0.184050719699382"/>
          <c:h val="0.216020689287428"/>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e9e418e2-8db7-4e22-80d8-b1bf5c6428c6}"/>
      </c:ext>
    </c:extLst>
  </c:chart>
  <c:spPr>
    <a:noFill/>
    <a:ln>
      <a:noFill/>
    </a:ln>
    <a:effectLst/>
  </c:spPr>
  <c:txPr>
    <a:bodyPr/>
    <a:lstStyle/>
    <a:p>
      <a:pPr>
        <a:defRPr lang="en-US"/>
      </a:pPr>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scatterChart>
        <c:scatterStyle val="lineMarker"/>
        <c:varyColors val="0"/>
        <c:ser>
          <c:idx val="0"/>
          <c:order val="0"/>
          <c:tx>
            <c:strRef>
              <c:f>MAI 2100</c:f>
              <c:strCache>
                <c:ptCount val="1"/>
                <c:pt idx="0">
                  <c:v>MAI 2100</c:v>
                </c:pt>
              </c:strCache>
            </c:strRef>
          </c:tx>
          <c:spPr>
            <a:ln w="19050" cap="rnd">
              <a:solidFill>
                <a:schemeClr val="accent1">
                  <a:lumMod val="25000"/>
                </a:schemeClr>
              </a:solidFill>
              <a:round/>
            </a:ln>
            <a:effectLst/>
          </c:spPr>
          <c:marker>
            <c:symbol val="none"/>
          </c:marker>
          <c:dLbls>
            <c:delete val="1"/>
          </c:dLbls>
          <c:xVal>
            <c:numRef>
              <c:f>Sheet1!$C$434:$C$487</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xVal>
          <c:yVal>
            <c:numRef>
              <c:f>Sheet1!$E$434:$E$487</c:f>
              <c:numCache>
                <c:formatCode>General</c:formatCode>
                <c:ptCount val="54"/>
                <c:pt idx="0">
                  <c:v>0.739086080414782</c:v>
                </c:pt>
                <c:pt idx="1">
                  <c:v>0.691949518727921</c:v>
                </c:pt>
                <c:pt idx="2">
                  <c:v>0.649853471618392</c:v>
                </c:pt>
                <c:pt idx="3">
                  <c:v>0.613263349423041</c:v>
                </c:pt>
                <c:pt idx="4">
                  <c:v>0.579192312505337</c:v>
                </c:pt>
                <c:pt idx="5">
                  <c:v>0.545428162297363</c:v>
                </c:pt>
                <c:pt idx="6">
                  <c:v>0.512342023761897</c:v>
                </c:pt>
                <c:pt idx="7">
                  <c:v>0.479835741929093</c:v>
                </c:pt>
                <c:pt idx="8">
                  <c:v>0.450087604192429</c:v>
                </c:pt>
                <c:pt idx="9">
                  <c:v>0.422124342860641</c:v>
                </c:pt>
                <c:pt idx="10">
                  <c:v>0.393190999015298</c:v>
                </c:pt>
                <c:pt idx="11">
                  <c:v>0.364508295361339</c:v>
                </c:pt>
                <c:pt idx="12">
                  <c:v>0.336672861137745</c:v>
                </c:pt>
                <c:pt idx="13">
                  <c:v>0.310250236208304</c:v>
                </c:pt>
                <c:pt idx="14">
                  <c:v>0.285143851096999</c:v>
                </c:pt>
                <c:pt idx="15">
                  <c:v>0.261667304025318</c:v>
                </c:pt>
                <c:pt idx="16">
                  <c:v>0.239897034393685</c:v>
                </c:pt>
                <c:pt idx="17">
                  <c:v>0.219550406699124</c:v>
                </c:pt>
                <c:pt idx="18">
                  <c:v>0.200496241978079</c:v>
                </c:pt>
                <c:pt idx="19">
                  <c:v>0.278571215033712</c:v>
                </c:pt>
                <c:pt idx="20">
                  <c:v>0.511269753374725</c:v>
                </c:pt>
                <c:pt idx="21">
                  <c:v>0.207049630726194</c:v>
                </c:pt>
                <c:pt idx="22">
                  <c:v>0.515850554718798</c:v>
                </c:pt>
                <c:pt idx="23">
                  <c:v>0.22758386873557</c:v>
                </c:pt>
                <c:pt idx="24">
                  <c:v>0.269038647844148</c:v>
                </c:pt>
                <c:pt idx="25">
                  <c:v>0.511947619808098</c:v>
                </c:pt>
                <c:pt idx="26">
                  <c:v>0.45257661056582</c:v>
                </c:pt>
                <c:pt idx="27">
                  <c:v>1</c:v>
                </c:pt>
                <c:pt idx="28">
                  <c:v>0.72068951570556</c:v>
                </c:pt>
                <c:pt idx="29">
                  <c:v>1</c:v>
                </c:pt>
                <c:pt idx="30">
                  <c:v>1</c:v>
                </c:pt>
                <c:pt idx="31">
                  <c:v>1</c:v>
                </c:pt>
                <c:pt idx="32">
                  <c:v>1</c:v>
                </c:pt>
                <c:pt idx="33">
                  <c:v>1</c:v>
                </c:pt>
                <c:pt idx="34">
                  <c:v>1</c:v>
                </c:pt>
                <c:pt idx="35">
                  <c:v>1</c:v>
                </c:pt>
                <c:pt idx="36">
                  <c:v>1</c:v>
                </c:pt>
                <c:pt idx="37">
                  <c:v>1</c:v>
                </c:pt>
                <c:pt idx="38">
                  <c:v>1</c:v>
                </c:pt>
                <c:pt idx="39">
                  <c:v>0.8007242873362</c:v>
                </c:pt>
                <c:pt idx="40">
                  <c:v>0.87227</c:v>
                </c:pt>
                <c:pt idx="41">
                  <c:v>0.9778429818</c:v>
                </c:pt>
                <c:pt idx="42">
                  <c:v>0.721202</c:v>
                </c:pt>
                <c:pt idx="43">
                  <c:v>1</c:v>
                </c:pt>
                <c:pt idx="44">
                  <c:v>0.85010660015626</c:v>
                </c:pt>
                <c:pt idx="45">
                  <c:v>0.86599323301848</c:v>
                </c:pt>
                <c:pt idx="46">
                  <c:v>0.987789162661249</c:v>
                </c:pt>
                <c:pt idx="47">
                  <c:v>0.915397515011962</c:v>
                </c:pt>
                <c:pt idx="48">
                  <c:v>0.849356596465209</c:v>
                </c:pt>
                <c:pt idx="49">
                  <c:v>0.790497896108547</c:v>
                </c:pt>
                <c:pt idx="50">
                  <c:v>0.738707790807201</c:v>
                </c:pt>
                <c:pt idx="51">
                  <c:v>0.691673061410408</c:v>
                </c:pt>
                <c:pt idx="52">
                  <c:v>0.80827462548785</c:v>
                </c:pt>
                <c:pt idx="53">
                  <c:v>0.628310440372316</c:v>
                </c:pt>
              </c:numCache>
            </c:numRef>
          </c:yVal>
          <c:smooth val="0"/>
        </c:ser>
        <c:dLbls>
          <c:showLegendKey val="0"/>
          <c:showVal val="0"/>
          <c:showCatName val="0"/>
          <c:showSerName val="0"/>
          <c:showPercent val="0"/>
          <c:showBubbleSize val="0"/>
        </c:dLbls>
        <c:axId val="404716495"/>
        <c:axId val="404726095"/>
      </c:scatterChart>
      <c:valAx>
        <c:axId val="4047164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4726095"/>
        <c:crosses val="autoZero"/>
        <c:crossBetween val="midCat"/>
      </c:valAx>
      <c:valAx>
        <c:axId val="404726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4716495"/>
        <c:crosses val="autoZero"/>
        <c:crossBetween val="midCat"/>
      </c:valAx>
      <c:spPr>
        <a:solidFill>
          <a:schemeClr val="bg1">
            <a:lumMod val="7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3fff72fe-f223-4928-bd09-73c5d38df87d}"/>
      </c:ext>
    </c:extLst>
  </c:chart>
  <c:spPr>
    <a:noFill/>
    <a:ln>
      <a:noFill/>
    </a:ln>
    <a:effectLst/>
  </c:spPr>
  <c:txPr>
    <a:bodyPr/>
    <a:lstStyle/>
    <a:p>
      <a:pPr>
        <a:defRPr lang="en-US"/>
      </a:pPr>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PET with Precipitation 2100</a:t>
            </a:r>
            <a:endParaRPr lang="en-IN" sz="1400" b="0" i="0" u="none" strike="noStrike" kern="1200" spc="0" baseline="0">
              <a:solidFill>
                <a:sysClr val="windowText" lastClr="000000">
                  <a:lumMod val="65000"/>
                  <a:lumOff val="35000"/>
                </a:sysClr>
              </a:solidFill>
            </a:endParaRPr>
          </a:p>
        </c:rich>
      </c:tx>
      <c:layout>
        <c:manualLayout>
          <c:xMode val="edge"/>
          <c:yMode val="edge"/>
          <c:x val="0.267826334208224"/>
          <c:y val="0.0277777777777778"/>
        </c:manualLayout>
      </c:layout>
      <c:overlay val="0"/>
      <c:spPr>
        <a:noFill/>
        <a:ln>
          <a:noFill/>
        </a:ln>
        <a:effectLst/>
      </c:spPr>
    </c:title>
    <c:autoTitleDeleted val="0"/>
    <c:plotArea>
      <c:layout/>
      <c:lineChart>
        <c:grouping val="standard"/>
        <c:varyColors val="0"/>
        <c:ser>
          <c:idx val="0"/>
          <c:order val="0"/>
          <c:tx>
            <c:strRef>
              <c:f>PET</c:f>
              <c:strCache>
                <c:ptCount val="1"/>
                <c:pt idx="0">
                  <c:v>PET</c:v>
                </c:pt>
              </c:strCache>
            </c:strRef>
          </c:tx>
          <c:spPr>
            <a:ln w="19050" cap="rnd">
              <a:solidFill>
                <a:schemeClr val="accent5">
                  <a:lumMod val="75000"/>
                </a:schemeClr>
              </a:solidFill>
              <a:round/>
            </a:ln>
            <a:effectLst/>
          </c:spPr>
          <c:marker>
            <c:symbol val="none"/>
          </c:marker>
          <c:dLbls>
            <c:delete val="1"/>
          </c:dLbls>
          <c:cat>
            <c:numRef>
              <c:f>Sheet1!$C$434:$C$487</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Sheet1!$F$434:$F$487</c:f>
              <c:numCache>
                <c:formatCode>General</c:formatCode>
                <c:ptCount val="54"/>
                <c:pt idx="0">
                  <c:v>19.5012820619467</c:v>
                </c:pt>
                <c:pt idx="1">
                  <c:v>19.5261300147059</c:v>
                </c:pt>
                <c:pt idx="2">
                  <c:v>19.4062685075033</c:v>
                </c:pt>
                <c:pt idx="3">
                  <c:v>19.6358227456562</c:v>
                </c:pt>
                <c:pt idx="4">
                  <c:v>19.7697894317367</c:v>
                </c:pt>
                <c:pt idx="5">
                  <c:v>19.6884199920877</c:v>
                </c:pt>
                <c:pt idx="6">
                  <c:v>19.9595162277562</c:v>
                </c:pt>
                <c:pt idx="7">
                  <c:v>19.0043211626013</c:v>
                </c:pt>
                <c:pt idx="8">
                  <c:v>18.6897202375917</c:v>
                </c:pt>
                <c:pt idx="9">
                  <c:v>18.5947216527312</c:v>
                </c:pt>
                <c:pt idx="10">
                  <c:v>18.6714951579086</c:v>
                </c:pt>
                <c:pt idx="11">
                  <c:v>18.9645791020532</c:v>
                </c:pt>
                <c:pt idx="12">
                  <c:v>19.013648540789</c:v>
                </c:pt>
                <c:pt idx="13">
                  <c:v>18.7370822332441</c:v>
                </c:pt>
                <c:pt idx="14">
                  <c:v>18.336616862638</c:v>
                </c:pt>
                <c:pt idx="15">
                  <c:v>17.7861644748278</c:v>
                </c:pt>
                <c:pt idx="16">
                  <c:v>17.7621099882923</c:v>
                </c:pt>
                <c:pt idx="17">
                  <c:v>17.9269684373745</c:v>
                </c:pt>
                <c:pt idx="18">
                  <c:v>18.041962362118</c:v>
                </c:pt>
                <c:pt idx="19">
                  <c:v>16.2387288202383</c:v>
                </c:pt>
                <c:pt idx="20">
                  <c:v>16.2978599530643</c:v>
                </c:pt>
                <c:pt idx="21">
                  <c:v>16.1921168534174</c:v>
                </c:pt>
                <c:pt idx="22">
                  <c:v>16.6730090031882</c:v>
                </c:pt>
                <c:pt idx="23">
                  <c:v>18.0484900451215</c:v>
                </c:pt>
                <c:pt idx="24">
                  <c:v>17.2824468134184</c:v>
                </c:pt>
                <c:pt idx="25">
                  <c:v>17.0893225302684</c:v>
                </c:pt>
                <c:pt idx="26">
                  <c:v>17.2756087755222</c:v>
                </c:pt>
                <c:pt idx="27">
                  <c:v>17.0824629850996</c:v>
                </c:pt>
                <c:pt idx="28">
                  <c:v>16.6511348404941</c:v>
                </c:pt>
                <c:pt idx="29">
                  <c:v>14.9915300740776</c:v>
                </c:pt>
                <c:pt idx="30">
                  <c:v>15.6740139574955</c:v>
                </c:pt>
                <c:pt idx="31">
                  <c:v>14.7357475115632</c:v>
                </c:pt>
                <c:pt idx="32">
                  <c:v>13.8865050638289</c:v>
                </c:pt>
                <c:pt idx="33">
                  <c:v>14.4951149920865</c:v>
                </c:pt>
                <c:pt idx="34">
                  <c:v>14.086274313961</c:v>
                </c:pt>
                <c:pt idx="35">
                  <c:v>13.4777081788294</c:v>
                </c:pt>
                <c:pt idx="36">
                  <c:v>12.3943607992113</c:v>
                </c:pt>
                <c:pt idx="37">
                  <c:v>12.5621087773053</c:v>
                </c:pt>
                <c:pt idx="38">
                  <c:v>11.8882907186851</c:v>
                </c:pt>
                <c:pt idx="39">
                  <c:v>13.2418114248261</c:v>
                </c:pt>
                <c:pt idx="40">
                  <c:v>13.1173793638077</c:v>
                </c:pt>
                <c:pt idx="41">
                  <c:v>11.9771365636384</c:v>
                </c:pt>
                <c:pt idx="42">
                  <c:v>11.1963076755674</c:v>
                </c:pt>
                <c:pt idx="43">
                  <c:v>11.6721795791655</c:v>
                </c:pt>
                <c:pt idx="44">
                  <c:v>12.3600936997325</c:v>
                </c:pt>
                <c:pt idx="45">
                  <c:v>12.6746625782385</c:v>
                </c:pt>
                <c:pt idx="46">
                  <c:v>13.5543814374371</c:v>
                </c:pt>
                <c:pt idx="47">
                  <c:v>12.0300101160511</c:v>
                </c:pt>
                <c:pt idx="48">
                  <c:v>13.6441835795304</c:v>
                </c:pt>
                <c:pt idx="49">
                  <c:v>14.7709257344692</c:v>
                </c:pt>
                <c:pt idx="50">
                  <c:v>15.5372252769695</c:v>
                </c:pt>
                <c:pt idx="51">
                  <c:v>16.2472120402362</c:v>
                </c:pt>
                <c:pt idx="52">
                  <c:v>16.4485444461294</c:v>
                </c:pt>
                <c:pt idx="53">
                  <c:v>17.3178412464705</c:v>
                </c:pt>
              </c:numCache>
            </c:numRef>
          </c:val>
          <c:smooth val="0"/>
        </c:ser>
        <c:ser>
          <c:idx val="1"/>
          <c:order val="1"/>
          <c:tx>
            <c:strRef>
              <c:f>P</c:f>
              <c:strCache>
                <c:ptCount val="1"/>
                <c:pt idx="0">
                  <c:v>P</c:v>
                </c:pt>
              </c:strCache>
            </c:strRef>
          </c:tx>
          <c:spPr>
            <a:ln w="19050" cap="rnd">
              <a:solidFill>
                <a:schemeClr val="accent1">
                  <a:lumMod val="25000"/>
                </a:schemeClr>
              </a:solidFill>
              <a:round/>
            </a:ln>
            <a:effectLst/>
          </c:spPr>
          <c:marker>
            <c:symbol val="none"/>
          </c:marker>
          <c:dLbls>
            <c:delete val="1"/>
          </c:dLbls>
          <c:cat>
            <c:numRef>
              <c:f>Sheet1!$C$434:$C$487</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Sheet1!$H$434:$H$487</c:f>
              <c:numCache>
                <c:formatCode>General</c:formatCode>
                <c:ptCount val="54"/>
                <c:pt idx="0">
                  <c:v>0.34682</c:v>
                </c:pt>
                <c:pt idx="1">
                  <c:v>0.32829</c:v>
                </c:pt>
                <c:pt idx="2">
                  <c:v>0.39</c:v>
                </c:pt>
                <c:pt idx="3">
                  <c:v>0.4839</c:v>
                </c:pt>
                <c:pt idx="4">
                  <c:v>0.2392</c:v>
                </c:pt>
                <c:pt idx="5">
                  <c:v>0.492</c:v>
                </c:pt>
                <c:pt idx="6">
                  <c:v>0.493</c:v>
                </c:pt>
                <c:pt idx="7">
                  <c:v>0.4784</c:v>
                </c:pt>
                <c:pt idx="8">
                  <c:v>0.478</c:v>
                </c:pt>
                <c:pt idx="9">
                  <c:v>0.3929</c:v>
                </c:pt>
                <c:pt idx="10">
                  <c:v>0.4793</c:v>
                </c:pt>
                <c:pt idx="11">
                  <c:v>0.439</c:v>
                </c:pt>
                <c:pt idx="12">
                  <c:v>0.492</c:v>
                </c:pt>
                <c:pt idx="13">
                  <c:v>0.3829</c:v>
                </c:pt>
                <c:pt idx="14">
                  <c:v>0.28299</c:v>
                </c:pt>
                <c:pt idx="15">
                  <c:v>0.493</c:v>
                </c:pt>
                <c:pt idx="16">
                  <c:v>0.292</c:v>
                </c:pt>
                <c:pt idx="17">
                  <c:v>0.3</c:v>
                </c:pt>
                <c:pt idx="18">
                  <c:v>0.3</c:v>
                </c:pt>
                <c:pt idx="19">
                  <c:v>2.3</c:v>
                </c:pt>
                <c:pt idx="20">
                  <c:v>7.78</c:v>
                </c:pt>
                <c:pt idx="21">
                  <c:v>1.15</c:v>
                </c:pt>
                <c:pt idx="22">
                  <c:v>8.33</c:v>
                </c:pt>
                <c:pt idx="23">
                  <c:v>1.96</c:v>
                </c:pt>
                <c:pt idx="24">
                  <c:v>3.23</c:v>
                </c:pt>
                <c:pt idx="25">
                  <c:v>8.83</c:v>
                </c:pt>
                <c:pt idx="26">
                  <c:v>7.6</c:v>
                </c:pt>
                <c:pt idx="27">
                  <c:v>20.29</c:v>
                </c:pt>
                <c:pt idx="28">
                  <c:v>13.22</c:v>
                </c:pt>
                <c:pt idx="29">
                  <c:v>39.2</c:v>
                </c:pt>
                <c:pt idx="30">
                  <c:v>49.65</c:v>
                </c:pt>
                <c:pt idx="31">
                  <c:v>56.2</c:v>
                </c:pt>
                <c:pt idx="32">
                  <c:v>32.456</c:v>
                </c:pt>
                <c:pt idx="33">
                  <c:v>38.532</c:v>
                </c:pt>
                <c:pt idx="34">
                  <c:v>41.05</c:v>
                </c:pt>
                <c:pt idx="35">
                  <c:v>28.33</c:v>
                </c:pt>
                <c:pt idx="36">
                  <c:v>73.2</c:v>
                </c:pt>
                <c:pt idx="37">
                  <c:v>78.1</c:v>
                </c:pt>
                <c:pt idx="38">
                  <c:v>56.2</c:v>
                </c:pt>
                <c:pt idx="39">
                  <c:v>12</c:v>
                </c:pt>
                <c:pt idx="40">
                  <c:v>8.4</c:v>
                </c:pt>
                <c:pt idx="41">
                  <c:v>0.2</c:v>
                </c:pt>
                <c:pt idx="42">
                  <c:v>9.45</c:v>
                </c:pt>
                <c:pt idx="43">
                  <c:v>24.82</c:v>
                </c:pt>
                <c:pt idx="44">
                  <c:v>0.2</c:v>
                </c:pt>
                <c:pt idx="45">
                  <c:v>0.392</c:v>
                </c:pt>
                <c:pt idx="46">
                  <c:v>0.3729</c:v>
                </c:pt>
                <c:pt idx="47">
                  <c:v>0.2791</c:v>
                </c:pt>
                <c:pt idx="48">
                  <c:v>0.39</c:v>
                </c:pt>
                <c:pt idx="49">
                  <c:v>0.122</c:v>
                </c:pt>
                <c:pt idx="50">
                  <c:v>0.29</c:v>
                </c:pt>
                <c:pt idx="51">
                  <c:v>0.71281</c:v>
                </c:pt>
                <c:pt idx="52">
                  <c:v>0.2</c:v>
                </c:pt>
                <c:pt idx="53">
                  <c:v>0.021002</c:v>
                </c:pt>
              </c:numCache>
            </c:numRef>
          </c:val>
          <c:smooth val="0"/>
        </c:ser>
        <c:ser>
          <c:idx val="2"/>
          <c:order val="2"/>
          <c:tx>
            <c:strRef>
              <c:f>Half PET</c:f>
              <c:strCache>
                <c:ptCount val="1"/>
                <c:pt idx="0">
                  <c:v>Half PET</c:v>
                </c:pt>
              </c:strCache>
            </c:strRef>
          </c:tx>
          <c:spPr>
            <a:ln w="19050" cap="sq">
              <a:solidFill>
                <a:srgbClr val="00B050"/>
              </a:solidFill>
              <a:prstDash val="sysDash"/>
              <a:round/>
            </a:ln>
            <a:effectLst/>
          </c:spPr>
          <c:marker>
            <c:symbol val="none"/>
          </c:marker>
          <c:dLbls>
            <c:delete val="1"/>
          </c:dLbls>
          <c:val>
            <c:numRef>
              <c:f>Sheet1!$G$434:$G$487</c:f>
              <c:numCache>
                <c:formatCode>General</c:formatCode>
                <c:ptCount val="54"/>
                <c:pt idx="0">
                  <c:v>9.75064103097335</c:v>
                </c:pt>
                <c:pt idx="1">
                  <c:v>9.76306500735295</c:v>
                </c:pt>
                <c:pt idx="2">
                  <c:v>9.70313425375165</c:v>
                </c:pt>
                <c:pt idx="3">
                  <c:v>9.8179113728281</c:v>
                </c:pt>
                <c:pt idx="4">
                  <c:v>9.88489471586835</c:v>
                </c:pt>
                <c:pt idx="5">
                  <c:v>9.84420999604385</c:v>
                </c:pt>
                <c:pt idx="6">
                  <c:v>9.9797581138781</c:v>
                </c:pt>
                <c:pt idx="7">
                  <c:v>9.50216058130065</c:v>
                </c:pt>
                <c:pt idx="8">
                  <c:v>9.34486011879585</c:v>
                </c:pt>
                <c:pt idx="9">
                  <c:v>9.2973608263656</c:v>
                </c:pt>
                <c:pt idx="10">
                  <c:v>9.3357475789543</c:v>
                </c:pt>
                <c:pt idx="11">
                  <c:v>9.4822895510266</c:v>
                </c:pt>
                <c:pt idx="12">
                  <c:v>9.5068242703945</c:v>
                </c:pt>
                <c:pt idx="13">
                  <c:v>9.36854111662205</c:v>
                </c:pt>
                <c:pt idx="14">
                  <c:v>9.168308431319</c:v>
                </c:pt>
                <c:pt idx="15">
                  <c:v>8.8930822374139</c:v>
                </c:pt>
                <c:pt idx="16">
                  <c:v>8.88105499414615</c:v>
                </c:pt>
                <c:pt idx="17">
                  <c:v>8.96348421868725</c:v>
                </c:pt>
                <c:pt idx="18">
                  <c:v>9.020981181059</c:v>
                </c:pt>
                <c:pt idx="19">
                  <c:v>8.11936441011915</c:v>
                </c:pt>
                <c:pt idx="20">
                  <c:v>8.14892997653215</c:v>
                </c:pt>
                <c:pt idx="21">
                  <c:v>8.0960584267087</c:v>
                </c:pt>
                <c:pt idx="22">
                  <c:v>8.3365045015941</c:v>
                </c:pt>
                <c:pt idx="23">
                  <c:v>9.02424502256075</c:v>
                </c:pt>
                <c:pt idx="24">
                  <c:v>8.6412234067092</c:v>
                </c:pt>
                <c:pt idx="25">
                  <c:v>8.5446612651342</c:v>
                </c:pt>
                <c:pt idx="26">
                  <c:v>8.6378043877611</c:v>
                </c:pt>
                <c:pt idx="27">
                  <c:v>8.5412314925498</c:v>
                </c:pt>
                <c:pt idx="28">
                  <c:v>8.32556742024705</c:v>
                </c:pt>
                <c:pt idx="29">
                  <c:v>7.4957650370388</c:v>
                </c:pt>
                <c:pt idx="30">
                  <c:v>7.83700697874775</c:v>
                </c:pt>
                <c:pt idx="31">
                  <c:v>7.3678737557816</c:v>
                </c:pt>
                <c:pt idx="32">
                  <c:v>6.94325253191445</c:v>
                </c:pt>
                <c:pt idx="33">
                  <c:v>7.24755749604325</c:v>
                </c:pt>
                <c:pt idx="34">
                  <c:v>7.0431371569805</c:v>
                </c:pt>
                <c:pt idx="35">
                  <c:v>6.7388540894147</c:v>
                </c:pt>
                <c:pt idx="36">
                  <c:v>6.19718039960565</c:v>
                </c:pt>
                <c:pt idx="37">
                  <c:v>6.28105438865265</c:v>
                </c:pt>
                <c:pt idx="38">
                  <c:v>5.94414535934255</c:v>
                </c:pt>
                <c:pt idx="39">
                  <c:v>6.62090571241305</c:v>
                </c:pt>
                <c:pt idx="40">
                  <c:v>6.55868968190385</c:v>
                </c:pt>
                <c:pt idx="41">
                  <c:v>5.9885682818192</c:v>
                </c:pt>
                <c:pt idx="42">
                  <c:v>5.5981538377837</c:v>
                </c:pt>
                <c:pt idx="43">
                  <c:v>5.83608978958275</c:v>
                </c:pt>
                <c:pt idx="44">
                  <c:v>6.18004684986625</c:v>
                </c:pt>
                <c:pt idx="45">
                  <c:v>6.33733128911925</c:v>
                </c:pt>
                <c:pt idx="46">
                  <c:v>6.77719071871855</c:v>
                </c:pt>
                <c:pt idx="47">
                  <c:v>6.01500505802555</c:v>
                </c:pt>
                <c:pt idx="48">
                  <c:v>6.8220917897652</c:v>
                </c:pt>
                <c:pt idx="49">
                  <c:v>7.3854628672346</c:v>
                </c:pt>
                <c:pt idx="50">
                  <c:v>7.76861263848475</c:v>
                </c:pt>
                <c:pt idx="51">
                  <c:v>8.1236060201181</c:v>
                </c:pt>
                <c:pt idx="52">
                  <c:v>8.2242722230647</c:v>
                </c:pt>
                <c:pt idx="53">
                  <c:v>8.65892062323525</c:v>
                </c:pt>
              </c:numCache>
            </c:numRef>
          </c:val>
          <c:smooth val="0"/>
        </c:ser>
        <c:dLbls>
          <c:showLegendKey val="0"/>
          <c:showVal val="0"/>
          <c:showCatName val="0"/>
          <c:showSerName val="0"/>
          <c:showPercent val="0"/>
          <c:showBubbleSize val="0"/>
        </c:dLbls>
        <c:marker val="0"/>
        <c:smooth val="0"/>
        <c:axId val="1301100271"/>
        <c:axId val="1301101711"/>
      </c:lineChart>
      <c:catAx>
        <c:axId val="130110027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Weeks</a:t>
                </a:r>
                <a:endParaRPr lang="en-IN"/>
              </a:p>
            </c:rich>
          </c:tx>
          <c:layout>
            <c:manualLayout>
              <c:xMode val="edge"/>
              <c:yMode val="edge"/>
              <c:x val="0.42438167104112"/>
              <c:y val="0.777406678331875"/>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301101711"/>
        <c:crosses val="autoZero"/>
        <c:auto val="1"/>
        <c:lblAlgn val="ctr"/>
        <c:lblOffset val="100"/>
        <c:noMultiLvlLbl val="0"/>
      </c:catAx>
      <c:valAx>
        <c:axId val="13011017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mm</a:t>
                </a:r>
                <a:endParaRPr lang="en-I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301100271"/>
        <c:crosses val="autoZero"/>
        <c:crossBetween val="between"/>
      </c:valAx>
      <c:spPr>
        <a:solidFill>
          <a:schemeClr val="bg2">
            <a:lumMod val="40000"/>
            <a:lumOff val="60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b97746e6-e043-44fa-b1c8-6cbd100a5b35}"/>
      </c:ext>
    </c:extLst>
  </c:chart>
  <c:spPr>
    <a:noFill/>
    <a:ln>
      <a:noFill/>
    </a:ln>
    <a:effectLst/>
  </c:spPr>
  <c:txPr>
    <a:bodyPr/>
    <a:lstStyle/>
    <a:p>
      <a:pPr>
        <a:defRPr lang="en-US"/>
      </a:pPr>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MAI 2020</a:t>
            </a:r>
          </a:p>
        </c:rich>
      </c:tx>
      <c:layout/>
      <c:overlay val="0"/>
      <c:spPr>
        <a:noFill/>
        <a:ln>
          <a:noFill/>
        </a:ln>
        <a:effectLst/>
      </c:spPr>
    </c:title>
    <c:autoTitleDeleted val="0"/>
    <c:plotArea>
      <c:layout/>
      <c:lineChart>
        <c:grouping val="standard"/>
        <c:varyColors val="0"/>
        <c:ser>
          <c:idx val="0"/>
          <c:order val="0"/>
          <c:tx>
            <c:strRef>
              <c:f>[Anand_2020.xlsx]Weekly!$W$1</c:f>
              <c:strCache>
                <c:ptCount val="1"/>
                <c:pt idx="0">
                  <c:v>MAI</c:v>
                </c:pt>
              </c:strCache>
            </c:strRef>
          </c:tx>
          <c:spPr>
            <a:ln w="28575" cap="rnd">
              <a:gradFill>
                <a:gsLst>
                  <a:gs pos="100000">
                    <a:schemeClr val="accent1"/>
                  </a:gs>
                  <a:gs pos="0">
                    <a:schemeClr val="accent1">
                      <a:hueOff val="-1670000"/>
                    </a:schemeClr>
                  </a:gs>
                </a:gsLst>
                <a:lin ang="0" scaled="0"/>
              </a:gradFill>
              <a:round/>
            </a:ln>
            <a:effectLst/>
          </c:spPr>
          <c:marker>
            <c:symbol val="none"/>
          </c:marker>
          <c:dLbls>
            <c:delete val="1"/>
          </c:dLbls>
          <c:val>
            <c:numRef>
              <c:f>[Anand_2020.xlsx]Weekly!$W$2:$W$54</c:f>
              <c:numCache>
                <c:formatCode>General</c:formatCode>
                <c:ptCount val="53"/>
                <c:pt idx="0">
                  <c:v>0.084934199625735</c:v>
                </c:pt>
                <c:pt idx="1">
                  <c:v>0.08241384992496</c:v>
                </c:pt>
                <c:pt idx="2">
                  <c:v>0.0799986824703085</c:v>
                </c:pt>
                <c:pt idx="3">
                  <c:v>1</c:v>
                </c:pt>
                <c:pt idx="4">
                  <c:v>1</c:v>
                </c:pt>
                <c:pt idx="5">
                  <c:v>0.96202233461231</c:v>
                </c:pt>
                <c:pt idx="6">
                  <c:v>0.90160821331667</c:v>
                </c:pt>
                <c:pt idx="7">
                  <c:v>0.8263099788481</c:v>
                </c:pt>
                <c:pt idx="8">
                  <c:v>0.726437562115429</c:v>
                </c:pt>
                <c:pt idx="9">
                  <c:v>0.627520287845708</c:v>
                </c:pt>
                <c:pt idx="10">
                  <c:v>0.537105685385705</c:v>
                </c:pt>
                <c:pt idx="11">
                  <c:v>0.461840455893353</c:v>
                </c:pt>
                <c:pt idx="12">
                  <c:v>0.359820334408659</c:v>
                </c:pt>
                <c:pt idx="13">
                  <c:v>0.25548196403341</c:v>
                </c:pt>
                <c:pt idx="14">
                  <c:v>0.179889979631152</c:v>
                </c:pt>
                <c:pt idx="15">
                  <c:v>0.126690179171176</c:v>
                </c:pt>
                <c:pt idx="16">
                  <c:v>0.0805559853514555</c:v>
                </c:pt>
                <c:pt idx="17">
                  <c:v>0.045221558882661</c:v>
                </c:pt>
                <c:pt idx="18">
                  <c:v>0.0253042897120401</c:v>
                </c:pt>
                <c:pt idx="19">
                  <c:v>0.0135105063494728</c:v>
                </c:pt>
                <c:pt idx="20">
                  <c:v>0.00734561677586693</c:v>
                </c:pt>
                <c:pt idx="21">
                  <c:v>0.0266723562301636</c:v>
                </c:pt>
                <c:pt idx="22">
                  <c:v>0.00243744544822737</c:v>
                </c:pt>
                <c:pt idx="23">
                  <c:v>0.437941600802272</c:v>
                </c:pt>
                <c:pt idx="24">
                  <c:v>0.359840512537432</c:v>
                </c:pt>
                <c:pt idx="25">
                  <c:v>1</c:v>
                </c:pt>
                <c:pt idx="26">
                  <c:v>0.222994976619768</c:v>
                </c:pt>
                <c:pt idx="27">
                  <c:v>1</c:v>
                </c:pt>
                <c:pt idx="28">
                  <c:v>0.328524637956551</c:v>
                </c:pt>
                <c:pt idx="29">
                  <c:v>0.106097459988335</c:v>
                </c:pt>
                <c:pt idx="30">
                  <c:v>1</c:v>
                </c:pt>
                <c:pt idx="31">
                  <c:v>0.0927711825408366</c:v>
                </c:pt>
                <c:pt idx="32">
                  <c:v>1</c:v>
                </c:pt>
                <c:pt idx="33">
                  <c:v>0.810226546548805</c:v>
                </c:pt>
                <c:pt idx="34">
                  <c:v>0.896810378873729</c:v>
                </c:pt>
                <c:pt idx="35">
                  <c:v>1</c:v>
                </c:pt>
                <c:pt idx="36">
                  <c:v>0.3274096065307</c:v>
                </c:pt>
                <c:pt idx="37">
                  <c:v>0.240955315747373</c:v>
                </c:pt>
                <c:pt idx="38">
                  <c:v>0.340389167116552</c:v>
                </c:pt>
                <c:pt idx="39">
                  <c:v>0.38801642835945</c:v>
                </c:pt>
                <c:pt idx="40">
                  <c:v>0.412141846150631</c:v>
                </c:pt>
                <c:pt idx="41">
                  <c:v>0.322465466045966</c:v>
                </c:pt>
                <c:pt idx="42">
                  <c:v>0.243080109104801</c:v>
                </c:pt>
                <c:pt idx="43">
                  <c:v>0.182368086269814</c:v>
                </c:pt>
                <c:pt idx="44">
                  <c:v>0.146413681409377</c:v>
                </c:pt>
                <c:pt idx="45">
                  <c:v>0.125263757323354</c:v>
                </c:pt>
                <c:pt idx="46">
                  <c:v>0.113215081489211</c:v>
                </c:pt>
                <c:pt idx="47">
                  <c:v>0.104166265526031</c:v>
                </c:pt>
                <c:pt idx="48">
                  <c:v>0.095531547552837</c:v>
                </c:pt>
                <c:pt idx="49">
                  <c:v>0.0883624951713736</c:v>
                </c:pt>
                <c:pt idx="50">
                  <c:v>0.0823280091309657</c:v>
                </c:pt>
                <c:pt idx="51">
                  <c:v>0.0770685330733331</c:v>
                </c:pt>
                <c:pt idx="52">
                  <c:v>0.0706532311082967</c:v>
                </c:pt>
              </c:numCache>
            </c:numRef>
          </c:val>
          <c:smooth val="1"/>
        </c:ser>
        <c:dLbls>
          <c:showLegendKey val="0"/>
          <c:showVal val="0"/>
          <c:showCatName val="0"/>
          <c:showSerName val="0"/>
          <c:showPercent val="0"/>
          <c:showBubbleSize val="0"/>
        </c:dLbls>
        <c:marker val="0"/>
        <c:smooth val="1"/>
        <c:axId val="112047458"/>
        <c:axId val="804146311"/>
      </c:lineChart>
      <c:catAx>
        <c:axId val="11204745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04146311"/>
        <c:crosses val="autoZero"/>
        <c:auto val="1"/>
        <c:lblAlgn val="ctr"/>
        <c:lblOffset val="100"/>
        <c:noMultiLvlLbl val="0"/>
      </c:catAx>
      <c:valAx>
        <c:axId val="804146311"/>
        <c:scaling>
          <c:orientation val="minMax"/>
          <c:max val="1"/>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12047458"/>
        <c:crosses val="autoZero"/>
        <c:crossBetween val="between"/>
      </c:valAx>
      <c:spPr>
        <a:noFill/>
        <a:ln w="28575" cmpd="sng">
          <a:noFill/>
          <a:prstDash val="sysDot"/>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874919ad-06a6-4dcc-bcb4-d486234c648c}"/>
      </c:ext>
    </c:extLst>
  </c:chart>
  <c:spPr>
    <a:gradFill>
      <a:gsLst>
        <a:gs pos="0">
          <a:srgbClr val="FECF40"/>
        </a:gs>
        <a:gs pos="100000">
          <a:schemeClr val="accent5">
            <a:lumMod val="60000"/>
            <a:lumOff val="40000"/>
          </a:schemeClr>
        </a:gs>
      </a:gsLst>
      <a:lin ang="180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dirty="0"/>
              <a:t>PET with Precipitation</a:t>
            </a:r>
            <a:r>
              <a:rPr lang="en-IN" baseline="0" dirty="0"/>
              <a:t> </a:t>
            </a:r>
            <a:r>
              <a:rPr lang="en-IN" dirty="0"/>
              <a:t>2020</a:t>
            </a:r>
            <a:endParaRPr lang="en-IN" dirty="0"/>
          </a:p>
        </c:rich>
      </c:tx>
      <c:layout>
        <c:manualLayout>
          <c:xMode val="edge"/>
          <c:yMode val="edge"/>
          <c:x val="0.210944195701028"/>
          <c:y val="0.0329770805164506"/>
        </c:manualLayout>
      </c:layout>
      <c:overlay val="0"/>
      <c:spPr>
        <a:noFill/>
        <a:ln>
          <a:noFill/>
        </a:ln>
        <a:effectLst/>
      </c:spPr>
    </c:title>
    <c:autoTitleDeleted val="0"/>
    <c:plotArea>
      <c:layout>
        <c:manualLayout>
          <c:layoutTarget val="inner"/>
          <c:xMode val="edge"/>
          <c:yMode val="edge"/>
          <c:x val="0.152542953063688"/>
          <c:y val="0.210567495988403"/>
          <c:w val="0.634089603286913"/>
          <c:h val="0.605047722405425"/>
        </c:manualLayout>
      </c:layout>
      <c:lineChart>
        <c:grouping val="standard"/>
        <c:varyColors val="0"/>
        <c:ser>
          <c:idx val="0"/>
          <c:order val="0"/>
          <c:tx>
            <c:strRef>
              <c:f>PET</c:f>
              <c:strCache>
                <c:ptCount val="1"/>
                <c:pt idx="0">
                  <c:v>PET</c:v>
                </c:pt>
              </c:strCache>
            </c:strRef>
          </c:tx>
          <c:spPr>
            <a:ln w="19050" cap="rnd">
              <a:solidFill>
                <a:schemeClr val="accent5">
                  <a:lumMod val="75000"/>
                </a:schemeClr>
              </a:solidFill>
              <a:round/>
            </a:ln>
            <a:effectLst/>
          </c:spPr>
          <c:marker>
            <c:symbol val="none"/>
          </c:marker>
          <c:dLbls>
            <c:delete val="1"/>
          </c:dLbls>
          <c:cat>
            <c:numRef>
              <c:f>Sheet1!$C$2:$C$55</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Sheet1!$F$2:$F$55</c:f>
              <c:numCache>
                <c:formatCode>General</c:formatCode>
                <c:ptCount val="54"/>
                <c:pt idx="0">
                  <c:v>11.8324473019943</c:v>
                </c:pt>
                <c:pt idx="1">
                  <c:v>11.0015335726723</c:v>
                </c:pt>
                <c:pt idx="2">
                  <c:v>11.1728813101981</c:v>
                </c:pt>
                <c:pt idx="3">
                  <c:v>11.4381284186461</c:v>
                </c:pt>
                <c:pt idx="4">
                  <c:v>11.4329761888066</c:v>
                </c:pt>
                <c:pt idx="5">
                  <c:v>12.0784969566544</c:v>
                </c:pt>
                <c:pt idx="6">
                  <c:v>12.7904047200645</c:v>
                </c:pt>
                <c:pt idx="7">
                  <c:v>12.4474622670331</c:v>
                </c:pt>
                <c:pt idx="8">
                  <c:v>14.2855967835294</c:v>
                </c:pt>
                <c:pt idx="9">
                  <c:v>13.9595174194301</c:v>
                </c:pt>
                <c:pt idx="10">
                  <c:v>14.4305404075206</c:v>
                </c:pt>
                <c:pt idx="11">
                  <c:v>14.505292079524</c:v>
                </c:pt>
                <c:pt idx="12">
                  <c:v>15.6303553695815</c:v>
                </c:pt>
                <c:pt idx="13">
                  <c:v>16.3509736813868</c:v>
                </c:pt>
                <c:pt idx="14">
                  <c:v>17.2451624107979</c:v>
                </c:pt>
                <c:pt idx="15">
                  <c:v>17.9914992197893</c:v>
                </c:pt>
                <c:pt idx="16">
                  <c:v>17.1870564473886</c:v>
                </c:pt>
                <c:pt idx="17">
                  <c:v>18.2717028991875</c:v>
                </c:pt>
                <c:pt idx="18">
                  <c:v>18.6595201668321</c:v>
                </c:pt>
                <c:pt idx="19">
                  <c:v>19.7718273963308</c:v>
                </c:pt>
                <c:pt idx="20">
                  <c:v>19.7029351149298</c:v>
                </c:pt>
                <c:pt idx="21">
                  <c:v>19.4003212743665</c:v>
                </c:pt>
                <c:pt idx="22">
                  <c:v>19.6957611730605</c:v>
                </c:pt>
                <c:pt idx="23">
                  <c:v>19.5900363032626</c:v>
                </c:pt>
                <c:pt idx="24">
                  <c:v>20.2554548255235</c:v>
                </c:pt>
                <c:pt idx="25">
                  <c:v>20.0313797293825</c:v>
                </c:pt>
                <c:pt idx="26">
                  <c:v>18.9987014565338</c:v>
                </c:pt>
                <c:pt idx="27">
                  <c:v>18.9313721274819</c:v>
                </c:pt>
                <c:pt idx="28">
                  <c:v>18.4424254232642</c:v>
                </c:pt>
                <c:pt idx="29">
                  <c:v>18.6336462280731</c:v>
                </c:pt>
                <c:pt idx="30">
                  <c:v>18.4785923048416</c:v>
                </c:pt>
                <c:pt idx="31">
                  <c:v>18.6797793008109</c:v>
                </c:pt>
                <c:pt idx="32">
                  <c:v>18.8227453757387</c:v>
                </c:pt>
                <c:pt idx="33">
                  <c:v>18.9099340695298</c:v>
                </c:pt>
                <c:pt idx="34">
                  <c:v>17.4630933757423</c:v>
                </c:pt>
                <c:pt idx="35">
                  <c:v>17.5228941523136</c:v>
                </c:pt>
                <c:pt idx="36">
                  <c:v>17.3731110442383</c:v>
                </c:pt>
                <c:pt idx="37">
                  <c:v>17.6380279287856</c:v>
                </c:pt>
                <c:pt idx="38">
                  <c:v>17.4518532170661</c:v>
                </c:pt>
                <c:pt idx="39">
                  <c:v>15.7112644606611</c:v>
                </c:pt>
                <c:pt idx="40">
                  <c:v>15.9126038854801</c:v>
                </c:pt>
                <c:pt idx="41">
                  <c:v>16.3325903824294</c:v>
                </c:pt>
                <c:pt idx="42">
                  <c:v>17.5899237469129</c:v>
                </c:pt>
                <c:pt idx="43">
                  <c:v>17.8140909397423</c:v>
                </c:pt>
                <c:pt idx="44">
                  <c:v>15.2234628380983</c:v>
                </c:pt>
                <c:pt idx="45">
                  <c:v>15.7389652423761</c:v>
                </c:pt>
                <c:pt idx="46">
                  <c:v>15.9599119411323</c:v>
                </c:pt>
                <c:pt idx="47">
                  <c:v>16.5140309940279</c:v>
                </c:pt>
                <c:pt idx="48">
                  <c:v>16.7342752905873</c:v>
                </c:pt>
                <c:pt idx="49">
                  <c:v>15.0062745985197</c:v>
                </c:pt>
                <c:pt idx="50">
                  <c:v>14.5311373149483</c:v>
                </c:pt>
                <c:pt idx="51">
                  <c:v>13.7932730284839</c:v>
                </c:pt>
                <c:pt idx="52">
                  <c:v>12.9091797423035</c:v>
                </c:pt>
                <c:pt idx="53">
                  <c:v>13.9231104742642</c:v>
                </c:pt>
              </c:numCache>
            </c:numRef>
          </c:val>
          <c:smooth val="0"/>
        </c:ser>
        <c:ser>
          <c:idx val="2"/>
          <c:order val="1"/>
          <c:tx>
            <c:strRef>
              <c:f>Half PET</c:f>
              <c:strCache>
                <c:ptCount val="1"/>
                <c:pt idx="0">
                  <c:v>Half PET</c:v>
                </c:pt>
              </c:strCache>
            </c:strRef>
          </c:tx>
          <c:spPr>
            <a:ln w="19050" cap="sq">
              <a:solidFill>
                <a:srgbClr val="00B050"/>
              </a:solidFill>
              <a:prstDash val="sysDash"/>
              <a:round/>
            </a:ln>
            <a:effectLst/>
          </c:spPr>
          <c:marker>
            <c:symbol val="none"/>
          </c:marker>
          <c:dLbls>
            <c:delete val="1"/>
          </c:dLbls>
          <c:val>
            <c:numRef>
              <c:f>Sheet1!$G$2:$G$55</c:f>
              <c:numCache>
                <c:formatCode>General</c:formatCode>
                <c:ptCount val="54"/>
                <c:pt idx="0">
                  <c:v>5.91622365099715</c:v>
                </c:pt>
                <c:pt idx="1">
                  <c:v>5.50076678633615</c:v>
                </c:pt>
                <c:pt idx="2">
                  <c:v>5.58644065509905</c:v>
                </c:pt>
                <c:pt idx="3">
                  <c:v>5.71906420932305</c:v>
                </c:pt>
                <c:pt idx="4">
                  <c:v>5.7164880944033</c:v>
                </c:pt>
                <c:pt idx="5">
                  <c:v>6.0392484783272</c:v>
                </c:pt>
                <c:pt idx="6">
                  <c:v>6.39520236003225</c:v>
                </c:pt>
                <c:pt idx="7">
                  <c:v>6.22373113351655</c:v>
                </c:pt>
                <c:pt idx="8">
                  <c:v>7.1427983917647</c:v>
                </c:pt>
                <c:pt idx="9">
                  <c:v>6.97975870971505</c:v>
                </c:pt>
                <c:pt idx="10">
                  <c:v>7.2152702037603</c:v>
                </c:pt>
                <c:pt idx="11">
                  <c:v>7.252646039762</c:v>
                </c:pt>
                <c:pt idx="12">
                  <c:v>7.81517768479075</c:v>
                </c:pt>
                <c:pt idx="13">
                  <c:v>8.1754868406934</c:v>
                </c:pt>
                <c:pt idx="14">
                  <c:v>8.62258120539895</c:v>
                </c:pt>
                <c:pt idx="15">
                  <c:v>8.99574960989465</c:v>
                </c:pt>
                <c:pt idx="16">
                  <c:v>8.5935282236943</c:v>
                </c:pt>
                <c:pt idx="17">
                  <c:v>9.13585144959375</c:v>
                </c:pt>
                <c:pt idx="18">
                  <c:v>9.32976008341605</c:v>
                </c:pt>
                <c:pt idx="19">
                  <c:v>9.8859136981654</c:v>
                </c:pt>
                <c:pt idx="20">
                  <c:v>9.8514675574649</c:v>
                </c:pt>
                <c:pt idx="21">
                  <c:v>9.70016063718325</c:v>
                </c:pt>
                <c:pt idx="22">
                  <c:v>9.84788058653025</c:v>
                </c:pt>
                <c:pt idx="23">
                  <c:v>9.7950181516313</c:v>
                </c:pt>
                <c:pt idx="24">
                  <c:v>10.1277274127618</c:v>
                </c:pt>
                <c:pt idx="25">
                  <c:v>10.0156898646913</c:v>
                </c:pt>
                <c:pt idx="26">
                  <c:v>9.4993507282669</c:v>
                </c:pt>
                <c:pt idx="27">
                  <c:v>9.46568606374095</c:v>
                </c:pt>
                <c:pt idx="28">
                  <c:v>9.2212127116321</c:v>
                </c:pt>
                <c:pt idx="29">
                  <c:v>9.31682311403655</c:v>
                </c:pt>
                <c:pt idx="30">
                  <c:v>9.2392961524208</c:v>
                </c:pt>
                <c:pt idx="31">
                  <c:v>9.33988965040545</c:v>
                </c:pt>
                <c:pt idx="32">
                  <c:v>9.41137268786935</c:v>
                </c:pt>
                <c:pt idx="33">
                  <c:v>9.4549670347649</c:v>
                </c:pt>
                <c:pt idx="34">
                  <c:v>8.73154668787115</c:v>
                </c:pt>
                <c:pt idx="35">
                  <c:v>8.7614470761568</c:v>
                </c:pt>
                <c:pt idx="36">
                  <c:v>8.68655552211915</c:v>
                </c:pt>
                <c:pt idx="37">
                  <c:v>8.8190139643928</c:v>
                </c:pt>
                <c:pt idx="38">
                  <c:v>8.72592660853305</c:v>
                </c:pt>
                <c:pt idx="39">
                  <c:v>7.85563223033055</c:v>
                </c:pt>
                <c:pt idx="40">
                  <c:v>7.95630194274005</c:v>
                </c:pt>
                <c:pt idx="41">
                  <c:v>8.1662951912147</c:v>
                </c:pt>
                <c:pt idx="42">
                  <c:v>8.79496187345645</c:v>
                </c:pt>
                <c:pt idx="43">
                  <c:v>8.90704546987115</c:v>
                </c:pt>
                <c:pt idx="44">
                  <c:v>7.61173141904915</c:v>
                </c:pt>
                <c:pt idx="45">
                  <c:v>7.86948262118805</c:v>
                </c:pt>
                <c:pt idx="46">
                  <c:v>7.97995597056615</c:v>
                </c:pt>
                <c:pt idx="47">
                  <c:v>8.25701549701395</c:v>
                </c:pt>
                <c:pt idx="48">
                  <c:v>8.36713764529365</c:v>
                </c:pt>
                <c:pt idx="49">
                  <c:v>7.50313729925985</c:v>
                </c:pt>
                <c:pt idx="50">
                  <c:v>7.26556865747415</c:v>
                </c:pt>
                <c:pt idx="51">
                  <c:v>6.89663651424195</c:v>
                </c:pt>
                <c:pt idx="52">
                  <c:v>6.45458987115175</c:v>
                </c:pt>
                <c:pt idx="53">
                  <c:v>6.9615552371321</c:v>
                </c:pt>
              </c:numCache>
            </c:numRef>
          </c:val>
          <c:smooth val="0"/>
        </c:ser>
        <c:ser>
          <c:idx val="1"/>
          <c:order val="2"/>
          <c:tx>
            <c:strRef>
              <c:f>P</c:f>
              <c:strCache>
                <c:ptCount val="1"/>
                <c:pt idx="0">
                  <c:v>P</c:v>
                </c:pt>
              </c:strCache>
            </c:strRef>
          </c:tx>
          <c:spPr>
            <a:ln w="19050" cap="rnd">
              <a:solidFill>
                <a:schemeClr val="tx1"/>
              </a:solidFill>
              <a:round/>
            </a:ln>
            <a:effectLst/>
          </c:spPr>
          <c:marker>
            <c:symbol val="none"/>
          </c:marker>
          <c:dLbls>
            <c:delete val="1"/>
          </c:dLbls>
          <c:val>
            <c:numRef>
              <c:f>Sheet1!$H$2:$H$55</c:f>
              <c:numCache>
                <c:formatCode>General</c:formatCode>
                <c:ptCount val="54"/>
                <c:pt idx="0">
                  <c:v>0</c:v>
                </c:pt>
                <c:pt idx="1">
                  <c:v>0</c:v>
                </c:pt>
                <c:pt idx="2">
                  <c:v>0</c:v>
                </c:pt>
                <c:pt idx="3">
                  <c:v>5.98</c:v>
                </c:pt>
                <c:pt idx="4">
                  <c:v>101.65</c:v>
                </c:pt>
                <c:pt idx="5">
                  <c:v>0.99</c:v>
                </c:pt>
                <c:pt idx="6">
                  <c:v>0</c:v>
                </c:pt>
                <c:pt idx="7">
                  <c:v>0</c:v>
                </c:pt>
                <c:pt idx="8">
                  <c:v>0</c:v>
                </c:pt>
                <c:pt idx="9">
                  <c:v>1.19</c:v>
                </c:pt>
                <c:pt idx="10">
                  <c:v>0</c:v>
                </c:pt>
                <c:pt idx="11">
                  <c:v>0</c:v>
                </c:pt>
                <c:pt idx="12">
                  <c:v>0</c:v>
                </c:pt>
                <c:pt idx="13">
                  <c:v>0</c:v>
                </c:pt>
                <c:pt idx="14">
                  <c:v>0</c:v>
                </c:pt>
                <c:pt idx="15">
                  <c:v>0</c:v>
                </c:pt>
                <c:pt idx="16">
                  <c:v>0</c:v>
                </c:pt>
                <c:pt idx="17">
                  <c:v>0</c:v>
                </c:pt>
                <c:pt idx="18">
                  <c:v>0</c:v>
                </c:pt>
                <c:pt idx="19">
                  <c:v>0</c:v>
                </c:pt>
                <c:pt idx="20">
                  <c:v>0</c:v>
                </c:pt>
                <c:pt idx="21">
                  <c:v>1.13</c:v>
                </c:pt>
                <c:pt idx="22">
                  <c:v>0</c:v>
                </c:pt>
                <c:pt idx="23">
                  <c:v>0.86</c:v>
                </c:pt>
                <c:pt idx="24">
                  <c:v>7.63</c:v>
                </c:pt>
                <c:pt idx="25">
                  <c:v>22.44</c:v>
                </c:pt>
                <c:pt idx="26">
                  <c:v>39.91</c:v>
                </c:pt>
                <c:pt idx="27">
                  <c:v>148.88</c:v>
                </c:pt>
                <c:pt idx="28">
                  <c:v>38.33</c:v>
                </c:pt>
                <c:pt idx="29">
                  <c:v>69.94</c:v>
                </c:pt>
                <c:pt idx="30">
                  <c:v>186.6</c:v>
                </c:pt>
                <c:pt idx="31">
                  <c:v>74.32</c:v>
                </c:pt>
                <c:pt idx="32">
                  <c:v>67.68</c:v>
                </c:pt>
                <c:pt idx="33">
                  <c:v>270.7</c:v>
                </c:pt>
                <c:pt idx="34">
                  <c:v>18.65</c:v>
                </c:pt>
                <c:pt idx="35">
                  <c:v>394.38</c:v>
                </c:pt>
                <c:pt idx="36">
                  <c:v>23.53</c:v>
                </c:pt>
                <c:pt idx="37">
                  <c:v>2.69</c:v>
                </c:pt>
                <c:pt idx="38">
                  <c:v>112.72</c:v>
                </c:pt>
                <c:pt idx="39">
                  <c:v>30.06</c:v>
                </c:pt>
                <c:pt idx="40">
                  <c:v>19.99</c:v>
                </c:pt>
                <c:pt idx="41">
                  <c:v>0</c:v>
                </c:pt>
                <c:pt idx="42">
                  <c:v>45.56</c:v>
                </c:pt>
                <c:pt idx="43">
                  <c:v>0</c:v>
                </c:pt>
                <c:pt idx="44">
                  <c:v>0</c:v>
                </c:pt>
                <c:pt idx="45">
                  <c:v>7.16</c:v>
                </c:pt>
                <c:pt idx="46">
                  <c:v>0</c:v>
                </c:pt>
                <c:pt idx="47">
                  <c:v>0</c:v>
                </c:pt>
                <c:pt idx="48">
                  <c:v>0</c:v>
                </c:pt>
                <c:pt idx="49">
                  <c:v>0</c:v>
                </c:pt>
                <c:pt idx="50">
                  <c:v>0</c:v>
                </c:pt>
                <c:pt idx="51">
                  <c:v>0</c:v>
                </c:pt>
                <c:pt idx="52">
                  <c:v>0</c:v>
                </c:pt>
                <c:pt idx="53">
                  <c:v>0</c:v>
                </c:pt>
              </c:numCache>
            </c:numRef>
          </c:val>
          <c:smooth val="0"/>
        </c:ser>
        <c:dLbls>
          <c:showLegendKey val="0"/>
          <c:showVal val="0"/>
          <c:showCatName val="0"/>
          <c:showSerName val="0"/>
          <c:showPercent val="0"/>
          <c:showBubbleSize val="0"/>
        </c:dLbls>
        <c:marker val="0"/>
        <c:smooth val="0"/>
        <c:axId val="1483213695"/>
        <c:axId val="1483216095"/>
      </c:lineChart>
      <c:catAx>
        <c:axId val="14832136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Weeks</a:t>
                </a:r>
                <a:endParaRPr lang="en-I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483216095"/>
        <c:crosses val="autoZero"/>
        <c:auto val="1"/>
        <c:lblAlgn val="ctr"/>
        <c:lblOffset val="100"/>
        <c:noMultiLvlLbl val="0"/>
      </c:catAx>
      <c:valAx>
        <c:axId val="14832160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mm</a:t>
                </a:r>
                <a:endParaRPr lang="en-IN"/>
              </a:p>
            </c:rich>
          </c:tx>
          <c:layout>
            <c:manualLayout>
              <c:xMode val="edge"/>
              <c:yMode val="edge"/>
              <c:x val="0.00261540836807164"/>
              <c:y val="0.405748760571595"/>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483213695"/>
        <c:crosses val="autoZero"/>
        <c:crossBetween val="between"/>
      </c:valAx>
      <c:spPr>
        <a:solidFill>
          <a:schemeClr val="tx1">
            <a:lumMod val="20000"/>
            <a:lumOff val="80000"/>
          </a:schemeClr>
        </a:solidFill>
        <a:ln>
          <a:noFill/>
        </a:ln>
        <a:effectLst/>
      </c:spPr>
    </c:plotArea>
    <c:legend>
      <c:legendPos val="r"/>
      <c:layout>
        <c:manualLayout>
          <c:xMode val="edge"/>
          <c:yMode val="edge"/>
          <c:x val="0.823345043897381"/>
          <c:y val="0.439494725131762"/>
          <c:w val="0.1585411801957"/>
          <c:h val="0.233251502752096"/>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8dcee0ea-7107-4445-8083-963d3baff855}"/>
      </c:ext>
    </c:extLst>
  </c:chart>
  <c:spPr>
    <a:noFill/>
    <a:ln>
      <a:noFill/>
    </a:ln>
    <a:effectLst/>
  </c:spPr>
  <c:txPr>
    <a:bodyPr/>
    <a:lstStyle/>
    <a:p>
      <a:pPr>
        <a:defRPr lang="en-US"/>
      </a:pPr>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PET VS Rainfall 2020</a:t>
            </a:r>
          </a:p>
        </c:rich>
      </c:tx>
      <c:layout/>
      <c:overlay val="0"/>
      <c:spPr>
        <a:noFill/>
        <a:ln>
          <a:noFill/>
        </a:ln>
        <a:effectLst/>
      </c:spPr>
    </c:title>
    <c:autoTitleDeleted val="0"/>
    <c:plotArea>
      <c:layout/>
      <c:lineChart>
        <c:grouping val="standard"/>
        <c:varyColors val="0"/>
        <c:ser>
          <c:idx val="0"/>
          <c:order val="0"/>
          <c:tx>
            <c:strRef>
              <c:f>[Anand_2020.xlsx]Weekly!$Z$1</c:f>
              <c:strCache>
                <c:ptCount val="1"/>
                <c:pt idx="0">
                  <c:v>PET</c:v>
                </c:pt>
              </c:strCache>
            </c:strRef>
          </c:tx>
          <c:spPr>
            <a:ln w="28575" cap="rnd">
              <a:gradFill>
                <a:gsLst>
                  <a:gs pos="100000">
                    <a:schemeClr val="accent1"/>
                  </a:gs>
                  <a:gs pos="0">
                    <a:schemeClr val="accent1">
                      <a:hueOff val="-1670000"/>
                    </a:schemeClr>
                  </a:gs>
                </a:gsLst>
                <a:lin ang="0" scaled="0"/>
              </a:gradFill>
              <a:round/>
            </a:ln>
            <a:effectLst/>
          </c:spPr>
          <c:marker>
            <c:symbol val="none"/>
          </c:marker>
          <c:dLbls>
            <c:delete val="1"/>
          </c:dLbls>
          <c:val>
            <c:numRef>
              <c:f>[Anand_2020.xlsx]Weekly!$Z$2:$Z$54</c:f>
              <c:numCache>
                <c:formatCode>General</c:formatCode>
                <c:ptCount val="53"/>
                <c:pt idx="0">
                  <c:v>9.27727769149224</c:v>
                </c:pt>
                <c:pt idx="1">
                  <c:v>5.2978490480892</c:v>
                </c:pt>
                <c:pt idx="2">
                  <c:v>6.60597465702372</c:v>
                </c:pt>
                <c:pt idx="3">
                  <c:v>8.69673546918748</c:v>
                </c:pt>
                <c:pt idx="4">
                  <c:v>8.08201291556059</c:v>
                </c:pt>
                <c:pt idx="5">
                  <c:v>15.5882873610806</c:v>
                </c:pt>
                <c:pt idx="6">
                  <c:v>10.2976912884784</c:v>
                </c:pt>
                <c:pt idx="7">
                  <c:v>24.7983622233292</c:v>
                </c:pt>
                <c:pt idx="8">
                  <c:v>26.7709900368756</c:v>
                </c:pt>
                <c:pt idx="9">
                  <c:v>31.9050989010705</c:v>
                </c:pt>
                <c:pt idx="10">
                  <c:v>30.2853949035983</c:v>
                </c:pt>
                <c:pt idx="11">
                  <c:v>30.10009841883</c:v>
                </c:pt>
                <c:pt idx="12">
                  <c:v>71.4959290600339</c:v>
                </c:pt>
                <c:pt idx="13">
                  <c:v>65.1232193738404</c:v>
                </c:pt>
                <c:pt idx="14">
                  <c:v>75.8266283925501</c:v>
                </c:pt>
                <c:pt idx="15">
                  <c:v>63.7107287575163</c:v>
                </c:pt>
                <c:pt idx="16">
                  <c:v>121.887473427564</c:v>
                </c:pt>
                <c:pt idx="17">
                  <c:v>107.715530602361</c:v>
                </c:pt>
                <c:pt idx="18">
                  <c:v>126.329326739928</c:v>
                </c:pt>
                <c:pt idx="19">
                  <c:v>124.481324362118</c:v>
                </c:pt>
                <c:pt idx="20">
                  <c:v>118.680036842865</c:v>
                </c:pt>
                <c:pt idx="21">
                  <c:v>107.357669624427</c:v>
                </c:pt>
                <c:pt idx="22">
                  <c:v>114.016264569091</c:v>
                </c:pt>
                <c:pt idx="23">
                  <c:v>69.2242004372919</c:v>
                </c:pt>
                <c:pt idx="24">
                  <c:v>64.7906143703527</c:v>
                </c:pt>
                <c:pt idx="25">
                  <c:v>48.6877761993277</c:v>
                </c:pt>
                <c:pt idx="26">
                  <c:v>52.9315767304615</c:v>
                </c:pt>
                <c:pt idx="27">
                  <c:v>45.40705118462</c:v>
                </c:pt>
                <c:pt idx="28">
                  <c:v>55.0448994010805</c:v>
                </c:pt>
                <c:pt idx="29">
                  <c:v>54.0478784235377</c:v>
                </c:pt>
                <c:pt idx="30">
                  <c:v>41.674746929224</c:v>
                </c:pt>
                <c:pt idx="31">
                  <c:v>36.830585313712</c:v>
                </c:pt>
                <c:pt idx="32">
                  <c:v>35.031332028852</c:v>
                </c:pt>
                <c:pt idx="33">
                  <c:v>38.1570309886501</c:v>
                </c:pt>
                <c:pt idx="34">
                  <c:v>36.8560999376389</c:v>
                </c:pt>
                <c:pt idx="35">
                  <c:v>32.6767628326622</c:v>
                </c:pt>
                <c:pt idx="36">
                  <c:v>39.1729764237182</c:v>
                </c:pt>
                <c:pt idx="37">
                  <c:v>53.3807111243036</c:v>
                </c:pt>
                <c:pt idx="38">
                  <c:v>73.3744150293617</c:v>
                </c:pt>
                <c:pt idx="39">
                  <c:v>50.0117445488574</c:v>
                </c:pt>
                <c:pt idx="40">
                  <c:v>48.9742533215463</c:v>
                </c:pt>
                <c:pt idx="41">
                  <c:v>49.1828821556313</c:v>
                </c:pt>
                <c:pt idx="42">
                  <c:v>64.5884084941145</c:v>
                </c:pt>
                <c:pt idx="43">
                  <c:v>49.646972993172</c:v>
                </c:pt>
                <c:pt idx="44">
                  <c:v>37.7567765758835</c:v>
                </c:pt>
                <c:pt idx="45">
                  <c:v>24.301233332155</c:v>
                </c:pt>
                <c:pt idx="46">
                  <c:v>16.0124361971419</c:v>
                </c:pt>
                <c:pt idx="47">
                  <c:v>17.3262342223163</c:v>
                </c:pt>
                <c:pt idx="48">
                  <c:v>17.2859024961584</c:v>
                </c:pt>
                <c:pt idx="49">
                  <c:v>13.8733637336564</c:v>
                </c:pt>
                <c:pt idx="50">
                  <c:v>14.4276670824651</c:v>
                </c:pt>
                <c:pt idx="51">
                  <c:v>11.9516454227159</c:v>
                </c:pt>
                <c:pt idx="52">
                  <c:v>22.97320771912</c:v>
                </c:pt>
              </c:numCache>
            </c:numRef>
          </c:val>
          <c:smooth val="1"/>
        </c:ser>
        <c:ser>
          <c:idx val="1"/>
          <c:order val="1"/>
          <c:tx>
            <c:strRef>
              <c:f>[Anand_2020.xlsx]Weekly!$AA$1</c:f>
              <c:strCache>
                <c:ptCount val="1"/>
                <c:pt idx="0">
                  <c:v>0.5 PET</c:v>
                </c:pt>
              </c:strCache>
            </c:strRef>
          </c:tx>
          <c:spPr>
            <a:ln w="28575" cap="rnd">
              <a:gradFill>
                <a:gsLst>
                  <a:gs pos="100000">
                    <a:schemeClr val="accent2"/>
                  </a:gs>
                  <a:gs pos="0">
                    <a:schemeClr val="accent2">
                      <a:hueOff val="-1670000"/>
                    </a:schemeClr>
                  </a:gs>
                </a:gsLst>
                <a:lin ang="0" scaled="0"/>
              </a:gradFill>
              <a:round/>
            </a:ln>
            <a:effectLst/>
          </c:spPr>
          <c:marker>
            <c:symbol val="none"/>
          </c:marker>
          <c:dLbls>
            <c:delete val="1"/>
          </c:dLbls>
          <c:val>
            <c:numRef>
              <c:f>[Anand_2020.xlsx]Weekly!$AA$2:$AA$54</c:f>
              <c:numCache>
                <c:formatCode>General</c:formatCode>
                <c:ptCount val="53"/>
                <c:pt idx="0">
                  <c:v>4.63863884574612</c:v>
                </c:pt>
                <c:pt idx="1">
                  <c:v>2.6489245240446</c:v>
                </c:pt>
                <c:pt idx="2">
                  <c:v>3.30298732851186</c:v>
                </c:pt>
                <c:pt idx="3">
                  <c:v>4.34836773459374</c:v>
                </c:pt>
                <c:pt idx="4">
                  <c:v>4.0410064577803</c:v>
                </c:pt>
                <c:pt idx="5">
                  <c:v>7.79414368054028</c:v>
                </c:pt>
                <c:pt idx="6">
                  <c:v>5.14884564423921</c:v>
                </c:pt>
                <c:pt idx="7">
                  <c:v>12.3991811116646</c:v>
                </c:pt>
                <c:pt idx="8">
                  <c:v>13.3854950184378</c:v>
                </c:pt>
                <c:pt idx="9">
                  <c:v>15.9525494505352</c:v>
                </c:pt>
                <c:pt idx="10">
                  <c:v>15.1426974517992</c:v>
                </c:pt>
                <c:pt idx="11">
                  <c:v>15.050049209415</c:v>
                </c:pt>
                <c:pt idx="12">
                  <c:v>35.7479645300169</c:v>
                </c:pt>
                <c:pt idx="13">
                  <c:v>32.5616096869202</c:v>
                </c:pt>
                <c:pt idx="14">
                  <c:v>37.913314196275</c:v>
                </c:pt>
                <c:pt idx="15">
                  <c:v>31.8553643787581</c:v>
                </c:pt>
                <c:pt idx="16">
                  <c:v>60.9437367137818</c:v>
                </c:pt>
                <c:pt idx="17">
                  <c:v>53.8577653011806</c:v>
                </c:pt>
                <c:pt idx="18">
                  <c:v>63.1646633699638</c:v>
                </c:pt>
                <c:pt idx="19">
                  <c:v>62.2406621810589</c:v>
                </c:pt>
                <c:pt idx="20">
                  <c:v>59.3400184214323</c:v>
                </c:pt>
                <c:pt idx="21">
                  <c:v>53.6788348122135</c:v>
                </c:pt>
                <c:pt idx="22">
                  <c:v>57.0081322845457</c:v>
                </c:pt>
                <c:pt idx="23">
                  <c:v>34.6121002186459</c:v>
                </c:pt>
                <c:pt idx="24">
                  <c:v>32.3953071851763</c:v>
                </c:pt>
                <c:pt idx="25">
                  <c:v>24.3438880996638</c:v>
                </c:pt>
                <c:pt idx="26">
                  <c:v>26.4657883652307</c:v>
                </c:pt>
                <c:pt idx="27">
                  <c:v>22.70352559231</c:v>
                </c:pt>
                <c:pt idx="28">
                  <c:v>27.5224497005403</c:v>
                </c:pt>
                <c:pt idx="29">
                  <c:v>27.0239392117689</c:v>
                </c:pt>
                <c:pt idx="30">
                  <c:v>20.837373464612</c:v>
                </c:pt>
                <c:pt idx="31">
                  <c:v>18.415292656856</c:v>
                </c:pt>
                <c:pt idx="32">
                  <c:v>17.515666014426</c:v>
                </c:pt>
                <c:pt idx="33">
                  <c:v>19.078515494325</c:v>
                </c:pt>
                <c:pt idx="34">
                  <c:v>18.4280499688195</c:v>
                </c:pt>
                <c:pt idx="35">
                  <c:v>16.3383814163311</c:v>
                </c:pt>
                <c:pt idx="36">
                  <c:v>19.5864882118591</c:v>
                </c:pt>
                <c:pt idx="37">
                  <c:v>26.6903555621518</c:v>
                </c:pt>
                <c:pt idx="38">
                  <c:v>36.6872075146808</c:v>
                </c:pt>
                <c:pt idx="39">
                  <c:v>25.0058722744287</c:v>
                </c:pt>
                <c:pt idx="40">
                  <c:v>24.4871266607731</c:v>
                </c:pt>
                <c:pt idx="41">
                  <c:v>24.5914410778157</c:v>
                </c:pt>
                <c:pt idx="42">
                  <c:v>32.2942042470572</c:v>
                </c:pt>
                <c:pt idx="43">
                  <c:v>24.823486496586</c:v>
                </c:pt>
                <c:pt idx="44">
                  <c:v>18.8783882879418</c:v>
                </c:pt>
                <c:pt idx="45">
                  <c:v>12.1506166660775</c:v>
                </c:pt>
                <c:pt idx="46">
                  <c:v>8.00621809857093</c:v>
                </c:pt>
                <c:pt idx="47">
                  <c:v>8.66311711115814</c:v>
                </c:pt>
                <c:pt idx="48">
                  <c:v>8.64295124807918</c:v>
                </c:pt>
                <c:pt idx="49">
                  <c:v>6.93668186682818</c:v>
                </c:pt>
                <c:pt idx="50">
                  <c:v>7.21383354123256</c:v>
                </c:pt>
                <c:pt idx="51">
                  <c:v>5.97582271135796</c:v>
                </c:pt>
                <c:pt idx="52">
                  <c:v>11.48660385956</c:v>
                </c:pt>
              </c:numCache>
            </c:numRef>
          </c:val>
          <c:smooth val="1"/>
        </c:ser>
        <c:ser>
          <c:idx val="2"/>
          <c:order val="2"/>
          <c:tx>
            <c:strRef>
              <c:f>[Anand_2020.xlsx]Weekly!$AB$1</c:f>
              <c:strCache>
                <c:ptCount val="1"/>
                <c:pt idx="0">
                  <c:v>Rainfall</c:v>
                </c:pt>
              </c:strCache>
            </c:strRef>
          </c:tx>
          <c:spPr>
            <a:ln w="28575" cap="rnd">
              <a:gradFill>
                <a:gsLst>
                  <a:gs pos="100000">
                    <a:srgbClr val="00B0F0"/>
                  </a:gs>
                  <a:gs pos="0">
                    <a:schemeClr val="accent3">
                      <a:hueOff val="-1670000"/>
                    </a:schemeClr>
                  </a:gs>
                </a:gsLst>
                <a:lin ang="0" scaled="0"/>
              </a:gradFill>
              <a:round/>
            </a:ln>
            <a:effectLst/>
          </c:spPr>
          <c:marker>
            <c:symbol val="none"/>
          </c:marker>
          <c:dLbls>
            <c:delete val="1"/>
          </c:dLbls>
          <c:val>
            <c:numRef>
              <c:f>[Anand_2020.xlsx]Weekly!$AB$2:$AB$54</c:f>
              <c:numCache>
                <c:formatCode>General</c:formatCode>
                <c:ptCount val="53"/>
                <c:pt idx="0">
                  <c:v>0</c:v>
                </c:pt>
                <c:pt idx="1">
                  <c:v>0</c:v>
                </c:pt>
                <c:pt idx="2">
                  <c:v>0</c:v>
                </c:pt>
                <c:pt idx="3">
                  <c:v>13.44</c:v>
                </c:pt>
                <c:pt idx="4">
                  <c:v>129.13</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3.3</c:v>
                </c:pt>
                <c:pt idx="22">
                  <c:v>0</c:v>
                </c:pt>
                <c:pt idx="23">
                  <c:v>30.38</c:v>
                </c:pt>
                <c:pt idx="24">
                  <c:v>23.37</c:v>
                </c:pt>
                <c:pt idx="25">
                  <c:v>92.06</c:v>
                </c:pt>
                <c:pt idx="26">
                  <c:v>31.83</c:v>
                </c:pt>
                <c:pt idx="27">
                  <c:v>164.53</c:v>
                </c:pt>
                <c:pt idx="28">
                  <c:v>16.76</c:v>
                </c:pt>
                <c:pt idx="29">
                  <c:v>20.07</c:v>
                </c:pt>
                <c:pt idx="30">
                  <c:v>267.24</c:v>
                </c:pt>
                <c:pt idx="31">
                  <c:v>19.77</c:v>
                </c:pt>
                <c:pt idx="32">
                  <c:v>140.44</c:v>
                </c:pt>
                <c:pt idx="33">
                  <c:v>34.52</c:v>
                </c:pt>
                <c:pt idx="34">
                  <c:v>0</c:v>
                </c:pt>
                <c:pt idx="35">
                  <c:v>78.03</c:v>
                </c:pt>
                <c:pt idx="36">
                  <c:v>25.78</c:v>
                </c:pt>
                <c:pt idx="37">
                  <c:v>17.7</c:v>
                </c:pt>
                <c:pt idx="38">
                  <c:v>14.77</c:v>
                </c:pt>
                <c:pt idx="39">
                  <c:v>4.4</c:v>
                </c:pt>
                <c:pt idx="40">
                  <c:v>0</c:v>
                </c:pt>
                <c:pt idx="41">
                  <c:v>0</c:v>
                </c:pt>
                <c:pt idx="42">
                  <c:v>0</c:v>
                </c:pt>
                <c:pt idx="43">
                  <c:v>0</c:v>
                </c:pt>
                <c:pt idx="44">
                  <c:v>0</c:v>
                </c:pt>
                <c:pt idx="45">
                  <c:v>0</c:v>
                </c:pt>
                <c:pt idx="46">
                  <c:v>0</c:v>
                </c:pt>
                <c:pt idx="47">
                  <c:v>0</c:v>
                </c:pt>
                <c:pt idx="48">
                  <c:v>0</c:v>
                </c:pt>
                <c:pt idx="49">
                  <c:v>0</c:v>
                </c:pt>
                <c:pt idx="50">
                  <c:v>0</c:v>
                </c:pt>
                <c:pt idx="51">
                  <c:v>0</c:v>
                </c:pt>
                <c:pt idx="52">
                  <c:v>0</c:v>
                </c:pt>
              </c:numCache>
            </c:numRef>
          </c:val>
          <c:smooth val="1"/>
        </c:ser>
        <c:dLbls>
          <c:showLegendKey val="0"/>
          <c:showVal val="0"/>
          <c:showCatName val="0"/>
          <c:showSerName val="0"/>
          <c:showPercent val="0"/>
          <c:showBubbleSize val="0"/>
        </c:dLbls>
        <c:marker val="0"/>
        <c:smooth val="1"/>
        <c:axId val="622724860"/>
        <c:axId val="897391544"/>
      </c:lineChart>
      <c:catAx>
        <c:axId val="62272486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7391544"/>
        <c:crosses val="autoZero"/>
        <c:auto val="1"/>
        <c:lblAlgn val="ctr"/>
        <c:lblOffset val="100"/>
        <c:noMultiLvlLbl val="0"/>
      </c:catAx>
      <c:valAx>
        <c:axId val="897391544"/>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22724860"/>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246d6827-a776-445d-adc0-0dff0078ee3e}"/>
      </c:ext>
    </c:extLst>
  </c:chart>
  <c:spPr>
    <a:gradFill>
      <a:gsLst>
        <a:gs pos="0">
          <a:srgbClr val="FECF40"/>
        </a:gs>
        <a:gs pos="100000">
          <a:schemeClr val="accent5">
            <a:lumMod val="60000"/>
            <a:lumOff val="40000"/>
          </a:schemeClr>
        </a:gs>
      </a:gsLst>
      <a:lin ang="180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PET VS Rainfall 2030</a:t>
            </a:r>
          </a:p>
        </c:rich>
      </c:tx>
      <c:layout/>
      <c:overlay val="0"/>
      <c:spPr>
        <a:noFill/>
        <a:ln>
          <a:noFill/>
        </a:ln>
        <a:effectLst/>
      </c:spPr>
    </c:title>
    <c:autoTitleDeleted val="0"/>
    <c:plotArea>
      <c:layout/>
      <c:lineChart>
        <c:grouping val="standard"/>
        <c:varyColors val="0"/>
        <c:ser>
          <c:idx val="0"/>
          <c:order val="0"/>
          <c:tx>
            <c:strRef>
              <c:f>[Anand_2030.xlsx]Weekly!$Z$1</c:f>
              <c:strCache>
                <c:ptCount val="1"/>
                <c:pt idx="0">
                  <c:v>PET</c:v>
                </c:pt>
              </c:strCache>
            </c:strRef>
          </c:tx>
          <c:spPr>
            <a:ln w="28575" cap="rnd">
              <a:solidFill>
                <a:schemeClr val="accent1"/>
              </a:solidFill>
              <a:round/>
            </a:ln>
            <a:effectLst/>
          </c:spPr>
          <c:marker>
            <c:symbol val="none"/>
          </c:marker>
          <c:dLbls>
            <c:delete val="1"/>
          </c:dLbls>
          <c:val>
            <c:numRef>
              <c:f>[Anand_2030.xlsx]Weekly!$Z$2:$Z$54</c:f>
              <c:numCache>
                <c:formatCode>General</c:formatCode>
                <c:ptCount val="53"/>
                <c:pt idx="0">
                  <c:v>8.62299697114199</c:v>
                </c:pt>
                <c:pt idx="1">
                  <c:v>5.77717813407506</c:v>
                </c:pt>
                <c:pt idx="2">
                  <c:v>6.35072976600463</c:v>
                </c:pt>
                <c:pt idx="3">
                  <c:v>7.37318534531502</c:v>
                </c:pt>
                <c:pt idx="4">
                  <c:v>15.4238790441392</c:v>
                </c:pt>
                <c:pt idx="5">
                  <c:v>12.7321889061741</c:v>
                </c:pt>
                <c:pt idx="6">
                  <c:v>19.9390412362021</c:v>
                </c:pt>
                <c:pt idx="7">
                  <c:v>22.4598058629979</c:v>
                </c:pt>
                <c:pt idx="8">
                  <c:v>34.4449972577075</c:v>
                </c:pt>
                <c:pt idx="9">
                  <c:v>40.8463842935214</c:v>
                </c:pt>
                <c:pt idx="10">
                  <c:v>62.1018118575819</c:v>
                </c:pt>
                <c:pt idx="11">
                  <c:v>80.6853843096392</c:v>
                </c:pt>
                <c:pt idx="12">
                  <c:v>43.7382728124104</c:v>
                </c:pt>
                <c:pt idx="13">
                  <c:v>37.5264760891266</c:v>
                </c:pt>
                <c:pt idx="14">
                  <c:v>45.1359643243958</c:v>
                </c:pt>
                <c:pt idx="15">
                  <c:v>88.2838063537254</c:v>
                </c:pt>
                <c:pt idx="16">
                  <c:v>59.2003728685287</c:v>
                </c:pt>
                <c:pt idx="17">
                  <c:v>99.2068997368249</c:v>
                </c:pt>
                <c:pt idx="18">
                  <c:v>82.914716269204</c:v>
                </c:pt>
                <c:pt idx="19">
                  <c:v>101.475171368795</c:v>
                </c:pt>
                <c:pt idx="20">
                  <c:v>109.772725505112</c:v>
                </c:pt>
                <c:pt idx="21">
                  <c:v>100.884256814764</c:v>
                </c:pt>
                <c:pt idx="22">
                  <c:v>74.8772842810411</c:v>
                </c:pt>
                <c:pt idx="23">
                  <c:v>76.6288473440119</c:v>
                </c:pt>
                <c:pt idx="24">
                  <c:v>71.1673016446478</c:v>
                </c:pt>
                <c:pt idx="25">
                  <c:v>41.9555731657308</c:v>
                </c:pt>
                <c:pt idx="26">
                  <c:v>54.4715034201271</c:v>
                </c:pt>
                <c:pt idx="27">
                  <c:v>74.5917977548205</c:v>
                </c:pt>
                <c:pt idx="28">
                  <c:v>45.7289335959764</c:v>
                </c:pt>
                <c:pt idx="29">
                  <c:v>37.7466860331955</c:v>
                </c:pt>
                <c:pt idx="30">
                  <c:v>43.884851354281</c:v>
                </c:pt>
                <c:pt idx="31">
                  <c:v>51.4952689300542</c:v>
                </c:pt>
                <c:pt idx="32">
                  <c:v>46.9562036279867</c:v>
                </c:pt>
                <c:pt idx="33">
                  <c:v>52.8147694946351</c:v>
                </c:pt>
                <c:pt idx="34">
                  <c:v>46.5065401341472</c:v>
                </c:pt>
                <c:pt idx="35">
                  <c:v>34.5787355386651</c:v>
                </c:pt>
                <c:pt idx="36">
                  <c:v>43.5647613732737</c:v>
                </c:pt>
                <c:pt idx="37">
                  <c:v>67.8896353192668</c:v>
                </c:pt>
                <c:pt idx="38">
                  <c:v>63.0383522510458</c:v>
                </c:pt>
                <c:pt idx="39">
                  <c:v>75.1946142099826</c:v>
                </c:pt>
                <c:pt idx="40">
                  <c:v>78.7668628845659</c:v>
                </c:pt>
                <c:pt idx="41">
                  <c:v>73.6989773721698</c:v>
                </c:pt>
                <c:pt idx="42">
                  <c:v>62.1821297792662</c:v>
                </c:pt>
                <c:pt idx="43">
                  <c:v>51.4734187874164</c:v>
                </c:pt>
                <c:pt idx="44">
                  <c:v>49.0984261292523</c:v>
                </c:pt>
                <c:pt idx="45">
                  <c:v>32.5411379754929</c:v>
                </c:pt>
                <c:pt idx="46">
                  <c:v>21.5646981687845</c:v>
                </c:pt>
                <c:pt idx="47">
                  <c:v>21.2546885162529</c:v>
                </c:pt>
                <c:pt idx="48">
                  <c:v>13.9186463799332</c:v>
                </c:pt>
                <c:pt idx="49">
                  <c:v>5.22116903417969</c:v>
                </c:pt>
                <c:pt idx="50">
                  <c:v>13.7965005593244</c:v>
                </c:pt>
                <c:pt idx="51">
                  <c:v>8.32005440462042</c:v>
                </c:pt>
                <c:pt idx="52">
                  <c:v>5.02779042546258</c:v>
                </c:pt>
              </c:numCache>
            </c:numRef>
          </c:val>
          <c:smooth val="0"/>
        </c:ser>
        <c:ser>
          <c:idx val="1"/>
          <c:order val="1"/>
          <c:tx>
            <c:strRef>
              <c:f>[Anand_2030.xlsx]Weekly!$AA$1</c:f>
              <c:strCache>
                <c:ptCount val="1"/>
                <c:pt idx="0">
                  <c:v>0.5 PET</c:v>
                </c:pt>
              </c:strCache>
            </c:strRef>
          </c:tx>
          <c:spPr>
            <a:ln w="28575" cap="rnd">
              <a:solidFill>
                <a:schemeClr val="accent2"/>
              </a:solidFill>
              <a:round/>
            </a:ln>
            <a:effectLst/>
          </c:spPr>
          <c:marker>
            <c:symbol val="none"/>
          </c:marker>
          <c:dLbls>
            <c:delete val="1"/>
          </c:dLbls>
          <c:val>
            <c:numRef>
              <c:f>[Anand_2030.xlsx]Weekly!$AA$2:$AA$54</c:f>
              <c:numCache>
                <c:formatCode>General</c:formatCode>
                <c:ptCount val="53"/>
                <c:pt idx="0">
                  <c:v>4.31149848557099</c:v>
                </c:pt>
                <c:pt idx="1">
                  <c:v>2.88858906703753</c:v>
                </c:pt>
                <c:pt idx="2">
                  <c:v>3.17536488300232</c:v>
                </c:pt>
                <c:pt idx="3">
                  <c:v>3.68659267265751</c:v>
                </c:pt>
                <c:pt idx="4">
                  <c:v>7.71193952206959</c:v>
                </c:pt>
                <c:pt idx="5">
                  <c:v>6.36609445308705</c:v>
                </c:pt>
                <c:pt idx="6">
                  <c:v>9.96952061810107</c:v>
                </c:pt>
                <c:pt idx="7">
                  <c:v>11.229902931499</c:v>
                </c:pt>
                <c:pt idx="8">
                  <c:v>17.2224986288537</c:v>
                </c:pt>
                <c:pt idx="9">
                  <c:v>20.4231921467607</c:v>
                </c:pt>
                <c:pt idx="10">
                  <c:v>31.050905928791</c:v>
                </c:pt>
                <c:pt idx="11">
                  <c:v>40.3426921548196</c:v>
                </c:pt>
                <c:pt idx="12">
                  <c:v>21.8691364062052</c:v>
                </c:pt>
                <c:pt idx="13">
                  <c:v>18.7632380445633</c:v>
                </c:pt>
                <c:pt idx="14">
                  <c:v>22.5679821621979</c:v>
                </c:pt>
                <c:pt idx="15">
                  <c:v>44.1419031768627</c:v>
                </c:pt>
                <c:pt idx="16">
                  <c:v>29.6001864342643</c:v>
                </c:pt>
                <c:pt idx="17">
                  <c:v>49.6034498684124</c:v>
                </c:pt>
                <c:pt idx="18">
                  <c:v>41.457358134602</c:v>
                </c:pt>
                <c:pt idx="19">
                  <c:v>50.7375856843975</c:v>
                </c:pt>
                <c:pt idx="20">
                  <c:v>54.886362752556</c:v>
                </c:pt>
                <c:pt idx="21">
                  <c:v>50.4421284073819</c:v>
                </c:pt>
                <c:pt idx="22">
                  <c:v>37.4386421405205</c:v>
                </c:pt>
                <c:pt idx="23">
                  <c:v>38.314423672006</c:v>
                </c:pt>
                <c:pt idx="24">
                  <c:v>35.5836508223239</c:v>
                </c:pt>
                <c:pt idx="25">
                  <c:v>20.9777865828654</c:v>
                </c:pt>
                <c:pt idx="26">
                  <c:v>27.2357517100635</c:v>
                </c:pt>
                <c:pt idx="27">
                  <c:v>37.2958988774102</c:v>
                </c:pt>
                <c:pt idx="28">
                  <c:v>22.8644667979882</c:v>
                </c:pt>
                <c:pt idx="29">
                  <c:v>18.8733430165977</c:v>
                </c:pt>
                <c:pt idx="30">
                  <c:v>21.9424256771405</c:v>
                </c:pt>
                <c:pt idx="31">
                  <c:v>25.7476344650271</c:v>
                </c:pt>
                <c:pt idx="32">
                  <c:v>23.4781018139934</c:v>
                </c:pt>
                <c:pt idx="33">
                  <c:v>26.4073847473176</c:v>
                </c:pt>
                <c:pt idx="34">
                  <c:v>23.2532700670736</c:v>
                </c:pt>
                <c:pt idx="35">
                  <c:v>17.2893677693326</c:v>
                </c:pt>
                <c:pt idx="36">
                  <c:v>21.7823806866369</c:v>
                </c:pt>
                <c:pt idx="37">
                  <c:v>33.9448176596334</c:v>
                </c:pt>
                <c:pt idx="38">
                  <c:v>31.5191761255229</c:v>
                </c:pt>
                <c:pt idx="39">
                  <c:v>37.5973071049913</c:v>
                </c:pt>
                <c:pt idx="40">
                  <c:v>39.383431442283</c:v>
                </c:pt>
                <c:pt idx="41">
                  <c:v>36.8494886860849</c:v>
                </c:pt>
                <c:pt idx="42">
                  <c:v>31.0910648896331</c:v>
                </c:pt>
                <c:pt idx="43">
                  <c:v>25.7367093937082</c:v>
                </c:pt>
                <c:pt idx="44">
                  <c:v>24.5492130646262</c:v>
                </c:pt>
                <c:pt idx="45">
                  <c:v>16.2705689877465</c:v>
                </c:pt>
                <c:pt idx="46">
                  <c:v>10.7823490843922</c:v>
                </c:pt>
                <c:pt idx="47">
                  <c:v>10.6273442581264</c:v>
                </c:pt>
                <c:pt idx="48">
                  <c:v>6.95932318996658</c:v>
                </c:pt>
                <c:pt idx="49">
                  <c:v>2.61058451708985</c:v>
                </c:pt>
                <c:pt idx="50">
                  <c:v>6.89825027966221</c:v>
                </c:pt>
                <c:pt idx="51">
                  <c:v>4.16002720231021</c:v>
                </c:pt>
                <c:pt idx="52">
                  <c:v>2.51389521273129</c:v>
                </c:pt>
              </c:numCache>
            </c:numRef>
          </c:val>
          <c:smooth val="0"/>
        </c:ser>
        <c:ser>
          <c:idx val="2"/>
          <c:order val="2"/>
          <c:tx>
            <c:strRef>
              <c:f>[Anand_2030.xlsx]Weekly!$AB$1</c:f>
              <c:strCache>
                <c:ptCount val="1"/>
                <c:pt idx="0">
                  <c:v>Rainfall</c:v>
                </c:pt>
              </c:strCache>
            </c:strRef>
          </c:tx>
          <c:spPr>
            <a:ln w="28575" cap="rnd">
              <a:solidFill>
                <a:schemeClr val="accent1">
                  <a:lumMod val="75000"/>
                </a:schemeClr>
              </a:solidFill>
              <a:round/>
            </a:ln>
            <a:effectLst/>
          </c:spPr>
          <c:marker>
            <c:symbol val="none"/>
          </c:marker>
          <c:dLbls>
            <c:delete val="1"/>
          </c:dLbls>
          <c:val>
            <c:numRef>
              <c:f>[Anand_2030.xlsx]Weekly!$AB$2:$AB$54</c:f>
              <c:numCache>
                <c:formatCode>General</c:formatCode>
                <c:ptCount val="5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3.86</c:v>
                </c:pt>
                <c:pt idx="22">
                  <c:v>5.14</c:v>
                </c:pt>
                <c:pt idx="23">
                  <c:v>0.18</c:v>
                </c:pt>
                <c:pt idx="24">
                  <c:v>1.28</c:v>
                </c:pt>
                <c:pt idx="25">
                  <c:v>217.92</c:v>
                </c:pt>
                <c:pt idx="26">
                  <c:v>19.36</c:v>
                </c:pt>
                <c:pt idx="27">
                  <c:v>51.47</c:v>
                </c:pt>
                <c:pt idx="28">
                  <c:v>144.78</c:v>
                </c:pt>
                <c:pt idx="29">
                  <c:v>93.41</c:v>
                </c:pt>
                <c:pt idx="30">
                  <c:v>78.73</c:v>
                </c:pt>
                <c:pt idx="31">
                  <c:v>43.88</c:v>
                </c:pt>
                <c:pt idx="32">
                  <c:v>90.75</c:v>
                </c:pt>
                <c:pt idx="33">
                  <c:v>7.71</c:v>
                </c:pt>
                <c:pt idx="34">
                  <c:v>129.47</c:v>
                </c:pt>
                <c:pt idx="35">
                  <c:v>254.52</c:v>
                </c:pt>
                <c:pt idx="36">
                  <c:v>12.08</c:v>
                </c:pt>
                <c:pt idx="37">
                  <c:v>1.18</c:v>
                </c:pt>
                <c:pt idx="38">
                  <c:v>16.84</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numCache>
            </c:numRef>
          </c:val>
          <c:smooth val="0"/>
        </c:ser>
        <c:dLbls>
          <c:showLegendKey val="0"/>
          <c:showVal val="0"/>
          <c:showCatName val="0"/>
          <c:showSerName val="0"/>
          <c:showPercent val="0"/>
          <c:showBubbleSize val="0"/>
        </c:dLbls>
        <c:marker val="0"/>
        <c:smooth val="0"/>
        <c:axId val="574238690"/>
        <c:axId val="287561666"/>
      </c:lineChart>
      <c:catAx>
        <c:axId val="57423869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87561666"/>
        <c:crosses val="autoZero"/>
        <c:auto val="1"/>
        <c:lblAlgn val="ctr"/>
        <c:lblOffset val="100"/>
        <c:noMultiLvlLbl val="0"/>
      </c:catAx>
      <c:valAx>
        <c:axId val="287561666"/>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74238690"/>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da52f567-1cb6-42e2-9e98-3622a1914f5b}"/>
      </c:ext>
    </c:extLst>
  </c:chart>
  <c:spPr>
    <a:gradFill>
      <a:gsLst>
        <a:gs pos="0">
          <a:schemeClr val="accent5">
            <a:lumMod val="60000"/>
            <a:lumOff val="40000"/>
          </a:schemeClr>
        </a:gs>
        <a:gs pos="100000">
          <a:srgbClr val="FFC000"/>
        </a:gs>
      </a:gsLst>
      <a:lin ang="1518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MAI 2030</a:t>
            </a:r>
          </a:p>
        </c:rich>
      </c:tx>
      <c:layout/>
      <c:overlay val="0"/>
      <c:spPr>
        <a:noFill/>
        <a:ln>
          <a:noFill/>
        </a:ln>
        <a:effectLst/>
      </c:spPr>
    </c:title>
    <c:autoTitleDeleted val="0"/>
    <c:plotArea>
      <c:layout/>
      <c:lineChart>
        <c:grouping val="standard"/>
        <c:varyColors val="0"/>
        <c:ser>
          <c:idx val="0"/>
          <c:order val="0"/>
          <c:tx>
            <c:strRef>
              <c:f>[Anand_2030.xlsx]Weekly!$W$1</c:f>
              <c:strCache>
                <c:ptCount val="1"/>
                <c:pt idx="0">
                  <c:v>MAI</c:v>
                </c:pt>
              </c:strCache>
            </c:strRef>
          </c:tx>
          <c:spPr>
            <a:ln w="28575" cap="rnd">
              <a:gradFill>
                <a:gsLst>
                  <a:gs pos="100000">
                    <a:schemeClr val="accent1"/>
                  </a:gs>
                  <a:gs pos="0">
                    <a:schemeClr val="accent1">
                      <a:hueOff val="-1670000"/>
                    </a:schemeClr>
                  </a:gs>
                </a:gsLst>
                <a:lin ang="0" scaled="0"/>
              </a:gradFill>
              <a:round/>
            </a:ln>
            <a:effectLst/>
          </c:spPr>
          <c:marker>
            <c:symbol val="none"/>
          </c:marker>
          <c:dLbls>
            <c:delete val="1"/>
          </c:dLbls>
          <c:val>
            <c:numRef>
              <c:f>[Anand_2030.xlsx]Weekly!$W$2:$W$54</c:f>
              <c:numCache>
                <c:formatCode>General</c:formatCode>
                <c:ptCount val="53"/>
                <c:pt idx="0">
                  <c:v>0.644776908679685</c:v>
                </c:pt>
                <c:pt idx="1">
                  <c:v>0.622368346866824</c:v>
                </c:pt>
                <c:pt idx="2">
                  <c:v>0.60378585535017</c:v>
                </c:pt>
                <c:pt idx="3">
                  <c:v>0.583429965483335</c:v>
                </c:pt>
                <c:pt idx="4">
                  <c:v>0.551213894102079</c:v>
                </c:pt>
                <c:pt idx="5">
                  <c:v>0.513707387263715</c:v>
                </c:pt>
                <c:pt idx="6">
                  <c:v>0.473532705170637</c:v>
                </c:pt>
                <c:pt idx="7">
                  <c:v>0.42595562468234</c:v>
                </c:pt>
                <c:pt idx="8">
                  <c:v>0.369733822369037</c:v>
                </c:pt>
                <c:pt idx="9">
                  <c:v>0.306450624212638</c:v>
                </c:pt>
                <c:pt idx="10">
                  <c:v>0.237451388033457</c:v>
                </c:pt>
                <c:pt idx="11">
                  <c:v>0.166626209583847</c:v>
                </c:pt>
                <c:pt idx="12">
                  <c:v>0.121499923698742</c:v>
                </c:pt>
                <c:pt idx="13">
                  <c:v>0.0991095984224001</c:v>
                </c:pt>
                <c:pt idx="14">
                  <c:v>0.0806585610576939</c:v>
                </c:pt>
                <c:pt idx="15">
                  <c:v>0.0581287234656932</c:v>
                </c:pt>
                <c:pt idx="16">
                  <c:v>0.0400245047305769</c:v>
                </c:pt>
                <c:pt idx="17">
                  <c:v>0.0271141791190027</c:v>
                </c:pt>
                <c:pt idx="18">
                  <c:v>0.0171444187918356</c:v>
                </c:pt>
                <c:pt idx="19">
                  <c:v>0.0108509239955875</c:v>
                </c:pt>
                <c:pt idx="20">
                  <c:v>0.0064105683075199</c:v>
                </c:pt>
                <c:pt idx="21">
                  <c:v>0.0345952746175388</c:v>
                </c:pt>
                <c:pt idx="22">
                  <c:v>0.0663165653883821</c:v>
                </c:pt>
                <c:pt idx="23">
                  <c:v>0.000616088281794648</c:v>
                </c:pt>
                <c:pt idx="24">
                  <c:v>0.0168038467432787</c:v>
                </c:pt>
                <c:pt idx="25">
                  <c:v>1</c:v>
                </c:pt>
                <c:pt idx="26">
                  <c:v>0.235759457351009</c:v>
                </c:pt>
                <c:pt idx="27">
                  <c:v>0.444424422132148</c:v>
                </c:pt>
                <c:pt idx="28">
                  <c:v>1</c:v>
                </c:pt>
                <c:pt idx="29">
                  <c:v>1</c:v>
                </c:pt>
                <c:pt idx="30">
                  <c:v>1</c:v>
                </c:pt>
                <c:pt idx="31">
                  <c:v>0.707014253916013</c:v>
                </c:pt>
                <c:pt idx="32">
                  <c:v>1</c:v>
                </c:pt>
                <c:pt idx="33">
                  <c:v>0.618584437510226</c:v>
                </c:pt>
                <c:pt idx="34">
                  <c:v>1</c:v>
                </c:pt>
                <c:pt idx="35">
                  <c:v>1</c:v>
                </c:pt>
                <c:pt idx="36">
                  <c:v>0.391408520082647</c:v>
                </c:pt>
                <c:pt idx="37">
                  <c:v>0.696455900071386</c:v>
                </c:pt>
                <c:pt idx="38">
                  <c:v>0.133359716907564</c:v>
                </c:pt>
                <c:pt idx="39">
                  <c:v>0.404919345024186</c:v>
                </c:pt>
                <c:pt idx="40">
                  <c:v>0.275711685215914</c:v>
                </c:pt>
                <c:pt idx="41">
                  <c:v>0.18817797118353</c:v>
                </c:pt>
                <c:pt idx="42">
                  <c:v>0.133761508141271</c:v>
                </c:pt>
                <c:pt idx="43">
                  <c:v>0.10054983280933</c:v>
                </c:pt>
                <c:pt idx="44">
                  <c:v>0.078176984883486</c:v>
                </c:pt>
                <c:pt idx="45">
                  <c:v>0.0636544571092715</c:v>
                </c:pt>
                <c:pt idx="46">
                  <c:v>0.0555668232457601</c:v>
                </c:pt>
                <c:pt idx="47">
                  <c:v>0.0499251072413359</c:v>
                </c:pt>
                <c:pt idx="48">
                  <c:v>0.0457102216692466</c:v>
                </c:pt>
                <c:pt idx="49">
                  <c:v>0.0435669574753328</c:v>
                </c:pt>
                <c:pt idx="50">
                  <c:v>0.0415511294241192</c:v>
                </c:pt>
                <c:pt idx="51">
                  <c:v>0.0393111092025527</c:v>
                </c:pt>
                <c:pt idx="52">
                  <c:v>0.0380192180107864</c:v>
                </c:pt>
              </c:numCache>
            </c:numRef>
          </c:val>
          <c:smooth val="1"/>
        </c:ser>
        <c:dLbls>
          <c:showLegendKey val="0"/>
          <c:showVal val="0"/>
          <c:showCatName val="0"/>
          <c:showSerName val="0"/>
          <c:showPercent val="0"/>
          <c:showBubbleSize val="0"/>
        </c:dLbls>
        <c:marker val="0"/>
        <c:smooth val="1"/>
        <c:axId val="968720933"/>
        <c:axId val="730984254"/>
      </c:lineChart>
      <c:catAx>
        <c:axId val="96872093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30984254"/>
        <c:crosses val="autoZero"/>
        <c:auto val="1"/>
        <c:lblAlgn val="ctr"/>
        <c:lblOffset val="100"/>
        <c:noMultiLvlLbl val="0"/>
      </c:catAx>
      <c:valAx>
        <c:axId val="730984254"/>
        <c:scaling>
          <c:orientation val="minMax"/>
          <c:max val="1"/>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68720933"/>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43869a73-7d2f-4006-8358-fc52ee49d585}"/>
      </c:ext>
    </c:extLst>
  </c:chart>
  <c:spPr>
    <a:gradFill>
      <a:gsLst>
        <a:gs pos="0">
          <a:srgbClr val="FECF40"/>
        </a:gs>
        <a:gs pos="100000">
          <a:schemeClr val="accent5">
            <a:lumMod val="60000"/>
            <a:lumOff val="40000"/>
          </a:schemeClr>
        </a:gs>
      </a:gsLst>
      <a:lin ang="270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MAI 2040</a:t>
            </a:r>
          </a:p>
        </c:rich>
      </c:tx>
      <c:layout/>
      <c:overlay val="0"/>
      <c:spPr>
        <a:noFill/>
        <a:ln>
          <a:noFill/>
        </a:ln>
        <a:effectLst/>
      </c:spPr>
    </c:title>
    <c:autoTitleDeleted val="0"/>
    <c:plotArea>
      <c:layout/>
      <c:lineChart>
        <c:grouping val="standard"/>
        <c:varyColors val="0"/>
        <c:ser>
          <c:idx val="0"/>
          <c:order val="0"/>
          <c:tx>
            <c:strRef>
              <c:f>[Anand_2040.xlsx]Weekly!$W$1</c:f>
              <c:strCache>
                <c:ptCount val="1"/>
                <c:pt idx="0">
                  <c:v>MAI</c:v>
                </c:pt>
              </c:strCache>
            </c:strRef>
          </c:tx>
          <c:spPr>
            <a:ln w="28575" cap="rnd">
              <a:gradFill>
                <a:gsLst>
                  <a:gs pos="100000">
                    <a:schemeClr val="accent1"/>
                  </a:gs>
                  <a:gs pos="0">
                    <a:schemeClr val="accent1">
                      <a:hueOff val="-1670000"/>
                    </a:schemeClr>
                  </a:gs>
                </a:gsLst>
                <a:lin ang="0" scaled="0"/>
              </a:gradFill>
              <a:round/>
            </a:ln>
            <a:effectLst/>
          </c:spPr>
          <c:marker>
            <c:symbol val="none"/>
          </c:marker>
          <c:dLbls>
            <c:delete val="1"/>
          </c:dLbls>
          <c:val>
            <c:numRef>
              <c:f>[Anand_2040.xlsx]Weekly!$W$2:$W$54</c:f>
              <c:numCache>
                <c:formatCode>General</c:formatCode>
                <c:ptCount val="53"/>
                <c:pt idx="0">
                  <c:v>0.0715023842478893</c:v>
                </c:pt>
                <c:pt idx="1">
                  <c:v>0.0681705674456375</c:v>
                </c:pt>
                <c:pt idx="2">
                  <c:v>0.0637409096867462</c:v>
                </c:pt>
                <c:pt idx="3">
                  <c:v>0.0609355457167367</c:v>
                </c:pt>
                <c:pt idx="4">
                  <c:v>0.0588091471695232</c:v>
                </c:pt>
                <c:pt idx="5">
                  <c:v>0.0566593498089536</c:v>
                </c:pt>
                <c:pt idx="6">
                  <c:v>0.0547158914184535</c:v>
                </c:pt>
                <c:pt idx="7">
                  <c:v>0.0504909733731326</c:v>
                </c:pt>
                <c:pt idx="8">
                  <c:v>0.0457320603417323</c:v>
                </c:pt>
                <c:pt idx="9">
                  <c:v>0.0420914944748981</c:v>
                </c:pt>
                <c:pt idx="10">
                  <c:v>0.0386166539017872</c:v>
                </c:pt>
                <c:pt idx="11">
                  <c:v>0.670805141412131</c:v>
                </c:pt>
                <c:pt idx="12">
                  <c:v>0.029925053629847</c:v>
                </c:pt>
                <c:pt idx="13">
                  <c:v>0.0231135827522069</c:v>
                </c:pt>
                <c:pt idx="14">
                  <c:v>0.0188279947884224</c:v>
                </c:pt>
                <c:pt idx="15">
                  <c:v>0.0147454119778631</c:v>
                </c:pt>
                <c:pt idx="16">
                  <c:v>0.0107479800074032</c:v>
                </c:pt>
                <c:pt idx="17">
                  <c:v>0.00723517627766264</c:v>
                </c:pt>
                <c:pt idx="18">
                  <c:v>0.00454662060148171</c:v>
                </c:pt>
                <c:pt idx="19">
                  <c:v>0.00259340246295011</c:v>
                </c:pt>
                <c:pt idx="20">
                  <c:v>0.00649086345668155</c:v>
                </c:pt>
                <c:pt idx="21">
                  <c:v>0.00105926624142308</c:v>
                </c:pt>
                <c:pt idx="22">
                  <c:v>0.135558000543742</c:v>
                </c:pt>
                <c:pt idx="23">
                  <c:v>0.00499659545134957</c:v>
                </c:pt>
                <c:pt idx="24">
                  <c:v>1</c:v>
                </c:pt>
                <c:pt idx="25">
                  <c:v>1</c:v>
                </c:pt>
                <c:pt idx="26">
                  <c:v>0.870798998453779</c:v>
                </c:pt>
                <c:pt idx="27">
                  <c:v>0.62530441548969</c:v>
                </c:pt>
                <c:pt idx="28">
                  <c:v>0.228269728294476</c:v>
                </c:pt>
                <c:pt idx="29">
                  <c:v>1</c:v>
                </c:pt>
                <c:pt idx="30">
                  <c:v>1</c:v>
                </c:pt>
                <c:pt idx="31">
                  <c:v>0.164875489182647</c:v>
                </c:pt>
                <c:pt idx="32">
                  <c:v>0.44568908584217</c:v>
                </c:pt>
                <c:pt idx="33">
                  <c:v>0.496219303921591</c:v>
                </c:pt>
                <c:pt idx="34">
                  <c:v>0.496537157557093</c:v>
                </c:pt>
                <c:pt idx="35">
                  <c:v>0.390150215156337</c:v>
                </c:pt>
                <c:pt idx="36">
                  <c:v>0.275413268066973</c:v>
                </c:pt>
                <c:pt idx="37">
                  <c:v>0.172189625900614</c:v>
                </c:pt>
                <c:pt idx="38">
                  <c:v>0.00153566193806798</c:v>
                </c:pt>
                <c:pt idx="39">
                  <c:v>0.867824156630806</c:v>
                </c:pt>
                <c:pt idx="40">
                  <c:v>0.246630762500354</c:v>
                </c:pt>
                <c:pt idx="41">
                  <c:v>0.074913697894462</c:v>
                </c:pt>
                <c:pt idx="42">
                  <c:v>0.0529104421407424</c:v>
                </c:pt>
                <c:pt idx="43">
                  <c:v>0.0389407362054167</c:v>
                </c:pt>
                <c:pt idx="44">
                  <c:v>0.0946311689029048</c:v>
                </c:pt>
                <c:pt idx="45">
                  <c:v>0.00969759364593711</c:v>
                </c:pt>
                <c:pt idx="46">
                  <c:v>0.0626624314230166</c:v>
                </c:pt>
                <c:pt idx="47">
                  <c:v>0.397453259592315</c:v>
                </c:pt>
                <c:pt idx="48">
                  <c:v>0.0179320372045615</c:v>
                </c:pt>
                <c:pt idx="49">
                  <c:v>0.0169836586431694</c:v>
                </c:pt>
                <c:pt idx="50">
                  <c:v>0.853784440728442</c:v>
                </c:pt>
                <c:pt idx="51">
                  <c:v>0.0161705048230849</c:v>
                </c:pt>
                <c:pt idx="52">
                  <c:v>0.0157379804543003</c:v>
                </c:pt>
              </c:numCache>
            </c:numRef>
          </c:val>
          <c:smooth val="1"/>
        </c:ser>
        <c:dLbls>
          <c:showLegendKey val="0"/>
          <c:showVal val="0"/>
          <c:showCatName val="0"/>
          <c:showSerName val="0"/>
          <c:showPercent val="0"/>
          <c:showBubbleSize val="0"/>
        </c:dLbls>
        <c:marker val="0"/>
        <c:smooth val="1"/>
        <c:axId val="787732236"/>
        <c:axId val="867927553"/>
      </c:lineChart>
      <c:catAx>
        <c:axId val="7877322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67927553"/>
        <c:crosses val="autoZero"/>
        <c:auto val="1"/>
        <c:lblAlgn val="ctr"/>
        <c:lblOffset val="100"/>
        <c:noMultiLvlLbl val="0"/>
      </c:catAx>
      <c:valAx>
        <c:axId val="867927553"/>
        <c:scaling>
          <c:orientation val="minMax"/>
          <c:max val="1"/>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87732236"/>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8e6a2c87-61b7-4bdc-b812-5f44700c25b1}"/>
      </c:ext>
    </c:extLst>
  </c:chart>
  <c:spPr>
    <a:gradFill>
      <a:gsLst>
        <a:gs pos="0">
          <a:srgbClr val="FECF40"/>
        </a:gs>
        <a:gs pos="100000">
          <a:schemeClr val="accent5">
            <a:lumMod val="60000"/>
            <a:lumOff val="40000"/>
          </a:schemeClr>
        </a:gs>
      </a:gsLst>
      <a:lin ang="180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MAI 2050</a:t>
            </a:r>
          </a:p>
        </c:rich>
      </c:tx>
      <c:layout/>
      <c:overlay val="0"/>
      <c:spPr>
        <a:noFill/>
        <a:ln>
          <a:noFill/>
        </a:ln>
        <a:effectLst/>
      </c:spPr>
    </c:title>
    <c:autoTitleDeleted val="0"/>
    <c:plotArea>
      <c:layout/>
      <c:lineChart>
        <c:grouping val="standard"/>
        <c:varyColors val="0"/>
        <c:ser>
          <c:idx val="0"/>
          <c:order val="0"/>
          <c:tx>
            <c:strRef>
              <c:f>[Anand_2050.xlsx]Weekly!$W$1</c:f>
              <c:strCache>
                <c:ptCount val="1"/>
                <c:pt idx="0">
                  <c:v>MAI</c:v>
                </c:pt>
              </c:strCache>
            </c:strRef>
          </c:tx>
          <c:spPr>
            <a:ln w="28575" cap="rnd">
              <a:gradFill>
                <a:gsLst>
                  <a:gs pos="100000">
                    <a:schemeClr val="accent1"/>
                  </a:gs>
                  <a:gs pos="0">
                    <a:schemeClr val="accent1">
                      <a:hueOff val="-1670000"/>
                    </a:schemeClr>
                  </a:gs>
                </a:gsLst>
                <a:lin ang="0" scaled="0"/>
              </a:gradFill>
              <a:round/>
            </a:ln>
            <a:effectLst/>
          </c:spPr>
          <c:marker>
            <c:symbol val="none"/>
          </c:marker>
          <c:dLbls>
            <c:delete val="1"/>
          </c:dLbls>
          <c:val>
            <c:numRef>
              <c:f>[Anand_2050.xlsx]Weekly!$W$2:$W$54</c:f>
              <c:numCache>
                <c:formatCode>General</c:formatCode>
                <c:ptCount val="53"/>
                <c:pt idx="0">
                  <c:v>0.498104625094037</c:v>
                </c:pt>
                <c:pt idx="1">
                  <c:v>0.481726210722977</c:v>
                </c:pt>
                <c:pt idx="2">
                  <c:v>0.457228562924605</c:v>
                </c:pt>
                <c:pt idx="3">
                  <c:v>0.431987508690799</c:v>
                </c:pt>
                <c:pt idx="4">
                  <c:v>0.413251823211215</c:v>
                </c:pt>
                <c:pt idx="5">
                  <c:v>0.394652364477258</c:v>
                </c:pt>
                <c:pt idx="6">
                  <c:v>0.370558027598376</c:v>
                </c:pt>
                <c:pt idx="7">
                  <c:v>0.328537299406555</c:v>
                </c:pt>
                <c:pt idx="8">
                  <c:v>0.282138486282297</c:v>
                </c:pt>
                <c:pt idx="9">
                  <c:v>0.250797051172321</c:v>
                </c:pt>
                <c:pt idx="10">
                  <c:v>0.204473108301672</c:v>
                </c:pt>
                <c:pt idx="11">
                  <c:v>0.147454089848489</c:v>
                </c:pt>
                <c:pt idx="12">
                  <c:v>0.110826151098481</c:v>
                </c:pt>
                <c:pt idx="13">
                  <c:v>0.0828941262214559</c:v>
                </c:pt>
                <c:pt idx="14">
                  <c:v>0.0526102289847586</c:v>
                </c:pt>
                <c:pt idx="15">
                  <c:v>0.0315027415462075</c:v>
                </c:pt>
                <c:pt idx="16">
                  <c:v>0.0177582848358755</c:v>
                </c:pt>
                <c:pt idx="17">
                  <c:v>0.0193333970937922</c:v>
                </c:pt>
                <c:pt idx="18">
                  <c:v>0.00215129166378588</c:v>
                </c:pt>
                <c:pt idx="19">
                  <c:v>0.0164207737475524</c:v>
                </c:pt>
                <c:pt idx="20">
                  <c:v>0.00194015987174975</c:v>
                </c:pt>
                <c:pt idx="21">
                  <c:v>0.166375975081038</c:v>
                </c:pt>
                <c:pt idx="22">
                  <c:v>0.491219486864315</c:v>
                </c:pt>
                <c:pt idx="23">
                  <c:v>0.205057516193313</c:v>
                </c:pt>
                <c:pt idx="24">
                  <c:v>1</c:v>
                </c:pt>
                <c:pt idx="25">
                  <c:v>0.0531412912330595</c:v>
                </c:pt>
                <c:pt idx="26">
                  <c:v>1</c:v>
                </c:pt>
                <c:pt idx="27">
                  <c:v>0.195850641276429</c:v>
                </c:pt>
                <c:pt idx="28">
                  <c:v>0.513465985118034</c:v>
                </c:pt>
                <c:pt idx="29">
                  <c:v>1</c:v>
                </c:pt>
                <c:pt idx="30">
                  <c:v>1</c:v>
                </c:pt>
                <c:pt idx="31">
                  <c:v>1</c:v>
                </c:pt>
                <c:pt idx="32">
                  <c:v>1</c:v>
                </c:pt>
                <c:pt idx="33">
                  <c:v>0.798504667698057</c:v>
                </c:pt>
                <c:pt idx="34">
                  <c:v>1</c:v>
                </c:pt>
                <c:pt idx="35">
                  <c:v>1</c:v>
                </c:pt>
                <c:pt idx="36">
                  <c:v>0.0260525664521216</c:v>
                </c:pt>
                <c:pt idx="37">
                  <c:v>0.215510372267214</c:v>
                </c:pt>
                <c:pt idx="38">
                  <c:v>0.463543306807523</c:v>
                </c:pt>
                <c:pt idx="39">
                  <c:v>0.410512451860261</c:v>
                </c:pt>
                <c:pt idx="40">
                  <c:v>0.401886725367076</c:v>
                </c:pt>
                <c:pt idx="41">
                  <c:v>0.274103022117228</c:v>
                </c:pt>
                <c:pt idx="42">
                  <c:v>0.188560733698712</c:v>
                </c:pt>
                <c:pt idx="43">
                  <c:v>0.115726139295082</c:v>
                </c:pt>
                <c:pt idx="44">
                  <c:v>0.105612370873426</c:v>
                </c:pt>
                <c:pt idx="45">
                  <c:v>0.0845587909798482</c:v>
                </c:pt>
                <c:pt idx="46">
                  <c:v>0.0708425771790927</c:v>
                </c:pt>
                <c:pt idx="47">
                  <c:v>0.0612450299576296</c:v>
                </c:pt>
                <c:pt idx="48">
                  <c:v>0.0556207477477446</c:v>
                </c:pt>
                <c:pt idx="49">
                  <c:v>0.238980710493468</c:v>
                </c:pt>
                <c:pt idx="50">
                  <c:v>0.0523842936671542</c:v>
                </c:pt>
                <c:pt idx="51">
                  <c:v>0.0506835553921051</c:v>
                </c:pt>
                <c:pt idx="52">
                  <c:v>0.0490563658883457</c:v>
                </c:pt>
              </c:numCache>
            </c:numRef>
          </c:val>
          <c:smooth val="1"/>
        </c:ser>
        <c:dLbls>
          <c:showLegendKey val="0"/>
          <c:showVal val="0"/>
          <c:showCatName val="0"/>
          <c:showSerName val="0"/>
          <c:showPercent val="0"/>
          <c:showBubbleSize val="0"/>
        </c:dLbls>
        <c:marker val="0"/>
        <c:smooth val="1"/>
        <c:axId val="286333707"/>
        <c:axId val="85969141"/>
      </c:lineChart>
      <c:catAx>
        <c:axId val="28633370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5969141"/>
        <c:crosses val="autoZero"/>
        <c:auto val="1"/>
        <c:lblAlgn val="ctr"/>
        <c:lblOffset val="100"/>
        <c:noMultiLvlLbl val="0"/>
      </c:catAx>
      <c:valAx>
        <c:axId val="85969141"/>
        <c:scaling>
          <c:orientation val="minMax"/>
          <c:max val="1"/>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8633370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0349c252-5cc6-4b46-8158-06076bc07194}"/>
      </c:ext>
    </c:extLst>
  </c:chart>
  <c:spPr>
    <a:gradFill>
      <a:gsLst>
        <a:gs pos="0">
          <a:srgbClr val="FECF40"/>
        </a:gs>
        <a:gs pos="100000">
          <a:schemeClr val="accent5">
            <a:lumMod val="60000"/>
            <a:lumOff val="40000"/>
          </a:schemeClr>
        </a:gs>
      </a:gsLst>
      <a:lin ang="180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PET VS Rainfall 2040</a:t>
            </a:r>
          </a:p>
        </c:rich>
      </c:tx>
      <c:layout/>
      <c:overlay val="0"/>
      <c:spPr>
        <a:noFill/>
        <a:ln>
          <a:noFill/>
        </a:ln>
        <a:effectLst/>
      </c:spPr>
    </c:title>
    <c:autoTitleDeleted val="0"/>
    <c:plotArea>
      <c:layout/>
      <c:lineChart>
        <c:grouping val="standard"/>
        <c:varyColors val="0"/>
        <c:ser>
          <c:idx val="0"/>
          <c:order val="0"/>
          <c:tx>
            <c:strRef>
              <c:f>[Anand_2040.xlsx]Weekly!$Z$1</c:f>
              <c:strCache>
                <c:ptCount val="1"/>
                <c:pt idx="0">
                  <c:v>PET</c:v>
                </c:pt>
              </c:strCache>
            </c:strRef>
          </c:tx>
          <c:spPr>
            <a:ln w="28575" cap="rnd">
              <a:gradFill>
                <a:gsLst>
                  <a:gs pos="100000">
                    <a:schemeClr val="accent1"/>
                  </a:gs>
                  <a:gs pos="0">
                    <a:schemeClr val="accent1">
                      <a:hueOff val="-1670000"/>
                    </a:schemeClr>
                  </a:gs>
                </a:gsLst>
                <a:lin ang="0" scaled="0"/>
              </a:gradFill>
              <a:round/>
            </a:ln>
            <a:effectLst/>
          </c:spPr>
          <c:marker>
            <c:symbol val="none"/>
          </c:marker>
          <c:dLbls>
            <c:delete val="1"/>
          </c:dLbls>
          <c:val>
            <c:numRef>
              <c:f>[Anand_2040.xlsx]Weekly!$Z$2:$Z$54</c:f>
              <c:numCache>
                <c:formatCode>General</c:formatCode>
                <c:ptCount val="53"/>
                <c:pt idx="0">
                  <c:v>7.95592725417636</c:v>
                </c:pt>
                <c:pt idx="1">
                  <c:v>14.6950663826851</c:v>
                </c:pt>
                <c:pt idx="2">
                  <c:v>12.1510097370918</c:v>
                </c:pt>
                <c:pt idx="3">
                  <c:v>5.80547671455963</c:v>
                </c:pt>
                <c:pt idx="4">
                  <c:v>8.41771233173426</c:v>
                </c:pt>
                <c:pt idx="5">
                  <c:v>6.46634131066095</c:v>
                </c:pt>
                <c:pt idx="6">
                  <c:v>7.50081172250065</c:v>
                </c:pt>
                <c:pt idx="7">
                  <c:v>24.8774266745093</c:v>
                </c:pt>
                <c:pt idx="8">
                  <c:v>14.550947856841</c:v>
                </c:pt>
                <c:pt idx="9">
                  <c:v>18.6879012046436</c:v>
                </c:pt>
                <c:pt idx="10">
                  <c:v>15.7345681626225</c:v>
                </c:pt>
                <c:pt idx="11">
                  <c:v>35.0884588302892</c:v>
                </c:pt>
                <c:pt idx="12">
                  <c:v>65.6548542390632</c:v>
                </c:pt>
                <c:pt idx="13">
                  <c:v>36.4132456827987</c:v>
                </c:pt>
                <c:pt idx="14">
                  <c:v>45.9438040442641</c:v>
                </c:pt>
                <c:pt idx="15">
                  <c:v>52.0713370414313</c:v>
                </c:pt>
                <c:pt idx="16">
                  <c:v>75.6680507825446</c:v>
                </c:pt>
                <c:pt idx="17">
                  <c:v>83.1295951285727</c:v>
                </c:pt>
                <c:pt idx="18">
                  <c:v>104.350165793621</c:v>
                </c:pt>
                <c:pt idx="19">
                  <c:v>121.856483913186</c:v>
                </c:pt>
                <c:pt idx="20">
                  <c:v>77.0838102797157</c:v>
                </c:pt>
                <c:pt idx="21">
                  <c:v>79.8593185215186</c:v>
                </c:pt>
                <c:pt idx="22">
                  <c:v>64.533799183361</c:v>
                </c:pt>
                <c:pt idx="23">
                  <c:v>68.5149517327924</c:v>
                </c:pt>
                <c:pt idx="24">
                  <c:v>53.4523583239022</c:v>
                </c:pt>
                <c:pt idx="25">
                  <c:v>57.3524827488836</c:v>
                </c:pt>
                <c:pt idx="26">
                  <c:v>56.6751070051385</c:v>
                </c:pt>
                <c:pt idx="27">
                  <c:v>54.4066048310975</c:v>
                </c:pt>
                <c:pt idx="28">
                  <c:v>82.1177342230002</c:v>
                </c:pt>
                <c:pt idx="29">
                  <c:v>48.7427659739245</c:v>
                </c:pt>
                <c:pt idx="30">
                  <c:v>40.6632581543424</c:v>
                </c:pt>
                <c:pt idx="31">
                  <c:v>53.4322739897758</c:v>
                </c:pt>
                <c:pt idx="32">
                  <c:v>39.6347918840591</c:v>
                </c:pt>
                <c:pt idx="33">
                  <c:v>60.5011085935921</c:v>
                </c:pt>
                <c:pt idx="34">
                  <c:v>40.9612851178921</c:v>
                </c:pt>
                <c:pt idx="35">
                  <c:v>56.1009843359204</c:v>
                </c:pt>
                <c:pt idx="36">
                  <c:v>84.8902729690199</c:v>
                </c:pt>
                <c:pt idx="37">
                  <c:v>77.9030050943432</c:v>
                </c:pt>
                <c:pt idx="38">
                  <c:v>65.2925870041626</c:v>
                </c:pt>
                <c:pt idx="39">
                  <c:v>61.7154565906325</c:v>
                </c:pt>
                <c:pt idx="40">
                  <c:v>55.6689812016644</c:v>
                </c:pt>
                <c:pt idx="41">
                  <c:v>74.1331866832574</c:v>
                </c:pt>
                <c:pt idx="42">
                  <c:v>64.4005656402619</c:v>
                </c:pt>
                <c:pt idx="43">
                  <c:v>57.8922403818585</c:v>
                </c:pt>
                <c:pt idx="44">
                  <c:v>59.5308583312373</c:v>
                </c:pt>
                <c:pt idx="45">
                  <c:v>44.7428174052796</c:v>
                </c:pt>
                <c:pt idx="46">
                  <c:v>17.5392069477552</c:v>
                </c:pt>
                <c:pt idx="47">
                  <c:v>12.0912036761505</c:v>
                </c:pt>
                <c:pt idx="48">
                  <c:v>11.3990388837241</c:v>
                </c:pt>
                <c:pt idx="49">
                  <c:v>10.3261599485444</c:v>
                </c:pt>
                <c:pt idx="50">
                  <c:v>13.7008178684777</c:v>
                </c:pt>
                <c:pt idx="51">
                  <c:v>5.32468272982484</c:v>
                </c:pt>
                <c:pt idx="52">
                  <c:v>5.52099024528882</c:v>
                </c:pt>
              </c:numCache>
            </c:numRef>
          </c:val>
          <c:smooth val="1"/>
        </c:ser>
        <c:ser>
          <c:idx val="1"/>
          <c:order val="1"/>
          <c:tx>
            <c:strRef>
              <c:f>[Anand_2040.xlsx]Weekly!$AA$1</c:f>
              <c:strCache>
                <c:ptCount val="1"/>
                <c:pt idx="0">
                  <c:v>0.5 PET</c:v>
                </c:pt>
              </c:strCache>
            </c:strRef>
          </c:tx>
          <c:spPr>
            <a:ln w="28575" cap="rnd">
              <a:gradFill>
                <a:gsLst>
                  <a:gs pos="100000">
                    <a:schemeClr val="accent2"/>
                  </a:gs>
                  <a:gs pos="0">
                    <a:schemeClr val="accent2">
                      <a:hueOff val="-1670000"/>
                    </a:schemeClr>
                  </a:gs>
                </a:gsLst>
                <a:lin ang="0" scaled="0"/>
              </a:gradFill>
              <a:round/>
            </a:ln>
            <a:effectLst/>
          </c:spPr>
          <c:marker>
            <c:symbol val="none"/>
          </c:marker>
          <c:dLbls>
            <c:delete val="1"/>
          </c:dLbls>
          <c:val>
            <c:numRef>
              <c:f>[Anand_2040.xlsx]Weekly!$AA$2:$AA$54</c:f>
              <c:numCache>
                <c:formatCode>General</c:formatCode>
                <c:ptCount val="53"/>
                <c:pt idx="0">
                  <c:v>3.97796362708818</c:v>
                </c:pt>
                <c:pt idx="1">
                  <c:v>7.34753319134255</c:v>
                </c:pt>
                <c:pt idx="2">
                  <c:v>6.07550486854589</c:v>
                </c:pt>
                <c:pt idx="3">
                  <c:v>2.90273835727982</c:v>
                </c:pt>
                <c:pt idx="4">
                  <c:v>4.20885616586713</c:v>
                </c:pt>
                <c:pt idx="5">
                  <c:v>3.23317065533048</c:v>
                </c:pt>
                <c:pt idx="6">
                  <c:v>3.75040586125033</c:v>
                </c:pt>
                <c:pt idx="7">
                  <c:v>12.4387133372547</c:v>
                </c:pt>
                <c:pt idx="8">
                  <c:v>7.27547392842048</c:v>
                </c:pt>
                <c:pt idx="9">
                  <c:v>9.3439506023218</c:v>
                </c:pt>
                <c:pt idx="10">
                  <c:v>7.86728408131123</c:v>
                </c:pt>
                <c:pt idx="11">
                  <c:v>17.5442294151446</c:v>
                </c:pt>
                <c:pt idx="12">
                  <c:v>32.8274271195316</c:v>
                </c:pt>
                <c:pt idx="13">
                  <c:v>18.2066228413993</c:v>
                </c:pt>
                <c:pt idx="14">
                  <c:v>22.9719020221321</c:v>
                </c:pt>
                <c:pt idx="15">
                  <c:v>26.0356685207157</c:v>
                </c:pt>
                <c:pt idx="16">
                  <c:v>37.8340253912723</c:v>
                </c:pt>
                <c:pt idx="17">
                  <c:v>41.5647975642864</c:v>
                </c:pt>
                <c:pt idx="18">
                  <c:v>52.1750828968103</c:v>
                </c:pt>
                <c:pt idx="19">
                  <c:v>60.928241956593</c:v>
                </c:pt>
                <c:pt idx="20">
                  <c:v>38.5419051398579</c:v>
                </c:pt>
                <c:pt idx="21">
                  <c:v>39.9296592607593</c:v>
                </c:pt>
                <c:pt idx="22">
                  <c:v>32.2668995916805</c:v>
                </c:pt>
                <c:pt idx="23">
                  <c:v>34.2574758663962</c:v>
                </c:pt>
                <c:pt idx="24">
                  <c:v>26.7261791619511</c:v>
                </c:pt>
                <c:pt idx="25">
                  <c:v>28.6762413744418</c:v>
                </c:pt>
                <c:pt idx="26">
                  <c:v>28.3375535025693</c:v>
                </c:pt>
                <c:pt idx="27">
                  <c:v>27.2033024155487</c:v>
                </c:pt>
                <c:pt idx="28">
                  <c:v>41.0588671115001</c:v>
                </c:pt>
                <c:pt idx="29">
                  <c:v>24.3713829869623</c:v>
                </c:pt>
                <c:pt idx="30">
                  <c:v>20.3316290771712</c:v>
                </c:pt>
                <c:pt idx="31">
                  <c:v>26.7161369948879</c:v>
                </c:pt>
                <c:pt idx="32">
                  <c:v>19.8173959420295</c:v>
                </c:pt>
                <c:pt idx="33">
                  <c:v>30.2505542967961</c:v>
                </c:pt>
                <c:pt idx="34">
                  <c:v>20.4806425589461</c:v>
                </c:pt>
                <c:pt idx="35">
                  <c:v>28.0504921679602</c:v>
                </c:pt>
                <c:pt idx="36">
                  <c:v>42.44513648451</c:v>
                </c:pt>
                <c:pt idx="37">
                  <c:v>38.9515025471716</c:v>
                </c:pt>
                <c:pt idx="38">
                  <c:v>32.6462935020813</c:v>
                </c:pt>
                <c:pt idx="39">
                  <c:v>30.8577282953163</c:v>
                </c:pt>
                <c:pt idx="40">
                  <c:v>27.8344906008322</c:v>
                </c:pt>
                <c:pt idx="41">
                  <c:v>37.0665933416287</c:v>
                </c:pt>
                <c:pt idx="42">
                  <c:v>32.2002828201309</c:v>
                </c:pt>
                <c:pt idx="43">
                  <c:v>28.9461201909292</c:v>
                </c:pt>
                <c:pt idx="44">
                  <c:v>29.7654291656187</c:v>
                </c:pt>
                <c:pt idx="45">
                  <c:v>22.3714087026398</c:v>
                </c:pt>
                <c:pt idx="46">
                  <c:v>8.76960347387759</c:v>
                </c:pt>
                <c:pt idx="47">
                  <c:v>6.04560183807527</c:v>
                </c:pt>
                <c:pt idx="48">
                  <c:v>5.69951944186206</c:v>
                </c:pt>
                <c:pt idx="49">
                  <c:v>5.16307997427218</c:v>
                </c:pt>
                <c:pt idx="50">
                  <c:v>6.85040893423887</c:v>
                </c:pt>
                <c:pt idx="51">
                  <c:v>2.66234136491242</c:v>
                </c:pt>
                <c:pt idx="52">
                  <c:v>2.76049512264441</c:v>
                </c:pt>
              </c:numCache>
            </c:numRef>
          </c:val>
          <c:smooth val="1"/>
        </c:ser>
        <c:ser>
          <c:idx val="2"/>
          <c:order val="2"/>
          <c:tx>
            <c:strRef>
              <c:f>[Anand_2040.xlsx]Weekly!$AB$1</c:f>
              <c:strCache>
                <c:ptCount val="1"/>
                <c:pt idx="0">
                  <c:v>Rainfall</c:v>
                </c:pt>
              </c:strCache>
            </c:strRef>
          </c:tx>
          <c:spPr>
            <a:ln w="28575" cap="rnd">
              <a:gradFill>
                <a:gsLst>
                  <a:gs pos="100000">
                    <a:srgbClr val="00B0F0"/>
                  </a:gs>
                  <a:gs pos="0">
                    <a:schemeClr val="accent3">
                      <a:hueOff val="-1670000"/>
                    </a:schemeClr>
                  </a:gs>
                </a:gsLst>
                <a:lin ang="0" scaled="0"/>
              </a:gradFill>
              <a:round/>
            </a:ln>
            <a:effectLst/>
          </c:spPr>
          <c:marker>
            <c:symbol val="none"/>
          </c:marker>
          <c:dLbls>
            <c:delete val="1"/>
          </c:dLbls>
          <c:val>
            <c:numRef>
              <c:f>[Anand_2040.xlsx]Weekly!$AB$2:$AB$54</c:f>
              <c:numCache>
                <c:formatCode>General</c:formatCode>
                <c:ptCount val="53"/>
                <c:pt idx="0">
                  <c:v>0</c:v>
                </c:pt>
                <c:pt idx="1">
                  <c:v>0</c:v>
                </c:pt>
                <c:pt idx="2">
                  <c:v>0</c:v>
                </c:pt>
                <c:pt idx="3">
                  <c:v>0</c:v>
                </c:pt>
                <c:pt idx="4">
                  <c:v>0</c:v>
                </c:pt>
                <c:pt idx="5">
                  <c:v>0</c:v>
                </c:pt>
                <c:pt idx="6">
                  <c:v>0</c:v>
                </c:pt>
                <c:pt idx="7">
                  <c:v>0</c:v>
                </c:pt>
                <c:pt idx="8">
                  <c:v>0</c:v>
                </c:pt>
                <c:pt idx="9">
                  <c:v>0</c:v>
                </c:pt>
                <c:pt idx="10">
                  <c:v>0</c:v>
                </c:pt>
                <c:pt idx="11">
                  <c:v>23.94</c:v>
                </c:pt>
                <c:pt idx="12">
                  <c:v>0</c:v>
                </c:pt>
                <c:pt idx="13">
                  <c:v>0</c:v>
                </c:pt>
                <c:pt idx="14">
                  <c:v>0</c:v>
                </c:pt>
                <c:pt idx="15">
                  <c:v>0</c:v>
                </c:pt>
                <c:pt idx="16">
                  <c:v>0</c:v>
                </c:pt>
                <c:pt idx="17">
                  <c:v>0</c:v>
                </c:pt>
                <c:pt idx="18">
                  <c:v>0</c:v>
                </c:pt>
                <c:pt idx="19">
                  <c:v>0</c:v>
                </c:pt>
                <c:pt idx="20">
                  <c:v>0.62</c:v>
                </c:pt>
                <c:pt idx="21">
                  <c:v>0</c:v>
                </c:pt>
                <c:pt idx="22">
                  <c:v>8.79</c:v>
                </c:pt>
                <c:pt idx="23">
                  <c:v>0.38</c:v>
                </c:pt>
                <c:pt idx="24">
                  <c:v>121.31</c:v>
                </c:pt>
                <c:pt idx="25">
                  <c:v>124.11</c:v>
                </c:pt>
                <c:pt idx="26">
                  <c:v>0</c:v>
                </c:pt>
                <c:pt idx="27">
                  <c:v>1.18</c:v>
                </c:pt>
                <c:pt idx="28">
                  <c:v>14.41</c:v>
                </c:pt>
                <c:pt idx="29">
                  <c:v>93.61</c:v>
                </c:pt>
                <c:pt idx="30">
                  <c:v>40.73</c:v>
                </c:pt>
                <c:pt idx="31">
                  <c:v>21.07</c:v>
                </c:pt>
                <c:pt idx="32">
                  <c:v>7.55</c:v>
                </c:pt>
                <c:pt idx="33">
                  <c:v>5.06</c:v>
                </c:pt>
                <c:pt idx="34">
                  <c:v>0</c:v>
                </c:pt>
                <c:pt idx="35">
                  <c:v>0</c:v>
                </c:pt>
                <c:pt idx="36">
                  <c:v>0</c:v>
                </c:pt>
                <c:pt idx="37">
                  <c:v>0.74</c:v>
                </c:pt>
                <c:pt idx="38">
                  <c:v>7.45</c:v>
                </c:pt>
                <c:pt idx="39">
                  <c:v>54.37</c:v>
                </c:pt>
                <c:pt idx="40">
                  <c:v>17.5</c:v>
                </c:pt>
                <c:pt idx="41">
                  <c:v>0</c:v>
                </c:pt>
                <c:pt idx="42">
                  <c:v>0</c:v>
                </c:pt>
                <c:pt idx="43">
                  <c:v>0</c:v>
                </c:pt>
                <c:pt idx="44">
                  <c:v>7.18</c:v>
                </c:pt>
                <c:pt idx="45">
                  <c:v>0.59</c:v>
                </c:pt>
                <c:pt idx="46">
                  <c:v>1.42</c:v>
                </c:pt>
                <c:pt idx="47">
                  <c:v>4.94</c:v>
                </c:pt>
                <c:pt idx="48">
                  <c:v>0</c:v>
                </c:pt>
                <c:pt idx="49">
                  <c:v>0</c:v>
                </c:pt>
                <c:pt idx="50">
                  <c:v>11.73</c:v>
                </c:pt>
                <c:pt idx="51">
                  <c:v>0</c:v>
                </c:pt>
                <c:pt idx="52">
                  <c:v>0</c:v>
                </c:pt>
              </c:numCache>
            </c:numRef>
          </c:val>
          <c:smooth val="1"/>
        </c:ser>
        <c:dLbls>
          <c:showLegendKey val="0"/>
          <c:showVal val="0"/>
          <c:showCatName val="0"/>
          <c:showSerName val="0"/>
          <c:showPercent val="0"/>
          <c:showBubbleSize val="0"/>
        </c:dLbls>
        <c:marker val="0"/>
        <c:smooth val="1"/>
        <c:axId val="98861703"/>
        <c:axId val="702574561"/>
      </c:lineChart>
      <c:catAx>
        <c:axId val="9886170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02574561"/>
        <c:crosses val="autoZero"/>
        <c:auto val="1"/>
        <c:lblAlgn val="ctr"/>
        <c:lblOffset val="100"/>
        <c:noMultiLvlLbl val="0"/>
      </c:catAx>
      <c:valAx>
        <c:axId val="702574561"/>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8861703"/>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5cd4459a-a09e-42be-9f36-33e995db5266}"/>
      </c:ext>
    </c:extLst>
  </c:chart>
  <c:spPr>
    <a:gradFill>
      <a:gsLst>
        <a:gs pos="0">
          <a:srgbClr val="FECF40"/>
        </a:gs>
        <a:gs pos="100000">
          <a:schemeClr val="accent5">
            <a:lumMod val="60000"/>
            <a:lumOff val="40000"/>
          </a:schemeClr>
        </a:gs>
      </a:gsLst>
      <a:lin ang="180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PET VS Rainfall 2050</a:t>
            </a:r>
          </a:p>
        </c:rich>
      </c:tx>
      <c:layout/>
      <c:overlay val="0"/>
      <c:spPr>
        <a:noFill/>
        <a:ln>
          <a:noFill/>
        </a:ln>
        <a:effectLst/>
      </c:spPr>
    </c:title>
    <c:autoTitleDeleted val="0"/>
    <c:plotArea>
      <c:layout/>
      <c:lineChart>
        <c:grouping val="standard"/>
        <c:varyColors val="0"/>
        <c:ser>
          <c:idx val="0"/>
          <c:order val="0"/>
          <c:tx>
            <c:strRef>
              <c:f>[Anand_2050.xlsx]Weekly!$Z$1</c:f>
              <c:strCache>
                <c:ptCount val="1"/>
                <c:pt idx="0">
                  <c:v>PET</c:v>
                </c:pt>
              </c:strCache>
            </c:strRef>
          </c:tx>
          <c:spPr>
            <a:ln w="28575" cap="rnd">
              <a:gradFill>
                <a:gsLst>
                  <a:gs pos="100000">
                    <a:schemeClr val="accent1"/>
                  </a:gs>
                  <a:gs pos="0">
                    <a:schemeClr val="accent1">
                      <a:hueOff val="-1670000"/>
                    </a:schemeClr>
                  </a:gs>
                </a:gsLst>
                <a:lin ang="0" scaled="0"/>
              </a:gradFill>
              <a:round/>
            </a:ln>
            <a:effectLst/>
          </c:spPr>
          <c:marker>
            <c:symbol val="none"/>
          </c:marker>
          <c:dLbls>
            <c:delete val="1"/>
          </c:dLbls>
          <c:val>
            <c:numRef>
              <c:f>[Anand_2050.xlsx]Weekly!$Z$2:$Z$54</c:f>
              <c:numCache>
                <c:formatCode>General</c:formatCode>
                <c:ptCount val="53"/>
                <c:pt idx="0">
                  <c:v>6.10730700972142</c:v>
                </c:pt>
                <c:pt idx="1">
                  <c:v>8.74902092131062</c:v>
                </c:pt>
                <c:pt idx="2">
                  <c:v>12.157679566543</c:v>
                </c:pt>
                <c:pt idx="3">
                  <c:v>10.5417297835428</c:v>
                </c:pt>
                <c:pt idx="4">
                  <c:v>7.16919292399543</c:v>
                </c:pt>
                <c:pt idx="5">
                  <c:v>11.2831806930522</c:v>
                </c:pt>
                <c:pt idx="6">
                  <c:v>13.9428671241638</c:v>
                </c:pt>
                <c:pt idx="7">
                  <c:v>34.6192524154916</c:v>
                </c:pt>
                <c:pt idx="8">
                  <c:v>26.0654833164734</c:v>
                </c:pt>
                <c:pt idx="9">
                  <c:v>20.935673011479</c:v>
                </c:pt>
                <c:pt idx="10">
                  <c:v>62.1741322046354</c:v>
                </c:pt>
                <c:pt idx="11">
                  <c:v>68.964048305155</c:v>
                </c:pt>
                <c:pt idx="12">
                  <c:v>44.0874176256291</c:v>
                </c:pt>
                <c:pt idx="13">
                  <c:v>73.5115765356397</c:v>
                </c:pt>
                <c:pt idx="14">
                  <c:v>111.243864719572</c:v>
                </c:pt>
                <c:pt idx="15">
                  <c:v>92.2900952488113</c:v>
                </c:pt>
                <c:pt idx="16">
                  <c:v>141.799324824422</c:v>
                </c:pt>
                <c:pt idx="17">
                  <c:v>113.555216570191</c:v>
                </c:pt>
                <c:pt idx="18">
                  <c:v>96.9751499103491</c:v>
                </c:pt>
                <c:pt idx="19">
                  <c:v>90.6756466730192</c:v>
                </c:pt>
                <c:pt idx="20">
                  <c:v>153.577979670099</c:v>
                </c:pt>
                <c:pt idx="21">
                  <c:v>95.718252545338</c:v>
                </c:pt>
                <c:pt idx="22">
                  <c:v>58.275702955995</c:v>
                </c:pt>
                <c:pt idx="23">
                  <c:v>65.8139854773918</c:v>
                </c:pt>
                <c:pt idx="24">
                  <c:v>63.6734268575915</c:v>
                </c:pt>
                <c:pt idx="25">
                  <c:v>60.7888022043978</c:v>
                </c:pt>
                <c:pt idx="26">
                  <c:v>47.9866711382679</c:v>
                </c:pt>
                <c:pt idx="27">
                  <c:v>69.8167880086276</c:v>
                </c:pt>
                <c:pt idx="28">
                  <c:v>56.7085567865652</c:v>
                </c:pt>
                <c:pt idx="29">
                  <c:v>50.4505593118552</c:v>
                </c:pt>
                <c:pt idx="30">
                  <c:v>46.6907855796536</c:v>
                </c:pt>
                <c:pt idx="31">
                  <c:v>41.5581950144043</c:v>
                </c:pt>
                <c:pt idx="32">
                  <c:v>36.1954772862326</c:v>
                </c:pt>
                <c:pt idx="33">
                  <c:v>39.6774510757265</c:v>
                </c:pt>
                <c:pt idx="34">
                  <c:v>39.7164547090389</c:v>
                </c:pt>
                <c:pt idx="35">
                  <c:v>42.7566560514499</c:v>
                </c:pt>
                <c:pt idx="36">
                  <c:v>45.8135423133065</c:v>
                </c:pt>
                <c:pt idx="37">
                  <c:v>50.7967137150428</c:v>
                </c:pt>
                <c:pt idx="38">
                  <c:v>56.5864040435879</c:v>
                </c:pt>
                <c:pt idx="39">
                  <c:v>59.705489981178</c:v>
                </c:pt>
                <c:pt idx="40">
                  <c:v>72.2631592072894</c:v>
                </c:pt>
                <c:pt idx="41">
                  <c:v>81.3859465448099</c:v>
                </c:pt>
                <c:pt idx="42">
                  <c:v>67.3815335195684</c:v>
                </c:pt>
                <c:pt idx="43">
                  <c:v>59.1789837519954</c:v>
                </c:pt>
                <c:pt idx="44">
                  <c:v>47.4458841104861</c:v>
                </c:pt>
                <c:pt idx="45">
                  <c:v>41.2569517792254</c:v>
                </c:pt>
                <c:pt idx="46">
                  <c:v>29.1836219477606</c:v>
                </c:pt>
                <c:pt idx="47">
                  <c:v>29.0439874860929</c:v>
                </c:pt>
                <c:pt idx="48">
                  <c:v>9.17019568338499</c:v>
                </c:pt>
                <c:pt idx="49">
                  <c:v>5.72289046732801</c:v>
                </c:pt>
                <c:pt idx="50">
                  <c:v>6.52652759635938</c:v>
                </c:pt>
                <c:pt idx="51">
                  <c:v>6.67641715572306</c:v>
                </c:pt>
                <c:pt idx="52">
                  <c:v>6.37455959880979</c:v>
                </c:pt>
              </c:numCache>
            </c:numRef>
          </c:val>
          <c:smooth val="1"/>
        </c:ser>
        <c:ser>
          <c:idx val="1"/>
          <c:order val="1"/>
          <c:tx>
            <c:strRef>
              <c:f>[Anand_2050.xlsx]Weekly!$AA$1</c:f>
              <c:strCache>
                <c:ptCount val="1"/>
                <c:pt idx="0">
                  <c:v>0.5 PET</c:v>
                </c:pt>
              </c:strCache>
            </c:strRef>
          </c:tx>
          <c:spPr>
            <a:ln w="28575" cap="rnd">
              <a:gradFill>
                <a:gsLst>
                  <a:gs pos="100000">
                    <a:schemeClr val="accent2"/>
                  </a:gs>
                  <a:gs pos="0">
                    <a:schemeClr val="accent2">
                      <a:hueOff val="-1670000"/>
                    </a:schemeClr>
                  </a:gs>
                </a:gsLst>
                <a:lin ang="0" scaled="0"/>
              </a:gradFill>
              <a:round/>
            </a:ln>
            <a:effectLst/>
          </c:spPr>
          <c:marker>
            <c:symbol val="none"/>
          </c:marker>
          <c:dLbls>
            <c:delete val="1"/>
          </c:dLbls>
          <c:val>
            <c:numRef>
              <c:f>[Anand_2050.xlsx]Weekly!$AA$2:$AA$54</c:f>
              <c:numCache>
                <c:formatCode>General</c:formatCode>
                <c:ptCount val="53"/>
                <c:pt idx="0">
                  <c:v>3.05365350486071</c:v>
                </c:pt>
                <c:pt idx="1">
                  <c:v>4.37451046065531</c:v>
                </c:pt>
                <c:pt idx="2">
                  <c:v>6.07883978327152</c:v>
                </c:pt>
                <c:pt idx="3">
                  <c:v>5.27086489177141</c:v>
                </c:pt>
                <c:pt idx="4">
                  <c:v>3.58459646199772</c:v>
                </c:pt>
                <c:pt idx="5">
                  <c:v>5.64159034652611</c:v>
                </c:pt>
                <c:pt idx="6">
                  <c:v>6.97143356208191</c:v>
                </c:pt>
                <c:pt idx="7">
                  <c:v>17.3096262077458</c:v>
                </c:pt>
                <c:pt idx="8">
                  <c:v>13.0327416582367</c:v>
                </c:pt>
                <c:pt idx="9">
                  <c:v>10.4678365057395</c:v>
                </c:pt>
                <c:pt idx="10">
                  <c:v>31.0870661023177</c:v>
                </c:pt>
                <c:pt idx="11">
                  <c:v>34.4820241525775</c:v>
                </c:pt>
                <c:pt idx="12">
                  <c:v>22.0437088128146</c:v>
                </c:pt>
                <c:pt idx="13">
                  <c:v>36.7557882678199</c:v>
                </c:pt>
                <c:pt idx="14">
                  <c:v>55.6219323597858</c:v>
                </c:pt>
                <c:pt idx="15">
                  <c:v>46.1450476244057</c:v>
                </c:pt>
                <c:pt idx="16">
                  <c:v>70.8996624122109</c:v>
                </c:pt>
                <c:pt idx="17">
                  <c:v>56.7776082850957</c:v>
                </c:pt>
                <c:pt idx="18">
                  <c:v>48.4875749551745</c:v>
                </c:pt>
                <c:pt idx="19">
                  <c:v>45.3378233365096</c:v>
                </c:pt>
                <c:pt idx="20">
                  <c:v>76.7889898350493</c:v>
                </c:pt>
                <c:pt idx="21">
                  <c:v>47.859126272669</c:v>
                </c:pt>
                <c:pt idx="22">
                  <c:v>29.1378514779975</c:v>
                </c:pt>
                <c:pt idx="23">
                  <c:v>32.9069927386959</c:v>
                </c:pt>
                <c:pt idx="24">
                  <c:v>31.8367134287958</c:v>
                </c:pt>
                <c:pt idx="25">
                  <c:v>30.3944011021989</c:v>
                </c:pt>
                <c:pt idx="26">
                  <c:v>23.9933355691339</c:v>
                </c:pt>
                <c:pt idx="27">
                  <c:v>34.9083940043138</c:v>
                </c:pt>
                <c:pt idx="28">
                  <c:v>28.3542783932826</c:v>
                </c:pt>
                <c:pt idx="29">
                  <c:v>25.2252796559276</c:v>
                </c:pt>
                <c:pt idx="30">
                  <c:v>23.3453927898268</c:v>
                </c:pt>
                <c:pt idx="31">
                  <c:v>20.7790975072022</c:v>
                </c:pt>
                <c:pt idx="32">
                  <c:v>18.0977386431163</c:v>
                </c:pt>
                <c:pt idx="33">
                  <c:v>19.8387255378632</c:v>
                </c:pt>
                <c:pt idx="34">
                  <c:v>19.8582273545194</c:v>
                </c:pt>
                <c:pt idx="35">
                  <c:v>21.3783280257249</c:v>
                </c:pt>
                <c:pt idx="36">
                  <c:v>22.9067711566533</c:v>
                </c:pt>
                <c:pt idx="37">
                  <c:v>25.3983568575214</c:v>
                </c:pt>
                <c:pt idx="38">
                  <c:v>28.2932020217939</c:v>
                </c:pt>
                <c:pt idx="39">
                  <c:v>29.852744990589</c:v>
                </c:pt>
                <c:pt idx="40">
                  <c:v>36.1315796036447</c:v>
                </c:pt>
                <c:pt idx="41">
                  <c:v>40.6929732724049</c:v>
                </c:pt>
                <c:pt idx="42">
                  <c:v>33.6907667597842</c:v>
                </c:pt>
                <c:pt idx="43">
                  <c:v>29.5894918759977</c:v>
                </c:pt>
                <c:pt idx="44">
                  <c:v>23.722942055243</c:v>
                </c:pt>
                <c:pt idx="45">
                  <c:v>20.6284758896127</c:v>
                </c:pt>
                <c:pt idx="46">
                  <c:v>14.5918109738803</c:v>
                </c:pt>
                <c:pt idx="47">
                  <c:v>14.5219937430465</c:v>
                </c:pt>
                <c:pt idx="48">
                  <c:v>4.5850978416925</c:v>
                </c:pt>
                <c:pt idx="49">
                  <c:v>2.86144523366401</c:v>
                </c:pt>
                <c:pt idx="50">
                  <c:v>3.26326379817969</c:v>
                </c:pt>
                <c:pt idx="51">
                  <c:v>3.33820857786153</c:v>
                </c:pt>
                <c:pt idx="52">
                  <c:v>3.1872797994049</c:v>
                </c:pt>
              </c:numCache>
            </c:numRef>
          </c:val>
          <c:smooth val="1"/>
        </c:ser>
        <c:ser>
          <c:idx val="2"/>
          <c:order val="2"/>
          <c:tx>
            <c:strRef>
              <c:f>[Anand_2050.xlsx]Weekly!$AB$1</c:f>
              <c:strCache>
                <c:ptCount val="1"/>
                <c:pt idx="0">
                  <c:v>Rainfall</c:v>
                </c:pt>
              </c:strCache>
            </c:strRef>
          </c:tx>
          <c:spPr>
            <a:ln w="28575" cap="rnd">
              <a:gradFill>
                <a:gsLst>
                  <a:gs pos="100000">
                    <a:srgbClr val="00B0F0"/>
                  </a:gs>
                  <a:gs pos="0">
                    <a:schemeClr val="accent3">
                      <a:hueOff val="-1670000"/>
                    </a:schemeClr>
                  </a:gs>
                </a:gsLst>
                <a:lin ang="0" scaled="0"/>
              </a:gradFill>
              <a:round/>
            </a:ln>
            <a:effectLst/>
          </c:spPr>
          <c:marker>
            <c:symbol val="none"/>
          </c:marker>
          <c:dLbls>
            <c:delete val="1"/>
          </c:dLbls>
          <c:val>
            <c:numRef>
              <c:f>[Anand_2050.xlsx]Weekly!$AB$2:$AB$54</c:f>
              <c:numCache>
                <c:formatCode>General</c:formatCode>
                <c:ptCount val="5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3.23</c:v>
                </c:pt>
                <c:pt idx="18">
                  <c:v>0.33</c:v>
                </c:pt>
                <c:pt idx="19">
                  <c:v>1.8</c:v>
                </c:pt>
                <c:pt idx="20">
                  <c:v>0</c:v>
                </c:pt>
                <c:pt idx="21">
                  <c:v>16.01</c:v>
                </c:pt>
                <c:pt idx="22">
                  <c:v>28.65</c:v>
                </c:pt>
                <c:pt idx="23">
                  <c:v>13.53</c:v>
                </c:pt>
                <c:pt idx="24">
                  <c:v>168.29</c:v>
                </c:pt>
                <c:pt idx="25">
                  <c:v>30.95</c:v>
                </c:pt>
                <c:pt idx="26">
                  <c:v>101.37</c:v>
                </c:pt>
                <c:pt idx="27">
                  <c:v>25.82</c:v>
                </c:pt>
                <c:pt idx="28">
                  <c:v>6.51</c:v>
                </c:pt>
                <c:pt idx="29">
                  <c:v>58.12</c:v>
                </c:pt>
                <c:pt idx="30">
                  <c:v>84.55</c:v>
                </c:pt>
                <c:pt idx="31">
                  <c:v>269.93</c:v>
                </c:pt>
                <c:pt idx="32">
                  <c:v>143.33</c:v>
                </c:pt>
                <c:pt idx="33">
                  <c:v>35.66</c:v>
                </c:pt>
                <c:pt idx="34">
                  <c:v>54.82</c:v>
                </c:pt>
                <c:pt idx="35">
                  <c:v>57.7</c:v>
                </c:pt>
                <c:pt idx="36">
                  <c:v>22.87</c:v>
                </c:pt>
                <c:pt idx="37">
                  <c:v>29.2</c:v>
                </c:pt>
                <c:pt idx="38">
                  <c:v>8.18</c:v>
                </c:pt>
                <c:pt idx="39">
                  <c:v>5.38</c:v>
                </c:pt>
                <c:pt idx="40">
                  <c:v>0</c:v>
                </c:pt>
                <c:pt idx="41">
                  <c:v>0</c:v>
                </c:pt>
                <c:pt idx="42">
                  <c:v>0</c:v>
                </c:pt>
                <c:pt idx="43">
                  <c:v>1.14</c:v>
                </c:pt>
                <c:pt idx="44">
                  <c:v>0</c:v>
                </c:pt>
                <c:pt idx="45">
                  <c:v>0</c:v>
                </c:pt>
                <c:pt idx="46">
                  <c:v>0</c:v>
                </c:pt>
                <c:pt idx="47">
                  <c:v>0</c:v>
                </c:pt>
                <c:pt idx="48">
                  <c:v>0</c:v>
                </c:pt>
                <c:pt idx="49">
                  <c:v>1.59</c:v>
                </c:pt>
                <c:pt idx="50">
                  <c:v>0</c:v>
                </c:pt>
                <c:pt idx="51">
                  <c:v>0</c:v>
                </c:pt>
                <c:pt idx="52">
                  <c:v>0</c:v>
                </c:pt>
              </c:numCache>
            </c:numRef>
          </c:val>
          <c:smooth val="1"/>
        </c:ser>
        <c:dLbls>
          <c:showLegendKey val="0"/>
          <c:showVal val="0"/>
          <c:showCatName val="0"/>
          <c:showSerName val="0"/>
          <c:showPercent val="0"/>
          <c:showBubbleSize val="0"/>
        </c:dLbls>
        <c:marker val="0"/>
        <c:smooth val="1"/>
        <c:axId val="410542108"/>
        <c:axId val="695571048"/>
      </c:lineChart>
      <c:catAx>
        <c:axId val="4105421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95571048"/>
        <c:crosses val="autoZero"/>
        <c:auto val="1"/>
        <c:lblAlgn val="ctr"/>
        <c:lblOffset val="100"/>
        <c:noMultiLvlLbl val="0"/>
      </c:catAx>
      <c:valAx>
        <c:axId val="695571048"/>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1054210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75e4503b-89e1-43c4-a29b-055621956fb3}"/>
      </c:ext>
    </c:extLst>
  </c:chart>
  <c:spPr>
    <a:gradFill>
      <a:gsLst>
        <a:gs pos="0">
          <a:srgbClr val="FECF40"/>
        </a:gs>
        <a:gs pos="100000">
          <a:schemeClr val="accent5">
            <a:lumMod val="60000"/>
            <a:lumOff val="40000"/>
          </a:schemeClr>
        </a:gs>
      </a:gsLst>
      <a:lin ang="180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PET VS Rainfall 2060</a:t>
            </a:r>
          </a:p>
        </c:rich>
      </c:tx>
      <c:layout/>
      <c:overlay val="0"/>
      <c:spPr>
        <a:noFill/>
        <a:ln>
          <a:noFill/>
        </a:ln>
        <a:effectLst/>
      </c:spPr>
    </c:title>
    <c:autoTitleDeleted val="0"/>
    <c:plotArea>
      <c:layout/>
      <c:lineChart>
        <c:grouping val="standard"/>
        <c:varyColors val="0"/>
        <c:ser>
          <c:idx val="0"/>
          <c:order val="0"/>
          <c:tx>
            <c:strRef>
              <c:f>[Anand_2060.xlsx]Weekly!$Z$1</c:f>
              <c:strCache>
                <c:ptCount val="1"/>
                <c:pt idx="0">
                  <c:v>PET</c:v>
                </c:pt>
              </c:strCache>
            </c:strRef>
          </c:tx>
          <c:spPr>
            <a:ln w="28575" cap="rnd">
              <a:gradFill>
                <a:gsLst>
                  <a:gs pos="100000">
                    <a:schemeClr val="accent1"/>
                  </a:gs>
                  <a:gs pos="0">
                    <a:schemeClr val="accent1">
                      <a:hueOff val="-1670000"/>
                    </a:schemeClr>
                  </a:gs>
                </a:gsLst>
                <a:lin ang="0" scaled="0"/>
              </a:gradFill>
              <a:round/>
            </a:ln>
            <a:effectLst/>
          </c:spPr>
          <c:marker>
            <c:symbol val="none"/>
          </c:marker>
          <c:dLbls>
            <c:delete val="1"/>
          </c:dLbls>
          <c:val>
            <c:numRef>
              <c:f>[Anand_2060.xlsx]Weekly!$Z$2:$Z$54</c:f>
              <c:numCache>
                <c:formatCode>General</c:formatCode>
                <c:ptCount val="53"/>
                <c:pt idx="0">
                  <c:v>10.7902757257328</c:v>
                </c:pt>
                <c:pt idx="1">
                  <c:v>12.7167074994601</c:v>
                </c:pt>
                <c:pt idx="2">
                  <c:v>10.4108002276004</c:v>
                </c:pt>
                <c:pt idx="3">
                  <c:v>7.98412839486087</c:v>
                </c:pt>
                <c:pt idx="4">
                  <c:v>16.7249986599161</c:v>
                </c:pt>
                <c:pt idx="5">
                  <c:v>21.6203875431682</c:v>
                </c:pt>
                <c:pt idx="6">
                  <c:v>18.9107125311921</c:v>
                </c:pt>
                <c:pt idx="7">
                  <c:v>14.0366051618644</c:v>
                </c:pt>
                <c:pt idx="8">
                  <c:v>12.6449876073851</c:v>
                </c:pt>
                <c:pt idx="9">
                  <c:v>21.4450262699227</c:v>
                </c:pt>
                <c:pt idx="10">
                  <c:v>72.5154190684491</c:v>
                </c:pt>
                <c:pt idx="11">
                  <c:v>71.4550306792798</c:v>
                </c:pt>
                <c:pt idx="12">
                  <c:v>38.2247346983884</c:v>
                </c:pt>
                <c:pt idx="13">
                  <c:v>66.8692698142075</c:v>
                </c:pt>
                <c:pt idx="14">
                  <c:v>103.929241039532</c:v>
                </c:pt>
                <c:pt idx="15">
                  <c:v>70.2353219197828</c:v>
                </c:pt>
                <c:pt idx="16">
                  <c:v>117.507485279522</c:v>
                </c:pt>
                <c:pt idx="17">
                  <c:v>151.459627207762</c:v>
                </c:pt>
                <c:pt idx="18">
                  <c:v>165.828228841677</c:v>
                </c:pt>
                <c:pt idx="19">
                  <c:v>134.743980518325</c:v>
                </c:pt>
                <c:pt idx="20">
                  <c:v>152.597375319524</c:v>
                </c:pt>
                <c:pt idx="21">
                  <c:v>150.413603852851</c:v>
                </c:pt>
                <c:pt idx="22">
                  <c:v>90.9956035002664</c:v>
                </c:pt>
                <c:pt idx="23">
                  <c:v>81.3493978708168</c:v>
                </c:pt>
                <c:pt idx="24">
                  <c:v>71.2194172376584</c:v>
                </c:pt>
                <c:pt idx="25">
                  <c:v>57.1667807716848</c:v>
                </c:pt>
                <c:pt idx="26">
                  <c:v>41.2584455116596</c:v>
                </c:pt>
                <c:pt idx="27">
                  <c:v>48.2449523719538</c:v>
                </c:pt>
                <c:pt idx="28">
                  <c:v>41.5814325105584</c:v>
                </c:pt>
                <c:pt idx="29">
                  <c:v>41.2275287022399</c:v>
                </c:pt>
                <c:pt idx="30">
                  <c:v>44.1044361662145</c:v>
                </c:pt>
                <c:pt idx="31">
                  <c:v>47.9264872427086</c:v>
                </c:pt>
                <c:pt idx="32">
                  <c:v>44.7878924619092</c:v>
                </c:pt>
                <c:pt idx="33">
                  <c:v>46.8619585985255</c:v>
                </c:pt>
                <c:pt idx="34">
                  <c:v>66.6219005111634</c:v>
                </c:pt>
                <c:pt idx="35">
                  <c:v>74.7436107169958</c:v>
                </c:pt>
                <c:pt idx="36">
                  <c:v>55.8902493496711</c:v>
                </c:pt>
                <c:pt idx="37">
                  <c:v>44.3452814380308</c:v>
                </c:pt>
                <c:pt idx="38">
                  <c:v>75.2224809058826</c:v>
                </c:pt>
                <c:pt idx="39">
                  <c:v>46.5073205621603</c:v>
                </c:pt>
                <c:pt idx="40">
                  <c:v>70.8334652272132</c:v>
                </c:pt>
                <c:pt idx="41">
                  <c:v>48.9039582080947</c:v>
                </c:pt>
                <c:pt idx="42">
                  <c:v>56.3423451534666</c:v>
                </c:pt>
                <c:pt idx="43">
                  <c:v>37.3385878664093</c:v>
                </c:pt>
                <c:pt idx="44">
                  <c:v>33.3755019765798</c:v>
                </c:pt>
                <c:pt idx="45">
                  <c:v>48.7089855379571</c:v>
                </c:pt>
                <c:pt idx="46">
                  <c:v>41.5276931451579</c:v>
                </c:pt>
                <c:pt idx="47">
                  <c:v>21.233190215739</c:v>
                </c:pt>
                <c:pt idx="48">
                  <c:v>16.3028714763131</c:v>
                </c:pt>
                <c:pt idx="49">
                  <c:v>15.0378537020404</c:v>
                </c:pt>
                <c:pt idx="50">
                  <c:v>18.0951990736361</c:v>
                </c:pt>
                <c:pt idx="51">
                  <c:v>12.5674588494447</c:v>
                </c:pt>
                <c:pt idx="52">
                  <c:v>8.03767579043098</c:v>
                </c:pt>
              </c:numCache>
            </c:numRef>
          </c:val>
          <c:smooth val="1"/>
        </c:ser>
        <c:ser>
          <c:idx val="1"/>
          <c:order val="1"/>
          <c:tx>
            <c:strRef>
              <c:f>[Anand_2060.xlsx]Weekly!$AA$1</c:f>
              <c:strCache>
                <c:ptCount val="1"/>
                <c:pt idx="0">
                  <c:v>0.5 PET</c:v>
                </c:pt>
              </c:strCache>
            </c:strRef>
          </c:tx>
          <c:spPr>
            <a:ln w="28575" cap="rnd">
              <a:gradFill>
                <a:gsLst>
                  <a:gs pos="100000">
                    <a:schemeClr val="accent2"/>
                  </a:gs>
                  <a:gs pos="0">
                    <a:schemeClr val="accent2">
                      <a:hueOff val="-1670000"/>
                    </a:schemeClr>
                  </a:gs>
                </a:gsLst>
                <a:lin ang="0" scaled="0"/>
              </a:gradFill>
              <a:round/>
            </a:ln>
            <a:effectLst/>
          </c:spPr>
          <c:marker>
            <c:symbol val="none"/>
          </c:marker>
          <c:dLbls>
            <c:delete val="1"/>
          </c:dLbls>
          <c:val>
            <c:numRef>
              <c:f>[Anand_2060.xlsx]Weekly!$AA$2:$AA$54</c:f>
              <c:numCache>
                <c:formatCode>General</c:formatCode>
                <c:ptCount val="53"/>
                <c:pt idx="0">
                  <c:v>5.39513786286639</c:v>
                </c:pt>
                <c:pt idx="1">
                  <c:v>6.35835374973004</c:v>
                </c:pt>
                <c:pt idx="2">
                  <c:v>5.20540011380018</c:v>
                </c:pt>
                <c:pt idx="3">
                  <c:v>3.99206419743043</c:v>
                </c:pt>
                <c:pt idx="4">
                  <c:v>8.36249932995805</c:v>
                </c:pt>
                <c:pt idx="5">
                  <c:v>10.8101937715841</c:v>
                </c:pt>
                <c:pt idx="6">
                  <c:v>9.45535626559605</c:v>
                </c:pt>
                <c:pt idx="7">
                  <c:v>7.01830258093219</c:v>
                </c:pt>
                <c:pt idx="8">
                  <c:v>6.32249380369253</c:v>
                </c:pt>
                <c:pt idx="9">
                  <c:v>10.7225131349613</c:v>
                </c:pt>
                <c:pt idx="10">
                  <c:v>36.2577095342245</c:v>
                </c:pt>
                <c:pt idx="11">
                  <c:v>35.7275153396399</c:v>
                </c:pt>
                <c:pt idx="12">
                  <c:v>19.1123673491942</c:v>
                </c:pt>
                <c:pt idx="13">
                  <c:v>33.4346349071037</c:v>
                </c:pt>
                <c:pt idx="14">
                  <c:v>51.9646205197661</c:v>
                </c:pt>
                <c:pt idx="15">
                  <c:v>35.1176609598914</c:v>
                </c:pt>
                <c:pt idx="16">
                  <c:v>58.7537426397612</c:v>
                </c:pt>
                <c:pt idx="17">
                  <c:v>75.7298136038809</c:v>
                </c:pt>
                <c:pt idx="18">
                  <c:v>82.9141144208387</c:v>
                </c:pt>
                <c:pt idx="19">
                  <c:v>67.3719902591627</c:v>
                </c:pt>
                <c:pt idx="20">
                  <c:v>76.2986876597621</c:v>
                </c:pt>
                <c:pt idx="21">
                  <c:v>75.2068019264255</c:v>
                </c:pt>
                <c:pt idx="22">
                  <c:v>45.4978017501332</c:v>
                </c:pt>
                <c:pt idx="23">
                  <c:v>40.6746989354084</c:v>
                </c:pt>
                <c:pt idx="24">
                  <c:v>35.6097086188292</c:v>
                </c:pt>
                <c:pt idx="25">
                  <c:v>28.5833903858424</c:v>
                </c:pt>
                <c:pt idx="26">
                  <c:v>20.6292227558298</c:v>
                </c:pt>
                <c:pt idx="27">
                  <c:v>24.1224761859769</c:v>
                </c:pt>
                <c:pt idx="28">
                  <c:v>20.7907162552792</c:v>
                </c:pt>
                <c:pt idx="29">
                  <c:v>20.6137643511199</c:v>
                </c:pt>
                <c:pt idx="30">
                  <c:v>22.0522180831072</c:v>
                </c:pt>
                <c:pt idx="31">
                  <c:v>23.9632436213543</c:v>
                </c:pt>
                <c:pt idx="32">
                  <c:v>22.3939462309546</c:v>
                </c:pt>
                <c:pt idx="33">
                  <c:v>23.4309792992628</c:v>
                </c:pt>
                <c:pt idx="34">
                  <c:v>33.3109502555817</c:v>
                </c:pt>
                <c:pt idx="35">
                  <c:v>37.3718053584979</c:v>
                </c:pt>
                <c:pt idx="36">
                  <c:v>27.9451246748355</c:v>
                </c:pt>
                <c:pt idx="37">
                  <c:v>22.1726407190154</c:v>
                </c:pt>
                <c:pt idx="38">
                  <c:v>37.6112404529413</c:v>
                </c:pt>
                <c:pt idx="39">
                  <c:v>23.2536602810802</c:v>
                </c:pt>
                <c:pt idx="40">
                  <c:v>35.4167326136066</c:v>
                </c:pt>
                <c:pt idx="41">
                  <c:v>24.4519791040473</c:v>
                </c:pt>
                <c:pt idx="42">
                  <c:v>28.1711725767333</c:v>
                </c:pt>
                <c:pt idx="43">
                  <c:v>18.6692939332046</c:v>
                </c:pt>
                <c:pt idx="44">
                  <c:v>16.6877509882899</c:v>
                </c:pt>
                <c:pt idx="45">
                  <c:v>24.3544927689786</c:v>
                </c:pt>
                <c:pt idx="46">
                  <c:v>20.763846572579</c:v>
                </c:pt>
                <c:pt idx="47">
                  <c:v>10.6165951078695</c:v>
                </c:pt>
                <c:pt idx="48">
                  <c:v>8.15143573815656</c:v>
                </c:pt>
                <c:pt idx="49">
                  <c:v>7.5189268510202</c:v>
                </c:pt>
                <c:pt idx="50">
                  <c:v>9.04759953681803</c:v>
                </c:pt>
                <c:pt idx="51">
                  <c:v>6.28372942472237</c:v>
                </c:pt>
                <c:pt idx="52">
                  <c:v>4.01883789521549</c:v>
                </c:pt>
              </c:numCache>
            </c:numRef>
          </c:val>
          <c:smooth val="1"/>
        </c:ser>
        <c:ser>
          <c:idx val="2"/>
          <c:order val="2"/>
          <c:tx>
            <c:strRef>
              <c:f>[Anand_2060.xlsx]Weekly!$AB$1</c:f>
              <c:strCache>
                <c:ptCount val="1"/>
                <c:pt idx="0">
                  <c:v>Rainfall</c:v>
                </c:pt>
              </c:strCache>
            </c:strRef>
          </c:tx>
          <c:spPr>
            <a:ln w="28575" cap="rnd">
              <a:gradFill>
                <a:gsLst>
                  <a:gs pos="100000">
                    <a:srgbClr val="00B0F0"/>
                  </a:gs>
                  <a:gs pos="0">
                    <a:schemeClr val="accent3">
                      <a:hueOff val="-1670000"/>
                    </a:schemeClr>
                  </a:gs>
                </a:gsLst>
                <a:lin ang="0" scaled="0"/>
              </a:gradFill>
              <a:round/>
            </a:ln>
            <a:effectLst/>
          </c:spPr>
          <c:marker>
            <c:symbol val="none"/>
          </c:marker>
          <c:dLbls>
            <c:delete val="1"/>
          </c:dLbls>
          <c:val>
            <c:numRef>
              <c:f>[Anand_2060.xlsx]Weekly!$AB$2:$AB$54</c:f>
              <c:numCache>
                <c:formatCode>General</c:formatCode>
                <c:ptCount val="53"/>
                <c:pt idx="0">
                  <c:v>0</c:v>
                </c:pt>
                <c:pt idx="1">
                  <c:v>0</c:v>
                </c:pt>
                <c:pt idx="2">
                  <c:v>0</c:v>
                </c:pt>
                <c:pt idx="3">
                  <c:v>0</c:v>
                </c:pt>
                <c:pt idx="4">
                  <c:v>0</c:v>
                </c:pt>
                <c:pt idx="5">
                  <c:v>0</c:v>
                </c:pt>
                <c:pt idx="6">
                  <c:v>0</c:v>
                </c:pt>
                <c:pt idx="7">
                  <c:v>0</c:v>
                </c:pt>
                <c:pt idx="8">
                  <c:v>0</c:v>
                </c:pt>
                <c:pt idx="9">
                  <c:v>0</c:v>
                </c:pt>
                <c:pt idx="10">
                  <c:v>0</c:v>
                </c:pt>
                <c:pt idx="11">
                  <c:v>0</c:v>
                </c:pt>
                <c:pt idx="12">
                  <c:v>0</c:v>
                </c:pt>
                <c:pt idx="13">
                  <c:v>7.48</c:v>
                </c:pt>
                <c:pt idx="14">
                  <c:v>0</c:v>
                </c:pt>
                <c:pt idx="15">
                  <c:v>0</c:v>
                </c:pt>
                <c:pt idx="16">
                  <c:v>0.28</c:v>
                </c:pt>
                <c:pt idx="17">
                  <c:v>0</c:v>
                </c:pt>
                <c:pt idx="18">
                  <c:v>0</c:v>
                </c:pt>
                <c:pt idx="19">
                  <c:v>0</c:v>
                </c:pt>
                <c:pt idx="20">
                  <c:v>0</c:v>
                </c:pt>
                <c:pt idx="21">
                  <c:v>0</c:v>
                </c:pt>
                <c:pt idx="22">
                  <c:v>15.55</c:v>
                </c:pt>
                <c:pt idx="23">
                  <c:v>18.78</c:v>
                </c:pt>
                <c:pt idx="24">
                  <c:v>28.45</c:v>
                </c:pt>
                <c:pt idx="25">
                  <c:v>108.11</c:v>
                </c:pt>
                <c:pt idx="26">
                  <c:v>316.93</c:v>
                </c:pt>
                <c:pt idx="27">
                  <c:v>90</c:v>
                </c:pt>
                <c:pt idx="28">
                  <c:v>147.11</c:v>
                </c:pt>
                <c:pt idx="29">
                  <c:v>4.77</c:v>
                </c:pt>
                <c:pt idx="30">
                  <c:v>26.15</c:v>
                </c:pt>
                <c:pt idx="31">
                  <c:v>39.02</c:v>
                </c:pt>
                <c:pt idx="32">
                  <c:v>43.04</c:v>
                </c:pt>
                <c:pt idx="33">
                  <c:v>66.06</c:v>
                </c:pt>
                <c:pt idx="34">
                  <c:v>36.35</c:v>
                </c:pt>
                <c:pt idx="35">
                  <c:v>9.62</c:v>
                </c:pt>
                <c:pt idx="36">
                  <c:v>111.03</c:v>
                </c:pt>
                <c:pt idx="37">
                  <c:v>30.38</c:v>
                </c:pt>
                <c:pt idx="38">
                  <c:v>1.15</c:v>
                </c:pt>
                <c:pt idx="39">
                  <c:v>0.11</c:v>
                </c:pt>
                <c:pt idx="40">
                  <c:v>0</c:v>
                </c:pt>
                <c:pt idx="41">
                  <c:v>71.92</c:v>
                </c:pt>
                <c:pt idx="42">
                  <c:v>0</c:v>
                </c:pt>
                <c:pt idx="43">
                  <c:v>0</c:v>
                </c:pt>
                <c:pt idx="44">
                  <c:v>0</c:v>
                </c:pt>
                <c:pt idx="45">
                  <c:v>0</c:v>
                </c:pt>
                <c:pt idx="46">
                  <c:v>0</c:v>
                </c:pt>
                <c:pt idx="47">
                  <c:v>0</c:v>
                </c:pt>
                <c:pt idx="48">
                  <c:v>0</c:v>
                </c:pt>
                <c:pt idx="49">
                  <c:v>0</c:v>
                </c:pt>
                <c:pt idx="50">
                  <c:v>0</c:v>
                </c:pt>
                <c:pt idx="51">
                  <c:v>0</c:v>
                </c:pt>
                <c:pt idx="52">
                  <c:v>0</c:v>
                </c:pt>
              </c:numCache>
            </c:numRef>
          </c:val>
          <c:smooth val="1"/>
        </c:ser>
        <c:dLbls>
          <c:showLegendKey val="0"/>
          <c:showVal val="0"/>
          <c:showCatName val="0"/>
          <c:showSerName val="0"/>
          <c:showPercent val="0"/>
          <c:showBubbleSize val="0"/>
        </c:dLbls>
        <c:marker val="0"/>
        <c:smooth val="1"/>
        <c:axId val="410542108"/>
        <c:axId val="695571048"/>
      </c:lineChart>
      <c:catAx>
        <c:axId val="4105421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95571048"/>
        <c:crosses val="autoZero"/>
        <c:auto val="1"/>
        <c:lblAlgn val="ctr"/>
        <c:lblOffset val="100"/>
        <c:noMultiLvlLbl val="0"/>
      </c:catAx>
      <c:valAx>
        <c:axId val="695571048"/>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1054210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7a5f5df8-13ec-481c-946a-f47bc1dee218}"/>
      </c:ext>
    </c:extLst>
  </c:chart>
  <c:spPr>
    <a:gradFill>
      <a:gsLst>
        <a:gs pos="0">
          <a:srgbClr val="FECF40"/>
        </a:gs>
        <a:gs pos="100000">
          <a:schemeClr val="accent5">
            <a:lumMod val="60000"/>
            <a:lumOff val="40000"/>
          </a:schemeClr>
        </a:gs>
      </a:gsLst>
      <a:lin ang="180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PET VS Rainfall 2070</a:t>
            </a:r>
          </a:p>
        </c:rich>
      </c:tx>
      <c:layout/>
      <c:overlay val="0"/>
      <c:spPr>
        <a:noFill/>
        <a:ln>
          <a:noFill/>
        </a:ln>
        <a:effectLst/>
      </c:spPr>
    </c:title>
    <c:autoTitleDeleted val="0"/>
    <c:plotArea>
      <c:layout/>
      <c:lineChart>
        <c:grouping val="standard"/>
        <c:varyColors val="0"/>
        <c:ser>
          <c:idx val="0"/>
          <c:order val="0"/>
          <c:tx>
            <c:strRef>
              <c:f>[Anand_2070.xlsx]Weekly!$Z$1</c:f>
              <c:strCache>
                <c:ptCount val="1"/>
                <c:pt idx="0">
                  <c:v>PET</c:v>
                </c:pt>
              </c:strCache>
            </c:strRef>
          </c:tx>
          <c:spPr>
            <a:ln w="28575" cap="rnd">
              <a:gradFill>
                <a:gsLst>
                  <a:gs pos="100000">
                    <a:schemeClr val="accent1"/>
                  </a:gs>
                  <a:gs pos="0">
                    <a:schemeClr val="accent1">
                      <a:hueOff val="-1670000"/>
                    </a:schemeClr>
                  </a:gs>
                </a:gsLst>
                <a:lin ang="0" scaled="0"/>
              </a:gradFill>
              <a:round/>
            </a:ln>
            <a:effectLst/>
          </c:spPr>
          <c:marker>
            <c:symbol val="none"/>
          </c:marker>
          <c:dLbls>
            <c:delete val="1"/>
          </c:dLbls>
          <c:val>
            <c:numRef>
              <c:f>[Anand_2070.xlsx]Weekly!$Z$2:$Z$54</c:f>
              <c:numCache>
                <c:formatCode>General</c:formatCode>
                <c:ptCount val="53"/>
                <c:pt idx="0">
                  <c:v>13.6199352124996</c:v>
                </c:pt>
                <c:pt idx="1">
                  <c:v>12.2185937372867</c:v>
                </c:pt>
                <c:pt idx="2">
                  <c:v>18.3501559964149</c:v>
                </c:pt>
                <c:pt idx="3">
                  <c:v>15.5658721921561</c:v>
                </c:pt>
                <c:pt idx="4">
                  <c:v>14.6396824284827</c:v>
                </c:pt>
                <c:pt idx="5">
                  <c:v>15.3583667095827</c:v>
                </c:pt>
                <c:pt idx="6">
                  <c:v>30.5865074436676</c:v>
                </c:pt>
                <c:pt idx="7">
                  <c:v>16.9681275433277</c:v>
                </c:pt>
                <c:pt idx="8">
                  <c:v>17.3963262218248</c:v>
                </c:pt>
                <c:pt idx="9">
                  <c:v>30.8771657905002</c:v>
                </c:pt>
                <c:pt idx="10">
                  <c:v>49.7114798268131</c:v>
                </c:pt>
                <c:pt idx="11">
                  <c:v>68.6807424720857</c:v>
                </c:pt>
                <c:pt idx="12">
                  <c:v>53.0818403772541</c:v>
                </c:pt>
                <c:pt idx="13">
                  <c:v>70.1029579950456</c:v>
                </c:pt>
                <c:pt idx="14">
                  <c:v>99.3380366746381</c:v>
                </c:pt>
                <c:pt idx="15">
                  <c:v>155.687533874553</c:v>
                </c:pt>
                <c:pt idx="16">
                  <c:v>158.405350215574</c:v>
                </c:pt>
                <c:pt idx="17">
                  <c:v>130.911590096408</c:v>
                </c:pt>
                <c:pt idx="18">
                  <c:v>166.569889461445</c:v>
                </c:pt>
                <c:pt idx="19">
                  <c:v>124.92639735266</c:v>
                </c:pt>
                <c:pt idx="20">
                  <c:v>92.8665649897726</c:v>
                </c:pt>
                <c:pt idx="21">
                  <c:v>124.095434956085</c:v>
                </c:pt>
                <c:pt idx="22">
                  <c:v>96.566852403817</c:v>
                </c:pt>
                <c:pt idx="23">
                  <c:v>85.6481030140743</c:v>
                </c:pt>
                <c:pt idx="24">
                  <c:v>108.157927966708</c:v>
                </c:pt>
                <c:pt idx="25">
                  <c:v>93.3126830654599</c:v>
                </c:pt>
                <c:pt idx="26">
                  <c:v>63.9819332217469</c:v>
                </c:pt>
                <c:pt idx="27">
                  <c:v>45.0401141715516</c:v>
                </c:pt>
                <c:pt idx="28">
                  <c:v>49.8321389915305</c:v>
                </c:pt>
                <c:pt idx="29">
                  <c:v>64.6929624866276</c:v>
                </c:pt>
                <c:pt idx="30">
                  <c:v>53.57505261204</c:v>
                </c:pt>
                <c:pt idx="31">
                  <c:v>41.514023965245</c:v>
                </c:pt>
                <c:pt idx="32">
                  <c:v>54.5805877759425</c:v>
                </c:pt>
                <c:pt idx="33">
                  <c:v>72.6736289878238</c:v>
                </c:pt>
                <c:pt idx="34">
                  <c:v>55.2667816603264</c:v>
                </c:pt>
                <c:pt idx="35">
                  <c:v>58.7077162475792</c:v>
                </c:pt>
                <c:pt idx="36">
                  <c:v>57.4670846541206</c:v>
                </c:pt>
                <c:pt idx="37">
                  <c:v>40.5698129206772</c:v>
                </c:pt>
                <c:pt idx="38">
                  <c:v>57.2261745459985</c:v>
                </c:pt>
                <c:pt idx="39">
                  <c:v>79.0066906151611</c:v>
                </c:pt>
                <c:pt idx="40">
                  <c:v>39.0743935980836</c:v>
                </c:pt>
                <c:pt idx="41">
                  <c:v>53.1155658165728</c:v>
                </c:pt>
                <c:pt idx="42">
                  <c:v>55.8224650828799</c:v>
                </c:pt>
                <c:pt idx="43">
                  <c:v>42.1166791771947</c:v>
                </c:pt>
                <c:pt idx="44">
                  <c:v>33.3727519423127</c:v>
                </c:pt>
                <c:pt idx="45">
                  <c:v>21.1414499592023</c:v>
                </c:pt>
                <c:pt idx="46">
                  <c:v>24.9060291748998</c:v>
                </c:pt>
                <c:pt idx="47">
                  <c:v>29.3953813439451</c:v>
                </c:pt>
                <c:pt idx="48">
                  <c:v>14.6649123230502</c:v>
                </c:pt>
                <c:pt idx="49">
                  <c:v>5.98368669099306</c:v>
                </c:pt>
                <c:pt idx="50">
                  <c:v>14.2255711479287</c:v>
                </c:pt>
                <c:pt idx="51">
                  <c:v>6.97914998295257</c:v>
                </c:pt>
                <c:pt idx="52">
                  <c:v>6.08671141318926</c:v>
                </c:pt>
              </c:numCache>
            </c:numRef>
          </c:val>
          <c:smooth val="1"/>
        </c:ser>
        <c:ser>
          <c:idx val="1"/>
          <c:order val="1"/>
          <c:tx>
            <c:strRef>
              <c:f>[Anand_2070.xlsx]Weekly!$AA$1</c:f>
              <c:strCache>
                <c:ptCount val="1"/>
                <c:pt idx="0">
                  <c:v>0.5 PET</c:v>
                </c:pt>
              </c:strCache>
            </c:strRef>
          </c:tx>
          <c:spPr>
            <a:ln w="28575" cap="rnd">
              <a:gradFill>
                <a:gsLst>
                  <a:gs pos="100000">
                    <a:schemeClr val="accent2"/>
                  </a:gs>
                  <a:gs pos="0">
                    <a:schemeClr val="accent2">
                      <a:hueOff val="-1670000"/>
                    </a:schemeClr>
                  </a:gs>
                </a:gsLst>
                <a:lin ang="0" scaled="0"/>
              </a:gradFill>
              <a:round/>
            </a:ln>
            <a:effectLst/>
          </c:spPr>
          <c:marker>
            <c:symbol val="none"/>
          </c:marker>
          <c:dLbls>
            <c:delete val="1"/>
          </c:dLbls>
          <c:val>
            <c:numRef>
              <c:f>[Anand_2070.xlsx]Weekly!$AA$2:$AA$54</c:f>
              <c:numCache>
                <c:formatCode>General</c:formatCode>
                <c:ptCount val="53"/>
                <c:pt idx="0">
                  <c:v>6.80996760624982</c:v>
                </c:pt>
                <c:pt idx="1">
                  <c:v>6.10929686864337</c:v>
                </c:pt>
                <c:pt idx="2">
                  <c:v>9.17507799820744</c:v>
                </c:pt>
                <c:pt idx="3">
                  <c:v>7.78293609607804</c:v>
                </c:pt>
                <c:pt idx="4">
                  <c:v>7.31984121424135</c:v>
                </c:pt>
                <c:pt idx="5">
                  <c:v>7.67918335479136</c:v>
                </c:pt>
                <c:pt idx="6">
                  <c:v>15.2932537218338</c:v>
                </c:pt>
                <c:pt idx="7">
                  <c:v>8.48406377166385</c:v>
                </c:pt>
                <c:pt idx="8">
                  <c:v>8.69816311091239</c:v>
                </c:pt>
                <c:pt idx="9">
                  <c:v>15.4385828952501</c:v>
                </c:pt>
                <c:pt idx="10">
                  <c:v>24.8557399134065</c:v>
                </c:pt>
                <c:pt idx="11">
                  <c:v>34.3403712360429</c:v>
                </c:pt>
                <c:pt idx="12">
                  <c:v>26.5409201886271</c:v>
                </c:pt>
                <c:pt idx="13">
                  <c:v>35.0514789975228</c:v>
                </c:pt>
                <c:pt idx="14">
                  <c:v>49.669018337319</c:v>
                </c:pt>
                <c:pt idx="15">
                  <c:v>77.8437669372763</c:v>
                </c:pt>
                <c:pt idx="16">
                  <c:v>79.2026751077868</c:v>
                </c:pt>
                <c:pt idx="17">
                  <c:v>65.4557950482042</c:v>
                </c:pt>
                <c:pt idx="18">
                  <c:v>83.2849447307223</c:v>
                </c:pt>
                <c:pt idx="19">
                  <c:v>62.4631986763302</c:v>
                </c:pt>
                <c:pt idx="20">
                  <c:v>46.4332824948863</c:v>
                </c:pt>
                <c:pt idx="21">
                  <c:v>62.0477174780426</c:v>
                </c:pt>
                <c:pt idx="22">
                  <c:v>48.2834262019085</c:v>
                </c:pt>
                <c:pt idx="23">
                  <c:v>42.8240515070372</c:v>
                </c:pt>
                <c:pt idx="24">
                  <c:v>54.078963983354</c:v>
                </c:pt>
                <c:pt idx="25">
                  <c:v>46.6563415327299</c:v>
                </c:pt>
                <c:pt idx="26">
                  <c:v>31.9909666108735</c:v>
                </c:pt>
                <c:pt idx="27">
                  <c:v>22.5200570857758</c:v>
                </c:pt>
                <c:pt idx="28">
                  <c:v>24.9160694957653</c:v>
                </c:pt>
                <c:pt idx="29">
                  <c:v>32.3464812433138</c:v>
                </c:pt>
                <c:pt idx="30">
                  <c:v>26.78752630602</c:v>
                </c:pt>
                <c:pt idx="31">
                  <c:v>20.7570119826225</c:v>
                </c:pt>
                <c:pt idx="32">
                  <c:v>27.2902938879712</c:v>
                </c:pt>
                <c:pt idx="33">
                  <c:v>36.3368144939119</c:v>
                </c:pt>
                <c:pt idx="34">
                  <c:v>27.6333908301632</c:v>
                </c:pt>
                <c:pt idx="35">
                  <c:v>29.3538581237896</c:v>
                </c:pt>
                <c:pt idx="36">
                  <c:v>28.7335423270603</c:v>
                </c:pt>
                <c:pt idx="37">
                  <c:v>20.2849064603386</c:v>
                </c:pt>
                <c:pt idx="38">
                  <c:v>28.6130872729992</c:v>
                </c:pt>
                <c:pt idx="39">
                  <c:v>39.5033453075806</c:v>
                </c:pt>
                <c:pt idx="40">
                  <c:v>19.5371967990418</c:v>
                </c:pt>
                <c:pt idx="41">
                  <c:v>26.5577829082864</c:v>
                </c:pt>
                <c:pt idx="42">
                  <c:v>27.91123254144</c:v>
                </c:pt>
                <c:pt idx="43">
                  <c:v>21.0583395885974</c:v>
                </c:pt>
                <c:pt idx="44">
                  <c:v>16.6863759711564</c:v>
                </c:pt>
                <c:pt idx="45">
                  <c:v>10.5707249796011</c:v>
                </c:pt>
                <c:pt idx="46">
                  <c:v>12.4530145874499</c:v>
                </c:pt>
                <c:pt idx="47">
                  <c:v>14.6976906719725</c:v>
                </c:pt>
                <c:pt idx="48">
                  <c:v>7.33245616152509</c:v>
                </c:pt>
                <c:pt idx="49">
                  <c:v>2.99184334549653</c:v>
                </c:pt>
                <c:pt idx="50">
                  <c:v>7.11278557396436</c:v>
                </c:pt>
                <c:pt idx="51">
                  <c:v>3.48957499147629</c:v>
                </c:pt>
                <c:pt idx="52">
                  <c:v>3.04335570659463</c:v>
                </c:pt>
              </c:numCache>
            </c:numRef>
          </c:val>
          <c:smooth val="1"/>
        </c:ser>
        <c:ser>
          <c:idx val="2"/>
          <c:order val="2"/>
          <c:tx>
            <c:strRef>
              <c:f>[Anand_2070.xlsx]Weekly!$AB$1</c:f>
              <c:strCache>
                <c:ptCount val="1"/>
                <c:pt idx="0">
                  <c:v>Rainfall</c:v>
                </c:pt>
              </c:strCache>
            </c:strRef>
          </c:tx>
          <c:spPr>
            <a:ln w="28575" cap="rnd">
              <a:gradFill>
                <a:gsLst>
                  <a:gs pos="100000">
                    <a:srgbClr val="00B0F0"/>
                  </a:gs>
                  <a:gs pos="0">
                    <a:schemeClr val="accent3">
                      <a:hueOff val="-1670000"/>
                    </a:schemeClr>
                  </a:gs>
                </a:gsLst>
                <a:lin ang="0" scaled="0"/>
              </a:gradFill>
              <a:round/>
            </a:ln>
            <a:effectLst/>
          </c:spPr>
          <c:marker>
            <c:symbol val="none"/>
          </c:marker>
          <c:dLbls>
            <c:delete val="1"/>
          </c:dLbls>
          <c:val>
            <c:numRef>
              <c:f>[Anand_2070.xlsx]Weekly!$AB$2:$AB$54</c:f>
              <c:numCache>
                <c:formatCode>General</c:formatCode>
                <c:ptCount val="53"/>
                <c:pt idx="0">
                  <c:v>0</c:v>
                </c:pt>
                <c:pt idx="1">
                  <c:v>0</c:v>
                </c:pt>
                <c:pt idx="2">
                  <c:v>0.18</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32.67</c:v>
                </c:pt>
                <c:pt idx="24">
                  <c:v>3.19</c:v>
                </c:pt>
                <c:pt idx="25">
                  <c:v>15.41</c:v>
                </c:pt>
                <c:pt idx="26">
                  <c:v>80.49</c:v>
                </c:pt>
                <c:pt idx="27">
                  <c:v>281.48</c:v>
                </c:pt>
                <c:pt idx="28">
                  <c:v>19.69</c:v>
                </c:pt>
                <c:pt idx="29">
                  <c:v>2.45</c:v>
                </c:pt>
                <c:pt idx="30">
                  <c:v>112.1</c:v>
                </c:pt>
                <c:pt idx="31">
                  <c:v>449.88</c:v>
                </c:pt>
                <c:pt idx="32">
                  <c:v>26.05</c:v>
                </c:pt>
                <c:pt idx="33">
                  <c:v>3.62</c:v>
                </c:pt>
                <c:pt idx="34">
                  <c:v>155.72</c:v>
                </c:pt>
                <c:pt idx="35">
                  <c:v>18.56</c:v>
                </c:pt>
                <c:pt idx="36">
                  <c:v>5.18</c:v>
                </c:pt>
                <c:pt idx="37">
                  <c:v>9.77</c:v>
                </c:pt>
                <c:pt idx="38">
                  <c:v>0</c:v>
                </c:pt>
                <c:pt idx="39">
                  <c:v>0.11</c:v>
                </c:pt>
                <c:pt idx="40">
                  <c:v>18.58</c:v>
                </c:pt>
                <c:pt idx="41">
                  <c:v>20.49</c:v>
                </c:pt>
                <c:pt idx="42">
                  <c:v>0.98</c:v>
                </c:pt>
                <c:pt idx="43">
                  <c:v>0</c:v>
                </c:pt>
                <c:pt idx="44">
                  <c:v>0</c:v>
                </c:pt>
                <c:pt idx="45">
                  <c:v>0</c:v>
                </c:pt>
                <c:pt idx="46">
                  <c:v>0</c:v>
                </c:pt>
                <c:pt idx="47">
                  <c:v>0</c:v>
                </c:pt>
                <c:pt idx="48">
                  <c:v>0</c:v>
                </c:pt>
                <c:pt idx="49">
                  <c:v>0</c:v>
                </c:pt>
                <c:pt idx="50">
                  <c:v>0</c:v>
                </c:pt>
                <c:pt idx="51">
                  <c:v>0</c:v>
                </c:pt>
                <c:pt idx="52">
                  <c:v>0</c:v>
                </c:pt>
              </c:numCache>
            </c:numRef>
          </c:val>
          <c:smooth val="1"/>
        </c:ser>
        <c:dLbls>
          <c:showLegendKey val="0"/>
          <c:showVal val="0"/>
          <c:showCatName val="0"/>
          <c:showSerName val="0"/>
          <c:showPercent val="0"/>
          <c:showBubbleSize val="0"/>
        </c:dLbls>
        <c:marker val="0"/>
        <c:smooth val="1"/>
        <c:axId val="410542108"/>
        <c:axId val="695571048"/>
      </c:lineChart>
      <c:catAx>
        <c:axId val="4105421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95571048"/>
        <c:crosses val="autoZero"/>
        <c:auto val="1"/>
        <c:lblAlgn val="ctr"/>
        <c:lblOffset val="100"/>
        <c:noMultiLvlLbl val="0"/>
      </c:catAx>
      <c:valAx>
        <c:axId val="695571048"/>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1054210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744f047b-dc2b-4e90-b2e6-ddc558fd0825}"/>
      </c:ext>
    </c:extLst>
  </c:chart>
  <c:spPr>
    <a:gradFill>
      <a:gsLst>
        <a:gs pos="0">
          <a:srgbClr val="FECF40"/>
        </a:gs>
        <a:gs pos="100000">
          <a:schemeClr val="accent5">
            <a:lumMod val="60000"/>
            <a:lumOff val="40000"/>
          </a:schemeClr>
        </a:gs>
      </a:gsLst>
      <a:lin ang="180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MAI 2060</a:t>
            </a:r>
          </a:p>
        </c:rich>
      </c:tx>
      <c:layout/>
      <c:overlay val="0"/>
      <c:spPr>
        <a:noFill/>
        <a:ln>
          <a:noFill/>
        </a:ln>
        <a:effectLst/>
      </c:spPr>
    </c:title>
    <c:autoTitleDeleted val="0"/>
    <c:plotArea>
      <c:layout/>
      <c:lineChart>
        <c:grouping val="standard"/>
        <c:varyColors val="0"/>
        <c:ser>
          <c:idx val="0"/>
          <c:order val="0"/>
          <c:tx>
            <c:strRef>
              <c:f>[Anand_2060.xlsx]Weekly!$W$1</c:f>
              <c:strCache>
                <c:ptCount val="1"/>
                <c:pt idx="0">
                  <c:v>MAI</c:v>
                </c:pt>
              </c:strCache>
            </c:strRef>
          </c:tx>
          <c:spPr>
            <a:ln w="28575" cap="rnd">
              <a:gradFill>
                <a:gsLst>
                  <a:gs pos="100000">
                    <a:schemeClr val="accent1"/>
                  </a:gs>
                  <a:gs pos="0">
                    <a:schemeClr val="accent1">
                      <a:hueOff val="-1670000"/>
                    </a:schemeClr>
                  </a:gs>
                </a:gsLst>
                <a:lin ang="0" scaled="0"/>
              </a:gradFill>
              <a:round/>
            </a:ln>
            <a:effectLst/>
          </c:spPr>
          <c:marker>
            <c:symbol val="none"/>
          </c:marker>
          <c:dLbls>
            <c:delete val="1"/>
          </c:dLbls>
          <c:val>
            <c:numRef>
              <c:f>[Anand_2060.xlsx]Weekly!$W$2:$W$54</c:f>
              <c:numCache>
                <c:formatCode>General</c:formatCode>
                <c:ptCount val="53"/>
                <c:pt idx="0">
                  <c:v>0.2921239864198</c:v>
                </c:pt>
                <c:pt idx="1">
                  <c:v>0.276311976969528</c:v>
                </c:pt>
                <c:pt idx="2">
                  <c:v>0.260774555110154</c:v>
                </c:pt>
                <c:pt idx="3">
                  <c:v>0.249042220479963</c:v>
                </c:pt>
                <c:pt idx="4">
                  <c:v>0.234176378787326</c:v>
                </c:pt>
                <c:pt idx="5">
                  <c:v>0.212811463968692</c:v>
                </c:pt>
                <c:pt idx="6">
                  <c:v>0.192282278973849</c:v>
                </c:pt>
                <c:pt idx="7">
                  <c:v>0.177049426695185</c:v>
                </c:pt>
                <c:pt idx="8">
                  <c:v>0.165618389539501</c:v>
                </c:pt>
                <c:pt idx="9">
                  <c:v>0.152135824163066</c:v>
                </c:pt>
                <c:pt idx="10">
                  <c:v>0.120888083095262</c:v>
                </c:pt>
                <c:pt idx="11">
                  <c:v>0.0843336012401467</c:v>
                </c:pt>
                <c:pt idx="12">
                  <c:v>0.0638661567739784</c:v>
                </c:pt>
                <c:pt idx="13">
                  <c:v>0.0673249166695669</c:v>
                </c:pt>
                <c:pt idx="14">
                  <c:v>0.0335877993750915</c:v>
                </c:pt>
                <c:pt idx="15">
                  <c:v>0.0215992506314311</c:v>
                </c:pt>
                <c:pt idx="16">
                  <c:v>0.0112265192905245</c:v>
                </c:pt>
                <c:pt idx="17">
                  <c:v>0.00703525001974669</c:v>
                </c:pt>
                <c:pt idx="18">
                  <c:v>0.0031976410516622</c:v>
                </c:pt>
                <c:pt idx="19">
                  <c:v>0.00149382777102519</c:v>
                </c:pt>
                <c:pt idx="20">
                  <c:v>0.000732191349609334</c:v>
                </c:pt>
                <c:pt idx="21">
                  <c:v>0.000343034719291813</c:v>
                </c:pt>
                <c:pt idx="22">
                  <c:v>0.170728481020538</c:v>
                </c:pt>
                <c:pt idx="23">
                  <c:v>0.230751844485764</c:v>
                </c:pt>
                <c:pt idx="24">
                  <c:v>0.399407326950365</c:v>
                </c:pt>
                <c:pt idx="25">
                  <c:v>1</c:v>
                </c:pt>
                <c:pt idx="26">
                  <c:v>1</c:v>
                </c:pt>
                <c:pt idx="27">
                  <c:v>1</c:v>
                </c:pt>
                <c:pt idx="28">
                  <c:v>1</c:v>
                </c:pt>
                <c:pt idx="29">
                  <c:v>0.692684764831554</c:v>
                </c:pt>
                <c:pt idx="30">
                  <c:v>0.26844052565799</c:v>
                </c:pt>
                <c:pt idx="31">
                  <c:v>0.675697757739644</c:v>
                </c:pt>
                <c:pt idx="32">
                  <c:v>0.932662459482764</c:v>
                </c:pt>
                <c:pt idx="33">
                  <c:v>1</c:v>
                </c:pt>
                <c:pt idx="34">
                  <c:v>0.123949141212517</c:v>
                </c:pt>
                <c:pt idx="35">
                  <c:v>0.51049762214616</c:v>
                </c:pt>
                <c:pt idx="36">
                  <c:v>1</c:v>
                </c:pt>
                <c:pt idx="37">
                  <c:v>0.380900461468288</c:v>
                </c:pt>
                <c:pt idx="38">
                  <c:v>0.752144455948451</c:v>
                </c:pt>
                <c:pt idx="39">
                  <c:v>0.570956227482777</c:v>
                </c:pt>
                <c:pt idx="40">
                  <c:v>0.429970751408406</c:v>
                </c:pt>
                <c:pt idx="41">
                  <c:v>1</c:v>
                </c:pt>
                <c:pt idx="42">
                  <c:v>0.871489625739604</c:v>
                </c:pt>
                <c:pt idx="43">
                  <c:v>0.688247782815587</c:v>
                </c:pt>
                <c:pt idx="44">
                  <c:v>0.576555685505291</c:v>
                </c:pt>
                <c:pt idx="45">
                  <c:v>0.47020597429139</c:v>
                </c:pt>
                <c:pt idx="46">
                  <c:v>0.374992004343584</c:v>
                </c:pt>
                <c:pt idx="47">
                  <c:v>0.320113725440006</c:v>
                </c:pt>
                <c:pt idx="48">
                  <c:v>0.291384419159794</c:v>
                </c:pt>
                <c:pt idx="49">
                  <c:v>0.269414292646331</c:v>
                </c:pt>
                <c:pt idx="50">
                  <c:v>0.248023423690926</c:v>
                </c:pt>
                <c:pt idx="51">
                  <c:v>0.229680682562641</c:v>
                </c:pt>
                <c:pt idx="52">
                  <c:v>0.218127542640148</c:v>
                </c:pt>
              </c:numCache>
            </c:numRef>
          </c:val>
          <c:smooth val="1"/>
        </c:ser>
        <c:dLbls>
          <c:showLegendKey val="0"/>
          <c:showVal val="0"/>
          <c:showCatName val="0"/>
          <c:showSerName val="0"/>
          <c:showPercent val="0"/>
          <c:showBubbleSize val="0"/>
        </c:dLbls>
        <c:marker val="0"/>
        <c:smooth val="1"/>
        <c:axId val="286333707"/>
        <c:axId val="85969141"/>
      </c:lineChart>
      <c:catAx>
        <c:axId val="28633370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5969141"/>
        <c:crosses val="autoZero"/>
        <c:auto val="1"/>
        <c:lblAlgn val="ctr"/>
        <c:lblOffset val="100"/>
        <c:noMultiLvlLbl val="0"/>
      </c:catAx>
      <c:valAx>
        <c:axId val="85969141"/>
        <c:scaling>
          <c:orientation val="minMax"/>
          <c:max val="1"/>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8633370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7a373697-29c1-4210-9918-b4e657b9a75f}"/>
      </c:ext>
    </c:extLst>
  </c:chart>
  <c:spPr>
    <a:gradFill>
      <a:gsLst>
        <a:gs pos="0">
          <a:srgbClr val="FECF40"/>
        </a:gs>
        <a:gs pos="100000">
          <a:schemeClr val="accent5">
            <a:lumMod val="60000"/>
            <a:lumOff val="40000"/>
          </a:schemeClr>
        </a:gs>
      </a:gsLst>
      <a:lin ang="180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scatterChart>
        <c:scatterStyle val="lineMarker"/>
        <c:varyColors val="0"/>
        <c:ser>
          <c:idx val="0"/>
          <c:order val="0"/>
          <c:tx>
            <c:strRef>
              <c:f>MAI 2030</c:f>
              <c:strCache>
                <c:ptCount val="1"/>
                <c:pt idx="0">
                  <c:v>MAI 2030</c:v>
                </c:pt>
              </c:strCache>
            </c:strRef>
          </c:tx>
          <c:spPr>
            <a:ln w="19050" cap="rnd">
              <a:solidFill>
                <a:schemeClr val="accent1">
                  <a:lumMod val="10000"/>
                </a:schemeClr>
              </a:solidFill>
              <a:round/>
            </a:ln>
            <a:effectLst/>
          </c:spPr>
          <c:marker>
            <c:symbol val="none"/>
          </c:marker>
          <c:dLbls>
            <c:delete val="1"/>
          </c:dLbls>
          <c:xVal>
            <c:numRef>
              <c:f>Sheet1!$C$56:$C$109</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xVal>
          <c:yVal>
            <c:numRef>
              <c:f>Sheet1!$E$56:$E$109</c:f>
              <c:numCache>
                <c:formatCode>General</c:formatCode>
                <c:ptCount val="54"/>
                <c:pt idx="0">
                  <c:v>0.577487132037564</c:v>
                </c:pt>
                <c:pt idx="1">
                  <c:v>0.545744109426279</c:v>
                </c:pt>
                <c:pt idx="2">
                  <c:v>0.516603766864225</c:v>
                </c:pt>
                <c:pt idx="3">
                  <c:v>0.488585663690427</c:v>
                </c:pt>
                <c:pt idx="4">
                  <c:v>0.461048289321225</c:v>
                </c:pt>
                <c:pt idx="5">
                  <c:v>0.433580511882389</c:v>
                </c:pt>
                <c:pt idx="6">
                  <c:v>0.407040060272536</c:v>
                </c:pt>
                <c:pt idx="7">
                  <c:v>0.382023313965957</c:v>
                </c:pt>
                <c:pt idx="8">
                  <c:v>0.357698999625995</c:v>
                </c:pt>
                <c:pt idx="9">
                  <c:v>0.332915896623821</c:v>
                </c:pt>
                <c:pt idx="10">
                  <c:v>0.308281430009628</c:v>
                </c:pt>
                <c:pt idx="11">
                  <c:v>0.284458897423091</c:v>
                </c:pt>
                <c:pt idx="12">
                  <c:v>0.262248847550361</c:v>
                </c:pt>
                <c:pt idx="13">
                  <c:v>0.242616120749505</c:v>
                </c:pt>
                <c:pt idx="14">
                  <c:v>0.273748856540913</c:v>
                </c:pt>
                <c:pt idx="15">
                  <c:v>0.208255139024078</c:v>
                </c:pt>
                <c:pt idx="16">
                  <c:v>0.191128833883801</c:v>
                </c:pt>
                <c:pt idx="17">
                  <c:v>0.174901284180127</c:v>
                </c:pt>
                <c:pt idx="18">
                  <c:v>0.160421239512059</c:v>
                </c:pt>
                <c:pt idx="19">
                  <c:v>0.146349929342544</c:v>
                </c:pt>
                <c:pt idx="20">
                  <c:v>0.132937595820448</c:v>
                </c:pt>
                <c:pt idx="21">
                  <c:v>0.226362979147179</c:v>
                </c:pt>
                <c:pt idx="22">
                  <c:v>0.188000262363026</c:v>
                </c:pt>
                <c:pt idx="23">
                  <c:v>0.23440844486647</c:v>
                </c:pt>
                <c:pt idx="24">
                  <c:v>1</c:v>
                </c:pt>
                <c:pt idx="25">
                  <c:v>0.249106809551018</c:v>
                </c:pt>
                <c:pt idx="26">
                  <c:v>0.412081745246234</c:v>
                </c:pt>
                <c:pt idx="27">
                  <c:v>1</c:v>
                </c:pt>
                <c:pt idx="28">
                  <c:v>1</c:v>
                </c:pt>
                <c:pt idx="29">
                  <c:v>1</c:v>
                </c:pt>
                <c:pt idx="30">
                  <c:v>1</c:v>
                </c:pt>
                <c:pt idx="31">
                  <c:v>1</c:v>
                </c:pt>
                <c:pt idx="32">
                  <c:v>1</c:v>
                </c:pt>
                <c:pt idx="33">
                  <c:v>1</c:v>
                </c:pt>
                <c:pt idx="34">
                  <c:v>1</c:v>
                </c:pt>
                <c:pt idx="35">
                  <c:v>1</c:v>
                </c:pt>
                <c:pt idx="36">
                  <c:v>1</c:v>
                </c:pt>
                <c:pt idx="37">
                  <c:v>1</c:v>
                </c:pt>
                <c:pt idx="38">
                  <c:v>0.99724111172804</c:v>
                </c:pt>
                <c:pt idx="39">
                  <c:v>0.919393578676307</c:v>
                </c:pt>
                <c:pt idx="40">
                  <c:v>0.851567962595966</c:v>
                </c:pt>
                <c:pt idx="41">
                  <c:v>0.779864498887312</c:v>
                </c:pt>
                <c:pt idx="42">
                  <c:v>0.717791582688951</c:v>
                </c:pt>
                <c:pt idx="43">
                  <c:v>0.66184499079436</c:v>
                </c:pt>
                <c:pt idx="44">
                  <c:v>0.612429458403466</c:v>
                </c:pt>
                <c:pt idx="45">
                  <c:v>0.568284848477753</c:v>
                </c:pt>
                <c:pt idx="46">
                  <c:v>0.52921664226179</c:v>
                </c:pt>
                <c:pt idx="47">
                  <c:v>0.493960414191542</c:v>
                </c:pt>
                <c:pt idx="48">
                  <c:v>0.460731242538994</c:v>
                </c:pt>
                <c:pt idx="49">
                  <c:v>0.431031707014332</c:v>
                </c:pt>
                <c:pt idx="50">
                  <c:v>0.405704462699405</c:v>
                </c:pt>
                <c:pt idx="51">
                  <c:v>0.382500979720148</c:v>
                </c:pt>
                <c:pt idx="52">
                  <c:v>0.359929853948402</c:v>
                </c:pt>
                <c:pt idx="53">
                  <c:v>0.33964911835585</c:v>
                </c:pt>
              </c:numCache>
            </c:numRef>
          </c:yVal>
          <c:smooth val="0"/>
        </c:ser>
        <c:dLbls>
          <c:showLegendKey val="0"/>
          <c:showVal val="0"/>
          <c:showCatName val="0"/>
          <c:showSerName val="0"/>
          <c:showPercent val="0"/>
          <c:showBubbleSize val="0"/>
        </c:dLbls>
        <c:axId val="2076345807"/>
        <c:axId val="2076346287"/>
      </c:scatterChart>
      <c:valAx>
        <c:axId val="20763458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076346287"/>
        <c:crosses val="autoZero"/>
        <c:crossBetween val="midCat"/>
      </c:valAx>
      <c:valAx>
        <c:axId val="20763462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076345807"/>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980c3615-51a0-4200-806b-be72a695c217}"/>
      </c:ext>
    </c:extLst>
  </c:chart>
  <c:spPr>
    <a:solidFill>
      <a:schemeClr val="bg2">
        <a:lumMod val="40000"/>
        <a:lumOff val="60000"/>
      </a:schemeClr>
    </a:solidFill>
    <a:ln>
      <a:noFill/>
    </a:ln>
    <a:effectLst/>
  </c:spPr>
  <c:txPr>
    <a:bodyPr/>
    <a:lstStyle/>
    <a:p>
      <a:pPr>
        <a:defRPr lang="en-US"/>
      </a:pPr>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MAI 2070</a:t>
            </a:r>
          </a:p>
        </c:rich>
      </c:tx>
      <c:layout/>
      <c:overlay val="0"/>
      <c:spPr>
        <a:noFill/>
        <a:ln>
          <a:noFill/>
        </a:ln>
        <a:effectLst/>
      </c:spPr>
    </c:title>
    <c:autoTitleDeleted val="0"/>
    <c:plotArea>
      <c:layout/>
      <c:lineChart>
        <c:grouping val="standard"/>
        <c:varyColors val="0"/>
        <c:ser>
          <c:idx val="0"/>
          <c:order val="0"/>
          <c:tx>
            <c:strRef>
              <c:f>[Anand_2070.xlsx]Weekly!$W$1</c:f>
              <c:strCache>
                <c:ptCount val="1"/>
                <c:pt idx="0">
                  <c:v>MAI</c:v>
                </c:pt>
              </c:strCache>
            </c:strRef>
          </c:tx>
          <c:spPr>
            <a:ln w="28575" cap="rnd">
              <a:gradFill>
                <a:gsLst>
                  <a:gs pos="100000">
                    <a:schemeClr val="accent1"/>
                  </a:gs>
                  <a:gs pos="0">
                    <a:schemeClr val="accent1">
                      <a:hueOff val="-1670000"/>
                    </a:schemeClr>
                  </a:gs>
                </a:gsLst>
                <a:lin ang="0" scaled="0"/>
              </a:gradFill>
              <a:round/>
            </a:ln>
            <a:effectLst/>
          </c:spPr>
          <c:marker>
            <c:symbol val="none"/>
          </c:marker>
          <c:dLbls>
            <c:delete val="1"/>
          </c:dLbls>
          <c:val>
            <c:numRef>
              <c:f>[Anand_2070.xlsx]Weekly!$W$2:$W$54</c:f>
              <c:numCache>
                <c:formatCode>General</c:formatCode>
                <c:ptCount val="53"/>
                <c:pt idx="0">
                  <c:v>0.548317173043942</c:v>
                </c:pt>
                <c:pt idx="1">
                  <c:v>0.514484088347392</c:v>
                </c:pt>
                <c:pt idx="2">
                  <c:v>0.462447911076881</c:v>
                </c:pt>
                <c:pt idx="3">
                  <c:v>0.438320138448188</c:v>
                </c:pt>
                <c:pt idx="4">
                  <c:v>0.406427892718178</c:v>
                </c:pt>
                <c:pt idx="5">
                  <c:v>0.377071136277</c:v>
                </c:pt>
                <c:pt idx="6">
                  <c:v>0.3363997901086</c:v>
                </c:pt>
                <c:pt idx="7">
                  <c:v>0.298490852491778</c:v>
                </c:pt>
                <c:pt idx="8">
                  <c:v>0.273922023214451</c:v>
                </c:pt>
                <c:pt idx="9">
                  <c:v>0.242945576742923</c:v>
                </c:pt>
                <c:pt idx="10">
                  <c:v>0.198928564562046</c:v>
                </c:pt>
                <c:pt idx="11">
                  <c:v>0.148309473172263</c:v>
                </c:pt>
                <c:pt idx="12">
                  <c:v>0.109171415293179</c:v>
                </c:pt>
                <c:pt idx="13">
                  <c:v>0.0804099452458649</c:v>
                </c:pt>
                <c:pt idx="14">
                  <c:v>0.0529146152581421</c:v>
                </c:pt>
                <c:pt idx="15">
                  <c:v>0.0283883757305119</c:v>
                </c:pt>
                <c:pt idx="16">
                  <c:v>0.0129568907998999</c:v>
                </c:pt>
                <c:pt idx="17">
                  <c:v>0.00623464439142108</c:v>
                </c:pt>
                <c:pt idx="18">
                  <c:v>0.00299626219964747</c:v>
                </c:pt>
                <c:pt idx="19">
                  <c:v>0.00142774012484175</c:v>
                </c:pt>
                <c:pt idx="20">
                  <c:v>0.000822319365501362</c:v>
                </c:pt>
                <c:pt idx="21">
                  <c:v>0.000481423126887653</c:v>
                </c:pt>
                <c:pt idx="22">
                  <c:v>0.00027555729453621</c:v>
                </c:pt>
                <c:pt idx="23">
                  <c:v>0.381328036922667</c:v>
                </c:pt>
                <c:pt idx="24">
                  <c:v>0.0293697090128407</c:v>
                </c:pt>
                <c:pt idx="25">
                  <c:v>0.165076391160797</c:v>
                </c:pt>
                <c:pt idx="26">
                  <c:v>1</c:v>
                </c:pt>
                <c:pt idx="27">
                  <c:v>1</c:v>
                </c:pt>
                <c:pt idx="28">
                  <c:v>0.16637257768921</c:v>
                </c:pt>
                <c:pt idx="29">
                  <c:v>0.673264017761171</c:v>
                </c:pt>
                <c:pt idx="30">
                  <c:v>1</c:v>
                </c:pt>
                <c:pt idx="31">
                  <c:v>1</c:v>
                </c:pt>
                <c:pt idx="32">
                  <c:v>0.00987553402865711</c:v>
                </c:pt>
                <c:pt idx="33">
                  <c:v>0.646874590234328</c:v>
                </c:pt>
                <c:pt idx="34">
                  <c:v>1</c:v>
                </c:pt>
                <c:pt idx="35">
                  <c:v>0.303448093483071</c:v>
                </c:pt>
                <c:pt idx="36">
                  <c:v>0.564892252269385</c:v>
                </c:pt>
                <c:pt idx="37">
                  <c:v>0.202395139544918</c:v>
                </c:pt>
                <c:pt idx="38">
                  <c:v>0.469620882237843</c:v>
                </c:pt>
                <c:pt idx="39">
                  <c:v>0.333326927530743</c:v>
                </c:pt>
                <c:pt idx="40">
                  <c:v>0.339203894963841</c:v>
                </c:pt>
                <c:pt idx="41">
                  <c:v>0.245899155447344</c:v>
                </c:pt>
                <c:pt idx="42">
                  <c:v>0.162574809240723</c:v>
                </c:pt>
                <c:pt idx="43">
                  <c:v>0.143697601928805</c:v>
                </c:pt>
                <c:pt idx="44">
                  <c:v>0.118902087842717</c:v>
                </c:pt>
                <c:pt idx="45">
                  <c:v>0.1036811704925</c:v>
                </c:pt>
                <c:pt idx="46">
                  <c:v>0.0924235999097053</c:v>
                </c:pt>
                <c:pt idx="47">
                  <c:v>0.0807116306623043</c:v>
                </c:pt>
                <c:pt idx="48">
                  <c:v>0.0722444879850243</c:v>
                </c:pt>
                <c:pt idx="49">
                  <c:v>0.0685969327291348</c:v>
                </c:pt>
                <c:pt idx="50">
                  <c:v>0.0652286096231498</c:v>
                </c:pt>
                <c:pt idx="51">
                  <c:v>0.0618508792983308</c:v>
                </c:pt>
                <c:pt idx="52">
                  <c:v>0.0598624551085073</c:v>
                </c:pt>
              </c:numCache>
            </c:numRef>
          </c:val>
          <c:smooth val="1"/>
        </c:ser>
        <c:dLbls>
          <c:showLegendKey val="0"/>
          <c:showVal val="0"/>
          <c:showCatName val="0"/>
          <c:showSerName val="0"/>
          <c:showPercent val="0"/>
          <c:showBubbleSize val="0"/>
        </c:dLbls>
        <c:marker val="0"/>
        <c:smooth val="1"/>
        <c:axId val="286333707"/>
        <c:axId val="85969141"/>
      </c:lineChart>
      <c:catAx>
        <c:axId val="28633370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5969141"/>
        <c:crosses val="autoZero"/>
        <c:auto val="1"/>
        <c:lblAlgn val="ctr"/>
        <c:lblOffset val="100"/>
        <c:noMultiLvlLbl val="0"/>
      </c:catAx>
      <c:valAx>
        <c:axId val="85969141"/>
        <c:scaling>
          <c:orientation val="minMax"/>
          <c:max val="1"/>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8633370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4b87e3b6-4ddd-4d03-a60c-0e7d001a2b04}"/>
      </c:ext>
    </c:extLst>
  </c:chart>
  <c:spPr>
    <a:gradFill>
      <a:gsLst>
        <a:gs pos="0">
          <a:srgbClr val="FECF40"/>
        </a:gs>
        <a:gs pos="100000">
          <a:schemeClr val="accent5">
            <a:lumMod val="60000"/>
            <a:lumOff val="40000"/>
          </a:schemeClr>
        </a:gs>
      </a:gsLst>
      <a:lin ang="180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MAI 2080</a:t>
            </a:r>
          </a:p>
        </c:rich>
      </c:tx>
      <c:layout/>
      <c:overlay val="0"/>
      <c:spPr>
        <a:noFill/>
        <a:ln>
          <a:noFill/>
        </a:ln>
        <a:effectLst/>
      </c:spPr>
    </c:title>
    <c:autoTitleDeleted val="0"/>
    <c:plotArea>
      <c:layout/>
      <c:lineChart>
        <c:grouping val="standard"/>
        <c:varyColors val="0"/>
        <c:ser>
          <c:idx val="0"/>
          <c:order val="0"/>
          <c:tx>
            <c:strRef>
              <c:f>[Anand_2080.xlsx]Weekly!$W$1</c:f>
              <c:strCache>
                <c:ptCount val="1"/>
                <c:pt idx="0">
                  <c:v>MAI</c:v>
                </c:pt>
              </c:strCache>
            </c:strRef>
          </c:tx>
          <c:spPr>
            <a:ln w="28575" cap="rnd">
              <a:gradFill>
                <a:gsLst>
                  <a:gs pos="100000">
                    <a:schemeClr val="accent1"/>
                  </a:gs>
                  <a:gs pos="0">
                    <a:schemeClr val="accent1">
                      <a:hueOff val="-1670000"/>
                    </a:schemeClr>
                  </a:gs>
                </a:gsLst>
                <a:lin ang="0" scaled="0"/>
              </a:gradFill>
              <a:round/>
            </a:ln>
            <a:effectLst/>
          </c:spPr>
          <c:marker>
            <c:symbol val="none"/>
          </c:marker>
          <c:dLbls>
            <c:delete val="1"/>
          </c:dLbls>
          <c:val>
            <c:numRef>
              <c:f>[Anand_2080.xlsx]Weekly!$W$2:$W$54</c:f>
              <c:numCache>
                <c:formatCode>General</c:formatCode>
                <c:ptCount val="53"/>
                <c:pt idx="0">
                  <c:v>0.623303030359997</c:v>
                </c:pt>
                <c:pt idx="1">
                  <c:v>0.56405822426789</c:v>
                </c:pt>
                <c:pt idx="2">
                  <c:v>0.526993067832879</c:v>
                </c:pt>
                <c:pt idx="3">
                  <c:v>0.509096485480698</c:v>
                </c:pt>
                <c:pt idx="4">
                  <c:v>0.485923377776375</c:v>
                </c:pt>
                <c:pt idx="5">
                  <c:v>0.460827054965087</c:v>
                </c:pt>
                <c:pt idx="6">
                  <c:v>0.431737731122589</c:v>
                </c:pt>
                <c:pt idx="7">
                  <c:v>0.395222249519996</c:v>
                </c:pt>
                <c:pt idx="8">
                  <c:v>0.361702567979311</c:v>
                </c:pt>
                <c:pt idx="9">
                  <c:v>0.326665666329305</c:v>
                </c:pt>
                <c:pt idx="10">
                  <c:v>0.280261956265429</c:v>
                </c:pt>
                <c:pt idx="11">
                  <c:v>0.236448445047637</c:v>
                </c:pt>
                <c:pt idx="12">
                  <c:v>0.200331487720342</c:v>
                </c:pt>
                <c:pt idx="13">
                  <c:v>0.149863736061985</c:v>
                </c:pt>
                <c:pt idx="14">
                  <c:v>0.101284949264976</c:v>
                </c:pt>
                <c:pt idx="15">
                  <c:v>0.067175386058147</c:v>
                </c:pt>
                <c:pt idx="16">
                  <c:v>0.0391366302339204</c:v>
                </c:pt>
                <c:pt idx="17">
                  <c:v>0.0206354112013458</c:v>
                </c:pt>
                <c:pt idx="18">
                  <c:v>0.010871103770055</c:v>
                </c:pt>
                <c:pt idx="19">
                  <c:v>0.00532270229913953</c:v>
                </c:pt>
                <c:pt idx="20">
                  <c:v>0.00258175364214269</c:v>
                </c:pt>
                <c:pt idx="21">
                  <c:v>0.0177615579338976</c:v>
                </c:pt>
                <c:pt idx="22">
                  <c:v>0.083594671248647</c:v>
                </c:pt>
                <c:pt idx="23">
                  <c:v>0.0113941945945078</c:v>
                </c:pt>
                <c:pt idx="24">
                  <c:v>0.706264072108712</c:v>
                </c:pt>
                <c:pt idx="25">
                  <c:v>0.846851557887563</c:v>
                </c:pt>
                <c:pt idx="26">
                  <c:v>0.729511197926039</c:v>
                </c:pt>
                <c:pt idx="27">
                  <c:v>1</c:v>
                </c:pt>
                <c:pt idx="28">
                  <c:v>0.847833115309194</c:v>
                </c:pt>
                <c:pt idx="29">
                  <c:v>0.507854949476992</c:v>
                </c:pt>
                <c:pt idx="30">
                  <c:v>1</c:v>
                </c:pt>
                <c:pt idx="31">
                  <c:v>1</c:v>
                </c:pt>
                <c:pt idx="32">
                  <c:v>0.451927063926201</c:v>
                </c:pt>
                <c:pt idx="33">
                  <c:v>0.0102274166946391</c:v>
                </c:pt>
                <c:pt idx="34">
                  <c:v>0.328066765832975</c:v>
                </c:pt>
                <c:pt idx="35">
                  <c:v>0.460891464051604</c:v>
                </c:pt>
                <c:pt idx="36">
                  <c:v>1</c:v>
                </c:pt>
                <c:pt idx="37">
                  <c:v>0.538433880148668</c:v>
                </c:pt>
                <c:pt idx="38">
                  <c:v>0.502315863746559</c:v>
                </c:pt>
                <c:pt idx="39">
                  <c:v>0.453881612285557</c:v>
                </c:pt>
                <c:pt idx="40">
                  <c:v>0.540006138187362</c:v>
                </c:pt>
                <c:pt idx="41">
                  <c:v>0.404971386240946</c:v>
                </c:pt>
                <c:pt idx="42">
                  <c:v>0.300441739560007</c:v>
                </c:pt>
                <c:pt idx="43">
                  <c:v>0.219946598575398</c:v>
                </c:pt>
                <c:pt idx="44">
                  <c:v>0.16926963007167</c:v>
                </c:pt>
                <c:pt idx="45">
                  <c:v>0.137111552243942</c:v>
                </c:pt>
                <c:pt idx="46">
                  <c:v>0.110478017025646</c:v>
                </c:pt>
                <c:pt idx="47">
                  <c:v>0.0890590946875774</c:v>
                </c:pt>
                <c:pt idx="48">
                  <c:v>0.0757294077824663</c:v>
                </c:pt>
                <c:pt idx="49">
                  <c:v>0.0690804098274442</c:v>
                </c:pt>
                <c:pt idx="50">
                  <c:v>0.0661146014535365</c:v>
                </c:pt>
                <c:pt idx="51">
                  <c:v>1</c:v>
                </c:pt>
                <c:pt idx="52">
                  <c:v>1</c:v>
                </c:pt>
              </c:numCache>
            </c:numRef>
          </c:val>
          <c:smooth val="1"/>
        </c:ser>
        <c:dLbls>
          <c:showLegendKey val="0"/>
          <c:showVal val="0"/>
          <c:showCatName val="0"/>
          <c:showSerName val="0"/>
          <c:showPercent val="0"/>
          <c:showBubbleSize val="0"/>
        </c:dLbls>
        <c:marker val="0"/>
        <c:smooth val="1"/>
        <c:axId val="286333707"/>
        <c:axId val="85969141"/>
      </c:lineChart>
      <c:catAx>
        <c:axId val="28633370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5969141"/>
        <c:crosses val="autoZero"/>
        <c:auto val="1"/>
        <c:lblAlgn val="ctr"/>
        <c:lblOffset val="100"/>
        <c:noMultiLvlLbl val="0"/>
      </c:catAx>
      <c:valAx>
        <c:axId val="85969141"/>
        <c:scaling>
          <c:orientation val="minMax"/>
          <c:max val="1"/>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8633370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b0b15037-54f5-4d87-95b5-4fd1965a93a2}"/>
      </c:ext>
    </c:extLst>
  </c:chart>
  <c:spPr>
    <a:gradFill>
      <a:gsLst>
        <a:gs pos="0">
          <a:srgbClr val="FECF40"/>
        </a:gs>
        <a:gs pos="100000">
          <a:schemeClr val="accent5">
            <a:lumMod val="60000"/>
            <a:lumOff val="40000"/>
          </a:schemeClr>
        </a:gs>
      </a:gsLst>
      <a:lin ang="180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MAI 2090</a:t>
            </a:r>
          </a:p>
        </c:rich>
      </c:tx>
      <c:layout/>
      <c:overlay val="0"/>
      <c:spPr>
        <a:noFill/>
        <a:ln>
          <a:noFill/>
        </a:ln>
        <a:effectLst/>
      </c:spPr>
    </c:title>
    <c:autoTitleDeleted val="0"/>
    <c:plotArea>
      <c:layout/>
      <c:lineChart>
        <c:grouping val="standard"/>
        <c:varyColors val="0"/>
        <c:ser>
          <c:idx val="0"/>
          <c:order val="0"/>
          <c:tx>
            <c:strRef>
              <c:f>[Anand_2090.xlsx]Weekly_2090!$W$1</c:f>
              <c:strCache>
                <c:ptCount val="1"/>
                <c:pt idx="0">
                  <c:v>MAI</c:v>
                </c:pt>
              </c:strCache>
            </c:strRef>
          </c:tx>
          <c:spPr>
            <a:ln w="28575" cap="rnd">
              <a:gradFill>
                <a:gsLst>
                  <a:gs pos="100000">
                    <a:schemeClr val="accent1"/>
                  </a:gs>
                  <a:gs pos="0">
                    <a:schemeClr val="accent1">
                      <a:hueOff val="-1670000"/>
                    </a:schemeClr>
                  </a:gs>
                </a:gsLst>
                <a:lin ang="0" scaled="0"/>
              </a:gradFill>
              <a:round/>
            </a:ln>
            <a:effectLst/>
          </c:spPr>
          <c:marker>
            <c:symbol val="none"/>
          </c:marker>
          <c:dLbls>
            <c:delete val="1"/>
          </c:dLbls>
          <c:val>
            <c:numRef>
              <c:f>[Anand_2090.xlsx]Weekly_2090!$W$2:$W$54</c:f>
              <c:numCache>
                <c:formatCode>General</c:formatCode>
                <c:ptCount val="53"/>
                <c:pt idx="0">
                  <c:v>0.0359639496915984</c:v>
                </c:pt>
                <c:pt idx="1">
                  <c:v>0.0349928933372594</c:v>
                </c:pt>
                <c:pt idx="2">
                  <c:v>0.0323350079513027</c:v>
                </c:pt>
                <c:pt idx="3">
                  <c:v>0.0297240954744313</c:v>
                </c:pt>
                <c:pt idx="4">
                  <c:v>0.0282055925322389</c:v>
                </c:pt>
                <c:pt idx="5">
                  <c:v>0.0270086949972763</c:v>
                </c:pt>
                <c:pt idx="6">
                  <c:v>0.0255409632339916</c:v>
                </c:pt>
                <c:pt idx="7">
                  <c:v>0.0233107020670117</c:v>
                </c:pt>
                <c:pt idx="8">
                  <c:v>0.0197989178332902</c:v>
                </c:pt>
                <c:pt idx="9">
                  <c:v>0.0161595754891067</c:v>
                </c:pt>
                <c:pt idx="10">
                  <c:v>0.012575910570696</c:v>
                </c:pt>
                <c:pt idx="11">
                  <c:v>0.00930775747119084</c:v>
                </c:pt>
                <c:pt idx="12">
                  <c:v>0.00721405810348345</c:v>
                </c:pt>
                <c:pt idx="13">
                  <c:v>0.00525506774231915</c:v>
                </c:pt>
                <c:pt idx="14">
                  <c:v>0.00343553657645538</c:v>
                </c:pt>
                <c:pt idx="15">
                  <c:v>0.00219363029068011</c:v>
                </c:pt>
                <c:pt idx="16">
                  <c:v>0.00130354955054959</c:v>
                </c:pt>
                <c:pt idx="17">
                  <c:v>0.000672419151081278</c:v>
                </c:pt>
                <c:pt idx="18">
                  <c:v>0.000352268385012976</c:v>
                </c:pt>
                <c:pt idx="19">
                  <c:v>0.000210492161971773</c:v>
                </c:pt>
                <c:pt idx="20">
                  <c:v>0.000117129077316482</c:v>
                </c:pt>
                <c:pt idx="21">
                  <c:v>0.0243073696192703</c:v>
                </c:pt>
                <c:pt idx="22">
                  <c:v>0.0258529245934008</c:v>
                </c:pt>
                <c:pt idx="23">
                  <c:v>0.0554407448363805</c:v>
                </c:pt>
                <c:pt idx="24">
                  <c:v>1</c:v>
                </c:pt>
                <c:pt idx="25">
                  <c:v>1</c:v>
                </c:pt>
                <c:pt idx="26">
                  <c:v>1</c:v>
                </c:pt>
                <c:pt idx="27">
                  <c:v>1</c:v>
                </c:pt>
                <c:pt idx="28">
                  <c:v>0.553357879870938</c:v>
                </c:pt>
                <c:pt idx="29">
                  <c:v>0.934164224863888</c:v>
                </c:pt>
                <c:pt idx="30">
                  <c:v>0.558336231566539</c:v>
                </c:pt>
                <c:pt idx="31">
                  <c:v>1</c:v>
                </c:pt>
                <c:pt idx="32">
                  <c:v>1</c:v>
                </c:pt>
                <c:pt idx="33">
                  <c:v>1</c:v>
                </c:pt>
                <c:pt idx="34">
                  <c:v>1</c:v>
                </c:pt>
                <c:pt idx="35">
                  <c:v>1</c:v>
                </c:pt>
                <c:pt idx="36">
                  <c:v>0.199238684319318</c:v>
                </c:pt>
                <c:pt idx="37">
                  <c:v>0.827119661576485</c:v>
                </c:pt>
                <c:pt idx="38">
                  <c:v>0.41665241756201</c:v>
                </c:pt>
                <c:pt idx="39">
                  <c:v>0.444669951359983</c:v>
                </c:pt>
                <c:pt idx="40">
                  <c:v>0.259987181898026</c:v>
                </c:pt>
                <c:pt idx="41">
                  <c:v>0.15578510972506</c:v>
                </c:pt>
                <c:pt idx="42">
                  <c:v>0.0943357157879667</c:v>
                </c:pt>
                <c:pt idx="43">
                  <c:v>0.0631158517205411</c:v>
                </c:pt>
                <c:pt idx="44">
                  <c:v>0.0387660892712192</c:v>
                </c:pt>
                <c:pt idx="45">
                  <c:v>0.0335024253392226</c:v>
                </c:pt>
                <c:pt idx="46">
                  <c:v>1</c:v>
                </c:pt>
                <c:pt idx="47">
                  <c:v>0.929417624275687</c:v>
                </c:pt>
                <c:pt idx="48">
                  <c:v>0.777294202843606</c:v>
                </c:pt>
                <c:pt idx="49">
                  <c:v>0.66518029001779</c:v>
                </c:pt>
                <c:pt idx="50">
                  <c:v>0.619170367014431</c:v>
                </c:pt>
                <c:pt idx="51">
                  <c:v>0.685200382573712</c:v>
                </c:pt>
                <c:pt idx="52">
                  <c:v>0.587966192447784</c:v>
                </c:pt>
              </c:numCache>
            </c:numRef>
          </c:val>
          <c:smooth val="1"/>
        </c:ser>
        <c:dLbls>
          <c:showLegendKey val="0"/>
          <c:showVal val="0"/>
          <c:showCatName val="0"/>
          <c:showSerName val="0"/>
          <c:showPercent val="0"/>
          <c:showBubbleSize val="0"/>
        </c:dLbls>
        <c:marker val="0"/>
        <c:smooth val="1"/>
        <c:axId val="715943566"/>
        <c:axId val="799689701"/>
      </c:lineChart>
      <c:catAx>
        <c:axId val="7159435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99689701"/>
        <c:crosses val="autoZero"/>
        <c:auto val="1"/>
        <c:lblAlgn val="ctr"/>
        <c:lblOffset val="100"/>
        <c:noMultiLvlLbl val="0"/>
      </c:catAx>
      <c:valAx>
        <c:axId val="799689701"/>
        <c:scaling>
          <c:orientation val="minMax"/>
          <c:max val="1"/>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15943566"/>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f5cabb2a-0d11-4499-b452-63db26ea664a}"/>
      </c:ext>
    </c:extLst>
  </c:chart>
  <c:spPr>
    <a:gradFill>
      <a:gsLst>
        <a:gs pos="0">
          <a:srgbClr val="FECF40"/>
        </a:gs>
        <a:gs pos="100000">
          <a:schemeClr val="accent5">
            <a:lumMod val="60000"/>
            <a:lumOff val="40000"/>
          </a:schemeClr>
        </a:gs>
      </a:gsLst>
      <a:lin ang="270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PET VS Rainfall 2080</a:t>
            </a:r>
          </a:p>
        </c:rich>
      </c:tx>
      <c:layout/>
      <c:overlay val="0"/>
      <c:spPr>
        <a:noFill/>
        <a:ln>
          <a:noFill/>
        </a:ln>
        <a:effectLst/>
      </c:spPr>
    </c:title>
    <c:autoTitleDeleted val="0"/>
    <c:plotArea>
      <c:layout/>
      <c:lineChart>
        <c:grouping val="standard"/>
        <c:varyColors val="0"/>
        <c:ser>
          <c:idx val="0"/>
          <c:order val="0"/>
          <c:tx>
            <c:strRef>
              <c:f>[Anand_2080.xlsx]Weekly!$Z$1</c:f>
              <c:strCache>
                <c:ptCount val="1"/>
                <c:pt idx="0">
                  <c:v>PET</c:v>
                </c:pt>
              </c:strCache>
            </c:strRef>
          </c:tx>
          <c:spPr>
            <a:ln w="28575" cap="rnd">
              <a:gradFill>
                <a:gsLst>
                  <a:gs pos="100000">
                    <a:schemeClr val="accent1"/>
                  </a:gs>
                  <a:gs pos="0">
                    <a:schemeClr val="accent1">
                      <a:hueOff val="-1670000"/>
                    </a:schemeClr>
                  </a:gs>
                </a:gsLst>
                <a:lin ang="0" scaled="0"/>
              </a:gradFill>
              <a:round/>
            </a:ln>
            <a:effectLst/>
          </c:spPr>
          <c:marker>
            <c:symbol val="none"/>
          </c:marker>
          <c:dLbls>
            <c:delete val="1"/>
          </c:dLbls>
          <c:val>
            <c:numRef>
              <c:f>[Anand_2080.xlsx]Weekly!$Z$2:$Z$54</c:f>
              <c:numCache>
                <c:formatCode>General</c:formatCode>
                <c:ptCount val="53"/>
                <c:pt idx="0">
                  <c:v>19.192903536928</c:v>
                </c:pt>
                <c:pt idx="1">
                  <c:v>20.996992751597</c:v>
                </c:pt>
                <c:pt idx="2">
                  <c:v>6.02247370556673</c:v>
                </c:pt>
                <c:pt idx="3">
                  <c:v>7.8077486784459</c:v>
                </c:pt>
                <c:pt idx="4">
                  <c:v>10.8505480114477</c:v>
                </c:pt>
                <c:pt idx="5">
                  <c:v>10.3563380074181</c:v>
                </c:pt>
                <c:pt idx="6">
                  <c:v>15.7845906987784</c:v>
                </c:pt>
                <c:pt idx="7">
                  <c:v>19.6199959119226</c:v>
                </c:pt>
                <c:pt idx="8">
                  <c:v>15.7736987982673</c:v>
                </c:pt>
                <c:pt idx="9">
                  <c:v>25.1399488615289</c:v>
                </c:pt>
                <c:pt idx="10">
                  <c:v>36.4347112973828</c:v>
                </c:pt>
                <c:pt idx="11">
                  <c:v>31.4214268893193</c:v>
                </c:pt>
                <c:pt idx="12">
                  <c:v>34.9796782744534</c:v>
                </c:pt>
                <c:pt idx="13">
                  <c:v>83.5110838142502</c:v>
                </c:pt>
                <c:pt idx="14">
                  <c:v>72.489799355661</c:v>
                </c:pt>
                <c:pt idx="15">
                  <c:v>93.18722483306</c:v>
                </c:pt>
                <c:pt idx="16">
                  <c:v>125.881100347946</c:v>
                </c:pt>
                <c:pt idx="17">
                  <c:v>130.644713619744</c:v>
                </c:pt>
                <c:pt idx="18">
                  <c:v>125.131870682548</c:v>
                </c:pt>
                <c:pt idx="19">
                  <c:v>165.342704477549</c:v>
                </c:pt>
                <c:pt idx="20">
                  <c:v>118.576927193785</c:v>
                </c:pt>
                <c:pt idx="21">
                  <c:v>127.474472578241</c:v>
                </c:pt>
                <c:pt idx="22">
                  <c:v>76.917640626296</c:v>
                </c:pt>
                <c:pt idx="23">
                  <c:v>98.7382182014057</c:v>
                </c:pt>
                <c:pt idx="24">
                  <c:v>74.6192992118975</c:v>
                </c:pt>
                <c:pt idx="25">
                  <c:v>63.2416595285278</c:v>
                </c:pt>
                <c:pt idx="26">
                  <c:v>63.1983272810757</c:v>
                </c:pt>
                <c:pt idx="27">
                  <c:v>64.4914451838257</c:v>
                </c:pt>
                <c:pt idx="28">
                  <c:v>47.551768885242</c:v>
                </c:pt>
                <c:pt idx="29">
                  <c:v>57.3630824497071</c:v>
                </c:pt>
                <c:pt idx="30">
                  <c:v>42.0607568702571</c:v>
                </c:pt>
                <c:pt idx="31">
                  <c:v>45.0024079754623</c:v>
                </c:pt>
                <c:pt idx="32">
                  <c:v>63.4096758900876</c:v>
                </c:pt>
                <c:pt idx="33">
                  <c:v>65.6637741055978</c:v>
                </c:pt>
                <c:pt idx="34">
                  <c:v>50.4417063051553</c:v>
                </c:pt>
                <c:pt idx="35">
                  <c:v>94.4314325958233</c:v>
                </c:pt>
                <c:pt idx="36">
                  <c:v>41.9251779513641</c:v>
                </c:pt>
                <c:pt idx="37">
                  <c:v>48.2391287237493</c:v>
                </c:pt>
                <c:pt idx="38">
                  <c:v>42.5881386940346</c:v>
                </c:pt>
                <c:pt idx="39">
                  <c:v>50.2907905762344</c:v>
                </c:pt>
                <c:pt idx="40">
                  <c:v>60.5818594635585</c:v>
                </c:pt>
                <c:pt idx="41">
                  <c:v>54.219876593058</c:v>
                </c:pt>
                <c:pt idx="42">
                  <c:v>65.7824103372425</c:v>
                </c:pt>
                <c:pt idx="43">
                  <c:v>58.5932551164411</c:v>
                </c:pt>
                <c:pt idx="44">
                  <c:v>45.6000649282287</c:v>
                </c:pt>
                <c:pt idx="45">
                  <c:v>38.4282397587697</c:v>
                </c:pt>
                <c:pt idx="46">
                  <c:v>48.3203428048469</c:v>
                </c:pt>
                <c:pt idx="47">
                  <c:v>37.4995970934334</c:v>
                </c:pt>
                <c:pt idx="48">
                  <c:v>27.0734361610265</c:v>
                </c:pt>
                <c:pt idx="49">
                  <c:v>9.41630050963977</c:v>
                </c:pt>
                <c:pt idx="50">
                  <c:v>8.12690030774657</c:v>
                </c:pt>
                <c:pt idx="51">
                  <c:v>7.76987592370816</c:v>
                </c:pt>
                <c:pt idx="52">
                  <c:v>8.65564743273333</c:v>
                </c:pt>
              </c:numCache>
            </c:numRef>
          </c:val>
          <c:smooth val="1"/>
        </c:ser>
        <c:ser>
          <c:idx val="1"/>
          <c:order val="1"/>
          <c:tx>
            <c:strRef>
              <c:f>[Anand_2080.xlsx]Weekly!$AA$1</c:f>
              <c:strCache>
                <c:ptCount val="1"/>
                <c:pt idx="0">
                  <c:v>0.5 PET</c:v>
                </c:pt>
              </c:strCache>
            </c:strRef>
          </c:tx>
          <c:spPr>
            <a:ln w="28575" cap="rnd">
              <a:gradFill>
                <a:gsLst>
                  <a:gs pos="100000">
                    <a:schemeClr val="accent2"/>
                  </a:gs>
                  <a:gs pos="0">
                    <a:schemeClr val="accent2">
                      <a:hueOff val="-1670000"/>
                    </a:schemeClr>
                  </a:gs>
                </a:gsLst>
                <a:lin ang="0" scaled="0"/>
              </a:gradFill>
              <a:round/>
            </a:ln>
            <a:effectLst/>
          </c:spPr>
          <c:marker>
            <c:symbol val="none"/>
          </c:marker>
          <c:dLbls>
            <c:delete val="1"/>
          </c:dLbls>
          <c:val>
            <c:numRef>
              <c:f>[Anand_2080.xlsx]Weekly!$AA$2:$AA$54</c:f>
              <c:numCache>
                <c:formatCode>General</c:formatCode>
                <c:ptCount val="53"/>
                <c:pt idx="0">
                  <c:v>9.59645176846398</c:v>
                </c:pt>
                <c:pt idx="1">
                  <c:v>10.4984963757985</c:v>
                </c:pt>
                <c:pt idx="2">
                  <c:v>3.01123685278336</c:v>
                </c:pt>
                <c:pt idx="3">
                  <c:v>3.90387433922295</c:v>
                </c:pt>
                <c:pt idx="4">
                  <c:v>5.42527400572384</c:v>
                </c:pt>
                <c:pt idx="5">
                  <c:v>5.17816900370903</c:v>
                </c:pt>
                <c:pt idx="6">
                  <c:v>7.8922953493892</c:v>
                </c:pt>
                <c:pt idx="7">
                  <c:v>9.80999795596131</c:v>
                </c:pt>
                <c:pt idx="8">
                  <c:v>7.88684939913363</c:v>
                </c:pt>
                <c:pt idx="9">
                  <c:v>12.5699744307645</c:v>
                </c:pt>
                <c:pt idx="10">
                  <c:v>18.2173556486914</c:v>
                </c:pt>
                <c:pt idx="11">
                  <c:v>15.7107134446597</c:v>
                </c:pt>
                <c:pt idx="12">
                  <c:v>17.4898391372267</c:v>
                </c:pt>
                <c:pt idx="13">
                  <c:v>41.7555419071251</c:v>
                </c:pt>
                <c:pt idx="14">
                  <c:v>36.2448996778305</c:v>
                </c:pt>
                <c:pt idx="15">
                  <c:v>46.59361241653</c:v>
                </c:pt>
                <c:pt idx="16">
                  <c:v>62.940550173973</c:v>
                </c:pt>
                <c:pt idx="17">
                  <c:v>65.3223568098721</c:v>
                </c:pt>
                <c:pt idx="18">
                  <c:v>62.5659353412742</c:v>
                </c:pt>
                <c:pt idx="19">
                  <c:v>82.6713522387744</c:v>
                </c:pt>
                <c:pt idx="20">
                  <c:v>59.2884635968926</c:v>
                </c:pt>
                <c:pt idx="21">
                  <c:v>63.7372362891205</c:v>
                </c:pt>
                <c:pt idx="22">
                  <c:v>38.458820313148</c:v>
                </c:pt>
                <c:pt idx="23">
                  <c:v>49.3691091007028</c:v>
                </c:pt>
                <c:pt idx="24">
                  <c:v>37.3096496059487</c:v>
                </c:pt>
                <c:pt idx="25">
                  <c:v>31.6208297642639</c:v>
                </c:pt>
                <c:pt idx="26">
                  <c:v>31.5991636405378</c:v>
                </c:pt>
                <c:pt idx="27">
                  <c:v>32.2457225919129</c:v>
                </c:pt>
                <c:pt idx="28">
                  <c:v>23.775884442621</c:v>
                </c:pt>
                <c:pt idx="29">
                  <c:v>28.6815412248536</c:v>
                </c:pt>
                <c:pt idx="30">
                  <c:v>21.0303784351286</c:v>
                </c:pt>
                <c:pt idx="31">
                  <c:v>22.5012039877312</c:v>
                </c:pt>
                <c:pt idx="32">
                  <c:v>31.7048379450438</c:v>
                </c:pt>
                <c:pt idx="33">
                  <c:v>32.8318870527989</c:v>
                </c:pt>
                <c:pt idx="34">
                  <c:v>25.2208531525777</c:v>
                </c:pt>
                <c:pt idx="35">
                  <c:v>47.2157162979116</c:v>
                </c:pt>
                <c:pt idx="36">
                  <c:v>20.962588975682</c:v>
                </c:pt>
                <c:pt idx="37">
                  <c:v>24.1195643618746</c:v>
                </c:pt>
                <c:pt idx="38">
                  <c:v>21.2940693470173</c:v>
                </c:pt>
                <c:pt idx="39">
                  <c:v>25.1453952881172</c:v>
                </c:pt>
                <c:pt idx="40">
                  <c:v>30.2909297317793</c:v>
                </c:pt>
                <c:pt idx="41">
                  <c:v>27.109938296529</c:v>
                </c:pt>
                <c:pt idx="42">
                  <c:v>32.8912051686213</c:v>
                </c:pt>
                <c:pt idx="43">
                  <c:v>29.2966275582206</c:v>
                </c:pt>
                <c:pt idx="44">
                  <c:v>22.8000324641144</c:v>
                </c:pt>
                <c:pt idx="45">
                  <c:v>19.2141198793849</c:v>
                </c:pt>
                <c:pt idx="46">
                  <c:v>24.1601714024235</c:v>
                </c:pt>
                <c:pt idx="47">
                  <c:v>18.7497985467167</c:v>
                </c:pt>
                <c:pt idx="48">
                  <c:v>13.5367180805132</c:v>
                </c:pt>
                <c:pt idx="49">
                  <c:v>4.70815025481988</c:v>
                </c:pt>
                <c:pt idx="50">
                  <c:v>4.06345015387328</c:v>
                </c:pt>
                <c:pt idx="51">
                  <c:v>3.88493796185408</c:v>
                </c:pt>
                <c:pt idx="52">
                  <c:v>4.32782371636667</c:v>
                </c:pt>
              </c:numCache>
            </c:numRef>
          </c:val>
          <c:smooth val="1"/>
        </c:ser>
        <c:ser>
          <c:idx val="2"/>
          <c:order val="2"/>
          <c:tx>
            <c:strRef>
              <c:f>[Anand_2080.xlsx]Weekly!$AB$1</c:f>
              <c:strCache>
                <c:ptCount val="1"/>
                <c:pt idx="0">
                  <c:v>Rainfall</c:v>
                </c:pt>
              </c:strCache>
            </c:strRef>
          </c:tx>
          <c:spPr>
            <a:ln w="28575" cap="rnd">
              <a:gradFill>
                <a:gsLst>
                  <a:gs pos="100000">
                    <a:srgbClr val="00B0F0"/>
                  </a:gs>
                  <a:gs pos="0">
                    <a:schemeClr val="accent3">
                      <a:hueOff val="-1670000"/>
                    </a:schemeClr>
                  </a:gs>
                </a:gsLst>
                <a:lin ang="0" scaled="0"/>
              </a:gradFill>
              <a:round/>
            </a:ln>
            <a:effectLst/>
          </c:spPr>
          <c:marker>
            <c:symbol val="none"/>
          </c:marker>
          <c:dLbls>
            <c:delete val="1"/>
          </c:dLbls>
          <c:val>
            <c:numRef>
              <c:f>[Anand_2080.xlsx]Weekly!$AB$2:$AB$54</c:f>
              <c:numCache>
                <c:formatCode>General</c:formatCode>
                <c:ptCount val="5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2.44</c:v>
                </c:pt>
                <c:pt idx="22">
                  <c:v>6.49</c:v>
                </c:pt>
                <c:pt idx="23">
                  <c:v>1.18</c:v>
                </c:pt>
                <c:pt idx="24">
                  <c:v>52.71</c:v>
                </c:pt>
                <c:pt idx="25">
                  <c:v>53.56</c:v>
                </c:pt>
                <c:pt idx="26">
                  <c:v>46.11</c:v>
                </c:pt>
                <c:pt idx="27">
                  <c:v>134.6</c:v>
                </c:pt>
                <c:pt idx="28">
                  <c:v>1.12</c:v>
                </c:pt>
                <c:pt idx="29">
                  <c:v>41.34</c:v>
                </c:pt>
                <c:pt idx="30">
                  <c:v>188.42</c:v>
                </c:pt>
                <c:pt idx="31">
                  <c:v>153.77</c:v>
                </c:pt>
                <c:pt idx="32">
                  <c:v>14.63</c:v>
                </c:pt>
                <c:pt idx="33">
                  <c:v>27.74</c:v>
                </c:pt>
                <c:pt idx="34">
                  <c:v>29.46</c:v>
                </c:pt>
                <c:pt idx="35">
                  <c:v>0.3</c:v>
                </c:pt>
                <c:pt idx="36">
                  <c:v>200.93</c:v>
                </c:pt>
                <c:pt idx="37">
                  <c:v>9.36</c:v>
                </c:pt>
                <c:pt idx="38">
                  <c:v>30.81</c:v>
                </c:pt>
                <c:pt idx="39">
                  <c:v>7.24</c:v>
                </c:pt>
                <c:pt idx="40">
                  <c:v>0</c:v>
                </c:pt>
                <c:pt idx="41">
                  <c:v>0</c:v>
                </c:pt>
                <c:pt idx="42">
                  <c:v>0</c:v>
                </c:pt>
                <c:pt idx="43">
                  <c:v>0</c:v>
                </c:pt>
                <c:pt idx="44">
                  <c:v>0</c:v>
                </c:pt>
                <c:pt idx="45">
                  <c:v>0</c:v>
                </c:pt>
                <c:pt idx="46">
                  <c:v>0</c:v>
                </c:pt>
                <c:pt idx="47">
                  <c:v>0</c:v>
                </c:pt>
                <c:pt idx="48">
                  <c:v>0</c:v>
                </c:pt>
                <c:pt idx="49">
                  <c:v>0</c:v>
                </c:pt>
                <c:pt idx="50">
                  <c:v>0</c:v>
                </c:pt>
                <c:pt idx="51">
                  <c:v>26.07</c:v>
                </c:pt>
                <c:pt idx="52">
                  <c:v>44.43</c:v>
                </c:pt>
              </c:numCache>
            </c:numRef>
          </c:val>
          <c:smooth val="1"/>
        </c:ser>
        <c:dLbls>
          <c:showLegendKey val="0"/>
          <c:showVal val="0"/>
          <c:showCatName val="0"/>
          <c:showSerName val="0"/>
          <c:showPercent val="0"/>
          <c:showBubbleSize val="0"/>
        </c:dLbls>
        <c:marker val="0"/>
        <c:smooth val="1"/>
        <c:axId val="410542108"/>
        <c:axId val="695571048"/>
      </c:lineChart>
      <c:catAx>
        <c:axId val="4105421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95571048"/>
        <c:crosses val="autoZero"/>
        <c:auto val="1"/>
        <c:lblAlgn val="ctr"/>
        <c:lblOffset val="100"/>
        <c:noMultiLvlLbl val="0"/>
      </c:catAx>
      <c:valAx>
        <c:axId val="695571048"/>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1054210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8353d68a-161f-4cb5-942f-91ada747a187}"/>
      </c:ext>
    </c:extLst>
  </c:chart>
  <c:spPr>
    <a:gradFill>
      <a:gsLst>
        <a:gs pos="0">
          <a:srgbClr val="FECF40"/>
        </a:gs>
        <a:gs pos="100000">
          <a:schemeClr val="accent5">
            <a:lumMod val="60000"/>
            <a:lumOff val="40000"/>
          </a:schemeClr>
        </a:gs>
      </a:gsLst>
      <a:lin ang="180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PET VS Rainfall 2090</a:t>
            </a:r>
          </a:p>
        </c:rich>
      </c:tx>
      <c:layout/>
      <c:overlay val="0"/>
      <c:spPr>
        <a:noFill/>
        <a:ln>
          <a:noFill/>
        </a:ln>
        <a:effectLst/>
      </c:spPr>
    </c:title>
    <c:autoTitleDeleted val="0"/>
    <c:plotArea>
      <c:layout/>
      <c:lineChart>
        <c:grouping val="standard"/>
        <c:varyColors val="0"/>
        <c:ser>
          <c:idx val="0"/>
          <c:order val="0"/>
          <c:tx>
            <c:strRef>
              <c:f>[Anand_2090.xlsx]Weekly_2090!$Z$1</c:f>
              <c:strCache>
                <c:ptCount val="1"/>
                <c:pt idx="0">
                  <c:v>PET</c:v>
                </c:pt>
              </c:strCache>
            </c:strRef>
          </c:tx>
          <c:spPr>
            <a:ln w="28575" cap="rnd">
              <a:gradFill>
                <a:gsLst>
                  <a:gs pos="100000">
                    <a:schemeClr val="accent1"/>
                  </a:gs>
                  <a:gs pos="0">
                    <a:schemeClr val="accent1">
                      <a:hueOff val="-1670000"/>
                    </a:schemeClr>
                  </a:gs>
                </a:gsLst>
                <a:lin ang="0" scaled="0"/>
              </a:gradFill>
              <a:round/>
            </a:ln>
            <a:effectLst/>
          </c:spPr>
          <c:marker>
            <c:symbol val="none"/>
          </c:marker>
          <c:dLbls>
            <c:delete val="1"/>
          </c:dLbls>
          <c:val>
            <c:numRef>
              <c:f>[Anand_2090.xlsx]Weekly_2090!$Z$2:$Z$54</c:f>
              <c:numCache>
                <c:formatCode>General</c:formatCode>
                <c:ptCount val="53"/>
                <c:pt idx="0">
                  <c:v>9.60042425126487</c:v>
                </c:pt>
                <c:pt idx="1">
                  <c:v>9.98480501936066</c:v>
                </c:pt>
                <c:pt idx="2">
                  <c:v>21.7688932037061</c:v>
                </c:pt>
                <c:pt idx="3">
                  <c:v>11.7683660671914</c:v>
                </c:pt>
                <c:pt idx="4">
                  <c:v>9.18416928330561</c:v>
                </c:pt>
                <c:pt idx="5">
                  <c:v>8.15295120950963</c:v>
                </c:pt>
                <c:pt idx="6">
                  <c:v>14.2541224309427</c:v>
                </c:pt>
                <c:pt idx="7">
                  <c:v>22.4190200771372</c:v>
                </c:pt>
                <c:pt idx="8">
                  <c:v>43.472839405857</c:v>
                </c:pt>
                <c:pt idx="9">
                  <c:v>37.573892279771</c:v>
                </c:pt>
                <c:pt idx="10">
                  <c:v>63.8258482836534</c:v>
                </c:pt>
                <c:pt idx="11">
                  <c:v>56.1657219519408</c:v>
                </c:pt>
                <c:pt idx="12">
                  <c:v>45.3021014975772</c:v>
                </c:pt>
                <c:pt idx="13">
                  <c:v>83.478014342465</c:v>
                </c:pt>
                <c:pt idx="14">
                  <c:v>86.7621492950495</c:v>
                </c:pt>
                <c:pt idx="15">
                  <c:v>93.162150147162</c:v>
                </c:pt>
                <c:pt idx="16">
                  <c:v>117.113353351055</c:v>
                </c:pt>
                <c:pt idx="17">
                  <c:v>151.490794594307</c:v>
                </c:pt>
                <c:pt idx="18">
                  <c:v>101.905282701519</c:v>
                </c:pt>
                <c:pt idx="19">
                  <c:v>104.275405315828</c:v>
                </c:pt>
                <c:pt idx="20">
                  <c:v>133.018469615995</c:v>
                </c:pt>
                <c:pt idx="21">
                  <c:v>106.688144220899</c:v>
                </c:pt>
                <c:pt idx="22">
                  <c:v>74.5376471498226</c:v>
                </c:pt>
                <c:pt idx="23">
                  <c:v>75.719589406516</c:v>
                </c:pt>
                <c:pt idx="24">
                  <c:v>74.9443994610062</c:v>
                </c:pt>
                <c:pt idx="25">
                  <c:v>48.3190407737585</c:v>
                </c:pt>
                <c:pt idx="26">
                  <c:v>47.7562904222188</c:v>
                </c:pt>
                <c:pt idx="27">
                  <c:v>48.7285094815818</c:v>
                </c:pt>
                <c:pt idx="28">
                  <c:v>56.7571020539749</c:v>
                </c:pt>
                <c:pt idx="29">
                  <c:v>54.465226564704</c:v>
                </c:pt>
                <c:pt idx="30">
                  <c:v>62.1527914285393</c:v>
                </c:pt>
                <c:pt idx="31">
                  <c:v>47.9562441080342</c:v>
                </c:pt>
                <c:pt idx="32">
                  <c:v>42.7863243267436</c:v>
                </c:pt>
                <c:pt idx="33">
                  <c:v>37.2602964682833</c:v>
                </c:pt>
                <c:pt idx="34">
                  <c:v>50.4658605616157</c:v>
                </c:pt>
                <c:pt idx="35">
                  <c:v>41.5996001706335</c:v>
                </c:pt>
                <c:pt idx="36">
                  <c:v>33.7976347294085</c:v>
                </c:pt>
                <c:pt idx="37">
                  <c:v>34.8531040510109</c:v>
                </c:pt>
                <c:pt idx="38">
                  <c:v>61.8553250895853</c:v>
                </c:pt>
                <c:pt idx="39">
                  <c:v>112.981671887594</c:v>
                </c:pt>
                <c:pt idx="40">
                  <c:v>100.601821838665</c:v>
                </c:pt>
                <c:pt idx="41">
                  <c:v>104.60048641208</c:v>
                </c:pt>
                <c:pt idx="42">
                  <c:v>95.2730127215167</c:v>
                </c:pt>
                <c:pt idx="43">
                  <c:v>63.3795547742444</c:v>
                </c:pt>
                <c:pt idx="44">
                  <c:v>65.0162915187754</c:v>
                </c:pt>
                <c:pt idx="45">
                  <c:v>60.6696676710031</c:v>
                </c:pt>
                <c:pt idx="46">
                  <c:v>15.720150986204</c:v>
                </c:pt>
                <c:pt idx="47">
                  <c:v>29.6449490086652</c:v>
                </c:pt>
                <c:pt idx="48">
                  <c:v>42.2273492667439</c:v>
                </c:pt>
                <c:pt idx="49">
                  <c:v>19.4925726523535</c:v>
                </c:pt>
                <c:pt idx="50">
                  <c:v>9.05434225469607</c:v>
                </c:pt>
                <c:pt idx="51">
                  <c:v>10.8151461326984</c:v>
                </c:pt>
                <c:pt idx="52">
                  <c:v>7.36823373843422</c:v>
                </c:pt>
              </c:numCache>
            </c:numRef>
          </c:val>
          <c:smooth val="1"/>
        </c:ser>
        <c:ser>
          <c:idx val="1"/>
          <c:order val="1"/>
          <c:tx>
            <c:strRef>
              <c:f>[Anand_2090.xlsx]Weekly_2090!$AA$1</c:f>
              <c:strCache>
                <c:ptCount val="1"/>
                <c:pt idx="0">
                  <c:v>0.5 PET</c:v>
                </c:pt>
              </c:strCache>
            </c:strRef>
          </c:tx>
          <c:spPr>
            <a:ln w="28575" cap="rnd">
              <a:gradFill>
                <a:gsLst>
                  <a:gs pos="100000">
                    <a:schemeClr val="accent2"/>
                  </a:gs>
                  <a:gs pos="0">
                    <a:schemeClr val="accent2">
                      <a:hueOff val="-1670000"/>
                    </a:schemeClr>
                  </a:gs>
                </a:gsLst>
                <a:lin ang="0" scaled="0"/>
              </a:gradFill>
              <a:round/>
            </a:ln>
            <a:effectLst/>
          </c:spPr>
          <c:marker>
            <c:symbol val="none"/>
          </c:marker>
          <c:dLbls>
            <c:delete val="1"/>
          </c:dLbls>
          <c:val>
            <c:numRef>
              <c:f>[Anand_2090.xlsx]Weekly_2090!$AA$2:$AA$54</c:f>
              <c:numCache>
                <c:formatCode>General</c:formatCode>
                <c:ptCount val="53"/>
                <c:pt idx="0">
                  <c:v>4.80021212563243</c:v>
                </c:pt>
                <c:pt idx="1">
                  <c:v>4.99240250968033</c:v>
                </c:pt>
                <c:pt idx="2">
                  <c:v>10.8844466018531</c:v>
                </c:pt>
                <c:pt idx="3">
                  <c:v>5.8841830335957</c:v>
                </c:pt>
                <c:pt idx="4">
                  <c:v>4.59208464165281</c:v>
                </c:pt>
                <c:pt idx="5">
                  <c:v>4.07647560475481</c:v>
                </c:pt>
                <c:pt idx="6">
                  <c:v>7.12706121547134</c:v>
                </c:pt>
                <c:pt idx="7">
                  <c:v>11.2095100385686</c:v>
                </c:pt>
                <c:pt idx="8">
                  <c:v>21.7364197029285</c:v>
                </c:pt>
                <c:pt idx="9">
                  <c:v>18.7869461398855</c:v>
                </c:pt>
                <c:pt idx="10">
                  <c:v>31.9129241418267</c:v>
                </c:pt>
                <c:pt idx="11">
                  <c:v>28.0828609759704</c:v>
                </c:pt>
                <c:pt idx="12">
                  <c:v>22.6510507487886</c:v>
                </c:pt>
                <c:pt idx="13">
                  <c:v>41.7390071712325</c:v>
                </c:pt>
                <c:pt idx="14">
                  <c:v>43.3810746475248</c:v>
                </c:pt>
                <c:pt idx="15">
                  <c:v>46.581075073581</c:v>
                </c:pt>
                <c:pt idx="16">
                  <c:v>58.5566766755273</c:v>
                </c:pt>
                <c:pt idx="17">
                  <c:v>75.7453972971533</c:v>
                </c:pt>
                <c:pt idx="18">
                  <c:v>50.9526413507593</c:v>
                </c:pt>
                <c:pt idx="19">
                  <c:v>52.1377026579142</c:v>
                </c:pt>
                <c:pt idx="20">
                  <c:v>66.5092348079974</c:v>
                </c:pt>
                <c:pt idx="21">
                  <c:v>53.3440721104495</c:v>
                </c:pt>
                <c:pt idx="22">
                  <c:v>37.2688235749113</c:v>
                </c:pt>
                <c:pt idx="23">
                  <c:v>37.859794703258</c:v>
                </c:pt>
                <c:pt idx="24">
                  <c:v>37.4721997305031</c:v>
                </c:pt>
                <c:pt idx="25">
                  <c:v>24.1595203868793</c:v>
                </c:pt>
                <c:pt idx="26">
                  <c:v>23.8781452111094</c:v>
                </c:pt>
                <c:pt idx="27">
                  <c:v>24.3642547407909</c:v>
                </c:pt>
                <c:pt idx="28">
                  <c:v>28.3785510269875</c:v>
                </c:pt>
                <c:pt idx="29">
                  <c:v>27.232613282352</c:v>
                </c:pt>
                <c:pt idx="30">
                  <c:v>31.0763957142696</c:v>
                </c:pt>
                <c:pt idx="31">
                  <c:v>23.9781220540171</c:v>
                </c:pt>
                <c:pt idx="32">
                  <c:v>21.3931621633718</c:v>
                </c:pt>
                <c:pt idx="33">
                  <c:v>18.6301482341416</c:v>
                </c:pt>
                <c:pt idx="34">
                  <c:v>25.2329302808079</c:v>
                </c:pt>
                <c:pt idx="35">
                  <c:v>20.7998000853168</c:v>
                </c:pt>
                <c:pt idx="36">
                  <c:v>16.8988173647042</c:v>
                </c:pt>
                <c:pt idx="37">
                  <c:v>17.4265520255055</c:v>
                </c:pt>
                <c:pt idx="38">
                  <c:v>30.9276625447926</c:v>
                </c:pt>
                <c:pt idx="39">
                  <c:v>56.4908359437972</c:v>
                </c:pt>
                <c:pt idx="40">
                  <c:v>50.3009109193325</c:v>
                </c:pt>
                <c:pt idx="41">
                  <c:v>52.3002432060398</c:v>
                </c:pt>
                <c:pt idx="42">
                  <c:v>47.6365063607583</c:v>
                </c:pt>
                <c:pt idx="43">
                  <c:v>31.6897773871222</c:v>
                </c:pt>
                <c:pt idx="44">
                  <c:v>32.5081457593877</c:v>
                </c:pt>
                <c:pt idx="45">
                  <c:v>30.3348338355015</c:v>
                </c:pt>
                <c:pt idx="46">
                  <c:v>7.86007549310198</c:v>
                </c:pt>
                <c:pt idx="47">
                  <c:v>14.8224745043326</c:v>
                </c:pt>
                <c:pt idx="48">
                  <c:v>21.1136746333719</c:v>
                </c:pt>
                <c:pt idx="49">
                  <c:v>9.74628632617674</c:v>
                </c:pt>
                <c:pt idx="50">
                  <c:v>4.52717112734804</c:v>
                </c:pt>
                <c:pt idx="51">
                  <c:v>5.40757306634921</c:v>
                </c:pt>
                <c:pt idx="52">
                  <c:v>3.68411686921711</c:v>
                </c:pt>
              </c:numCache>
            </c:numRef>
          </c:val>
          <c:smooth val="1"/>
        </c:ser>
        <c:ser>
          <c:idx val="2"/>
          <c:order val="2"/>
          <c:tx>
            <c:strRef>
              <c:f>[Anand_2090.xlsx]Weekly_2090!$AB$1</c:f>
              <c:strCache>
                <c:ptCount val="1"/>
                <c:pt idx="0">
                  <c:v>Rainfall</c:v>
                </c:pt>
              </c:strCache>
            </c:strRef>
          </c:tx>
          <c:spPr>
            <a:ln w="28575" cap="rnd">
              <a:gradFill>
                <a:gsLst>
                  <a:gs pos="100000">
                    <a:srgbClr val="00B0F0"/>
                  </a:gs>
                  <a:gs pos="0">
                    <a:schemeClr val="accent3">
                      <a:hueOff val="-1670000"/>
                    </a:schemeClr>
                  </a:gs>
                </a:gsLst>
                <a:lin ang="0" scaled="0"/>
              </a:gradFill>
              <a:round/>
            </a:ln>
            <a:effectLst/>
          </c:spPr>
          <c:marker>
            <c:symbol val="none"/>
          </c:marker>
          <c:dLbls>
            <c:delete val="1"/>
          </c:dLbls>
          <c:val>
            <c:numRef>
              <c:f>[Anand_2090.xlsx]Weekly_2090!$AB$2:$AB$54</c:f>
              <c:numCache>
                <c:formatCode>General</c:formatCode>
                <c:ptCount val="5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2.6</c:v>
                </c:pt>
                <c:pt idx="22">
                  <c:v>1.93</c:v>
                </c:pt>
                <c:pt idx="23">
                  <c:v>4.2</c:v>
                </c:pt>
                <c:pt idx="24">
                  <c:v>77.42</c:v>
                </c:pt>
                <c:pt idx="25">
                  <c:v>150.95</c:v>
                </c:pt>
                <c:pt idx="26">
                  <c:v>130.62</c:v>
                </c:pt>
                <c:pt idx="27">
                  <c:v>91.53</c:v>
                </c:pt>
                <c:pt idx="28">
                  <c:v>10.16</c:v>
                </c:pt>
                <c:pt idx="29">
                  <c:v>52.46</c:v>
                </c:pt>
                <c:pt idx="30">
                  <c:v>4.55</c:v>
                </c:pt>
                <c:pt idx="31">
                  <c:v>165.04</c:v>
                </c:pt>
                <c:pt idx="32">
                  <c:v>165.17</c:v>
                </c:pt>
                <c:pt idx="33">
                  <c:v>122.17</c:v>
                </c:pt>
                <c:pt idx="34">
                  <c:v>50.82</c:v>
                </c:pt>
                <c:pt idx="35">
                  <c:v>131.28</c:v>
                </c:pt>
                <c:pt idx="36">
                  <c:v>13.01</c:v>
                </c:pt>
                <c:pt idx="37">
                  <c:v>0</c:v>
                </c:pt>
                <c:pt idx="38">
                  <c:v>9.25</c:v>
                </c:pt>
                <c:pt idx="39">
                  <c:v>0</c:v>
                </c:pt>
                <c:pt idx="40">
                  <c:v>0</c:v>
                </c:pt>
                <c:pt idx="41">
                  <c:v>0</c:v>
                </c:pt>
                <c:pt idx="42">
                  <c:v>0</c:v>
                </c:pt>
                <c:pt idx="43">
                  <c:v>0</c:v>
                </c:pt>
                <c:pt idx="44">
                  <c:v>0.44</c:v>
                </c:pt>
                <c:pt idx="45">
                  <c:v>0</c:v>
                </c:pt>
                <c:pt idx="46">
                  <c:v>68.41</c:v>
                </c:pt>
                <c:pt idx="47">
                  <c:v>0</c:v>
                </c:pt>
                <c:pt idx="48">
                  <c:v>0</c:v>
                </c:pt>
                <c:pt idx="49">
                  <c:v>0</c:v>
                </c:pt>
                <c:pt idx="50">
                  <c:v>0</c:v>
                </c:pt>
                <c:pt idx="51">
                  <c:v>8.69</c:v>
                </c:pt>
                <c:pt idx="52">
                  <c:v>0</c:v>
                </c:pt>
              </c:numCache>
            </c:numRef>
          </c:val>
          <c:smooth val="1"/>
        </c:ser>
        <c:dLbls>
          <c:showLegendKey val="0"/>
          <c:showVal val="0"/>
          <c:showCatName val="0"/>
          <c:showSerName val="0"/>
          <c:showPercent val="0"/>
          <c:showBubbleSize val="0"/>
        </c:dLbls>
        <c:marker val="0"/>
        <c:smooth val="1"/>
        <c:axId val="233656205"/>
        <c:axId val="680130518"/>
      </c:lineChart>
      <c:catAx>
        <c:axId val="23365620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80130518"/>
        <c:crosses val="autoZero"/>
        <c:auto val="1"/>
        <c:lblAlgn val="ctr"/>
        <c:lblOffset val="100"/>
        <c:noMultiLvlLbl val="0"/>
      </c:catAx>
      <c:valAx>
        <c:axId val="680130518"/>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3365620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58cecbd3-ef01-4f56-bcb6-b5ec06b4aeae}"/>
      </c:ext>
    </c:extLst>
  </c:chart>
  <c:spPr>
    <a:gradFill>
      <a:gsLst>
        <a:gs pos="0">
          <a:srgbClr val="FECF40"/>
        </a:gs>
        <a:gs pos="100000">
          <a:schemeClr val="accent5">
            <a:lumMod val="60000"/>
            <a:lumOff val="40000"/>
          </a:schemeClr>
        </a:gs>
      </a:gsLst>
      <a:lin ang="180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MAI 2100</a:t>
            </a:r>
          </a:p>
        </c:rich>
      </c:tx>
      <c:layout/>
      <c:overlay val="0"/>
      <c:spPr>
        <a:noFill/>
        <a:ln>
          <a:noFill/>
        </a:ln>
        <a:effectLst/>
      </c:spPr>
    </c:title>
    <c:autoTitleDeleted val="0"/>
    <c:plotArea>
      <c:layout/>
      <c:lineChart>
        <c:grouping val="standard"/>
        <c:varyColors val="0"/>
        <c:ser>
          <c:idx val="0"/>
          <c:order val="0"/>
          <c:tx>
            <c:strRef>
              <c:f>[Anand_2100.xlsx]Weekly!$W$1</c:f>
              <c:strCache>
                <c:ptCount val="1"/>
                <c:pt idx="0">
                  <c:v>MAI</c:v>
                </c:pt>
              </c:strCache>
            </c:strRef>
          </c:tx>
          <c:spPr>
            <a:ln w="28575" cap="rnd">
              <a:gradFill>
                <a:gsLst>
                  <a:gs pos="100000">
                    <a:schemeClr val="accent1"/>
                  </a:gs>
                  <a:gs pos="0">
                    <a:schemeClr val="accent1">
                      <a:hueOff val="-1670000"/>
                    </a:schemeClr>
                  </a:gs>
                </a:gsLst>
                <a:lin ang="0" scaled="0"/>
              </a:gradFill>
              <a:round/>
            </a:ln>
            <a:effectLst/>
          </c:spPr>
          <c:marker>
            <c:symbol val="none"/>
          </c:marker>
          <c:dLbls>
            <c:delete val="1"/>
          </c:dLbls>
          <c:val>
            <c:numRef>
              <c:f>[Anand_2100.xlsx]Weekly!$W$2:$W$54</c:f>
              <c:numCache>
                <c:formatCode>General</c:formatCode>
                <c:ptCount val="53"/>
                <c:pt idx="0">
                  <c:v>0.042003450739421</c:v>
                </c:pt>
                <c:pt idx="1">
                  <c:v>0.0376529121393097</c:v>
                </c:pt>
                <c:pt idx="2">
                  <c:v>0.0344854125828546</c:v>
                </c:pt>
                <c:pt idx="3">
                  <c:v>0.0331758799297982</c:v>
                </c:pt>
                <c:pt idx="4">
                  <c:v>0.0319484363283285</c:v>
                </c:pt>
                <c:pt idx="5">
                  <c:v>0.0303837959553487</c:v>
                </c:pt>
                <c:pt idx="6">
                  <c:v>0.0285140362638794</c:v>
                </c:pt>
                <c:pt idx="7">
                  <c:v>0.0264731452503255</c:v>
                </c:pt>
                <c:pt idx="8">
                  <c:v>0.0248033129688892</c:v>
                </c:pt>
                <c:pt idx="9">
                  <c:v>0.0226465639362147</c:v>
                </c:pt>
                <c:pt idx="10">
                  <c:v>0.0197064298562761</c:v>
                </c:pt>
                <c:pt idx="11">
                  <c:v>0.0154912945401357</c:v>
                </c:pt>
                <c:pt idx="12">
                  <c:v>0.0111582381042596</c:v>
                </c:pt>
                <c:pt idx="13">
                  <c:v>0.00829930888398544</c:v>
                </c:pt>
                <c:pt idx="14">
                  <c:v>0.00636462984388938</c:v>
                </c:pt>
                <c:pt idx="15">
                  <c:v>0.00459776296109693</c:v>
                </c:pt>
                <c:pt idx="16">
                  <c:v>0.00299051971943485</c:v>
                </c:pt>
                <c:pt idx="17">
                  <c:v>0.00169667892456375</c:v>
                </c:pt>
                <c:pt idx="18">
                  <c:v>0.00258020420941495</c:v>
                </c:pt>
                <c:pt idx="19">
                  <c:v>0.000534645498681367</c:v>
                </c:pt>
                <c:pt idx="20">
                  <c:v>0.00425355796764246</c:v>
                </c:pt>
                <c:pt idx="21">
                  <c:v>0.00654520616807802</c:v>
                </c:pt>
                <c:pt idx="22">
                  <c:v>8.65899406528007e-5</c:v>
                </c:pt>
                <c:pt idx="23">
                  <c:v>0.0493081870978321</c:v>
                </c:pt>
                <c:pt idx="24">
                  <c:v>0.0727588877917425</c:v>
                </c:pt>
                <c:pt idx="25">
                  <c:v>0.229060952601335</c:v>
                </c:pt>
                <c:pt idx="26">
                  <c:v>0.711336923965818</c:v>
                </c:pt>
                <c:pt idx="27">
                  <c:v>0.0314785247014575</c:v>
                </c:pt>
                <c:pt idx="28">
                  <c:v>0.267638696799362</c:v>
                </c:pt>
                <c:pt idx="29">
                  <c:v>1</c:v>
                </c:pt>
                <c:pt idx="30">
                  <c:v>1</c:v>
                </c:pt>
                <c:pt idx="31">
                  <c:v>0.0470994625849742</c:v>
                </c:pt>
                <c:pt idx="32">
                  <c:v>1</c:v>
                </c:pt>
                <c:pt idx="33">
                  <c:v>0.0494318264664453</c:v>
                </c:pt>
                <c:pt idx="34">
                  <c:v>1</c:v>
                </c:pt>
                <c:pt idx="35">
                  <c:v>1</c:v>
                </c:pt>
                <c:pt idx="36">
                  <c:v>1</c:v>
                </c:pt>
                <c:pt idx="37">
                  <c:v>0.735295534580474</c:v>
                </c:pt>
                <c:pt idx="38">
                  <c:v>0.527188051647193</c:v>
                </c:pt>
                <c:pt idx="39">
                  <c:v>0.272009792195812</c:v>
                </c:pt>
                <c:pt idx="40">
                  <c:v>0.255011572994171</c:v>
                </c:pt>
                <c:pt idx="41">
                  <c:v>0.152494326995818</c:v>
                </c:pt>
                <c:pt idx="42">
                  <c:v>0.0380156132338727</c:v>
                </c:pt>
                <c:pt idx="43">
                  <c:v>0.128119566015976</c:v>
                </c:pt>
                <c:pt idx="44">
                  <c:v>0.0685694870709509</c:v>
                </c:pt>
                <c:pt idx="45">
                  <c:v>0.0524462846464355</c:v>
                </c:pt>
                <c:pt idx="46">
                  <c:v>0.0401701267560464</c:v>
                </c:pt>
                <c:pt idx="47">
                  <c:v>0.0309027525184771</c:v>
                </c:pt>
                <c:pt idx="48">
                  <c:v>0.0256625330355387</c:v>
                </c:pt>
                <c:pt idx="49">
                  <c:v>0.0225261538185276</c:v>
                </c:pt>
                <c:pt idx="50">
                  <c:v>0.0208337683934898</c:v>
                </c:pt>
                <c:pt idx="51">
                  <c:v>0.0198465448023762</c:v>
                </c:pt>
                <c:pt idx="52">
                  <c:v>0.0191080307716373</c:v>
                </c:pt>
              </c:numCache>
            </c:numRef>
          </c:val>
          <c:smooth val="1"/>
        </c:ser>
        <c:dLbls>
          <c:showLegendKey val="0"/>
          <c:showVal val="0"/>
          <c:showCatName val="0"/>
          <c:showSerName val="0"/>
          <c:showPercent val="0"/>
          <c:showBubbleSize val="0"/>
        </c:dLbls>
        <c:marker val="0"/>
        <c:smooth val="1"/>
        <c:axId val="286333707"/>
        <c:axId val="85969141"/>
      </c:lineChart>
      <c:catAx>
        <c:axId val="28633370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5969141"/>
        <c:crosses val="autoZero"/>
        <c:auto val="1"/>
        <c:lblAlgn val="ctr"/>
        <c:lblOffset val="100"/>
        <c:noMultiLvlLbl val="0"/>
      </c:catAx>
      <c:valAx>
        <c:axId val="85969141"/>
        <c:scaling>
          <c:orientation val="minMax"/>
          <c:max val="1"/>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8633370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1eb79459-abbd-4199-868c-5ec419a87937}"/>
      </c:ext>
    </c:extLst>
  </c:chart>
  <c:spPr>
    <a:gradFill>
      <a:gsLst>
        <a:gs pos="0">
          <a:srgbClr val="FECF40"/>
        </a:gs>
        <a:gs pos="100000">
          <a:schemeClr val="accent5">
            <a:lumMod val="60000"/>
            <a:lumOff val="40000"/>
          </a:schemeClr>
        </a:gs>
      </a:gsLst>
      <a:lin ang="180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PET VS Rainfall 2100</a:t>
            </a:r>
          </a:p>
        </c:rich>
      </c:tx>
      <c:layout/>
      <c:overlay val="0"/>
      <c:spPr>
        <a:noFill/>
        <a:ln>
          <a:noFill/>
        </a:ln>
        <a:effectLst/>
      </c:spPr>
    </c:title>
    <c:autoTitleDeleted val="0"/>
    <c:plotArea>
      <c:layout/>
      <c:lineChart>
        <c:grouping val="standard"/>
        <c:varyColors val="0"/>
        <c:ser>
          <c:idx val="0"/>
          <c:order val="0"/>
          <c:tx>
            <c:strRef>
              <c:f>[Anand_2100.xlsx]Weekly!$Z$1</c:f>
              <c:strCache>
                <c:ptCount val="1"/>
                <c:pt idx="0">
                  <c:v>PET</c:v>
                </c:pt>
              </c:strCache>
            </c:strRef>
          </c:tx>
          <c:spPr>
            <a:ln w="28575" cap="rnd">
              <a:gradFill>
                <a:gsLst>
                  <a:gs pos="100000">
                    <a:schemeClr val="accent1"/>
                  </a:gs>
                  <a:gs pos="0">
                    <a:schemeClr val="accent1">
                      <a:hueOff val="-1670000"/>
                    </a:schemeClr>
                  </a:gs>
                </a:gsLst>
                <a:lin ang="0" scaled="0"/>
              </a:gradFill>
              <a:round/>
            </a:ln>
            <a:effectLst/>
          </c:spPr>
          <c:marker>
            <c:symbol val="none"/>
          </c:marker>
          <c:dLbls>
            <c:delete val="1"/>
          </c:dLbls>
          <c:val>
            <c:numRef>
              <c:f>[Anand_2100.xlsx]Weekly!$Z$2:$Z$54</c:f>
              <c:numCache>
                <c:formatCode>General</c:formatCode>
                <c:ptCount val="53"/>
                <c:pt idx="0">
                  <c:v>20.0522887033012</c:v>
                </c:pt>
                <c:pt idx="1">
                  <c:v>25.3409469985611</c:v>
                </c:pt>
                <c:pt idx="2">
                  <c:v>9.57930973977856</c:v>
                </c:pt>
                <c:pt idx="3">
                  <c:v>5.88219586784753</c:v>
                </c:pt>
                <c:pt idx="4">
                  <c:v>9.21874349391553</c:v>
                </c:pt>
                <c:pt idx="5">
                  <c:v>10.8806943243934</c:v>
                </c:pt>
                <c:pt idx="6">
                  <c:v>14.5635364036691</c:v>
                </c:pt>
                <c:pt idx="7">
                  <c:v>15.1499770877461</c:v>
                </c:pt>
                <c:pt idx="8">
                  <c:v>10.8650193992175</c:v>
                </c:pt>
                <c:pt idx="9">
                  <c:v>25.7496630856331</c:v>
                </c:pt>
                <c:pt idx="10">
                  <c:v>29.97364428687</c:v>
                </c:pt>
                <c:pt idx="11">
                  <c:v>67.8342334167808</c:v>
                </c:pt>
                <c:pt idx="12">
                  <c:v>63.1506697976691</c:v>
                </c:pt>
                <c:pt idx="13">
                  <c:v>54.8438543884711</c:v>
                </c:pt>
                <c:pt idx="14">
                  <c:v>51.1600982552916</c:v>
                </c:pt>
                <c:pt idx="15">
                  <c:v>80.5223777051705</c:v>
                </c:pt>
                <c:pt idx="16">
                  <c:v>92.3781463046867</c:v>
                </c:pt>
                <c:pt idx="17">
                  <c:v>138.77458233897</c:v>
                </c:pt>
                <c:pt idx="18">
                  <c:v>87.8456647886618</c:v>
                </c:pt>
                <c:pt idx="19">
                  <c:v>149.341425735464</c:v>
                </c:pt>
                <c:pt idx="20">
                  <c:v>141.896706012445</c:v>
                </c:pt>
                <c:pt idx="21">
                  <c:v>100.238273037122</c:v>
                </c:pt>
                <c:pt idx="22">
                  <c:v>91.4015576728953</c:v>
                </c:pt>
                <c:pt idx="23">
                  <c:v>76.3735480789908</c:v>
                </c:pt>
                <c:pt idx="24">
                  <c:v>74.454495083481</c:v>
                </c:pt>
                <c:pt idx="25">
                  <c:v>77.7009714698694</c:v>
                </c:pt>
                <c:pt idx="26">
                  <c:v>60.294331580822</c:v>
                </c:pt>
                <c:pt idx="27">
                  <c:v>64.7669898994365</c:v>
                </c:pt>
                <c:pt idx="28">
                  <c:v>63.4785152914526</c:v>
                </c:pt>
                <c:pt idx="29">
                  <c:v>51.0962573114829</c:v>
                </c:pt>
                <c:pt idx="30">
                  <c:v>41.2175151778019</c:v>
                </c:pt>
                <c:pt idx="31">
                  <c:v>48.465742618254</c:v>
                </c:pt>
                <c:pt idx="32">
                  <c:v>45.1702135306042</c:v>
                </c:pt>
                <c:pt idx="33">
                  <c:v>59.0379503533274</c:v>
                </c:pt>
                <c:pt idx="34">
                  <c:v>52.3552194163339</c:v>
                </c:pt>
                <c:pt idx="35">
                  <c:v>46.2347811983497</c:v>
                </c:pt>
                <c:pt idx="36">
                  <c:v>42.916925575268</c:v>
                </c:pt>
                <c:pt idx="37">
                  <c:v>90.5974075023272</c:v>
                </c:pt>
                <c:pt idx="38">
                  <c:v>85.5276450270691</c:v>
                </c:pt>
                <c:pt idx="39">
                  <c:v>56.1279443174781</c:v>
                </c:pt>
                <c:pt idx="40">
                  <c:v>102.194681221661</c:v>
                </c:pt>
                <c:pt idx="41">
                  <c:v>97.0406088054886</c:v>
                </c:pt>
                <c:pt idx="42">
                  <c:v>55.9178422798304</c:v>
                </c:pt>
                <c:pt idx="43">
                  <c:v>41.5913168330873</c:v>
                </c:pt>
                <c:pt idx="44">
                  <c:v>62.8950518439983</c:v>
                </c:pt>
                <c:pt idx="45">
                  <c:v>43.4682964231452</c:v>
                </c:pt>
                <c:pt idx="46">
                  <c:v>64.1228408279122</c:v>
                </c:pt>
                <c:pt idx="47">
                  <c:v>39.734363420026</c:v>
                </c:pt>
                <c:pt idx="48">
                  <c:v>34.4270059879513</c:v>
                </c:pt>
                <c:pt idx="49">
                  <c:v>17.3466621037413</c:v>
                </c:pt>
                <c:pt idx="50">
                  <c:v>13.8486250890546</c:v>
                </c:pt>
                <c:pt idx="51">
                  <c:v>5.50217162543667</c:v>
                </c:pt>
                <c:pt idx="52">
                  <c:v>9.69284821501049</c:v>
                </c:pt>
              </c:numCache>
            </c:numRef>
          </c:val>
          <c:smooth val="1"/>
        </c:ser>
        <c:ser>
          <c:idx val="1"/>
          <c:order val="1"/>
          <c:tx>
            <c:strRef>
              <c:f>[Anand_2100.xlsx]Weekly!$AA$1</c:f>
              <c:strCache>
                <c:ptCount val="1"/>
                <c:pt idx="0">
                  <c:v>0.5 PET</c:v>
                </c:pt>
              </c:strCache>
            </c:strRef>
          </c:tx>
          <c:spPr>
            <a:ln w="28575" cap="rnd">
              <a:gradFill>
                <a:gsLst>
                  <a:gs pos="100000">
                    <a:schemeClr val="accent2"/>
                  </a:gs>
                  <a:gs pos="0">
                    <a:schemeClr val="accent2">
                      <a:hueOff val="-1670000"/>
                    </a:schemeClr>
                  </a:gs>
                </a:gsLst>
                <a:lin ang="0" scaled="0"/>
              </a:gradFill>
              <a:round/>
            </a:ln>
            <a:effectLst/>
          </c:spPr>
          <c:marker>
            <c:symbol val="none"/>
          </c:marker>
          <c:dLbls>
            <c:delete val="1"/>
          </c:dLbls>
          <c:val>
            <c:numRef>
              <c:f>[Anand_2100.xlsx]Weekly!$AA$2:$AA$54</c:f>
              <c:numCache>
                <c:formatCode>General</c:formatCode>
                <c:ptCount val="53"/>
                <c:pt idx="0">
                  <c:v>10.0261443516506</c:v>
                </c:pt>
                <c:pt idx="1">
                  <c:v>12.6704734992805</c:v>
                </c:pt>
                <c:pt idx="2">
                  <c:v>4.78965486988928</c:v>
                </c:pt>
                <c:pt idx="3">
                  <c:v>2.94109793392376</c:v>
                </c:pt>
                <c:pt idx="4">
                  <c:v>4.60937174695777</c:v>
                </c:pt>
                <c:pt idx="5">
                  <c:v>5.44034716219669</c:v>
                </c:pt>
                <c:pt idx="6">
                  <c:v>7.28176820183457</c:v>
                </c:pt>
                <c:pt idx="7">
                  <c:v>7.57498854387304</c:v>
                </c:pt>
                <c:pt idx="8">
                  <c:v>5.43250969960877</c:v>
                </c:pt>
                <c:pt idx="9">
                  <c:v>12.8748315428166</c:v>
                </c:pt>
                <c:pt idx="10">
                  <c:v>14.986822143435</c:v>
                </c:pt>
                <c:pt idx="11">
                  <c:v>33.9171167083904</c:v>
                </c:pt>
                <c:pt idx="12">
                  <c:v>31.5753348988346</c:v>
                </c:pt>
                <c:pt idx="13">
                  <c:v>27.4219271942356</c:v>
                </c:pt>
                <c:pt idx="14">
                  <c:v>25.5800491276458</c:v>
                </c:pt>
                <c:pt idx="15">
                  <c:v>40.2611888525852</c:v>
                </c:pt>
                <c:pt idx="16">
                  <c:v>46.1890731523434</c:v>
                </c:pt>
                <c:pt idx="17">
                  <c:v>69.3872911694851</c:v>
                </c:pt>
                <c:pt idx="18">
                  <c:v>43.9228323943309</c:v>
                </c:pt>
                <c:pt idx="19">
                  <c:v>74.6707128677322</c:v>
                </c:pt>
                <c:pt idx="20">
                  <c:v>70.9483530062226</c:v>
                </c:pt>
                <c:pt idx="21">
                  <c:v>50.1191365185609</c:v>
                </c:pt>
                <c:pt idx="22">
                  <c:v>45.7007788364477</c:v>
                </c:pt>
                <c:pt idx="23">
                  <c:v>38.1867740394954</c:v>
                </c:pt>
                <c:pt idx="24">
                  <c:v>37.2272475417405</c:v>
                </c:pt>
                <c:pt idx="25">
                  <c:v>38.8504857349347</c:v>
                </c:pt>
                <c:pt idx="26">
                  <c:v>30.147165790411</c:v>
                </c:pt>
                <c:pt idx="27">
                  <c:v>32.3834949497182</c:v>
                </c:pt>
                <c:pt idx="28">
                  <c:v>31.7392576457263</c:v>
                </c:pt>
                <c:pt idx="29">
                  <c:v>25.5481286557415</c:v>
                </c:pt>
                <c:pt idx="30">
                  <c:v>20.6087575889009</c:v>
                </c:pt>
                <c:pt idx="31">
                  <c:v>24.232871309127</c:v>
                </c:pt>
                <c:pt idx="32">
                  <c:v>22.5851067653021</c:v>
                </c:pt>
                <c:pt idx="33">
                  <c:v>29.5189751766637</c:v>
                </c:pt>
                <c:pt idx="34">
                  <c:v>26.1776097081669</c:v>
                </c:pt>
                <c:pt idx="35">
                  <c:v>23.1173905991748</c:v>
                </c:pt>
                <c:pt idx="36">
                  <c:v>21.458462787634</c:v>
                </c:pt>
                <c:pt idx="37">
                  <c:v>45.2987037511636</c:v>
                </c:pt>
                <c:pt idx="38">
                  <c:v>42.7638225135346</c:v>
                </c:pt>
                <c:pt idx="39">
                  <c:v>28.0639721587391</c:v>
                </c:pt>
                <c:pt idx="40">
                  <c:v>51.0973406108304</c:v>
                </c:pt>
                <c:pt idx="41">
                  <c:v>48.5203044027443</c:v>
                </c:pt>
                <c:pt idx="42">
                  <c:v>27.9589211399152</c:v>
                </c:pt>
                <c:pt idx="43">
                  <c:v>20.7956584165436</c:v>
                </c:pt>
                <c:pt idx="44">
                  <c:v>31.4475259219991</c:v>
                </c:pt>
                <c:pt idx="45">
                  <c:v>21.7341482115726</c:v>
                </c:pt>
                <c:pt idx="46">
                  <c:v>32.0614204139561</c:v>
                </c:pt>
                <c:pt idx="47">
                  <c:v>19.867181710013</c:v>
                </c:pt>
                <c:pt idx="48">
                  <c:v>17.2135029939757</c:v>
                </c:pt>
                <c:pt idx="49">
                  <c:v>8.67333105187066</c:v>
                </c:pt>
                <c:pt idx="50">
                  <c:v>6.92431254452732</c:v>
                </c:pt>
                <c:pt idx="51">
                  <c:v>2.75108581271833</c:v>
                </c:pt>
                <c:pt idx="52">
                  <c:v>4.84642410750524</c:v>
                </c:pt>
              </c:numCache>
            </c:numRef>
          </c:val>
          <c:smooth val="1"/>
        </c:ser>
        <c:ser>
          <c:idx val="2"/>
          <c:order val="2"/>
          <c:tx>
            <c:strRef>
              <c:f>[Anand_2100.xlsx]Weekly!$AB$1</c:f>
              <c:strCache>
                <c:ptCount val="1"/>
                <c:pt idx="0">
                  <c:v>Rainfall</c:v>
                </c:pt>
              </c:strCache>
            </c:strRef>
          </c:tx>
          <c:spPr>
            <a:ln w="28575" cap="rnd">
              <a:gradFill>
                <a:gsLst>
                  <a:gs pos="100000">
                    <a:srgbClr val="00B0F0"/>
                  </a:gs>
                  <a:gs pos="0">
                    <a:schemeClr val="accent3">
                      <a:hueOff val="-1670000"/>
                    </a:schemeClr>
                  </a:gs>
                </a:gsLst>
                <a:lin ang="0" scaled="0"/>
              </a:gradFill>
              <a:round/>
            </a:ln>
            <a:effectLst/>
          </c:spPr>
          <c:marker>
            <c:symbol val="none"/>
          </c:marker>
          <c:dLbls>
            <c:delete val="1"/>
          </c:dLbls>
          <c:val>
            <c:numRef>
              <c:f>[Anand_2100.xlsx]Weekly!$AB$2:$AB$54</c:f>
              <c:numCache>
                <c:formatCode>General</c:formatCode>
                <c:ptCount val="5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0.31</c:v>
                </c:pt>
                <c:pt idx="19">
                  <c:v>0</c:v>
                </c:pt>
                <c:pt idx="20">
                  <c:v>0.64</c:v>
                </c:pt>
                <c:pt idx="21">
                  <c:v>0.67</c:v>
                </c:pt>
                <c:pt idx="22">
                  <c:v>0</c:v>
                </c:pt>
                <c:pt idx="23">
                  <c:v>3.77</c:v>
                </c:pt>
                <c:pt idx="24">
                  <c:v>5.42</c:v>
                </c:pt>
                <c:pt idx="25">
                  <c:v>17.8</c:v>
                </c:pt>
                <c:pt idx="26">
                  <c:v>42.89</c:v>
                </c:pt>
                <c:pt idx="27">
                  <c:v>2.04</c:v>
                </c:pt>
                <c:pt idx="28">
                  <c:v>16.99</c:v>
                </c:pt>
                <c:pt idx="29">
                  <c:v>137.54</c:v>
                </c:pt>
                <c:pt idx="30">
                  <c:v>329.59</c:v>
                </c:pt>
                <c:pt idx="31">
                  <c:v>22.27</c:v>
                </c:pt>
                <c:pt idx="32">
                  <c:v>111.16</c:v>
                </c:pt>
                <c:pt idx="33">
                  <c:v>26.83</c:v>
                </c:pt>
                <c:pt idx="34">
                  <c:v>70.49</c:v>
                </c:pt>
                <c:pt idx="35">
                  <c:v>64.24</c:v>
                </c:pt>
                <c:pt idx="36">
                  <c:v>61</c:v>
                </c:pt>
                <c:pt idx="37">
                  <c:v>3.8</c:v>
                </c:pt>
                <c:pt idx="38">
                  <c:v>0</c:v>
                </c:pt>
                <c:pt idx="39">
                  <c:v>4.09</c:v>
                </c:pt>
                <c:pt idx="40">
                  <c:v>0</c:v>
                </c:pt>
                <c:pt idx="41">
                  <c:v>0.2</c:v>
                </c:pt>
                <c:pt idx="42">
                  <c:v>7.32</c:v>
                </c:pt>
                <c:pt idx="43">
                  <c:v>8.23</c:v>
                </c:pt>
                <c:pt idx="44">
                  <c:v>0</c:v>
                </c:pt>
                <c:pt idx="45">
                  <c:v>0</c:v>
                </c:pt>
                <c:pt idx="46">
                  <c:v>0</c:v>
                </c:pt>
                <c:pt idx="47">
                  <c:v>0</c:v>
                </c:pt>
                <c:pt idx="48">
                  <c:v>0</c:v>
                </c:pt>
                <c:pt idx="49">
                  <c:v>0</c:v>
                </c:pt>
                <c:pt idx="50">
                  <c:v>0</c:v>
                </c:pt>
                <c:pt idx="51">
                  <c:v>0</c:v>
                </c:pt>
                <c:pt idx="52">
                  <c:v>0</c:v>
                </c:pt>
              </c:numCache>
            </c:numRef>
          </c:val>
          <c:smooth val="1"/>
        </c:ser>
        <c:dLbls>
          <c:showLegendKey val="0"/>
          <c:showVal val="0"/>
          <c:showCatName val="0"/>
          <c:showSerName val="0"/>
          <c:showPercent val="0"/>
          <c:showBubbleSize val="0"/>
        </c:dLbls>
        <c:marker val="0"/>
        <c:smooth val="1"/>
        <c:axId val="410542108"/>
        <c:axId val="695571048"/>
      </c:lineChart>
      <c:catAx>
        <c:axId val="4105421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95571048"/>
        <c:crosses val="autoZero"/>
        <c:auto val="1"/>
        <c:lblAlgn val="ctr"/>
        <c:lblOffset val="100"/>
        <c:noMultiLvlLbl val="0"/>
      </c:catAx>
      <c:valAx>
        <c:axId val="695571048"/>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1054210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3679dff8-7512-4209-9a0e-4eb60b2eaffc}"/>
      </c:ext>
    </c:extLst>
  </c:chart>
  <c:spPr>
    <a:gradFill>
      <a:gsLst>
        <a:gs pos="0">
          <a:srgbClr val="FECF40"/>
        </a:gs>
        <a:gs pos="100000">
          <a:schemeClr val="accent5">
            <a:lumMod val="60000"/>
            <a:lumOff val="40000"/>
          </a:schemeClr>
        </a:gs>
      </a:gsLst>
      <a:lin ang="180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LGP variability for Anand Dist Based on MAI</a:t>
            </a:r>
          </a:p>
        </c:rich>
      </c:tx>
      <c:layout/>
      <c:overlay val="0"/>
      <c:spPr>
        <a:noFill/>
        <a:ln>
          <a:noFill/>
        </a:ln>
        <a:effectLst/>
      </c:spPr>
    </c:title>
    <c:autoTitleDeleted val="0"/>
    <c:plotArea>
      <c:layout/>
      <c:lineChart>
        <c:grouping val="standard"/>
        <c:varyColors val="0"/>
        <c:ser>
          <c:idx val="0"/>
          <c:order val="0"/>
          <c:tx>
            <c:strRef>
              <c:f>'[Anand All  Year MAI.xlsx]MAI'!$AO$4</c:f>
              <c:strCache>
                <c:ptCount val="1"/>
                <c:pt idx="0">
                  <c:v>LGP (Weeks)</c:v>
                </c:pt>
              </c:strCache>
            </c:strRef>
          </c:tx>
          <c:spPr>
            <a:ln w="28575" cap="rnd">
              <a:solidFill>
                <a:schemeClr val="accent5"/>
              </a:solidFill>
              <a:round/>
            </a:ln>
            <a:effectLst/>
          </c:spPr>
          <c:marker>
            <c:symbol val="none"/>
          </c:marker>
          <c:dLbls>
            <c:delete val="1"/>
          </c:dLbls>
          <c:trendline>
            <c:spPr>
              <a:ln w="19050" cap="rnd">
                <a:solidFill>
                  <a:schemeClr val="accent4">
                    <a:lumMod val="75000"/>
                  </a:schemeClr>
                </a:solidFill>
                <a:prstDash val="sysDot"/>
              </a:ln>
              <a:effectLst/>
            </c:spPr>
            <c:trendlineType val="linear"/>
            <c:dispRSqr val="0"/>
            <c:dispEq val="0"/>
          </c:trendline>
          <c:val>
            <c:numRef>
              <c:f>'[Anand All  Year MAI.xlsx]MAI'!$AO$5:$AO$13</c:f>
              <c:numCache>
                <c:formatCode>General</c:formatCode>
                <c:ptCount val="9"/>
                <c:pt idx="0">
                  <c:v>15</c:v>
                </c:pt>
                <c:pt idx="1">
                  <c:v>12</c:v>
                </c:pt>
                <c:pt idx="2">
                  <c:v>9</c:v>
                </c:pt>
                <c:pt idx="3">
                  <c:v>12</c:v>
                </c:pt>
                <c:pt idx="4">
                  <c:v>16</c:v>
                </c:pt>
                <c:pt idx="5">
                  <c:v>8</c:v>
                </c:pt>
                <c:pt idx="6">
                  <c:v>11</c:v>
                </c:pt>
                <c:pt idx="7">
                  <c:v>18</c:v>
                </c:pt>
                <c:pt idx="8">
                  <c:v>8</c:v>
                </c:pt>
              </c:numCache>
            </c:numRef>
          </c:val>
          <c:smooth val="0"/>
        </c:ser>
        <c:dLbls>
          <c:showLegendKey val="0"/>
          <c:showVal val="0"/>
          <c:showCatName val="0"/>
          <c:showSerName val="0"/>
          <c:showPercent val="0"/>
          <c:showBubbleSize val="0"/>
        </c:dLbls>
        <c:marker val="0"/>
        <c:smooth val="0"/>
        <c:axId val="410852126"/>
        <c:axId val="193387040"/>
      </c:lineChart>
      <c:dateAx>
        <c:axId val="410852126"/>
        <c:scaling>
          <c:orientation val="minMax"/>
        </c:scaling>
        <c:delete val="0"/>
        <c:axPos val="b"/>
        <c:title>
          <c:tx>
            <c:rich>
              <a:bodyPr rot="0" spcFirstLastPara="0" vertOverflow="ellipsis" vert="horz" wrap="square" anchor="ctr" anchorCtr="1" forceAA="0"/>
              <a:lstStyle/>
              <a:p>
                <a:pPr defTabSz="914400">
                  <a:defRPr lang="en-US" sz="1000" b="0" i="0" u="none" strike="noStrike" kern="1200" baseline="0">
                    <a:solidFill>
                      <a:schemeClr val="tx1">
                        <a:lumMod val="65000"/>
                        <a:lumOff val="35000"/>
                      </a:schemeClr>
                    </a:solidFill>
                    <a:latin typeface="+mn-lt"/>
                    <a:ea typeface="+mn-ea"/>
                    <a:cs typeface="+mn-cs"/>
                  </a:defRPr>
                </a:pPr>
                <a:r>
                  <a:t>YEARS</a:t>
                </a:r>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 spcFirstLastPara="0" vertOverflow="ellipsis" vert="horz" wrap="square" anchor="ctr" anchorCtr="1" forceAA="0"/>
          <a:lstStyle/>
          <a:p>
            <a:pPr>
              <a:defRPr lang="en-US" sz="900" b="0" i="0" u="none" strike="noStrike" kern="1200" baseline="0">
                <a:solidFill>
                  <a:schemeClr val="tx1">
                    <a:lumMod val="65000"/>
                    <a:lumOff val="35000"/>
                  </a:schemeClr>
                </a:solidFill>
                <a:latin typeface="+mn-lt"/>
                <a:ea typeface="+mn-ea"/>
                <a:cs typeface="+mn-cs"/>
              </a:defRPr>
            </a:pPr>
          </a:p>
        </c:txPr>
        <c:crossAx val="193387040"/>
        <c:crosses val="autoZero"/>
        <c:auto val="0"/>
        <c:lblAlgn val="ctr"/>
        <c:lblOffset val="100"/>
        <c:baseTimeUnit val="days"/>
      </c:dateAx>
      <c:valAx>
        <c:axId val="193387040"/>
        <c:scaling>
          <c:orientation val="minMax"/>
        </c:scaling>
        <c:delete val="0"/>
        <c:axPos val="l"/>
        <c:majorGridlines>
          <c:spPr>
            <a:ln w="9525" cap="flat" cmpd="sng" algn="ctr">
              <a:solidFill>
                <a:schemeClr val="accent1"/>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LGP (WEEKS)</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10852126"/>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8f6343e6-7ce4-4ab2-b25a-13e017fc11ab}"/>
      </c:ext>
    </c:extLst>
  </c:chart>
  <c:spPr>
    <a:gradFill>
      <a:gsLst>
        <a:gs pos="0">
          <a:schemeClr val="accent3">
            <a:lumMod val="60000"/>
            <a:lumOff val="40000"/>
          </a:schemeClr>
        </a:gs>
        <a:gs pos="100000">
          <a:schemeClr val="accent5">
            <a:lumMod val="60000"/>
            <a:lumOff val="40000"/>
          </a:schemeClr>
        </a:gs>
      </a:gsLst>
      <a:lin ang="1800000" scaled="0"/>
    </a:gradFill>
    <a:ln w="9525" cap="flat" cmpd="sng" algn="ctr">
      <a:solidFill>
        <a:schemeClr val="accent1">
          <a:lumMod val="90000"/>
        </a:schemeClr>
      </a:solidFill>
      <a:round/>
    </a:ln>
    <a:effectLst/>
  </c:spPr>
  <c:txPr>
    <a:bodyPr/>
    <a:lstStyle/>
    <a:p>
      <a:pPr>
        <a:defRPr lang="en-US"/>
      </a:pPr>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LGP variability for Anand Dist Based on PET</a:t>
            </a:r>
          </a:p>
        </c:rich>
      </c:tx>
      <c:layout/>
      <c:overlay val="0"/>
      <c:spPr>
        <a:noFill/>
        <a:ln>
          <a:noFill/>
        </a:ln>
        <a:effectLst/>
      </c:spPr>
    </c:title>
    <c:autoTitleDeleted val="0"/>
    <c:plotArea>
      <c:layout/>
      <c:lineChart>
        <c:grouping val="standard"/>
        <c:varyColors val="0"/>
        <c:ser>
          <c:idx val="0"/>
          <c:order val="0"/>
          <c:tx>
            <c:strRef>
              <c:f>'[Anand All  Year MAI.xlsx]PET VS Rainfall'!$B$20</c:f>
              <c:strCache>
                <c:ptCount val="1"/>
                <c:pt idx="0">
                  <c:v>LGP (Weeks)</c:v>
                </c:pt>
              </c:strCache>
            </c:strRef>
          </c:tx>
          <c:spPr>
            <a:ln w="28575" cap="rnd">
              <a:solidFill>
                <a:schemeClr val="accent5">
                  <a:lumMod val="75000"/>
                </a:schemeClr>
              </a:solidFill>
              <a:round/>
            </a:ln>
            <a:effectLst/>
          </c:spPr>
          <c:marker>
            <c:symbol val="none"/>
          </c:marker>
          <c:dLbls>
            <c:delete val="1"/>
          </c:dLbls>
          <c:trendline>
            <c:spPr>
              <a:ln w="19050" cap="rnd">
                <a:solidFill>
                  <a:schemeClr val="accent4">
                    <a:lumMod val="75000"/>
                  </a:schemeClr>
                </a:solidFill>
                <a:prstDash val="sysDot"/>
              </a:ln>
              <a:effectLst/>
            </c:spPr>
            <c:trendlineType val="linear"/>
            <c:dispRSqr val="0"/>
            <c:dispEq val="0"/>
          </c:trendline>
          <c:val>
            <c:numRef>
              <c:f>'[Anand All  Year MAI.xlsx]PET VS Rainfall'!$B$21:$B$29</c:f>
              <c:numCache>
                <c:formatCode>General</c:formatCode>
                <c:ptCount val="9"/>
                <c:pt idx="0">
                  <c:v>11</c:v>
                </c:pt>
                <c:pt idx="1">
                  <c:v>12</c:v>
                </c:pt>
                <c:pt idx="2">
                  <c:v>6</c:v>
                </c:pt>
                <c:pt idx="3">
                  <c:v>14</c:v>
                </c:pt>
                <c:pt idx="4">
                  <c:v>12</c:v>
                </c:pt>
                <c:pt idx="5">
                  <c:v>5</c:v>
                </c:pt>
                <c:pt idx="6">
                  <c:v>9</c:v>
                </c:pt>
                <c:pt idx="7">
                  <c:v>12</c:v>
                </c:pt>
                <c:pt idx="8">
                  <c:v>11</c:v>
                </c:pt>
              </c:numCache>
            </c:numRef>
          </c:val>
          <c:smooth val="0"/>
        </c:ser>
        <c:dLbls>
          <c:showLegendKey val="0"/>
          <c:showVal val="0"/>
          <c:showCatName val="0"/>
          <c:showSerName val="0"/>
          <c:showPercent val="0"/>
          <c:showBubbleSize val="0"/>
        </c:dLbls>
        <c:marker val="0"/>
        <c:smooth val="0"/>
        <c:axId val="747819349"/>
        <c:axId val="507412250"/>
      </c:lineChart>
      <c:catAx>
        <c:axId val="747819349"/>
        <c:scaling>
          <c:orientation val="minMax"/>
        </c:scaling>
        <c:delete val="0"/>
        <c:axPos val="b"/>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Years</a:t>
                </a:r>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07412250"/>
        <c:crosses val="autoZero"/>
        <c:auto val="1"/>
        <c:lblAlgn val="ctr"/>
        <c:lblOffset val="100"/>
        <c:noMultiLvlLbl val="0"/>
      </c:catAx>
      <c:valAx>
        <c:axId val="507412250"/>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LGP (WEEKS)</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4781934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7b0a49b6-a026-4b56-a54d-9caef1f5603f}"/>
      </c:ext>
    </c:extLst>
  </c:chart>
  <c:spPr>
    <a:solidFill>
      <a:schemeClr val="accent3">
        <a:lumMod val="60000"/>
        <a:lumOff val="40000"/>
      </a:schemeClr>
    </a:solidFill>
    <a:ln w="9525" cap="flat" cmpd="sng" algn="ctr">
      <a:gradFill>
        <a:gsLst>
          <a:gs pos="100000">
            <a:schemeClr val="accent5">
              <a:lumMod val="40000"/>
              <a:lumOff val="60000"/>
            </a:schemeClr>
          </a:gs>
          <a:gs pos="0">
            <a:schemeClr val="accent3"/>
          </a:gs>
        </a:gsLst>
        <a:lin ang="0" scaled="1"/>
      </a:gradFill>
      <a:round/>
    </a:ln>
    <a:effectLst/>
  </c:spPr>
  <c:txPr>
    <a:bodyPr/>
    <a:lstStyle/>
    <a:p>
      <a:pPr>
        <a:defRPr lang="en-US"/>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PET with</a:t>
            </a:r>
            <a:r>
              <a:rPr lang="en-IN" baseline="0"/>
              <a:t> Precipitation 2030</a:t>
            </a:r>
            <a:endParaRPr lang="en-IN"/>
          </a:p>
        </c:rich>
      </c:tx>
      <c:layout/>
      <c:overlay val="0"/>
      <c:spPr>
        <a:noFill/>
        <a:ln>
          <a:noFill/>
        </a:ln>
        <a:effectLst/>
      </c:spPr>
    </c:title>
    <c:autoTitleDeleted val="0"/>
    <c:plotArea>
      <c:layout/>
      <c:lineChart>
        <c:grouping val="standard"/>
        <c:varyColors val="0"/>
        <c:ser>
          <c:idx val="1"/>
          <c:order val="0"/>
          <c:tx>
            <c:strRef>
              <c:f>P</c:f>
              <c:strCache>
                <c:ptCount val="1"/>
                <c:pt idx="0">
                  <c:v>P</c:v>
                </c:pt>
              </c:strCache>
            </c:strRef>
          </c:tx>
          <c:spPr>
            <a:ln w="19050" cap="rnd">
              <a:solidFill>
                <a:schemeClr val="accent2"/>
              </a:solidFill>
              <a:round/>
            </a:ln>
            <a:effectLst/>
          </c:spPr>
          <c:marker>
            <c:symbol val="none"/>
          </c:marker>
          <c:dLbls>
            <c:delete val="1"/>
          </c:dLbls>
          <c:val>
            <c:numRef>
              <c:f>Sheet1!$H$56:$H$109</c:f>
              <c:numCache>
                <c:formatCode>General</c:formatCode>
                <c:ptCount val="54"/>
                <c:pt idx="0">
                  <c:v>1.34</c:v>
                </c:pt>
                <c:pt idx="1">
                  <c:v>0.878</c:v>
                </c:pt>
                <c:pt idx="2">
                  <c:v>0.5718</c:v>
                </c:pt>
                <c:pt idx="3">
                  <c:v>0.8716</c:v>
                </c:pt>
                <c:pt idx="4">
                  <c:v>11</c:v>
                </c:pt>
                <c:pt idx="5">
                  <c:v>12</c:v>
                </c:pt>
                <c:pt idx="6">
                  <c:v>0.267</c:v>
                </c:pt>
                <c:pt idx="7">
                  <c:v>0.26278</c:v>
                </c:pt>
                <c:pt idx="8">
                  <c:v>0.378</c:v>
                </c:pt>
                <c:pt idx="9">
                  <c:v>0.679</c:v>
                </c:pt>
                <c:pt idx="10">
                  <c:v>0.567</c:v>
                </c:pt>
                <c:pt idx="11">
                  <c:v>0.628</c:v>
                </c:pt>
                <c:pt idx="12">
                  <c:v>0.573</c:v>
                </c:pt>
                <c:pt idx="13">
                  <c:v>0.2627</c:v>
                </c:pt>
                <c:pt idx="14">
                  <c:v>0.99</c:v>
                </c:pt>
                <c:pt idx="15">
                  <c:v>0.368</c:v>
                </c:pt>
                <c:pt idx="16">
                  <c:v>0.578</c:v>
                </c:pt>
                <c:pt idx="17">
                  <c:v>17</c:v>
                </c:pt>
                <c:pt idx="18">
                  <c:v>0.765</c:v>
                </c:pt>
                <c:pt idx="19">
                  <c:v>0.568</c:v>
                </c:pt>
                <c:pt idx="20">
                  <c:v>0.234</c:v>
                </c:pt>
                <c:pt idx="21">
                  <c:v>2.32</c:v>
                </c:pt>
                <c:pt idx="22">
                  <c:v>1.67</c:v>
                </c:pt>
                <c:pt idx="23">
                  <c:v>2.85</c:v>
                </c:pt>
                <c:pt idx="24">
                  <c:v>26.42</c:v>
                </c:pt>
                <c:pt idx="25">
                  <c:v>3.3</c:v>
                </c:pt>
                <c:pt idx="26">
                  <c:v>6.92</c:v>
                </c:pt>
                <c:pt idx="27">
                  <c:v>48.7</c:v>
                </c:pt>
                <c:pt idx="28">
                  <c:v>44.89</c:v>
                </c:pt>
                <c:pt idx="29">
                  <c:v>56.8</c:v>
                </c:pt>
                <c:pt idx="30">
                  <c:v>89</c:v>
                </c:pt>
                <c:pt idx="31">
                  <c:v>76.4</c:v>
                </c:pt>
                <c:pt idx="32">
                  <c:v>21</c:v>
                </c:pt>
                <c:pt idx="33">
                  <c:v>45.7</c:v>
                </c:pt>
                <c:pt idx="34">
                  <c:v>56.8</c:v>
                </c:pt>
                <c:pt idx="35">
                  <c:v>27.02</c:v>
                </c:pt>
                <c:pt idx="36">
                  <c:v>56</c:v>
                </c:pt>
                <c:pt idx="37">
                  <c:v>41.16</c:v>
                </c:pt>
                <c:pt idx="38">
                  <c:v>0.768</c:v>
                </c:pt>
                <c:pt idx="39">
                  <c:v>0.27</c:v>
                </c:pt>
                <c:pt idx="40">
                  <c:v>0.54</c:v>
                </c:pt>
                <c:pt idx="41">
                  <c:v>0.578</c:v>
                </c:pt>
                <c:pt idx="42">
                  <c:v>0.3678</c:v>
                </c:pt>
                <c:pt idx="43">
                  <c:v>0.864</c:v>
                </c:pt>
                <c:pt idx="44">
                  <c:v>0.5468</c:v>
                </c:pt>
                <c:pt idx="45">
                  <c:v>0.776</c:v>
                </c:pt>
                <c:pt idx="46">
                  <c:v>0.5478</c:v>
                </c:pt>
                <c:pt idx="47">
                  <c:v>0.875</c:v>
                </c:pt>
                <c:pt idx="48">
                  <c:v>0.478</c:v>
                </c:pt>
                <c:pt idx="49">
                  <c:v>0.468</c:v>
                </c:pt>
                <c:pt idx="50">
                  <c:v>0.876</c:v>
                </c:pt>
                <c:pt idx="51">
                  <c:v>0.884</c:v>
                </c:pt>
                <c:pt idx="52">
                  <c:v>0.489</c:v>
                </c:pt>
                <c:pt idx="53">
                  <c:v>0.875</c:v>
                </c:pt>
              </c:numCache>
            </c:numRef>
          </c:val>
          <c:smooth val="0"/>
        </c:ser>
        <c:ser>
          <c:idx val="0"/>
          <c:order val="1"/>
          <c:tx>
            <c:strRef>
              <c:f>PET</c:f>
              <c:strCache>
                <c:ptCount val="1"/>
                <c:pt idx="0">
                  <c:v>PET</c:v>
                </c:pt>
              </c:strCache>
            </c:strRef>
          </c:tx>
          <c:spPr>
            <a:ln w="19050" cap="rnd">
              <a:solidFill>
                <a:schemeClr val="accent1">
                  <a:lumMod val="10000"/>
                </a:schemeClr>
              </a:solidFill>
              <a:round/>
            </a:ln>
            <a:effectLst/>
          </c:spPr>
          <c:marker>
            <c:symbol val="none"/>
          </c:marker>
          <c:dLbls>
            <c:delete val="1"/>
          </c:dLbls>
          <c:val>
            <c:numRef>
              <c:f>Sheet1!$F$56:$F$109</c:f>
              <c:numCache>
                <c:formatCode>General</c:formatCode>
                <c:ptCount val="54"/>
                <c:pt idx="0">
                  <c:v>12.9074110966192</c:v>
                </c:pt>
                <c:pt idx="1">
                  <c:v>12.3912166432975</c:v>
                </c:pt>
                <c:pt idx="2">
                  <c:v>12.5063920125216</c:v>
                </c:pt>
                <c:pt idx="3">
                  <c:v>12.2092427181171</c:v>
                </c:pt>
                <c:pt idx="4">
                  <c:v>12.8771707517638</c:v>
                </c:pt>
                <c:pt idx="5">
                  <c:v>11.6632656656522</c:v>
                </c:pt>
                <c:pt idx="6">
                  <c:v>10.9443458382377</c:v>
                </c:pt>
                <c:pt idx="7">
                  <c:v>11.0058282669196</c:v>
                </c:pt>
                <c:pt idx="8">
                  <c:v>11.3014616133567</c:v>
                </c:pt>
                <c:pt idx="9">
                  <c:v>11.9092279197063</c:v>
                </c:pt>
                <c:pt idx="10">
                  <c:v>12.668661745241</c:v>
                </c:pt>
                <c:pt idx="11">
                  <c:v>12.5969414444656</c:v>
                </c:pt>
                <c:pt idx="12">
                  <c:v>12.7769498458438</c:v>
                </c:pt>
                <c:pt idx="13">
                  <c:v>13.5474157851204</c:v>
                </c:pt>
                <c:pt idx="14">
                  <c:v>15.1930712466923</c:v>
                </c:pt>
                <c:pt idx="15">
                  <c:v>15.5623792117771</c:v>
                </c:pt>
                <c:pt idx="16">
                  <c:v>16.6215545547593</c:v>
                </c:pt>
                <c:pt idx="17">
                  <c:v>15.8864565568586</c:v>
                </c:pt>
                <c:pt idx="18">
                  <c:v>15.2304017478674</c:v>
                </c:pt>
                <c:pt idx="19">
                  <c:v>15.7631659183692</c:v>
                </c:pt>
                <c:pt idx="20">
                  <c:v>16.3242409819981</c:v>
                </c:pt>
                <c:pt idx="21">
                  <c:v>18.0266155879147</c:v>
                </c:pt>
                <c:pt idx="22">
                  <c:v>17.4553393857907</c:v>
                </c:pt>
                <c:pt idx="23">
                  <c:v>17.1070948795374</c:v>
                </c:pt>
                <c:pt idx="24">
                  <c:v>19.6529221062692</c:v>
                </c:pt>
                <c:pt idx="25">
                  <c:v>18.7814100161048</c:v>
                </c:pt>
                <c:pt idx="26">
                  <c:v>19.4390499062936</c:v>
                </c:pt>
                <c:pt idx="27">
                  <c:v>19.3705233539891</c:v>
                </c:pt>
                <c:pt idx="28">
                  <c:v>19.3606085856408</c:v>
                </c:pt>
                <c:pt idx="29">
                  <c:v>19.6631647527944</c:v>
                </c:pt>
                <c:pt idx="30">
                  <c:v>19.6369556901452</c:v>
                </c:pt>
                <c:pt idx="31">
                  <c:v>19.5754236509208</c:v>
                </c:pt>
                <c:pt idx="32">
                  <c:v>18.8932836584703</c:v>
                </c:pt>
                <c:pt idx="33">
                  <c:v>18.4517238532046</c:v>
                </c:pt>
                <c:pt idx="34">
                  <c:v>18.8456620367703</c:v>
                </c:pt>
                <c:pt idx="35">
                  <c:v>19.5841694661942</c:v>
                </c:pt>
                <c:pt idx="36">
                  <c:v>18.52941363714</c:v>
                </c:pt>
                <c:pt idx="37">
                  <c:v>18.198459105503</c:v>
                </c:pt>
                <c:pt idx="38">
                  <c:v>18.5347718533119</c:v>
                </c:pt>
                <c:pt idx="39">
                  <c:v>17.5994621604225</c:v>
                </c:pt>
                <c:pt idx="40">
                  <c:v>17.8328754502563</c:v>
                </c:pt>
                <c:pt idx="41">
                  <c:v>17.974444748473</c:v>
                </c:pt>
                <c:pt idx="42">
                  <c:v>17.9656065585892</c:v>
                </c:pt>
                <c:pt idx="43">
                  <c:v>17.8615224820074</c:v>
                </c:pt>
                <c:pt idx="44">
                  <c:v>15.7619495858039</c:v>
                </c:pt>
                <c:pt idx="45">
                  <c:v>16.0817851256799</c:v>
                </c:pt>
                <c:pt idx="46">
                  <c:v>16.8747813634332</c:v>
                </c:pt>
                <c:pt idx="47">
                  <c:v>17.3292992322834</c:v>
                </c:pt>
                <c:pt idx="48">
                  <c:v>16.8719514080756</c:v>
                </c:pt>
                <c:pt idx="49">
                  <c:v>16.4846870862843</c:v>
                </c:pt>
                <c:pt idx="50">
                  <c:v>16.7272305416968</c:v>
                </c:pt>
                <c:pt idx="51">
                  <c:v>16.6703532365879</c:v>
                </c:pt>
                <c:pt idx="52">
                  <c:v>16.5037169377412</c:v>
                </c:pt>
                <c:pt idx="53">
                  <c:v>15.9479192453178</c:v>
                </c:pt>
              </c:numCache>
            </c:numRef>
          </c:val>
          <c:smooth val="0"/>
        </c:ser>
        <c:ser>
          <c:idx val="2"/>
          <c:order val="2"/>
          <c:tx>
            <c:strRef>
              <c:f>Half PET</c:f>
              <c:strCache>
                <c:ptCount val="1"/>
                <c:pt idx="0">
                  <c:v>Half PET</c:v>
                </c:pt>
              </c:strCache>
            </c:strRef>
          </c:tx>
          <c:spPr>
            <a:ln w="19050" cap="sq">
              <a:solidFill>
                <a:srgbClr val="92D050"/>
              </a:solidFill>
              <a:prstDash val="sysDash"/>
              <a:round/>
            </a:ln>
            <a:effectLst/>
          </c:spPr>
          <c:marker>
            <c:symbol val="none"/>
          </c:marker>
          <c:dLbls>
            <c:delete val="1"/>
          </c:dLbls>
          <c:val>
            <c:numRef>
              <c:f>Sheet1!$G$56:$G$108</c:f>
              <c:numCache>
                <c:formatCode>General</c:formatCode>
                <c:ptCount val="53"/>
                <c:pt idx="0">
                  <c:v>6.4537055483096</c:v>
                </c:pt>
                <c:pt idx="1">
                  <c:v>6.19560832164875</c:v>
                </c:pt>
                <c:pt idx="2">
                  <c:v>6.2531960062608</c:v>
                </c:pt>
                <c:pt idx="3">
                  <c:v>6.10462135905855</c:v>
                </c:pt>
                <c:pt idx="4">
                  <c:v>6.4385853758819</c:v>
                </c:pt>
                <c:pt idx="5">
                  <c:v>5.8316328328261</c:v>
                </c:pt>
                <c:pt idx="6">
                  <c:v>5.47217291911885</c:v>
                </c:pt>
                <c:pt idx="7">
                  <c:v>5.5029141334598</c:v>
                </c:pt>
                <c:pt idx="8">
                  <c:v>5.65073080667835</c:v>
                </c:pt>
                <c:pt idx="9">
                  <c:v>5.95461395985315</c:v>
                </c:pt>
                <c:pt idx="10">
                  <c:v>6.3343308726205</c:v>
                </c:pt>
                <c:pt idx="11">
                  <c:v>6.2984707222328</c:v>
                </c:pt>
                <c:pt idx="12">
                  <c:v>6.3884749229219</c:v>
                </c:pt>
                <c:pt idx="13">
                  <c:v>6.7737078925602</c:v>
                </c:pt>
                <c:pt idx="14">
                  <c:v>7.59653562334615</c:v>
                </c:pt>
                <c:pt idx="15">
                  <c:v>7.78118960588855</c:v>
                </c:pt>
                <c:pt idx="16">
                  <c:v>8.31077727737965</c:v>
                </c:pt>
                <c:pt idx="17">
                  <c:v>7.9432282784293</c:v>
                </c:pt>
                <c:pt idx="18">
                  <c:v>7.6152008739337</c:v>
                </c:pt>
                <c:pt idx="19">
                  <c:v>7.8815829591846</c:v>
                </c:pt>
                <c:pt idx="20">
                  <c:v>8.16212049099905</c:v>
                </c:pt>
                <c:pt idx="21">
                  <c:v>9.01330779395735</c:v>
                </c:pt>
                <c:pt idx="22">
                  <c:v>8.72766969289535</c:v>
                </c:pt>
                <c:pt idx="23">
                  <c:v>8.5535474397687</c:v>
                </c:pt>
                <c:pt idx="24">
                  <c:v>9.8264610531346</c:v>
                </c:pt>
                <c:pt idx="25">
                  <c:v>9.3907050080524</c:v>
                </c:pt>
                <c:pt idx="26">
                  <c:v>9.7195249531468</c:v>
                </c:pt>
                <c:pt idx="27">
                  <c:v>9.68526167699455</c:v>
                </c:pt>
                <c:pt idx="28">
                  <c:v>9.6803042928204</c:v>
                </c:pt>
                <c:pt idx="29">
                  <c:v>9.8315823763972</c:v>
                </c:pt>
                <c:pt idx="30">
                  <c:v>9.8184778450726</c:v>
                </c:pt>
                <c:pt idx="31">
                  <c:v>9.7877118254604</c:v>
                </c:pt>
                <c:pt idx="32">
                  <c:v>9.44664182923515</c:v>
                </c:pt>
                <c:pt idx="33">
                  <c:v>9.2258619266023</c:v>
                </c:pt>
                <c:pt idx="34">
                  <c:v>9.42283101838515</c:v>
                </c:pt>
                <c:pt idx="35">
                  <c:v>9.7920847330971</c:v>
                </c:pt>
                <c:pt idx="36">
                  <c:v>9.26470681857</c:v>
                </c:pt>
                <c:pt idx="37">
                  <c:v>9.0992295527515</c:v>
                </c:pt>
                <c:pt idx="38">
                  <c:v>9.26738592665595</c:v>
                </c:pt>
                <c:pt idx="39">
                  <c:v>8.79973108021125</c:v>
                </c:pt>
                <c:pt idx="40">
                  <c:v>8.91643772512815</c:v>
                </c:pt>
                <c:pt idx="41">
                  <c:v>8.9872223742365</c:v>
                </c:pt>
                <c:pt idx="42">
                  <c:v>8.9828032792946</c:v>
                </c:pt>
                <c:pt idx="43">
                  <c:v>8.9307612410037</c:v>
                </c:pt>
                <c:pt idx="44">
                  <c:v>7.88097479290195</c:v>
                </c:pt>
                <c:pt idx="45">
                  <c:v>8.04089256283995</c:v>
                </c:pt>
                <c:pt idx="46">
                  <c:v>8.4373906817166</c:v>
                </c:pt>
                <c:pt idx="47">
                  <c:v>8.6646496161417</c:v>
                </c:pt>
                <c:pt idx="48">
                  <c:v>8.4359757040378</c:v>
                </c:pt>
                <c:pt idx="49">
                  <c:v>8.24234354314215</c:v>
                </c:pt>
                <c:pt idx="50">
                  <c:v>8.3636152708484</c:v>
                </c:pt>
                <c:pt idx="51">
                  <c:v>8.33517661829395</c:v>
                </c:pt>
                <c:pt idx="52">
                  <c:v>8.2518584688706</c:v>
                </c:pt>
              </c:numCache>
            </c:numRef>
          </c:val>
          <c:smooth val="0"/>
        </c:ser>
        <c:dLbls>
          <c:showLegendKey val="0"/>
          <c:showVal val="0"/>
          <c:showCatName val="0"/>
          <c:showSerName val="0"/>
          <c:showPercent val="0"/>
          <c:showBubbleSize val="0"/>
        </c:dLbls>
        <c:marker val="0"/>
        <c:smooth val="0"/>
        <c:axId val="1762923999"/>
        <c:axId val="1762929279"/>
      </c:lineChart>
      <c:catAx>
        <c:axId val="17629239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dirty="0">
                    <a:solidFill>
                      <a:schemeClr val="bg1"/>
                    </a:solidFill>
                  </a:rPr>
                  <a:t>Weeks</a:t>
                </a:r>
                <a:endParaRPr lang="en-IN" dirty="0">
                  <a:solidFill>
                    <a:schemeClr val="bg1"/>
                  </a:solidFill>
                </a:endParaRPr>
              </a:p>
            </c:rich>
          </c:tx>
          <c:layout>
            <c:manualLayout>
              <c:xMode val="edge"/>
              <c:yMode val="edge"/>
              <c:x val="0.421757288736254"/>
              <c:y val="0.903332488512633"/>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762929279"/>
        <c:crosses val="autoZero"/>
        <c:auto val="1"/>
        <c:lblAlgn val="ctr"/>
        <c:lblOffset val="100"/>
        <c:noMultiLvlLbl val="0"/>
      </c:catAx>
      <c:valAx>
        <c:axId val="1762929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mm</a:t>
                </a:r>
                <a:endParaRPr lang="en-I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762923999"/>
        <c:crosses val="autoZero"/>
        <c:crossBetween val="between"/>
      </c:valAx>
      <c:spPr>
        <a:solidFill>
          <a:schemeClr val="tx1">
            <a:lumMod val="20000"/>
            <a:lumOff val="80000"/>
          </a:schemeClr>
        </a:solid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85c652ad-e650-4fde-ac34-8420721bd5a2}"/>
      </c:ext>
    </c:extLst>
  </c:chart>
  <c:spPr>
    <a:noFill/>
    <a:ln>
      <a:noFill/>
    </a:ln>
    <a:effectLst/>
  </c:spPr>
  <c:txPr>
    <a:bodyPr/>
    <a:lstStyle/>
    <a:p>
      <a:pPr>
        <a:defRPr lang="en-US"/>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scatterChart>
        <c:scatterStyle val="lineMarker"/>
        <c:varyColors val="0"/>
        <c:ser>
          <c:idx val="0"/>
          <c:order val="0"/>
          <c:tx>
            <c:strRef>
              <c:f>MAI 2040</c:f>
              <c:strCache>
                <c:ptCount val="1"/>
                <c:pt idx="0">
                  <c:v>MAI 2040</c:v>
                </c:pt>
              </c:strCache>
            </c:strRef>
          </c:tx>
          <c:spPr>
            <a:ln w="19050" cap="rnd">
              <a:solidFill>
                <a:schemeClr val="accent1">
                  <a:lumMod val="10000"/>
                </a:schemeClr>
              </a:solidFill>
              <a:round/>
            </a:ln>
            <a:effectLst/>
          </c:spPr>
          <c:marker>
            <c:symbol val="none"/>
          </c:marker>
          <c:dLbls>
            <c:delete val="1"/>
          </c:dLbls>
          <c:xVal>
            <c:numRef>
              <c:f>Sheet1!$C$110:$C$163</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xVal>
          <c:yVal>
            <c:numRef>
              <c:f>Sheet1!$E$110:$E$163</c:f>
              <c:numCache>
                <c:formatCode>General</c:formatCode>
                <c:ptCount val="54"/>
                <c:pt idx="0">
                  <c:v>0.332338124003756</c:v>
                </c:pt>
                <c:pt idx="1">
                  <c:v>0.313244386044822</c:v>
                </c:pt>
                <c:pt idx="2">
                  <c:v>0.294807593467864</c:v>
                </c:pt>
                <c:pt idx="3">
                  <c:v>0.278178501781918</c:v>
                </c:pt>
                <c:pt idx="4">
                  <c:v>0.263055317671574</c:v>
                </c:pt>
                <c:pt idx="5">
                  <c:v>0.248083349336841</c:v>
                </c:pt>
                <c:pt idx="6">
                  <c:v>0.23412072022779</c:v>
                </c:pt>
                <c:pt idx="7">
                  <c:v>0.220817609210613</c:v>
                </c:pt>
                <c:pt idx="8">
                  <c:v>0.207203396702561</c:v>
                </c:pt>
                <c:pt idx="9">
                  <c:v>0.193615267852473</c:v>
                </c:pt>
                <c:pt idx="10">
                  <c:v>0.180546750776056</c:v>
                </c:pt>
                <c:pt idx="11">
                  <c:v>0.168242014938384</c:v>
                </c:pt>
                <c:pt idx="12">
                  <c:v>0.849435776051018</c:v>
                </c:pt>
                <c:pt idx="13">
                  <c:v>0.153604432366481</c:v>
                </c:pt>
                <c:pt idx="14">
                  <c:v>0.1415321638917</c:v>
                </c:pt>
                <c:pt idx="15">
                  <c:v>0.130230332355598</c:v>
                </c:pt>
                <c:pt idx="16">
                  <c:v>0.119787127957834</c:v>
                </c:pt>
                <c:pt idx="17">
                  <c:v>0.109948475041086</c:v>
                </c:pt>
                <c:pt idx="18">
                  <c:v>0.100445259433132</c:v>
                </c:pt>
                <c:pt idx="19">
                  <c:v>0.0913343831001087</c:v>
                </c:pt>
                <c:pt idx="20">
                  <c:v>0.0827556980487199</c:v>
                </c:pt>
                <c:pt idx="21">
                  <c:v>0.192412187694036</c:v>
                </c:pt>
                <c:pt idx="22">
                  <c:v>0.442676547375072</c:v>
                </c:pt>
                <c:pt idx="23">
                  <c:v>0.0654641991413388</c:v>
                </c:pt>
                <c:pt idx="24">
                  <c:v>0.31718191752542</c:v>
                </c:pt>
                <c:pt idx="25">
                  <c:v>0.561410610404803</c:v>
                </c:pt>
                <c:pt idx="26">
                  <c:v>1</c:v>
                </c:pt>
                <c:pt idx="27">
                  <c:v>1</c:v>
                </c:pt>
                <c:pt idx="28">
                  <c:v>1</c:v>
                </c:pt>
                <c:pt idx="29">
                  <c:v>1</c:v>
                </c:pt>
                <c:pt idx="30">
                  <c:v>0.389645246695284</c:v>
                </c:pt>
                <c:pt idx="31">
                  <c:v>1</c:v>
                </c:pt>
                <c:pt idx="32">
                  <c:v>1</c:v>
                </c:pt>
                <c:pt idx="33">
                  <c:v>1</c:v>
                </c:pt>
                <c:pt idx="34">
                  <c:v>1</c:v>
                </c:pt>
                <c:pt idx="35">
                  <c:v>1</c:v>
                </c:pt>
                <c:pt idx="36">
                  <c:v>1</c:v>
                </c:pt>
                <c:pt idx="37">
                  <c:v>0.67610562013015</c:v>
                </c:pt>
                <c:pt idx="38">
                  <c:v>0.90922373481882</c:v>
                </c:pt>
                <c:pt idx="39">
                  <c:v>0.55475131420143</c:v>
                </c:pt>
                <c:pt idx="40">
                  <c:v>0.50931203558243</c:v>
                </c:pt>
                <c:pt idx="41">
                  <c:v>0.90416058549918</c:v>
                </c:pt>
                <c:pt idx="42">
                  <c:v>0.915592817994</c:v>
                </c:pt>
                <c:pt idx="43">
                  <c:v>0.923421577688</c:v>
                </c:pt>
                <c:pt idx="44">
                  <c:v>1</c:v>
                </c:pt>
                <c:pt idx="45">
                  <c:v>0.6216946216659</c:v>
                </c:pt>
                <c:pt idx="46">
                  <c:v>0.6915789488179</c:v>
                </c:pt>
                <c:pt idx="47">
                  <c:v>0.91009278398</c:v>
                </c:pt>
                <c:pt idx="48">
                  <c:v>0.6240095702622</c:v>
                </c:pt>
                <c:pt idx="49">
                  <c:v>1</c:v>
                </c:pt>
                <c:pt idx="50">
                  <c:v>0.951761735168137</c:v>
                </c:pt>
                <c:pt idx="51">
                  <c:v>0.957587463143462</c:v>
                </c:pt>
                <c:pt idx="52">
                  <c:v>0.919977567690932</c:v>
                </c:pt>
                <c:pt idx="53">
                  <c:v>0.840871498917765</c:v>
                </c:pt>
              </c:numCache>
            </c:numRef>
          </c:yVal>
          <c:smooth val="0"/>
        </c:ser>
        <c:dLbls>
          <c:showLegendKey val="0"/>
          <c:showVal val="0"/>
          <c:showCatName val="0"/>
          <c:showSerName val="0"/>
          <c:showPercent val="0"/>
          <c:showBubbleSize val="0"/>
        </c:dLbls>
        <c:axId val="404728015"/>
        <c:axId val="404713615"/>
      </c:scatterChart>
      <c:valAx>
        <c:axId val="40472801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4713615"/>
        <c:crosses val="autoZero"/>
        <c:crossBetween val="midCat"/>
      </c:valAx>
      <c:valAx>
        <c:axId val="404713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4728015"/>
        <c:crosses val="autoZero"/>
        <c:crossBetween val="midCat"/>
      </c:valAx>
      <c:spPr>
        <a:solidFill>
          <a:schemeClr val="bg1">
            <a:lumMod val="75000"/>
          </a:schemeClr>
        </a:solidFill>
        <a:ln>
          <a:noFill/>
        </a:ln>
        <a:effectLst/>
      </c:spPr>
    </c:plotArea>
    <c:plotVisOnly val="1"/>
    <c:dispBlanksAs val="gap"/>
    <c:showDLblsOverMax val="0"/>
    <c:extLst>
      <c:ext uri="{0b15fc19-7d7d-44ad-8c2d-2c3a37ce22c3}">
        <chartProps xmlns="https://web.wps.cn/et/2018/main" chartId="{cb8dde79-8479-43e6-9665-dc8d8b408059}"/>
      </c:ext>
    </c:extLst>
  </c:chart>
  <c:spPr>
    <a:noFill/>
    <a:ln>
      <a:noFill/>
    </a:ln>
    <a:effectLst/>
  </c:spPr>
  <c:txPr>
    <a:bodyPr/>
    <a:lstStyle/>
    <a:p>
      <a:pPr>
        <a:defRPr lang="en-US"/>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PET with Precipitation 2040</a:t>
            </a:r>
            <a:endParaRPr lang="en-IN" sz="1400" b="0" i="0" u="none" strike="noStrike" kern="1200" spc="0" baseline="0">
              <a:solidFill>
                <a:sysClr val="windowText" lastClr="000000">
                  <a:lumMod val="65000"/>
                  <a:lumOff val="35000"/>
                </a:sysClr>
              </a:solidFill>
            </a:endParaRPr>
          </a:p>
        </c:rich>
      </c:tx>
      <c:layout>
        <c:manualLayout>
          <c:xMode val="edge"/>
          <c:yMode val="edge"/>
          <c:x val="0.237270778652668"/>
          <c:y val="0.0555555555555556"/>
        </c:manualLayout>
      </c:layout>
      <c:overlay val="0"/>
      <c:spPr>
        <a:noFill/>
        <a:ln>
          <a:noFill/>
        </a:ln>
        <a:effectLst/>
      </c:spPr>
    </c:title>
    <c:autoTitleDeleted val="0"/>
    <c:plotArea>
      <c:layout>
        <c:manualLayout>
          <c:layoutTarget val="inner"/>
          <c:xMode val="edge"/>
          <c:yMode val="edge"/>
          <c:x val="0.100483814523185"/>
          <c:y val="0.231898148148148"/>
          <c:w val="0.793073709536308"/>
          <c:h val="0.498294327792359"/>
        </c:manualLayout>
      </c:layout>
      <c:lineChart>
        <c:grouping val="standard"/>
        <c:varyColors val="0"/>
        <c:ser>
          <c:idx val="0"/>
          <c:order val="0"/>
          <c:tx>
            <c:strRef>
              <c:f>PET</c:f>
              <c:strCache>
                <c:ptCount val="1"/>
                <c:pt idx="0">
                  <c:v>PET</c:v>
                </c:pt>
              </c:strCache>
            </c:strRef>
          </c:tx>
          <c:spPr>
            <a:ln w="19050" cap="rnd">
              <a:solidFill>
                <a:schemeClr val="accent5">
                  <a:lumMod val="75000"/>
                </a:schemeClr>
              </a:solidFill>
              <a:round/>
            </a:ln>
            <a:effectLst/>
          </c:spPr>
          <c:marker>
            <c:symbol val="none"/>
          </c:marker>
          <c:dLbls>
            <c:delete val="1"/>
          </c:dLbls>
          <c:cat>
            <c:numRef>
              <c:f>Sheet1!$C$110:$C$163</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Sheet1!$F$110:$F$163</c:f>
              <c:numCache>
                <c:formatCode>General</c:formatCode>
                <c:ptCount val="54"/>
                <c:pt idx="0">
                  <c:v>15.0799038757333</c:v>
                </c:pt>
                <c:pt idx="1">
                  <c:v>14.8415159652779</c:v>
                </c:pt>
                <c:pt idx="2">
                  <c:v>13.6341225477656</c:v>
                </c:pt>
                <c:pt idx="3">
                  <c:v>13.9464661721684</c:v>
                </c:pt>
                <c:pt idx="4">
                  <c:v>13.9093008015669</c:v>
                </c:pt>
                <c:pt idx="5">
                  <c:v>12.7309125334085</c:v>
                </c:pt>
                <c:pt idx="6">
                  <c:v>11.4791342642469</c:v>
                </c:pt>
                <c:pt idx="7">
                  <c:v>12.0843092724493</c:v>
                </c:pt>
                <c:pt idx="8">
                  <c:v>12.2461522616504</c:v>
                </c:pt>
                <c:pt idx="9">
                  <c:v>10.9396597150374</c:v>
                </c:pt>
                <c:pt idx="10">
                  <c:v>11.5126831196217</c:v>
                </c:pt>
                <c:pt idx="11">
                  <c:v>12.1614054257816</c:v>
                </c:pt>
                <c:pt idx="12">
                  <c:v>12.1022986306174</c:v>
                </c:pt>
                <c:pt idx="13">
                  <c:v>11.1120910191165</c:v>
                </c:pt>
                <c:pt idx="14">
                  <c:v>11.2486439607661</c:v>
                </c:pt>
                <c:pt idx="15">
                  <c:v>12.2004824854289</c:v>
                </c:pt>
                <c:pt idx="16">
                  <c:v>10.9586933468216</c:v>
                </c:pt>
                <c:pt idx="17">
                  <c:v>12.4558391142921</c:v>
                </c:pt>
                <c:pt idx="18">
                  <c:v>13.0044441340525</c:v>
                </c:pt>
                <c:pt idx="19">
                  <c:v>14.1395404088985</c:v>
                </c:pt>
                <c:pt idx="20">
                  <c:v>13.8099347636588</c:v>
                </c:pt>
                <c:pt idx="21">
                  <c:v>14.431880693669</c:v>
                </c:pt>
                <c:pt idx="22">
                  <c:v>15.7948281758891</c:v>
                </c:pt>
                <c:pt idx="23">
                  <c:v>16.3319485300731</c:v>
                </c:pt>
                <c:pt idx="24">
                  <c:v>16.4105958912544</c:v>
                </c:pt>
                <c:pt idx="25">
                  <c:v>16.8849147824089</c:v>
                </c:pt>
                <c:pt idx="26">
                  <c:v>16.545735685057</c:v>
                </c:pt>
                <c:pt idx="27">
                  <c:v>17.7532740256578</c:v>
                </c:pt>
                <c:pt idx="28">
                  <c:v>18.4162969982365</c:v>
                </c:pt>
                <c:pt idx="29">
                  <c:v>19.637293954384</c:v>
                </c:pt>
                <c:pt idx="30">
                  <c:v>19.8194770971427</c:v>
                </c:pt>
                <c:pt idx="31">
                  <c:v>19.5259947530609</c:v>
                </c:pt>
                <c:pt idx="32">
                  <c:v>18.127516745233</c:v>
                </c:pt>
                <c:pt idx="33">
                  <c:v>18.0615393044187</c:v>
                </c:pt>
                <c:pt idx="34">
                  <c:v>19.7207480106314</c:v>
                </c:pt>
                <c:pt idx="35">
                  <c:v>18.9561657086493</c:v>
                </c:pt>
                <c:pt idx="36">
                  <c:v>18.9223847506507</c:v>
                </c:pt>
                <c:pt idx="37">
                  <c:v>19.0233343911098</c:v>
                </c:pt>
                <c:pt idx="38">
                  <c:v>18.2823947252161</c:v>
                </c:pt>
                <c:pt idx="39">
                  <c:v>18.8513838015249</c:v>
                </c:pt>
                <c:pt idx="40">
                  <c:v>19.0904296500186</c:v>
                </c:pt>
                <c:pt idx="41">
                  <c:v>19.4228080072811</c:v>
                </c:pt>
                <c:pt idx="42">
                  <c:v>18.8117901691167</c:v>
                </c:pt>
                <c:pt idx="43">
                  <c:v>18.1826987434716</c:v>
                </c:pt>
                <c:pt idx="44">
                  <c:v>17.6153240010934</c:v>
                </c:pt>
                <c:pt idx="45">
                  <c:v>17.7559725466184</c:v>
                </c:pt>
                <c:pt idx="46">
                  <c:v>17.544213361774</c:v>
                </c:pt>
                <c:pt idx="47">
                  <c:v>17.9754140904254</c:v>
                </c:pt>
                <c:pt idx="48">
                  <c:v>17.5005852496319</c:v>
                </c:pt>
                <c:pt idx="49">
                  <c:v>16.4007378135198</c:v>
                </c:pt>
                <c:pt idx="50">
                  <c:v>17.4185133306675</c:v>
                </c:pt>
                <c:pt idx="51">
                  <c:v>17.1710634842157</c:v>
                </c:pt>
                <c:pt idx="52">
                  <c:v>17.527490997602</c:v>
                </c:pt>
                <c:pt idx="53">
                  <c:v>16.4418010398601</c:v>
                </c:pt>
              </c:numCache>
            </c:numRef>
          </c:val>
          <c:smooth val="0"/>
        </c:ser>
        <c:ser>
          <c:idx val="1"/>
          <c:order val="1"/>
          <c:tx>
            <c:strRef>
              <c:f>P</c:f>
              <c:strCache>
                <c:ptCount val="1"/>
                <c:pt idx="0">
                  <c:v>P</c:v>
                </c:pt>
              </c:strCache>
            </c:strRef>
          </c:tx>
          <c:spPr>
            <a:ln w="19050" cap="rnd">
              <a:solidFill>
                <a:schemeClr val="tx1"/>
              </a:solidFill>
              <a:round/>
            </a:ln>
            <a:effectLst/>
          </c:spPr>
          <c:marker>
            <c:symbol val="none"/>
          </c:marker>
          <c:dLbls>
            <c:delete val="1"/>
          </c:dLbls>
          <c:cat>
            <c:numRef>
              <c:f>Sheet1!$C$110:$C$163</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Sheet1!$H$110:$H$163</c:f>
              <c:numCache>
                <c:formatCode>General</c:formatCode>
                <c:ptCount val="54"/>
                <c:pt idx="0">
                  <c:v>0</c:v>
                </c:pt>
                <c:pt idx="1">
                  <c:v>0</c:v>
                </c:pt>
                <c:pt idx="2">
                  <c:v>0</c:v>
                </c:pt>
                <c:pt idx="3">
                  <c:v>0</c:v>
                </c:pt>
                <c:pt idx="4">
                  <c:v>0</c:v>
                </c:pt>
                <c:pt idx="5">
                  <c:v>0</c:v>
                </c:pt>
                <c:pt idx="6">
                  <c:v>0</c:v>
                </c:pt>
                <c:pt idx="7">
                  <c:v>0</c:v>
                </c:pt>
                <c:pt idx="8">
                  <c:v>0</c:v>
                </c:pt>
                <c:pt idx="9">
                  <c:v>0</c:v>
                </c:pt>
                <c:pt idx="10">
                  <c:v>0</c:v>
                </c:pt>
                <c:pt idx="11">
                  <c:v>0</c:v>
                </c:pt>
                <c:pt idx="12">
                  <c:v>12.96</c:v>
                </c:pt>
                <c:pt idx="13">
                  <c:v>0</c:v>
                </c:pt>
                <c:pt idx="14">
                  <c:v>0</c:v>
                </c:pt>
                <c:pt idx="15">
                  <c:v>0</c:v>
                </c:pt>
                <c:pt idx="16">
                  <c:v>0</c:v>
                </c:pt>
                <c:pt idx="17">
                  <c:v>0</c:v>
                </c:pt>
                <c:pt idx="18">
                  <c:v>0</c:v>
                </c:pt>
                <c:pt idx="19">
                  <c:v>0</c:v>
                </c:pt>
                <c:pt idx="20">
                  <c:v>0</c:v>
                </c:pt>
                <c:pt idx="21">
                  <c:v>2.47</c:v>
                </c:pt>
                <c:pt idx="22">
                  <c:v>7.26</c:v>
                </c:pt>
                <c:pt idx="23">
                  <c:v>0</c:v>
                </c:pt>
                <c:pt idx="24">
                  <c:v>5.39</c:v>
                </c:pt>
                <c:pt idx="25">
                  <c:v>10.14</c:v>
                </c:pt>
                <c:pt idx="26">
                  <c:v>62.26</c:v>
                </c:pt>
                <c:pt idx="27">
                  <c:v>85.39</c:v>
                </c:pt>
                <c:pt idx="28">
                  <c:v>178.1</c:v>
                </c:pt>
                <c:pt idx="29">
                  <c:v>25.64</c:v>
                </c:pt>
                <c:pt idx="30">
                  <c:v>4.27</c:v>
                </c:pt>
                <c:pt idx="31">
                  <c:v>71.89</c:v>
                </c:pt>
                <c:pt idx="32">
                  <c:v>202</c:v>
                </c:pt>
                <c:pt idx="33">
                  <c:v>43.59</c:v>
                </c:pt>
                <c:pt idx="34">
                  <c:v>133.51</c:v>
                </c:pt>
                <c:pt idx="35">
                  <c:v>57.59</c:v>
                </c:pt>
                <c:pt idx="36">
                  <c:v>66.33</c:v>
                </c:pt>
                <c:pt idx="37">
                  <c:v>6.43</c:v>
                </c:pt>
                <c:pt idx="38">
                  <c:v>0</c:v>
                </c:pt>
                <c:pt idx="39">
                  <c:v>4.65</c:v>
                </c:pt>
                <c:pt idx="40">
                  <c:v>4.11</c:v>
                </c:pt>
                <c:pt idx="41">
                  <c:v>8.1</c:v>
                </c:pt>
                <c:pt idx="42">
                  <c:v>13.55</c:v>
                </c:pt>
                <c:pt idx="43">
                  <c:v>9.93</c:v>
                </c:pt>
                <c:pt idx="44">
                  <c:v>30.33</c:v>
                </c:pt>
                <c:pt idx="45">
                  <c:v>14.25</c:v>
                </c:pt>
                <c:pt idx="46">
                  <c:v>0</c:v>
                </c:pt>
                <c:pt idx="47">
                  <c:v>10.55</c:v>
                </c:pt>
                <c:pt idx="48">
                  <c:v>0</c:v>
                </c:pt>
                <c:pt idx="49">
                  <c:v>23.65</c:v>
                </c:pt>
                <c:pt idx="50">
                  <c:v>0</c:v>
                </c:pt>
                <c:pt idx="51">
                  <c:v>6.43</c:v>
                </c:pt>
                <c:pt idx="52">
                  <c:v>3.69</c:v>
                </c:pt>
                <c:pt idx="53">
                  <c:v>0</c:v>
                </c:pt>
              </c:numCache>
            </c:numRef>
          </c:val>
          <c:smooth val="0"/>
        </c:ser>
        <c:ser>
          <c:idx val="2"/>
          <c:order val="2"/>
          <c:tx>
            <c:strRef>
              <c:f>Half PET</c:f>
              <c:strCache>
                <c:ptCount val="1"/>
                <c:pt idx="0">
                  <c:v>Half PET</c:v>
                </c:pt>
              </c:strCache>
            </c:strRef>
          </c:tx>
          <c:spPr>
            <a:ln w="19050" cap="sq">
              <a:solidFill>
                <a:srgbClr val="00B050"/>
              </a:solidFill>
              <a:prstDash val="sysDash"/>
              <a:round/>
            </a:ln>
            <a:effectLst/>
          </c:spPr>
          <c:marker>
            <c:symbol val="none"/>
          </c:marker>
          <c:dLbls>
            <c:delete val="1"/>
          </c:dLbls>
          <c:val>
            <c:numRef>
              <c:f>Sheet1!$G$110:$G$163</c:f>
              <c:numCache>
                <c:formatCode>General</c:formatCode>
                <c:ptCount val="54"/>
                <c:pt idx="0">
                  <c:v>7.53995193786665</c:v>
                </c:pt>
                <c:pt idx="1">
                  <c:v>7.42075798263895</c:v>
                </c:pt>
                <c:pt idx="2">
                  <c:v>6.8170612738828</c:v>
                </c:pt>
                <c:pt idx="3">
                  <c:v>6.9732330860842</c:v>
                </c:pt>
                <c:pt idx="4">
                  <c:v>6.95465040078345</c:v>
                </c:pt>
                <c:pt idx="5">
                  <c:v>6.36545626670425</c:v>
                </c:pt>
                <c:pt idx="6">
                  <c:v>5.73956713212345</c:v>
                </c:pt>
                <c:pt idx="7">
                  <c:v>6.04215463622465</c:v>
                </c:pt>
                <c:pt idx="8">
                  <c:v>6.1230761308252</c:v>
                </c:pt>
                <c:pt idx="9">
                  <c:v>5.4698298575187</c:v>
                </c:pt>
                <c:pt idx="10">
                  <c:v>5.75634155981085</c:v>
                </c:pt>
                <c:pt idx="11">
                  <c:v>6.0807027128908</c:v>
                </c:pt>
                <c:pt idx="12">
                  <c:v>6.0511493153087</c:v>
                </c:pt>
                <c:pt idx="13">
                  <c:v>5.55604550955825</c:v>
                </c:pt>
                <c:pt idx="14">
                  <c:v>5.62432198038305</c:v>
                </c:pt>
                <c:pt idx="15">
                  <c:v>6.10024124271445</c:v>
                </c:pt>
                <c:pt idx="16">
                  <c:v>5.4793466734108</c:v>
                </c:pt>
                <c:pt idx="17">
                  <c:v>6.22791955714605</c:v>
                </c:pt>
                <c:pt idx="18">
                  <c:v>6.50222206702625</c:v>
                </c:pt>
                <c:pt idx="19">
                  <c:v>7.06977020444925</c:v>
                </c:pt>
                <c:pt idx="20">
                  <c:v>6.9049673818294</c:v>
                </c:pt>
                <c:pt idx="21">
                  <c:v>7.2159403468345</c:v>
                </c:pt>
                <c:pt idx="22">
                  <c:v>7.89741408794455</c:v>
                </c:pt>
                <c:pt idx="23">
                  <c:v>8.16597426503655</c:v>
                </c:pt>
                <c:pt idx="24">
                  <c:v>8.2052979456272</c:v>
                </c:pt>
                <c:pt idx="25">
                  <c:v>8.44245739120445</c:v>
                </c:pt>
                <c:pt idx="26">
                  <c:v>8.2728678425285</c:v>
                </c:pt>
                <c:pt idx="27">
                  <c:v>8.8766370128289</c:v>
                </c:pt>
                <c:pt idx="28">
                  <c:v>9.20814849911825</c:v>
                </c:pt>
                <c:pt idx="29">
                  <c:v>9.818646977192</c:v>
                </c:pt>
                <c:pt idx="30">
                  <c:v>9.90973854857135</c:v>
                </c:pt>
                <c:pt idx="31">
                  <c:v>9.76299737653045</c:v>
                </c:pt>
                <c:pt idx="32">
                  <c:v>9.0637583726165</c:v>
                </c:pt>
                <c:pt idx="33">
                  <c:v>9.03076965220935</c:v>
                </c:pt>
                <c:pt idx="34">
                  <c:v>9.8603740053157</c:v>
                </c:pt>
                <c:pt idx="35">
                  <c:v>9.47808285432465</c:v>
                </c:pt>
                <c:pt idx="36">
                  <c:v>9.46119237532535</c:v>
                </c:pt>
                <c:pt idx="37">
                  <c:v>9.5116671955549</c:v>
                </c:pt>
                <c:pt idx="38">
                  <c:v>9.14119736260805</c:v>
                </c:pt>
                <c:pt idx="39">
                  <c:v>9.42569190076245</c:v>
                </c:pt>
                <c:pt idx="40">
                  <c:v>9.5452148250093</c:v>
                </c:pt>
                <c:pt idx="41">
                  <c:v>9.71140400364055</c:v>
                </c:pt>
                <c:pt idx="42">
                  <c:v>9.40589508455835</c:v>
                </c:pt>
                <c:pt idx="43">
                  <c:v>9.0913493717358</c:v>
                </c:pt>
                <c:pt idx="44">
                  <c:v>8.8076620005467</c:v>
                </c:pt>
                <c:pt idx="45">
                  <c:v>8.8779862733092</c:v>
                </c:pt>
                <c:pt idx="46">
                  <c:v>8.772106680887</c:v>
                </c:pt>
                <c:pt idx="47">
                  <c:v>8.9877070452127</c:v>
                </c:pt>
                <c:pt idx="48">
                  <c:v>8.75029262481595</c:v>
                </c:pt>
                <c:pt idx="49">
                  <c:v>8.2003689067599</c:v>
                </c:pt>
                <c:pt idx="50">
                  <c:v>8.70925666533375</c:v>
                </c:pt>
                <c:pt idx="51">
                  <c:v>8.58553174210785</c:v>
                </c:pt>
                <c:pt idx="52">
                  <c:v>8.763745498801</c:v>
                </c:pt>
                <c:pt idx="53">
                  <c:v>8.22090051993005</c:v>
                </c:pt>
              </c:numCache>
            </c:numRef>
          </c:val>
          <c:smooth val="0"/>
        </c:ser>
        <c:dLbls>
          <c:showLegendKey val="0"/>
          <c:showVal val="0"/>
          <c:showCatName val="0"/>
          <c:showSerName val="0"/>
          <c:showPercent val="0"/>
          <c:showBubbleSize val="0"/>
        </c:dLbls>
        <c:marker val="0"/>
        <c:smooth val="0"/>
        <c:axId val="2038317119"/>
        <c:axId val="2038315679"/>
      </c:lineChart>
      <c:catAx>
        <c:axId val="203831711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Weeks</a:t>
                </a:r>
                <a:endParaRPr lang="en-I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038315679"/>
        <c:crosses val="autoZero"/>
        <c:auto val="1"/>
        <c:lblAlgn val="ctr"/>
        <c:lblOffset val="100"/>
        <c:noMultiLvlLbl val="0"/>
      </c:catAx>
      <c:valAx>
        <c:axId val="20383156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mm</a:t>
                </a:r>
                <a:endParaRPr lang="en-I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038317119"/>
        <c:crosses val="autoZero"/>
        <c:crossBetween val="between"/>
      </c:valAx>
      <c:spPr>
        <a:solidFill>
          <a:schemeClr val="bg1">
            <a:lumMod val="90000"/>
          </a:schemeClr>
        </a:solidFill>
        <a:ln>
          <a:noFill/>
        </a:ln>
        <a:effectLst/>
      </c:spPr>
    </c:plotArea>
    <c:legend>
      <c:legendPos val="b"/>
      <c:layout>
        <c:manualLayout>
          <c:xMode val="edge"/>
          <c:yMode val="edge"/>
          <c:x val="0.270382764654418"/>
          <c:y val="0.898726305045203"/>
          <c:w val="0.475900918635171"/>
          <c:h val="0.0781255468066492"/>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317ef835-6b45-4926-9ab8-bcb604b41166}"/>
      </c:ext>
    </c:extLst>
  </c:chart>
  <c:spPr>
    <a:noFill/>
    <a:ln>
      <a:noFill/>
    </a:ln>
    <a:effectLst/>
  </c:spPr>
  <c:txPr>
    <a:bodyPr/>
    <a:lstStyle/>
    <a:p>
      <a:pPr>
        <a:defRPr lang="en-US"/>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scatterChart>
        <c:scatterStyle val="lineMarker"/>
        <c:varyColors val="0"/>
        <c:ser>
          <c:idx val="0"/>
          <c:order val="0"/>
          <c:tx>
            <c:strRef>
              <c:f>MAI 2050</c:f>
              <c:strCache>
                <c:ptCount val="1"/>
                <c:pt idx="0">
                  <c:v>MAI 2050</c:v>
                </c:pt>
              </c:strCache>
            </c:strRef>
          </c:tx>
          <c:spPr>
            <a:ln w="19050" cap="rnd">
              <a:solidFill>
                <a:schemeClr val="tx1">
                  <a:lumMod val="75000"/>
                </a:schemeClr>
              </a:solidFill>
              <a:round/>
            </a:ln>
            <a:effectLst/>
          </c:spPr>
          <c:marker>
            <c:symbol val="none"/>
          </c:marker>
          <c:dLbls>
            <c:delete val="1"/>
          </c:dLbls>
          <c:xVal>
            <c:numRef>
              <c:f>Sheet1!$C$164:$C$217</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xVal>
          <c:yVal>
            <c:numRef>
              <c:f>Sheet1!$E$164:$E$217</c:f>
              <c:numCache>
                <c:formatCode>General</c:formatCode>
                <c:ptCount val="54"/>
                <c:pt idx="0">
                  <c:v>0.644142794072415</c:v>
                </c:pt>
                <c:pt idx="1">
                  <c:v>0.608057970606744</c:v>
                </c:pt>
                <c:pt idx="2">
                  <c:v>0.57216677247618</c:v>
                </c:pt>
                <c:pt idx="3">
                  <c:v>0.537895083724109</c:v>
                </c:pt>
                <c:pt idx="4">
                  <c:v>0.50726103539492</c:v>
                </c:pt>
                <c:pt idx="5">
                  <c:v>0.478300625457851</c:v>
                </c:pt>
                <c:pt idx="6">
                  <c:v>0.449913561790845</c:v>
                </c:pt>
                <c:pt idx="7">
                  <c:v>0.422335014216463</c:v>
                </c:pt>
                <c:pt idx="8">
                  <c:v>0.394809412520753</c:v>
                </c:pt>
                <c:pt idx="9">
                  <c:v>0.367793126368571</c:v>
                </c:pt>
                <c:pt idx="10">
                  <c:v>0.341918510465908</c:v>
                </c:pt>
                <c:pt idx="11">
                  <c:v>0.316256532785181</c:v>
                </c:pt>
                <c:pt idx="12">
                  <c:v>0.291254493140435</c:v>
                </c:pt>
                <c:pt idx="13">
                  <c:v>0.269434603710803</c:v>
                </c:pt>
                <c:pt idx="14">
                  <c:v>0.248825684814592</c:v>
                </c:pt>
                <c:pt idx="15">
                  <c:v>0.227586325422785</c:v>
                </c:pt>
                <c:pt idx="16">
                  <c:v>0.207600389383726</c:v>
                </c:pt>
                <c:pt idx="17">
                  <c:v>0.189230359873075</c:v>
                </c:pt>
                <c:pt idx="18">
                  <c:v>0.755923158299115</c:v>
                </c:pt>
                <c:pt idx="19">
                  <c:v>0.185606634429594</c:v>
                </c:pt>
                <c:pt idx="20">
                  <c:v>0.20112145788536</c:v>
                </c:pt>
                <c:pt idx="21">
                  <c:v>0.81212236789695</c:v>
                </c:pt>
                <c:pt idx="22">
                  <c:v>0.6492279569614</c:v>
                </c:pt>
                <c:pt idx="23">
                  <c:v>1</c:v>
                </c:pt>
                <c:pt idx="24">
                  <c:v>1</c:v>
                </c:pt>
                <c:pt idx="25">
                  <c:v>1</c:v>
                </c:pt>
                <c:pt idx="26">
                  <c:v>1</c:v>
                </c:pt>
                <c:pt idx="27">
                  <c:v>0.86658933260386</c:v>
                </c:pt>
                <c:pt idx="28">
                  <c:v>1</c:v>
                </c:pt>
                <c:pt idx="29">
                  <c:v>1</c:v>
                </c:pt>
                <c:pt idx="30">
                  <c:v>1</c:v>
                </c:pt>
                <c:pt idx="31">
                  <c:v>1</c:v>
                </c:pt>
                <c:pt idx="32">
                  <c:v>1</c:v>
                </c:pt>
                <c:pt idx="33">
                  <c:v>1</c:v>
                </c:pt>
                <c:pt idx="34">
                  <c:v>1</c:v>
                </c:pt>
                <c:pt idx="35">
                  <c:v>0.95720972649874</c:v>
                </c:pt>
                <c:pt idx="36">
                  <c:v>1</c:v>
                </c:pt>
                <c:pt idx="37">
                  <c:v>1</c:v>
                </c:pt>
                <c:pt idx="38">
                  <c:v>1</c:v>
                </c:pt>
                <c:pt idx="39">
                  <c:v>1</c:v>
                </c:pt>
                <c:pt idx="40">
                  <c:v>1</c:v>
                </c:pt>
                <c:pt idx="41">
                  <c:v>0.90227026785756</c:v>
                </c:pt>
                <c:pt idx="42">
                  <c:v>0.921169699067825</c:v>
                </c:pt>
                <c:pt idx="43">
                  <c:v>0.847270690462792</c:v>
                </c:pt>
                <c:pt idx="44">
                  <c:v>0.783586820129177</c:v>
                </c:pt>
                <c:pt idx="45">
                  <c:v>0.723744961256099</c:v>
                </c:pt>
                <c:pt idx="46">
                  <c:v>0.670874429837384</c:v>
                </c:pt>
                <c:pt idx="47">
                  <c:v>0.62335221632392</c:v>
                </c:pt>
                <c:pt idx="48">
                  <c:v>0.579875344786657</c:v>
                </c:pt>
                <c:pt idx="49">
                  <c:v>0.542381790910581</c:v>
                </c:pt>
                <c:pt idx="50">
                  <c:v>0.51051536816713</c:v>
                </c:pt>
                <c:pt idx="51">
                  <c:v>0.481419758359572</c:v>
                </c:pt>
                <c:pt idx="52">
                  <c:v>0.454465112587907</c:v>
                </c:pt>
                <c:pt idx="53">
                  <c:v>0.428709310467905</c:v>
                </c:pt>
              </c:numCache>
            </c:numRef>
          </c:yVal>
          <c:smooth val="0"/>
        </c:ser>
        <c:dLbls>
          <c:showLegendKey val="0"/>
          <c:showVal val="0"/>
          <c:showCatName val="0"/>
          <c:showSerName val="0"/>
          <c:showPercent val="0"/>
          <c:showBubbleSize val="0"/>
        </c:dLbls>
        <c:axId val="404722255"/>
        <c:axId val="404722735"/>
      </c:scatterChart>
      <c:valAx>
        <c:axId val="4047222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4722735"/>
        <c:crosses val="autoZero"/>
        <c:crossBetween val="midCat"/>
      </c:valAx>
      <c:valAx>
        <c:axId val="404722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4722255"/>
        <c:crosses val="autoZero"/>
        <c:crossBetween val="midCat"/>
      </c:valAx>
      <c:spPr>
        <a:solidFill>
          <a:schemeClr val="bg1">
            <a:lumMod val="7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d0fc14d5-aa37-4af4-9cd8-f37f66075f0b}"/>
      </c:ext>
    </c:extLst>
  </c:chart>
  <c:spPr>
    <a:noFill/>
    <a:ln>
      <a:noFill/>
    </a:ln>
    <a:effectLst/>
  </c:spPr>
  <c:txPr>
    <a:bodyPr/>
    <a:lstStyle/>
    <a:p>
      <a:pPr>
        <a:defRPr lang="en-US"/>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PET with Precipitation 2050</a:t>
            </a:r>
            <a:endParaRPr lang="en-IN" sz="1400" b="0" i="0" u="none" strike="noStrike" kern="1200" spc="0" baseline="0">
              <a:solidFill>
                <a:sysClr val="windowText" lastClr="000000">
                  <a:lumMod val="65000"/>
                  <a:lumOff val="35000"/>
                </a:sysClr>
              </a:solidFill>
            </a:endParaRPr>
          </a:p>
        </c:rich>
      </c:tx>
      <c:layout>
        <c:manualLayout>
          <c:xMode val="edge"/>
          <c:yMode val="edge"/>
          <c:x val="0.331715176824212"/>
          <c:y val="0.0340273468658673"/>
        </c:manualLayout>
      </c:layout>
      <c:overlay val="0"/>
      <c:spPr>
        <a:noFill/>
        <a:ln>
          <a:noFill/>
        </a:ln>
        <a:effectLst/>
      </c:spPr>
    </c:title>
    <c:autoTitleDeleted val="0"/>
    <c:plotArea>
      <c:layout/>
      <c:lineChart>
        <c:grouping val="standard"/>
        <c:varyColors val="0"/>
        <c:ser>
          <c:idx val="0"/>
          <c:order val="0"/>
          <c:tx>
            <c:strRef>
              <c:f>PET</c:f>
              <c:strCache>
                <c:ptCount val="1"/>
                <c:pt idx="0">
                  <c:v>PET</c:v>
                </c:pt>
              </c:strCache>
            </c:strRef>
          </c:tx>
          <c:spPr>
            <a:ln w="19050" cap="rnd">
              <a:solidFill>
                <a:schemeClr val="accent5">
                  <a:lumMod val="75000"/>
                </a:schemeClr>
              </a:solidFill>
              <a:round/>
            </a:ln>
            <a:effectLst/>
          </c:spPr>
          <c:marker>
            <c:symbol val="none"/>
          </c:marker>
          <c:dLbls>
            <c:delete val="1"/>
          </c:dLbls>
          <c:cat>
            <c:numRef>
              <c:f>Sheet1!$C$164:$C$217</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Sheet1!$F$164:$F$217</c:f>
              <c:numCache>
                <c:formatCode>General</c:formatCode>
                <c:ptCount val="54"/>
                <c:pt idx="0">
                  <c:v>16.0921303766752</c:v>
                </c:pt>
                <c:pt idx="1">
                  <c:v>16.4175071370657</c:v>
                </c:pt>
                <c:pt idx="2">
                  <c:v>16.6119373205111</c:v>
                </c:pt>
                <c:pt idx="3">
                  <c:v>16.2934560670571</c:v>
                </c:pt>
                <c:pt idx="4">
                  <c:v>16.3060189091692</c:v>
                </c:pt>
                <c:pt idx="5">
                  <c:v>15.1108316999373</c:v>
                </c:pt>
                <c:pt idx="6">
                  <c:v>15.0792094005984</c:v>
                </c:pt>
                <c:pt idx="7">
                  <c:v>14.1196146514447</c:v>
                </c:pt>
                <c:pt idx="8">
                  <c:v>13.1736660112837</c:v>
                </c:pt>
                <c:pt idx="9">
                  <c:v>12.4339500981629</c:v>
                </c:pt>
                <c:pt idx="10">
                  <c:v>12.3514290360623</c:v>
                </c:pt>
                <c:pt idx="11">
                  <c:v>11.745492337684</c:v>
                </c:pt>
                <c:pt idx="12">
                  <c:v>12.2541081857552</c:v>
                </c:pt>
                <c:pt idx="13">
                  <c:v>11.2357193590276</c:v>
                </c:pt>
                <c:pt idx="14">
                  <c:v>11.0586760035761</c:v>
                </c:pt>
                <c:pt idx="15">
                  <c:v>11.2462206071644</c:v>
                </c:pt>
                <c:pt idx="16">
                  <c:v>11.8193704931248</c:v>
                </c:pt>
                <c:pt idx="17">
                  <c:v>12.5236584708613</c:v>
                </c:pt>
                <c:pt idx="18">
                  <c:v>12.1795921435609</c:v>
                </c:pt>
                <c:pt idx="19">
                  <c:v>11.2666074614889</c:v>
                </c:pt>
                <c:pt idx="20">
                  <c:v>12.2576157841749</c:v>
                </c:pt>
                <c:pt idx="21">
                  <c:v>12.2155468389774</c:v>
                </c:pt>
                <c:pt idx="22">
                  <c:v>13.0963855347147</c:v>
                </c:pt>
                <c:pt idx="23">
                  <c:v>13.8706023450046</c:v>
                </c:pt>
                <c:pt idx="24">
                  <c:v>14.4897230773269</c:v>
                </c:pt>
                <c:pt idx="25">
                  <c:v>14.6920116680574</c:v>
                </c:pt>
                <c:pt idx="26">
                  <c:v>16.5395231345559</c:v>
                </c:pt>
                <c:pt idx="27">
                  <c:v>16.4010829553967</c:v>
                </c:pt>
                <c:pt idx="28">
                  <c:v>14.7258841537299</c:v>
                </c:pt>
                <c:pt idx="29">
                  <c:v>17.135344356987</c:v>
                </c:pt>
                <c:pt idx="30">
                  <c:v>18.5752666012655</c:v>
                </c:pt>
                <c:pt idx="31">
                  <c:v>18.1845871136193</c:v>
                </c:pt>
                <c:pt idx="32">
                  <c:v>18.8862163149193</c:v>
                </c:pt>
                <c:pt idx="33">
                  <c:v>18.9721495852473</c:v>
                </c:pt>
                <c:pt idx="34">
                  <c:v>19.3143033875606</c:v>
                </c:pt>
                <c:pt idx="35">
                  <c:v>19.3744152295282</c:v>
                </c:pt>
                <c:pt idx="36">
                  <c:v>19.5373942655048</c:v>
                </c:pt>
                <c:pt idx="37">
                  <c:v>19.9374862397539</c:v>
                </c:pt>
                <c:pt idx="38">
                  <c:v>19.2820104208995</c:v>
                </c:pt>
                <c:pt idx="39">
                  <c:v>19.3865505289014</c:v>
                </c:pt>
                <c:pt idx="40">
                  <c:v>19.314989798516</c:v>
                </c:pt>
                <c:pt idx="41">
                  <c:v>19.5657976809966</c:v>
                </c:pt>
                <c:pt idx="42">
                  <c:v>18.9546504576183</c:v>
                </c:pt>
                <c:pt idx="43">
                  <c:v>19.2177483865095</c:v>
                </c:pt>
                <c:pt idx="44">
                  <c:v>18.7335010751746</c:v>
                </c:pt>
                <c:pt idx="45">
                  <c:v>19.0875284153991</c:v>
                </c:pt>
                <c:pt idx="46">
                  <c:v>18.9868672882328</c:v>
                </c:pt>
                <c:pt idx="47">
                  <c:v>18.9062953897006</c:v>
                </c:pt>
                <c:pt idx="48">
                  <c:v>18.611844473867</c:v>
                </c:pt>
                <c:pt idx="49">
                  <c:v>17.7087983959604</c:v>
                </c:pt>
                <c:pt idx="50">
                  <c:v>17.4881437363452</c:v>
                </c:pt>
                <c:pt idx="51">
                  <c:v>17.6224930417227</c:v>
                </c:pt>
                <c:pt idx="52">
                  <c:v>17.6460731935158</c:v>
                </c:pt>
                <c:pt idx="53">
                  <c:v>17.6887820224114</c:v>
                </c:pt>
              </c:numCache>
            </c:numRef>
          </c:val>
          <c:smooth val="0"/>
        </c:ser>
        <c:ser>
          <c:idx val="1"/>
          <c:order val="1"/>
          <c:tx>
            <c:strRef>
              <c:f>P</c:f>
              <c:strCache>
                <c:ptCount val="1"/>
                <c:pt idx="0">
                  <c:v>P</c:v>
                </c:pt>
              </c:strCache>
            </c:strRef>
          </c:tx>
          <c:spPr>
            <a:ln w="19050" cap="rnd">
              <a:solidFill>
                <a:schemeClr val="accent1">
                  <a:lumMod val="10000"/>
                </a:schemeClr>
              </a:solidFill>
              <a:round/>
            </a:ln>
            <a:effectLst/>
          </c:spPr>
          <c:marker>
            <c:symbol val="none"/>
          </c:marker>
          <c:dLbls>
            <c:delete val="1"/>
          </c:dLbls>
          <c:cat>
            <c:numRef>
              <c:f>Sheet1!$C$164:$C$217</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Sheet1!$H$164:$H$217</c:f>
              <c:numCache>
                <c:formatCode>General</c:formatCode>
                <c:ptCount val="54"/>
                <c:pt idx="0">
                  <c:v>0.219</c:v>
                </c:pt>
                <c:pt idx="1">
                  <c:v>0.219</c:v>
                </c:pt>
                <c:pt idx="2">
                  <c:v>0.342</c:v>
                </c:pt>
                <c:pt idx="3">
                  <c:v>0.342</c:v>
                </c:pt>
                <c:pt idx="4">
                  <c:v>0.342</c:v>
                </c:pt>
                <c:pt idx="5">
                  <c:v>0.342</c:v>
                </c:pt>
                <c:pt idx="6">
                  <c:v>0.43</c:v>
                </c:pt>
                <c:pt idx="7">
                  <c:v>0.43</c:v>
                </c:pt>
                <c:pt idx="8">
                  <c:v>0.43</c:v>
                </c:pt>
                <c:pt idx="9">
                  <c:v>0.43</c:v>
                </c:pt>
                <c:pt idx="10">
                  <c:v>0.913</c:v>
                </c:pt>
                <c:pt idx="11">
                  <c:v>0.913</c:v>
                </c:pt>
                <c:pt idx="12">
                  <c:v>0.913</c:v>
                </c:pt>
                <c:pt idx="13">
                  <c:v>0.913</c:v>
                </c:pt>
                <c:pt idx="14">
                  <c:v>0.967</c:v>
                </c:pt>
                <c:pt idx="15">
                  <c:v>0.219</c:v>
                </c:pt>
                <c:pt idx="16">
                  <c:v>0.1256</c:v>
                </c:pt>
                <c:pt idx="17">
                  <c:v>0.819</c:v>
                </c:pt>
                <c:pt idx="18">
                  <c:v>13.69</c:v>
                </c:pt>
                <c:pt idx="19">
                  <c:v>0.76</c:v>
                </c:pt>
                <c:pt idx="20">
                  <c:v>1.41</c:v>
                </c:pt>
                <c:pt idx="21">
                  <c:v>1.47</c:v>
                </c:pt>
                <c:pt idx="22">
                  <c:v>0.24</c:v>
                </c:pt>
                <c:pt idx="23">
                  <c:v>28.22</c:v>
                </c:pt>
                <c:pt idx="24">
                  <c:v>29.63</c:v>
                </c:pt>
                <c:pt idx="25">
                  <c:v>25.4</c:v>
                </c:pt>
                <c:pt idx="26">
                  <c:v>28.66</c:v>
                </c:pt>
                <c:pt idx="27">
                  <c:v>14.22</c:v>
                </c:pt>
                <c:pt idx="28">
                  <c:v>18.29</c:v>
                </c:pt>
                <c:pt idx="29">
                  <c:v>61.05</c:v>
                </c:pt>
                <c:pt idx="30">
                  <c:v>91.35</c:v>
                </c:pt>
                <c:pt idx="31">
                  <c:v>92.5</c:v>
                </c:pt>
                <c:pt idx="32">
                  <c:v>62.8</c:v>
                </c:pt>
                <c:pt idx="33">
                  <c:v>54.9</c:v>
                </c:pt>
                <c:pt idx="34">
                  <c:v>81.8</c:v>
                </c:pt>
                <c:pt idx="35">
                  <c:v>44.3</c:v>
                </c:pt>
                <c:pt idx="36">
                  <c:v>64.7</c:v>
                </c:pt>
                <c:pt idx="37">
                  <c:v>52.4</c:v>
                </c:pt>
                <c:pt idx="38">
                  <c:v>88.61</c:v>
                </c:pt>
                <c:pt idx="39">
                  <c:v>45.42</c:v>
                </c:pt>
                <c:pt idx="40">
                  <c:v>20.55</c:v>
                </c:pt>
                <c:pt idx="41">
                  <c:v>0.292</c:v>
                </c:pt>
                <c:pt idx="42">
                  <c:v>0.282</c:v>
                </c:pt>
                <c:pt idx="43">
                  <c:v>0.23738</c:v>
                </c:pt>
                <c:pt idx="44">
                  <c:v>0.12</c:v>
                </c:pt>
                <c:pt idx="45">
                  <c:v>0.357</c:v>
                </c:pt>
                <c:pt idx="46">
                  <c:v>0.672</c:v>
                </c:pt>
                <c:pt idx="47">
                  <c:v>0.3939</c:v>
                </c:pt>
                <c:pt idx="48">
                  <c:v>0.56278</c:v>
                </c:pt>
                <c:pt idx="49">
                  <c:v>0.4818</c:v>
                </c:pt>
                <c:pt idx="50">
                  <c:v>0.28929</c:v>
                </c:pt>
                <c:pt idx="51">
                  <c:v>0.18728</c:v>
                </c:pt>
                <c:pt idx="52">
                  <c:v>0.3829</c:v>
                </c:pt>
                <c:pt idx="53">
                  <c:v>0.2929</c:v>
                </c:pt>
              </c:numCache>
            </c:numRef>
          </c:val>
          <c:smooth val="0"/>
        </c:ser>
        <c:ser>
          <c:idx val="2"/>
          <c:order val="2"/>
          <c:tx>
            <c:strRef>
              <c:f>Half PET</c:f>
              <c:strCache>
                <c:ptCount val="1"/>
                <c:pt idx="0">
                  <c:v>Half PET</c:v>
                </c:pt>
              </c:strCache>
            </c:strRef>
          </c:tx>
          <c:spPr>
            <a:ln w="19050" cap="sq">
              <a:solidFill>
                <a:srgbClr val="92D050"/>
              </a:solidFill>
              <a:prstDash val="sysDash"/>
              <a:round/>
            </a:ln>
            <a:effectLst/>
          </c:spPr>
          <c:marker>
            <c:symbol val="none"/>
          </c:marker>
          <c:dLbls>
            <c:delete val="1"/>
          </c:dLbls>
          <c:val>
            <c:numRef>
              <c:f>Sheet1!$G$164:$G$217</c:f>
              <c:numCache>
                <c:formatCode>General</c:formatCode>
                <c:ptCount val="54"/>
                <c:pt idx="0">
                  <c:v>8.0460651883376</c:v>
                </c:pt>
                <c:pt idx="1">
                  <c:v>8.20875356853285</c:v>
                </c:pt>
                <c:pt idx="2">
                  <c:v>8.30596866025555</c:v>
                </c:pt>
                <c:pt idx="3">
                  <c:v>8.14672803352855</c:v>
                </c:pt>
                <c:pt idx="4">
                  <c:v>8.1530094545846</c:v>
                </c:pt>
                <c:pt idx="5">
                  <c:v>7.55541584996865</c:v>
                </c:pt>
                <c:pt idx="6">
                  <c:v>7.5396047002992</c:v>
                </c:pt>
                <c:pt idx="7">
                  <c:v>7.05980732572235</c:v>
                </c:pt>
                <c:pt idx="8">
                  <c:v>6.58683300564185</c:v>
                </c:pt>
                <c:pt idx="9">
                  <c:v>6.21697504908145</c:v>
                </c:pt>
                <c:pt idx="10">
                  <c:v>6.17571451803115</c:v>
                </c:pt>
                <c:pt idx="11">
                  <c:v>5.872746168842</c:v>
                </c:pt>
                <c:pt idx="12">
                  <c:v>6.1270540928776</c:v>
                </c:pt>
                <c:pt idx="13">
                  <c:v>5.6178596795138</c:v>
                </c:pt>
                <c:pt idx="14">
                  <c:v>5.52933800178805</c:v>
                </c:pt>
                <c:pt idx="15">
                  <c:v>5.6231103035822</c:v>
                </c:pt>
                <c:pt idx="16">
                  <c:v>5.9096852465624</c:v>
                </c:pt>
                <c:pt idx="17">
                  <c:v>6.26182923543065</c:v>
                </c:pt>
                <c:pt idx="18">
                  <c:v>6.08979607178045</c:v>
                </c:pt>
                <c:pt idx="19">
                  <c:v>5.63330373074445</c:v>
                </c:pt>
                <c:pt idx="20">
                  <c:v>6.12880789208745</c:v>
                </c:pt>
                <c:pt idx="21">
                  <c:v>6.1077734194887</c:v>
                </c:pt>
                <c:pt idx="22">
                  <c:v>6.54819276735735</c:v>
                </c:pt>
                <c:pt idx="23">
                  <c:v>6.9353011725023</c:v>
                </c:pt>
                <c:pt idx="24">
                  <c:v>7.24486153866345</c:v>
                </c:pt>
                <c:pt idx="25">
                  <c:v>7.3460058340287</c:v>
                </c:pt>
                <c:pt idx="26">
                  <c:v>8.26976156727795</c:v>
                </c:pt>
                <c:pt idx="27">
                  <c:v>8.20054147769835</c:v>
                </c:pt>
                <c:pt idx="28">
                  <c:v>7.36294207686495</c:v>
                </c:pt>
                <c:pt idx="29">
                  <c:v>8.5676721784935</c:v>
                </c:pt>
                <c:pt idx="30">
                  <c:v>9.28763330063275</c:v>
                </c:pt>
                <c:pt idx="31">
                  <c:v>9.09229355680965</c:v>
                </c:pt>
                <c:pt idx="32">
                  <c:v>9.44310815745965</c:v>
                </c:pt>
                <c:pt idx="33">
                  <c:v>9.48607479262365</c:v>
                </c:pt>
                <c:pt idx="34">
                  <c:v>9.6571516937803</c:v>
                </c:pt>
                <c:pt idx="35">
                  <c:v>9.6872076147641</c:v>
                </c:pt>
                <c:pt idx="36">
                  <c:v>9.7686971327524</c:v>
                </c:pt>
                <c:pt idx="37">
                  <c:v>9.96874311987695</c:v>
                </c:pt>
                <c:pt idx="38">
                  <c:v>9.64100521044975</c:v>
                </c:pt>
                <c:pt idx="39">
                  <c:v>9.6932752644507</c:v>
                </c:pt>
                <c:pt idx="40">
                  <c:v>9.657494899258</c:v>
                </c:pt>
                <c:pt idx="41">
                  <c:v>9.7828988404983</c:v>
                </c:pt>
                <c:pt idx="42">
                  <c:v>9.47732522880915</c:v>
                </c:pt>
                <c:pt idx="43">
                  <c:v>9.60887419325475</c:v>
                </c:pt>
                <c:pt idx="44">
                  <c:v>9.3667505375873</c:v>
                </c:pt>
                <c:pt idx="45">
                  <c:v>9.54376420769955</c:v>
                </c:pt>
                <c:pt idx="46">
                  <c:v>9.4934336441164</c:v>
                </c:pt>
                <c:pt idx="47">
                  <c:v>9.4531476948503</c:v>
                </c:pt>
                <c:pt idx="48">
                  <c:v>9.3059222369335</c:v>
                </c:pt>
                <c:pt idx="49">
                  <c:v>8.8543991979802</c:v>
                </c:pt>
                <c:pt idx="50">
                  <c:v>8.7440718681726</c:v>
                </c:pt>
                <c:pt idx="51">
                  <c:v>8.81124652086135</c:v>
                </c:pt>
                <c:pt idx="52">
                  <c:v>8.8230365967579</c:v>
                </c:pt>
                <c:pt idx="53">
                  <c:v>8.8443910112057</c:v>
                </c:pt>
              </c:numCache>
            </c:numRef>
          </c:val>
          <c:smooth val="0"/>
        </c:ser>
        <c:dLbls>
          <c:showLegendKey val="0"/>
          <c:showVal val="0"/>
          <c:showCatName val="0"/>
          <c:showSerName val="0"/>
          <c:showPercent val="0"/>
          <c:showBubbleSize val="0"/>
        </c:dLbls>
        <c:marker val="0"/>
        <c:smooth val="0"/>
        <c:axId val="2038326239"/>
        <c:axId val="2038330559"/>
      </c:lineChart>
      <c:catAx>
        <c:axId val="203832623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Weeks</a:t>
                </a:r>
                <a:endParaRPr lang="en-I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038330559"/>
        <c:crosses val="autoZero"/>
        <c:auto val="1"/>
        <c:lblAlgn val="ctr"/>
        <c:lblOffset val="100"/>
        <c:noMultiLvlLbl val="0"/>
      </c:catAx>
      <c:valAx>
        <c:axId val="20383305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mm</a:t>
                </a:r>
                <a:endParaRPr lang="en-I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038326239"/>
        <c:crosses val="autoZero"/>
        <c:crossBetween val="between"/>
      </c:valAx>
      <c:spPr>
        <a:solidFill>
          <a:schemeClr val="tx1">
            <a:lumMod val="20000"/>
            <a:lumOff val="80000"/>
          </a:schemeClr>
        </a:solid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b802ae3b-b4ae-4711-ba52-3c84a970e751}"/>
      </c:ext>
    </c:extLst>
  </c:chart>
  <c:spPr>
    <a:noFill/>
    <a:ln>
      <a:noFill/>
    </a:ln>
    <a:effectLst/>
  </c:spPr>
  <c:txPr>
    <a:bodyPr/>
    <a:lstStyle/>
    <a:p>
      <a:pPr>
        <a:defRPr lang="en-US"/>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scatterChart>
        <c:scatterStyle val="lineMarker"/>
        <c:varyColors val="0"/>
        <c:ser>
          <c:idx val="0"/>
          <c:order val="0"/>
          <c:tx>
            <c:strRef>
              <c:f>MAI 2060</c:f>
              <c:strCache>
                <c:ptCount val="1"/>
                <c:pt idx="0">
                  <c:v>MAI 2060</c:v>
                </c:pt>
              </c:strCache>
            </c:strRef>
          </c:tx>
          <c:spPr>
            <a:ln w="19050" cap="rnd">
              <a:solidFill>
                <a:schemeClr val="accent1">
                  <a:lumMod val="25000"/>
                </a:schemeClr>
              </a:solidFill>
              <a:round/>
            </a:ln>
            <a:effectLst/>
          </c:spPr>
          <c:marker>
            <c:symbol val="none"/>
          </c:marker>
          <c:dLbls>
            <c:delete val="1"/>
          </c:dLbls>
          <c:xVal>
            <c:numRef>
              <c:f>Sheet1!$C$218:$C$271</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xVal>
          <c:yVal>
            <c:numRef>
              <c:f>Sheet1!$E$218:$E$271</c:f>
              <c:numCache>
                <c:formatCode>General</c:formatCode>
                <c:ptCount val="54"/>
                <c:pt idx="0">
                  <c:v>0.660216161015345</c:v>
                </c:pt>
                <c:pt idx="1">
                  <c:v>0.621435779650921</c:v>
                </c:pt>
                <c:pt idx="2">
                  <c:v>0.585099113845212</c:v>
                </c:pt>
                <c:pt idx="3">
                  <c:v>0.551708891682859</c:v>
                </c:pt>
                <c:pt idx="4">
                  <c:v>0.51953664275685</c:v>
                </c:pt>
                <c:pt idx="5">
                  <c:v>0.486899622985721</c:v>
                </c:pt>
                <c:pt idx="6">
                  <c:v>0.454873758937059</c:v>
                </c:pt>
                <c:pt idx="7">
                  <c:v>0.42578212898397</c:v>
                </c:pt>
                <c:pt idx="8">
                  <c:v>0.399290370098636</c:v>
                </c:pt>
                <c:pt idx="9">
                  <c:v>0.374235569588406</c:v>
                </c:pt>
                <c:pt idx="10">
                  <c:v>0.348584530998094</c:v>
                </c:pt>
                <c:pt idx="11">
                  <c:v>0.321724341907903</c:v>
                </c:pt>
                <c:pt idx="12">
                  <c:v>0.296407402691254</c:v>
                </c:pt>
                <c:pt idx="13">
                  <c:v>0.273890920377278</c:v>
                </c:pt>
                <c:pt idx="14">
                  <c:v>0.255946225319734</c:v>
                </c:pt>
                <c:pt idx="15">
                  <c:v>0.233854950321862</c:v>
                </c:pt>
                <c:pt idx="16">
                  <c:v>0.362664491136328</c:v>
                </c:pt>
                <c:pt idx="17">
                  <c:v>0.416430059936888</c:v>
                </c:pt>
                <c:pt idx="18">
                  <c:v>0.185203653209323</c:v>
                </c:pt>
                <c:pt idx="19">
                  <c:v>0.16752093464951</c:v>
                </c:pt>
                <c:pt idx="20">
                  <c:v>0.16373647966342</c:v>
                </c:pt>
                <c:pt idx="21">
                  <c:v>0.209534413965598</c:v>
                </c:pt>
                <c:pt idx="22">
                  <c:v>0.125200053061043</c:v>
                </c:pt>
                <c:pt idx="23">
                  <c:v>0.213071698659665</c:v>
                </c:pt>
                <c:pt idx="24">
                  <c:v>1</c:v>
                </c:pt>
                <c:pt idx="25">
                  <c:v>1</c:v>
                </c:pt>
                <c:pt idx="26">
                  <c:v>1</c:v>
                </c:pt>
                <c:pt idx="27">
                  <c:v>0.645655664162536</c:v>
                </c:pt>
                <c:pt idx="28">
                  <c:v>1</c:v>
                </c:pt>
                <c:pt idx="29">
                  <c:v>1</c:v>
                </c:pt>
                <c:pt idx="30">
                  <c:v>1</c:v>
                </c:pt>
                <c:pt idx="31">
                  <c:v>1</c:v>
                </c:pt>
                <c:pt idx="32">
                  <c:v>1</c:v>
                </c:pt>
                <c:pt idx="33">
                  <c:v>1</c:v>
                </c:pt>
                <c:pt idx="34">
                  <c:v>1</c:v>
                </c:pt>
                <c:pt idx="35">
                  <c:v>1</c:v>
                </c:pt>
                <c:pt idx="36">
                  <c:v>1</c:v>
                </c:pt>
                <c:pt idx="37">
                  <c:v>1</c:v>
                </c:pt>
                <c:pt idx="38">
                  <c:v>0.980888703363128</c:v>
                </c:pt>
                <c:pt idx="39">
                  <c:v>0.967553040285309</c:v>
                </c:pt>
                <c:pt idx="40">
                  <c:v>0.908880193457388</c:v>
                </c:pt>
                <c:pt idx="41">
                  <c:v>0.823368526922718</c:v>
                </c:pt>
                <c:pt idx="42">
                  <c:v>0.915061472718637</c:v>
                </c:pt>
                <c:pt idx="43">
                  <c:v>0.84389957750961</c:v>
                </c:pt>
                <c:pt idx="44">
                  <c:v>0.782121054764609</c:v>
                </c:pt>
                <c:pt idx="45">
                  <c:v>0.727038660831917</c:v>
                </c:pt>
                <c:pt idx="46">
                  <c:v>0.675261586436543</c:v>
                </c:pt>
                <c:pt idx="47">
                  <c:v>0.627885908435929</c:v>
                </c:pt>
                <c:pt idx="48">
                  <c:v>0.585903933194716</c:v>
                </c:pt>
                <c:pt idx="49">
                  <c:v>0.548615047834451</c:v>
                </c:pt>
                <c:pt idx="50">
                  <c:v>0.514480758794678</c:v>
                </c:pt>
                <c:pt idx="51">
                  <c:v>0.482640854190764</c:v>
                </c:pt>
                <c:pt idx="52">
                  <c:v>0.475952792839464</c:v>
                </c:pt>
                <c:pt idx="53">
                  <c:v>0.427018600738158</c:v>
                </c:pt>
              </c:numCache>
            </c:numRef>
          </c:yVal>
          <c:smooth val="0"/>
        </c:ser>
        <c:dLbls>
          <c:showLegendKey val="0"/>
          <c:showVal val="0"/>
          <c:showCatName val="0"/>
          <c:showSerName val="0"/>
          <c:showPercent val="0"/>
          <c:showBubbleSize val="0"/>
        </c:dLbls>
        <c:axId val="57654847"/>
        <c:axId val="57663007"/>
      </c:scatterChart>
      <c:valAx>
        <c:axId val="576548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7663007"/>
        <c:crosses val="autoZero"/>
        <c:crossBetween val="midCat"/>
      </c:valAx>
      <c:valAx>
        <c:axId val="57663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7654847"/>
        <c:crosses val="autoZero"/>
        <c:crossBetween val="midCat"/>
      </c:valAx>
      <c:spPr>
        <a:solidFill>
          <a:schemeClr val="bg1">
            <a:lumMod val="7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c8a09fd5-cbc1-4d40-a41d-ef9cf4ef95f5}"/>
      </c:ext>
    </c:extLst>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1003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gradFill>
          <a:gsLst>
            <a:gs pos="100000">
              <a:schemeClr val="phClr"/>
            </a:gs>
            <a:gs pos="0">
              <a:schemeClr val="phClr">
                <a:hueOff val="-1670000"/>
              </a:schemeClr>
            </a:gs>
          </a:gsLst>
          <a:lin ang="0" scaled="0"/>
        </a:gra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1003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gradFill>
          <a:gsLst>
            <a:gs pos="100000">
              <a:schemeClr val="phClr"/>
            </a:gs>
            <a:gs pos="0">
              <a:schemeClr val="phClr">
                <a:hueOff val="-1670000"/>
              </a:schemeClr>
            </a:gs>
          </a:gsLst>
          <a:lin ang="0" scaled="0"/>
        </a:gra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1002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1003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gradFill>
          <a:gsLst>
            <a:gs pos="100000">
              <a:schemeClr val="phClr"/>
            </a:gs>
            <a:gs pos="0">
              <a:schemeClr val="phClr">
                <a:hueOff val="-1670000"/>
              </a:schemeClr>
            </a:gs>
          </a:gsLst>
          <a:lin ang="0" scaled="0"/>
        </a:gra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1003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gradFill>
          <a:gsLst>
            <a:gs pos="100000">
              <a:schemeClr val="phClr"/>
            </a:gs>
            <a:gs pos="0">
              <a:schemeClr val="phClr">
                <a:hueOff val="-1670000"/>
              </a:schemeClr>
            </a:gs>
          </a:gsLst>
          <a:lin ang="0" scaled="0"/>
        </a:gra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1003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gradFill>
          <a:gsLst>
            <a:gs pos="100000">
              <a:schemeClr val="phClr"/>
            </a:gs>
            <a:gs pos="0">
              <a:schemeClr val="phClr">
                <a:hueOff val="-1670000"/>
              </a:schemeClr>
            </a:gs>
          </a:gsLst>
          <a:lin ang="0" scaled="0"/>
        </a:gra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1003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gradFill>
          <a:gsLst>
            <a:gs pos="100000">
              <a:schemeClr val="phClr"/>
            </a:gs>
            <a:gs pos="0">
              <a:schemeClr val="phClr">
                <a:hueOff val="-1670000"/>
              </a:schemeClr>
            </a:gs>
          </a:gsLst>
          <a:lin ang="0" scaled="0"/>
        </a:gra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1003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gradFill>
          <a:gsLst>
            <a:gs pos="100000">
              <a:schemeClr val="phClr"/>
            </a:gs>
            <a:gs pos="0">
              <a:schemeClr val="phClr">
                <a:hueOff val="-1670000"/>
              </a:schemeClr>
            </a:gs>
          </a:gsLst>
          <a:lin ang="0" scaled="0"/>
        </a:gra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1003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gradFill>
          <a:gsLst>
            <a:gs pos="100000">
              <a:schemeClr val="phClr"/>
            </a:gs>
            <a:gs pos="0">
              <a:schemeClr val="phClr">
                <a:hueOff val="-1670000"/>
              </a:schemeClr>
            </a:gs>
          </a:gsLst>
          <a:lin ang="0" scaled="0"/>
        </a:gra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1003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gradFill>
          <a:gsLst>
            <a:gs pos="100000">
              <a:schemeClr val="phClr"/>
            </a:gs>
            <a:gs pos="0">
              <a:schemeClr val="phClr">
                <a:hueOff val="-1670000"/>
              </a:schemeClr>
            </a:gs>
          </a:gsLst>
          <a:lin ang="0" scaled="0"/>
        </a:gra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1003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gradFill>
          <a:gsLst>
            <a:gs pos="100000">
              <a:schemeClr val="phClr"/>
            </a:gs>
            <a:gs pos="0">
              <a:schemeClr val="phClr">
                <a:hueOff val="-1670000"/>
              </a:schemeClr>
            </a:gs>
          </a:gsLst>
          <a:lin ang="0" scaled="0"/>
        </a:gra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1003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gradFill>
          <a:gsLst>
            <a:gs pos="100000">
              <a:schemeClr val="phClr"/>
            </a:gs>
            <a:gs pos="0">
              <a:schemeClr val="phClr">
                <a:hueOff val="-1670000"/>
              </a:schemeClr>
            </a:gs>
          </a:gsLst>
          <a:lin ang="0" scaled="0"/>
        </a:gra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1003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gradFill>
          <a:gsLst>
            <a:gs pos="100000">
              <a:schemeClr val="phClr"/>
            </a:gs>
            <a:gs pos="0">
              <a:schemeClr val="phClr">
                <a:hueOff val="-1670000"/>
              </a:schemeClr>
            </a:gs>
          </a:gsLst>
          <a:lin ang="0" scaled="0"/>
        </a:gra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1003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gradFill>
          <a:gsLst>
            <a:gs pos="100000">
              <a:schemeClr val="phClr"/>
            </a:gs>
            <a:gs pos="0">
              <a:schemeClr val="phClr">
                <a:hueOff val="-1670000"/>
              </a:schemeClr>
            </a:gs>
          </a:gsLst>
          <a:lin ang="0" scaled="0"/>
        </a:gra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1003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gradFill>
          <a:gsLst>
            <a:gs pos="100000">
              <a:schemeClr val="phClr"/>
            </a:gs>
            <a:gs pos="0">
              <a:schemeClr val="phClr">
                <a:hueOff val="-1670000"/>
              </a:schemeClr>
            </a:gs>
          </a:gsLst>
          <a:lin ang="0" scaled="0"/>
        </a:gra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1003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gradFill>
          <a:gsLst>
            <a:gs pos="100000">
              <a:schemeClr val="phClr"/>
            </a:gs>
            <a:gs pos="0">
              <a:schemeClr val="phClr">
                <a:hueOff val="-1670000"/>
              </a:schemeClr>
            </a:gs>
          </a:gsLst>
          <a:lin ang="0" scaled="0"/>
        </a:gra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1003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gradFill>
          <a:gsLst>
            <a:gs pos="100000">
              <a:schemeClr val="phClr"/>
            </a:gs>
            <a:gs pos="0">
              <a:schemeClr val="phClr">
                <a:hueOff val="-1670000"/>
              </a:schemeClr>
            </a:gs>
          </a:gsLst>
          <a:lin ang="0" scaled="0"/>
        </a:gra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1003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gradFill>
          <a:gsLst>
            <a:gs pos="100000">
              <a:schemeClr val="phClr"/>
            </a:gs>
            <a:gs pos="0">
              <a:schemeClr val="phClr">
                <a:hueOff val="-1670000"/>
              </a:schemeClr>
            </a:gs>
          </a:gsLst>
          <a:lin ang="0" scaled="0"/>
        </a:gra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1002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1002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3"/>
        <p:cNvGrpSpPr/>
        <p:nvPr/>
      </p:nvGrpSpPr>
      <p:grpSpPr>
        <a:xfrm>
          <a:off x="0" y="0"/>
          <a:ext cx="0" cy="0"/>
          <a:chOff x="0" y="0"/>
          <a:chExt cx="0" cy="0"/>
        </a:xfrm>
      </p:grpSpPr>
      <p:sp>
        <p:nvSpPr>
          <p:cNvPr id="234" name="Google Shape;234;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9"/>
        <p:cNvGrpSpPr/>
        <p:nvPr/>
      </p:nvGrpSpPr>
      <p:grpSpPr>
        <a:xfrm>
          <a:off x="0" y="0"/>
          <a:ext cx="0" cy="0"/>
          <a:chOff x="0" y="0"/>
          <a:chExt cx="0" cy="0"/>
        </a:xfrm>
      </p:grpSpPr>
      <p:sp>
        <p:nvSpPr>
          <p:cNvPr id="670" name="Google Shape;670;g27eff44ce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27eff44ce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7"/>
        <p:cNvGrpSpPr/>
        <p:nvPr/>
      </p:nvGrpSpPr>
      <p:grpSpPr>
        <a:xfrm>
          <a:off x="0" y="0"/>
          <a:ext cx="0" cy="0"/>
          <a:chOff x="0" y="0"/>
          <a:chExt cx="0" cy="0"/>
        </a:xfrm>
      </p:grpSpPr>
      <p:sp>
        <p:nvSpPr>
          <p:cNvPr id="1188" name="Google Shape;1188;g27eff44cef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27eff44cef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3"/>
        <p:cNvGrpSpPr/>
        <p:nvPr/>
      </p:nvGrpSpPr>
      <p:grpSpPr>
        <a:xfrm>
          <a:off x="0" y="0"/>
          <a:ext cx="0" cy="0"/>
          <a:chOff x="0" y="0"/>
          <a:chExt cx="0" cy="0"/>
        </a:xfrm>
      </p:grpSpPr>
      <p:sp>
        <p:nvSpPr>
          <p:cNvPr id="1604" name="Google Shape;1604;g2a64ef5361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2a64ef5361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7"/>
        <p:cNvGrpSpPr/>
        <p:nvPr/>
      </p:nvGrpSpPr>
      <p:grpSpPr>
        <a:xfrm>
          <a:off x="0" y="0"/>
          <a:ext cx="0" cy="0"/>
          <a:chOff x="0" y="0"/>
          <a:chExt cx="0" cy="0"/>
        </a:xfrm>
      </p:grpSpPr>
      <p:sp>
        <p:nvSpPr>
          <p:cNvPr id="338" name="Google Shape;338;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0"/>
        <p:cNvGrpSpPr/>
        <p:nvPr/>
      </p:nvGrpSpPr>
      <p:grpSpPr>
        <a:xfrm>
          <a:off x="0" y="0"/>
          <a:ext cx="0" cy="0"/>
          <a:chOff x="0" y="0"/>
          <a:chExt cx="0" cy="0"/>
        </a:xfrm>
      </p:grpSpPr>
      <p:sp>
        <p:nvSpPr>
          <p:cNvPr id="451" name="Google Shape;451;g27eff44cef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7eff44cef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8"/>
        <p:cNvGrpSpPr/>
        <p:nvPr/>
      </p:nvGrpSpPr>
      <p:grpSpPr>
        <a:xfrm>
          <a:off x="0" y="0"/>
          <a:ext cx="0" cy="0"/>
          <a:chOff x="0" y="0"/>
          <a:chExt cx="0" cy="0"/>
        </a:xfrm>
      </p:grpSpPr>
      <p:sp>
        <p:nvSpPr>
          <p:cNvPr id="419" name="Google Shape;419;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3"/>
        <p:cNvGrpSpPr/>
        <p:nvPr/>
      </p:nvGrpSpPr>
      <p:grpSpPr>
        <a:xfrm>
          <a:off x="0" y="0"/>
          <a:ext cx="0" cy="0"/>
          <a:chOff x="0" y="0"/>
          <a:chExt cx="0" cy="0"/>
        </a:xfrm>
      </p:grpSpPr>
      <p:sp>
        <p:nvSpPr>
          <p:cNvPr id="494" name="Google Shape;494;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6"/>
        <p:cNvGrpSpPr/>
        <p:nvPr/>
      </p:nvGrpSpPr>
      <p:grpSpPr>
        <a:xfrm>
          <a:off x="0" y="0"/>
          <a:ext cx="0" cy="0"/>
          <a:chOff x="0" y="0"/>
          <a:chExt cx="0" cy="0"/>
        </a:xfrm>
      </p:grpSpPr>
      <p:sp>
        <p:nvSpPr>
          <p:cNvPr id="307" name="Google Shape;307;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7"/>
        <p:cNvGrpSpPr/>
        <p:nvPr/>
      </p:nvGrpSpPr>
      <p:grpSpPr>
        <a:xfrm>
          <a:off x="0" y="0"/>
          <a:ext cx="0" cy="0"/>
          <a:chOff x="0" y="0"/>
          <a:chExt cx="0" cy="0"/>
        </a:xfrm>
      </p:grpSpPr>
      <p:sp>
        <p:nvSpPr>
          <p:cNvPr id="358" name="Google Shape;358;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6"/>
        <p:cNvGrpSpPr/>
        <p:nvPr/>
      </p:nvGrpSpPr>
      <p:grpSpPr>
        <a:xfrm>
          <a:off x="0" y="0"/>
          <a:ext cx="0" cy="0"/>
          <a:chOff x="0" y="0"/>
          <a:chExt cx="0" cy="0"/>
        </a:xfrm>
      </p:grpSpPr>
      <p:sp>
        <p:nvSpPr>
          <p:cNvPr id="537" name="Google Shape;537;g27eff44cef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7eff44cef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0"/>
        <p:cNvGrpSpPr/>
        <p:nvPr/>
      </p:nvGrpSpPr>
      <p:grpSpPr>
        <a:xfrm>
          <a:off x="0" y="0"/>
          <a:ext cx="0" cy="0"/>
          <a:chOff x="0" y="0"/>
          <a:chExt cx="0" cy="0"/>
        </a:xfrm>
      </p:grpSpPr>
      <p:sp>
        <p:nvSpPr>
          <p:cNvPr id="571" name="Google Shape;571;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2123550"/>
            <a:ext cx="7717500" cy="12801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000">
                <a:solidFill>
                  <a:schemeClr val="dk2"/>
                </a:solidFill>
                <a:latin typeface="Alata"/>
                <a:ea typeface="Alata"/>
                <a:cs typeface="Alata"/>
                <a:sym typeface="Alat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a:spLocks noGrp="1"/>
          </p:cNvSpPr>
          <p:nvPr>
            <p:ph type="subTitle" idx="1"/>
          </p:nvPr>
        </p:nvSpPr>
        <p:spPr>
          <a:xfrm>
            <a:off x="2651700" y="3312150"/>
            <a:ext cx="3840600" cy="393600"/>
          </a:xfrm>
          <a:prstGeom prst="rect">
            <a:avLst/>
          </a:prstGeom>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atin typeface="Actor" panose="020B0503050000020004"/>
                <a:ea typeface="Actor" panose="020B0503050000020004"/>
                <a:cs typeface="Actor" panose="020B0503050000020004"/>
                <a:sym typeface="Actor" panose="020B0503050000020004"/>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31975" y="4457401"/>
            <a:ext cx="9207410" cy="686099"/>
            <a:chOff x="-31975" y="4457401"/>
            <a:chExt cx="9207410" cy="686099"/>
          </a:xfrm>
        </p:grpSpPr>
        <p:sp>
          <p:nvSpPr>
            <p:cNvPr id="12" name="Google Shape;12;p2"/>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3" name="Google Shape;13;p2"/>
            <p:cNvGrpSpPr/>
            <p:nvPr/>
          </p:nvGrpSpPr>
          <p:grpSpPr>
            <a:xfrm>
              <a:off x="-31975" y="4457401"/>
              <a:ext cx="9207410" cy="251791"/>
              <a:chOff x="-100" y="4195375"/>
              <a:chExt cx="9649350" cy="262200"/>
            </a:xfrm>
          </p:grpSpPr>
          <p:sp>
            <p:nvSpPr>
              <p:cNvPr id="14" name="Google Shape;14;p2"/>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5" name="Google Shape;15;p2"/>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6" name="Google Shape;16;p2"/>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7" name="Google Shape;17;p2"/>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9"/>
        <p:cNvGrpSpPr/>
        <p:nvPr/>
      </p:nvGrpSpPr>
      <p:grpSpPr>
        <a:xfrm>
          <a:off x="0" y="0"/>
          <a:ext cx="0" cy="0"/>
          <a:chOff x="0" y="0"/>
          <a:chExt cx="0" cy="0"/>
        </a:xfrm>
      </p:grpSpPr>
      <p:grpSp>
        <p:nvGrpSpPr>
          <p:cNvPr id="190" name="Google Shape;190;p18"/>
          <p:cNvGrpSpPr/>
          <p:nvPr/>
        </p:nvGrpSpPr>
        <p:grpSpPr>
          <a:xfrm>
            <a:off x="-31975" y="4457401"/>
            <a:ext cx="9207410" cy="686099"/>
            <a:chOff x="-31975" y="4457401"/>
            <a:chExt cx="9207410" cy="686099"/>
          </a:xfrm>
        </p:grpSpPr>
        <p:sp>
          <p:nvSpPr>
            <p:cNvPr id="191" name="Google Shape;191;p18"/>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92" name="Google Shape;192;p18"/>
            <p:cNvGrpSpPr/>
            <p:nvPr/>
          </p:nvGrpSpPr>
          <p:grpSpPr>
            <a:xfrm>
              <a:off x="-31975" y="4457401"/>
              <a:ext cx="9207410" cy="251791"/>
              <a:chOff x="-100" y="4195375"/>
              <a:chExt cx="9649350" cy="262200"/>
            </a:xfrm>
          </p:grpSpPr>
          <p:sp>
            <p:nvSpPr>
              <p:cNvPr id="193" name="Google Shape;193;p18"/>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94" name="Google Shape;194;p18"/>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95" name="Google Shape;195;p18"/>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96" name="Google Shape;196;p18"/>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grpSp>
        <p:nvGrpSpPr>
          <p:cNvPr id="197" name="Google Shape;197;p18"/>
          <p:cNvGrpSpPr/>
          <p:nvPr/>
        </p:nvGrpSpPr>
        <p:grpSpPr>
          <a:xfrm>
            <a:off x="152412" y="152395"/>
            <a:ext cx="834517" cy="914404"/>
            <a:chOff x="3132210" y="701630"/>
            <a:chExt cx="528242" cy="574952"/>
          </a:xfrm>
        </p:grpSpPr>
        <p:sp>
          <p:nvSpPr>
            <p:cNvPr id="198" name="Google Shape;198;p18"/>
            <p:cNvSpPr/>
            <p:nvPr/>
          </p:nvSpPr>
          <p:spPr>
            <a:xfrm>
              <a:off x="3132210" y="782639"/>
              <a:ext cx="262381" cy="493943"/>
            </a:xfrm>
            <a:custGeom>
              <a:avLst/>
              <a:gdLst/>
              <a:ahLst/>
              <a:cxnLst/>
              <a:rect l="l" t="t" r="r" b="b"/>
              <a:pathLst>
                <a:path w="262381" h="493943" extrusionOk="0">
                  <a:moveTo>
                    <a:pt x="243547" y="9475"/>
                  </a:moveTo>
                  <a:cubicBezTo>
                    <a:pt x="233500" y="-6029"/>
                    <a:pt x="84084" y="76"/>
                    <a:pt x="69139" y="9475"/>
                  </a:cubicBezTo>
                  <a:cubicBezTo>
                    <a:pt x="54194" y="18874"/>
                    <a:pt x="-8251" y="172809"/>
                    <a:pt x="914" y="184765"/>
                  </a:cubicBezTo>
                  <a:cubicBezTo>
                    <a:pt x="10079" y="196739"/>
                    <a:pt x="104053" y="182802"/>
                    <a:pt x="107834" y="191211"/>
                  </a:cubicBezTo>
                  <a:cubicBezTo>
                    <a:pt x="111616" y="199620"/>
                    <a:pt x="32316" y="345056"/>
                    <a:pt x="37557" y="355914"/>
                  </a:cubicBezTo>
                  <a:cubicBezTo>
                    <a:pt x="42796" y="366772"/>
                    <a:pt x="131639" y="355914"/>
                    <a:pt x="131639" y="355914"/>
                  </a:cubicBezTo>
                  <a:cubicBezTo>
                    <a:pt x="131639" y="355914"/>
                    <a:pt x="50845" y="486207"/>
                    <a:pt x="58551" y="493734"/>
                  </a:cubicBezTo>
                  <a:cubicBezTo>
                    <a:pt x="66276" y="501260"/>
                    <a:pt x="262382" y="303750"/>
                    <a:pt x="262382" y="291866"/>
                  </a:cubicBezTo>
                  <a:cubicBezTo>
                    <a:pt x="262382" y="279982"/>
                    <a:pt x="167885" y="295251"/>
                    <a:pt x="160124" y="284069"/>
                  </a:cubicBezTo>
                  <a:cubicBezTo>
                    <a:pt x="152346" y="272888"/>
                    <a:pt x="244178" y="142379"/>
                    <a:pt x="240613" y="132907"/>
                  </a:cubicBezTo>
                  <a:cubicBezTo>
                    <a:pt x="237047" y="123454"/>
                    <a:pt x="181336" y="132907"/>
                    <a:pt x="181336" y="132907"/>
                  </a:cubicBezTo>
                  <a:cubicBezTo>
                    <a:pt x="181336" y="132907"/>
                    <a:pt x="253595" y="24978"/>
                    <a:pt x="243547" y="947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99" name="Google Shape;199;p18"/>
            <p:cNvSpPr/>
            <p:nvPr/>
          </p:nvSpPr>
          <p:spPr>
            <a:xfrm rot="-3478766">
              <a:off x="3254126" y="1117630"/>
              <a:ext cx="39758" cy="7559"/>
            </a:xfrm>
            <a:custGeom>
              <a:avLst/>
              <a:gdLst/>
              <a:ahLst/>
              <a:cxnLst/>
              <a:rect l="l" t="t" r="r" b="b"/>
              <a:pathLst>
                <a:path w="39775" h="7562" extrusionOk="0">
                  <a:moveTo>
                    <a:pt x="0" y="0"/>
                  </a:moveTo>
                  <a:lnTo>
                    <a:pt x="39776" y="0"/>
                  </a:lnTo>
                  <a:lnTo>
                    <a:pt x="39776" y="7562"/>
                  </a:lnTo>
                  <a:lnTo>
                    <a:pt x="0" y="756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00" name="Google Shape;200;p18"/>
            <p:cNvSpPr/>
            <p:nvPr/>
          </p:nvSpPr>
          <p:spPr>
            <a:xfrm rot="-3509744">
              <a:off x="3229976" y="951408"/>
              <a:ext cx="44758" cy="7561"/>
            </a:xfrm>
            <a:custGeom>
              <a:avLst/>
              <a:gdLst/>
              <a:ahLst/>
              <a:cxnLst/>
              <a:rect l="l" t="t" r="r" b="b"/>
              <a:pathLst>
                <a:path w="44763" h="7562" extrusionOk="0">
                  <a:moveTo>
                    <a:pt x="1" y="0"/>
                  </a:moveTo>
                  <a:lnTo>
                    <a:pt x="44764" y="0"/>
                  </a:lnTo>
                  <a:lnTo>
                    <a:pt x="44764" y="7563"/>
                  </a:lnTo>
                  <a:lnTo>
                    <a:pt x="1" y="756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01" name="Google Shape;201;p18"/>
            <p:cNvSpPr/>
            <p:nvPr/>
          </p:nvSpPr>
          <p:spPr>
            <a:xfrm>
              <a:off x="3443170" y="701630"/>
              <a:ext cx="217282" cy="324405"/>
            </a:xfrm>
            <a:custGeom>
              <a:avLst/>
              <a:gdLst/>
              <a:ahLst/>
              <a:cxnLst/>
              <a:rect l="l" t="t" r="r" b="b"/>
              <a:pathLst>
                <a:path w="217282" h="324405" extrusionOk="0">
                  <a:moveTo>
                    <a:pt x="182495" y="8412"/>
                  </a:moveTo>
                  <a:cubicBezTo>
                    <a:pt x="176913" y="-1527"/>
                    <a:pt x="78149" y="-4012"/>
                    <a:pt x="59837" y="8412"/>
                  </a:cubicBezTo>
                  <a:cubicBezTo>
                    <a:pt x="41524" y="20836"/>
                    <a:pt x="-8173" y="153020"/>
                    <a:pt x="1155" y="166110"/>
                  </a:cubicBezTo>
                  <a:cubicBezTo>
                    <a:pt x="10464" y="179201"/>
                    <a:pt x="77554" y="165498"/>
                    <a:pt x="81894" y="174231"/>
                  </a:cubicBezTo>
                  <a:cubicBezTo>
                    <a:pt x="86234" y="182982"/>
                    <a:pt x="29100" y="316840"/>
                    <a:pt x="37491" y="324223"/>
                  </a:cubicBezTo>
                  <a:cubicBezTo>
                    <a:pt x="45882" y="331605"/>
                    <a:pt x="217283" y="112866"/>
                    <a:pt x="217283" y="101936"/>
                  </a:cubicBezTo>
                  <a:cubicBezTo>
                    <a:pt x="217283" y="91007"/>
                    <a:pt x="152388" y="101936"/>
                    <a:pt x="147095" y="93491"/>
                  </a:cubicBezTo>
                  <a:cubicBezTo>
                    <a:pt x="141819" y="85047"/>
                    <a:pt x="188077" y="18334"/>
                    <a:pt x="182495" y="84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02" name="Google Shape;202;p18"/>
            <p:cNvSpPr/>
            <p:nvPr/>
          </p:nvSpPr>
          <p:spPr>
            <a:xfrm rot="-34376">
              <a:off x="3525054" y="871198"/>
              <a:ext cx="34735" cy="7562"/>
            </a:xfrm>
            <a:custGeom>
              <a:avLst/>
              <a:gdLst/>
              <a:ahLst/>
              <a:cxnLst/>
              <a:rect l="l" t="t" r="r" b="b"/>
              <a:pathLst>
                <a:path w="34733" h="7562" extrusionOk="0">
                  <a:moveTo>
                    <a:pt x="0" y="0"/>
                  </a:moveTo>
                  <a:lnTo>
                    <a:pt x="34734" y="0"/>
                  </a:lnTo>
                  <a:lnTo>
                    <a:pt x="34734" y="7562"/>
                  </a:lnTo>
                  <a:lnTo>
                    <a:pt x="0" y="756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03" name="Google Shape;203;p18"/>
            <p:cNvSpPr/>
            <p:nvPr/>
          </p:nvSpPr>
          <p:spPr>
            <a:xfrm>
              <a:off x="3549643" y="791340"/>
              <a:ext cx="40621" cy="7562"/>
            </a:xfrm>
            <a:custGeom>
              <a:avLst/>
              <a:gdLst/>
              <a:ahLst/>
              <a:cxnLst/>
              <a:rect l="l" t="t" r="r" b="b"/>
              <a:pathLst>
                <a:path w="40621" h="7562" extrusionOk="0">
                  <a:moveTo>
                    <a:pt x="0" y="0"/>
                  </a:moveTo>
                  <a:lnTo>
                    <a:pt x="40622" y="0"/>
                  </a:lnTo>
                  <a:lnTo>
                    <a:pt x="40622" y="7563"/>
                  </a:lnTo>
                  <a:lnTo>
                    <a:pt x="0" y="756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4"/>
        <p:cNvGrpSpPr/>
        <p:nvPr/>
      </p:nvGrpSpPr>
      <p:grpSpPr>
        <a:xfrm>
          <a:off x="0" y="0"/>
          <a:ext cx="0" cy="0"/>
          <a:chOff x="0" y="0"/>
          <a:chExt cx="0" cy="0"/>
        </a:xfrm>
      </p:grpSpPr>
      <p:grpSp>
        <p:nvGrpSpPr>
          <p:cNvPr id="205" name="Google Shape;205;p19"/>
          <p:cNvGrpSpPr/>
          <p:nvPr/>
        </p:nvGrpSpPr>
        <p:grpSpPr>
          <a:xfrm flipH="1">
            <a:off x="-31975" y="4457401"/>
            <a:ext cx="9207410" cy="686099"/>
            <a:chOff x="-31975" y="4457401"/>
            <a:chExt cx="9207410" cy="686099"/>
          </a:xfrm>
        </p:grpSpPr>
        <p:sp>
          <p:nvSpPr>
            <p:cNvPr id="206" name="Google Shape;206;p19"/>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207" name="Google Shape;207;p19"/>
            <p:cNvGrpSpPr/>
            <p:nvPr/>
          </p:nvGrpSpPr>
          <p:grpSpPr>
            <a:xfrm>
              <a:off x="-31975" y="4457401"/>
              <a:ext cx="9207410" cy="251791"/>
              <a:chOff x="-100" y="4195375"/>
              <a:chExt cx="9649350" cy="262200"/>
            </a:xfrm>
          </p:grpSpPr>
          <p:sp>
            <p:nvSpPr>
              <p:cNvPr id="208" name="Google Shape;208;p19"/>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209" name="Google Shape;209;p19"/>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210" name="Google Shape;210;p19"/>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211" name="Google Shape;211;p19"/>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grpSp>
        <p:nvGrpSpPr>
          <p:cNvPr id="212" name="Google Shape;212;p19"/>
          <p:cNvGrpSpPr/>
          <p:nvPr/>
        </p:nvGrpSpPr>
        <p:grpSpPr>
          <a:xfrm flipH="1">
            <a:off x="7277385" y="311801"/>
            <a:ext cx="1758662" cy="455389"/>
            <a:chOff x="7050979" y="958825"/>
            <a:chExt cx="1936426" cy="501419"/>
          </a:xfrm>
        </p:grpSpPr>
        <p:grpSp>
          <p:nvGrpSpPr>
            <p:cNvPr id="213" name="Google Shape;213;p19"/>
            <p:cNvGrpSpPr/>
            <p:nvPr/>
          </p:nvGrpSpPr>
          <p:grpSpPr>
            <a:xfrm>
              <a:off x="7509600" y="1178805"/>
              <a:ext cx="1477805" cy="281439"/>
              <a:chOff x="4839550" y="841767"/>
              <a:chExt cx="1477805" cy="281439"/>
            </a:xfrm>
          </p:grpSpPr>
          <p:sp>
            <p:nvSpPr>
              <p:cNvPr id="214" name="Google Shape;214;p19"/>
              <p:cNvSpPr/>
              <p:nvPr/>
            </p:nvSpPr>
            <p:spPr>
              <a:xfrm>
                <a:off x="4839550" y="841767"/>
                <a:ext cx="1477805" cy="281439"/>
              </a:xfrm>
              <a:custGeom>
                <a:avLst/>
                <a:gdLst/>
                <a:ahLst/>
                <a:cxnLst/>
                <a:rect l="l" t="t" r="r" b="b"/>
                <a:pathLst>
                  <a:path w="1477805" h="281439" extrusionOk="0">
                    <a:moveTo>
                      <a:pt x="1477806" y="281440"/>
                    </a:moveTo>
                    <a:lnTo>
                      <a:pt x="0" y="281440"/>
                    </a:lnTo>
                    <a:cubicBezTo>
                      <a:pt x="73483" y="202573"/>
                      <a:pt x="125234" y="182658"/>
                      <a:pt x="159445" y="210333"/>
                    </a:cubicBezTo>
                    <a:cubicBezTo>
                      <a:pt x="281869" y="115963"/>
                      <a:pt x="393814" y="122877"/>
                      <a:pt x="443817" y="188330"/>
                    </a:cubicBezTo>
                    <a:cubicBezTo>
                      <a:pt x="514888" y="-46237"/>
                      <a:pt x="761447" y="-43662"/>
                      <a:pt x="849551" y="97200"/>
                    </a:cubicBezTo>
                    <a:cubicBezTo>
                      <a:pt x="957696" y="-2518"/>
                      <a:pt x="1142260" y="82939"/>
                      <a:pt x="1202941" y="210333"/>
                    </a:cubicBezTo>
                    <a:cubicBezTo>
                      <a:pt x="1285481" y="170864"/>
                      <a:pt x="1381634" y="177490"/>
                      <a:pt x="1477806" y="2814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15" name="Google Shape;215;p19"/>
              <p:cNvSpPr/>
              <p:nvPr/>
            </p:nvSpPr>
            <p:spPr>
              <a:xfrm>
                <a:off x="5979073" y="1048769"/>
                <a:ext cx="65218" cy="51119"/>
              </a:xfrm>
              <a:custGeom>
                <a:avLst/>
                <a:gdLst/>
                <a:ahLst/>
                <a:cxnLst/>
                <a:rect l="l" t="t" r="r" b="b"/>
                <a:pathLst>
                  <a:path w="65218" h="51119" extrusionOk="0">
                    <a:moveTo>
                      <a:pt x="5492" y="51119"/>
                    </a:moveTo>
                    <a:lnTo>
                      <a:pt x="0" y="45916"/>
                    </a:lnTo>
                    <a:cubicBezTo>
                      <a:pt x="24686" y="19843"/>
                      <a:pt x="60159" y="810"/>
                      <a:pt x="61654" y="0"/>
                    </a:cubicBezTo>
                    <a:lnTo>
                      <a:pt x="65219" y="6680"/>
                    </a:lnTo>
                    <a:cubicBezTo>
                      <a:pt x="64858" y="6860"/>
                      <a:pt x="29332" y="25947"/>
                      <a:pt x="5510" y="5111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16" name="Google Shape;216;p19"/>
              <p:cNvSpPr/>
              <p:nvPr/>
            </p:nvSpPr>
            <p:spPr>
              <a:xfrm>
                <a:off x="5685914" y="936950"/>
                <a:ext cx="55009" cy="109459"/>
              </a:xfrm>
              <a:custGeom>
                <a:avLst/>
                <a:gdLst/>
                <a:ahLst/>
                <a:cxnLst/>
                <a:rect l="l" t="t" r="r" b="b"/>
                <a:pathLst>
                  <a:path w="55009" h="109459" extrusionOk="0">
                    <a:moveTo>
                      <a:pt x="47735" y="109460"/>
                    </a:moveTo>
                    <a:cubicBezTo>
                      <a:pt x="33780" y="57620"/>
                      <a:pt x="342" y="4574"/>
                      <a:pt x="0" y="4051"/>
                    </a:cubicBezTo>
                    <a:lnTo>
                      <a:pt x="6374" y="0"/>
                    </a:lnTo>
                    <a:cubicBezTo>
                      <a:pt x="6716" y="540"/>
                      <a:pt x="40749" y="54523"/>
                      <a:pt x="55009" y="107497"/>
                    </a:cubicBezTo>
                    <a:lnTo>
                      <a:pt x="47716" y="10946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17" name="Google Shape;217;p19"/>
              <p:cNvSpPr/>
              <p:nvPr/>
            </p:nvSpPr>
            <p:spPr>
              <a:xfrm rot="-4672513">
                <a:off x="5254718" y="1048913"/>
                <a:ext cx="46609" cy="7561"/>
              </a:xfrm>
              <a:custGeom>
                <a:avLst/>
                <a:gdLst/>
                <a:ahLst/>
                <a:cxnLst/>
                <a:rect l="l" t="t" r="r" b="b"/>
                <a:pathLst>
                  <a:path w="46618" h="7562" extrusionOk="0">
                    <a:moveTo>
                      <a:pt x="0" y="0"/>
                    </a:moveTo>
                    <a:lnTo>
                      <a:pt x="46618" y="0"/>
                    </a:lnTo>
                    <a:lnTo>
                      <a:pt x="46618" y="7562"/>
                    </a:lnTo>
                    <a:lnTo>
                      <a:pt x="0" y="75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18" name="Google Shape;218;p19"/>
              <p:cNvSpPr/>
              <p:nvPr/>
            </p:nvSpPr>
            <p:spPr>
              <a:xfrm>
                <a:off x="5667188" y="1040531"/>
                <a:ext cx="139170" cy="48751"/>
              </a:xfrm>
              <a:custGeom>
                <a:avLst/>
                <a:gdLst/>
                <a:ahLst/>
                <a:cxnLst/>
                <a:rect l="l" t="t" r="r" b="b"/>
                <a:pathLst>
                  <a:path w="139170" h="48751" extrusionOk="0">
                    <a:moveTo>
                      <a:pt x="5492" y="48734"/>
                    </a:moveTo>
                    <a:lnTo>
                      <a:pt x="0" y="43548"/>
                    </a:lnTo>
                    <a:cubicBezTo>
                      <a:pt x="45448" y="-4547"/>
                      <a:pt x="92264" y="-12848"/>
                      <a:pt x="139170" y="18861"/>
                    </a:cubicBezTo>
                    <a:lnTo>
                      <a:pt x="134938" y="25127"/>
                    </a:lnTo>
                    <a:cubicBezTo>
                      <a:pt x="90950" y="-4619"/>
                      <a:pt x="48617" y="3106"/>
                      <a:pt x="5492" y="487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19" name="Google Shape;219;p19"/>
              <p:cNvSpPr/>
              <p:nvPr/>
            </p:nvSpPr>
            <p:spPr>
              <a:xfrm>
                <a:off x="4996889" y="1048967"/>
                <a:ext cx="44888" cy="51677"/>
              </a:xfrm>
              <a:custGeom>
                <a:avLst/>
                <a:gdLst/>
                <a:ahLst/>
                <a:cxnLst/>
                <a:rect l="l" t="t" r="r" b="b"/>
                <a:pathLst>
                  <a:path w="44888" h="51677" extrusionOk="0">
                    <a:moveTo>
                      <a:pt x="37867" y="51678"/>
                    </a:moveTo>
                    <a:cubicBezTo>
                      <a:pt x="27117" y="24794"/>
                      <a:pt x="270" y="6446"/>
                      <a:pt x="0" y="6266"/>
                    </a:cubicBezTo>
                    <a:lnTo>
                      <a:pt x="4231" y="0"/>
                    </a:lnTo>
                    <a:cubicBezTo>
                      <a:pt x="5419" y="792"/>
                      <a:pt x="33293" y="19843"/>
                      <a:pt x="44889" y="48869"/>
                    </a:cubicBezTo>
                    <a:lnTo>
                      <a:pt x="37885" y="5167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20" name="Google Shape;220;p19"/>
            <p:cNvGrpSpPr/>
            <p:nvPr/>
          </p:nvGrpSpPr>
          <p:grpSpPr>
            <a:xfrm>
              <a:off x="7050979" y="958825"/>
              <a:ext cx="865216" cy="160193"/>
              <a:chOff x="4616904" y="741537"/>
              <a:chExt cx="865216" cy="160193"/>
            </a:xfrm>
          </p:grpSpPr>
          <p:sp>
            <p:nvSpPr>
              <p:cNvPr id="221" name="Google Shape;221;p19"/>
              <p:cNvSpPr/>
              <p:nvPr/>
            </p:nvSpPr>
            <p:spPr>
              <a:xfrm>
                <a:off x="4616904" y="741537"/>
                <a:ext cx="865216" cy="160193"/>
              </a:xfrm>
              <a:custGeom>
                <a:avLst/>
                <a:gdLst/>
                <a:ahLst/>
                <a:cxnLst/>
                <a:rect l="l" t="t" r="r" b="b"/>
                <a:pathLst>
                  <a:path w="865216" h="160193" extrusionOk="0">
                    <a:moveTo>
                      <a:pt x="0" y="160194"/>
                    </a:moveTo>
                    <a:lnTo>
                      <a:pt x="865217" y="160194"/>
                    </a:lnTo>
                    <a:cubicBezTo>
                      <a:pt x="822199" y="115304"/>
                      <a:pt x="791895" y="103960"/>
                      <a:pt x="771872" y="119716"/>
                    </a:cubicBezTo>
                    <a:cubicBezTo>
                      <a:pt x="700190" y="66003"/>
                      <a:pt x="634647" y="69929"/>
                      <a:pt x="605387" y="107201"/>
                    </a:cubicBezTo>
                    <a:cubicBezTo>
                      <a:pt x="563774" y="-26314"/>
                      <a:pt x="419419" y="-24856"/>
                      <a:pt x="367831" y="55326"/>
                    </a:cubicBezTo>
                    <a:cubicBezTo>
                      <a:pt x="304521" y="-1430"/>
                      <a:pt x="196466" y="47205"/>
                      <a:pt x="160939" y="119716"/>
                    </a:cubicBezTo>
                    <a:cubicBezTo>
                      <a:pt x="112611" y="97244"/>
                      <a:pt x="56324" y="101025"/>
                      <a:pt x="18" y="1601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22" name="Google Shape;222;p19"/>
              <p:cNvSpPr/>
              <p:nvPr/>
            </p:nvSpPr>
            <p:spPr>
              <a:xfrm>
                <a:off x="4776078" y="857903"/>
                <a:ext cx="39974" cy="31708"/>
              </a:xfrm>
              <a:custGeom>
                <a:avLst/>
                <a:gdLst/>
                <a:ahLst/>
                <a:cxnLst/>
                <a:rect l="l" t="t" r="r" b="b"/>
                <a:pathLst>
                  <a:path w="39974" h="31708" extrusionOk="0">
                    <a:moveTo>
                      <a:pt x="34555" y="31709"/>
                    </a:moveTo>
                    <a:cubicBezTo>
                      <a:pt x="20779" y="17556"/>
                      <a:pt x="199" y="6824"/>
                      <a:pt x="0" y="6716"/>
                    </a:cubicBezTo>
                    <a:lnTo>
                      <a:pt x="3476" y="0"/>
                    </a:lnTo>
                    <a:cubicBezTo>
                      <a:pt x="4358" y="450"/>
                      <a:pt x="25353" y="11416"/>
                      <a:pt x="39974" y="26433"/>
                    </a:cubicBezTo>
                    <a:lnTo>
                      <a:pt x="34555" y="3170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23" name="Google Shape;223;p19"/>
              <p:cNvSpPr/>
              <p:nvPr/>
            </p:nvSpPr>
            <p:spPr>
              <a:xfrm>
                <a:off x="4952864" y="794791"/>
                <a:ext cx="35022" cy="63669"/>
              </a:xfrm>
              <a:custGeom>
                <a:avLst/>
                <a:gdLst/>
                <a:ahLst/>
                <a:cxnLst/>
                <a:rect l="l" t="t" r="r" b="b"/>
                <a:pathLst>
                  <a:path w="35022" h="63669" extrusionOk="0">
                    <a:moveTo>
                      <a:pt x="7275" y="63670"/>
                    </a:moveTo>
                    <a:lnTo>
                      <a:pt x="0" y="61653"/>
                    </a:lnTo>
                    <a:cubicBezTo>
                      <a:pt x="8409" y="31259"/>
                      <a:pt x="27874" y="1260"/>
                      <a:pt x="28684" y="0"/>
                    </a:cubicBezTo>
                    <a:lnTo>
                      <a:pt x="35022" y="4141"/>
                    </a:lnTo>
                    <a:cubicBezTo>
                      <a:pt x="34824" y="4447"/>
                      <a:pt x="15377" y="34428"/>
                      <a:pt x="7275" y="6367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24" name="Google Shape;224;p19"/>
              <p:cNvSpPr/>
              <p:nvPr/>
            </p:nvSpPr>
            <p:spPr>
              <a:xfrm rot="-752659">
                <a:off x="5221372" y="848514"/>
                <a:ext cx="7573" cy="26596"/>
              </a:xfrm>
              <a:custGeom>
                <a:avLst/>
                <a:gdLst/>
                <a:ahLst/>
                <a:cxnLst/>
                <a:rect l="l" t="t" r="r" b="b"/>
                <a:pathLst>
                  <a:path w="7562" h="26559" extrusionOk="0">
                    <a:moveTo>
                      <a:pt x="0" y="0"/>
                    </a:moveTo>
                    <a:lnTo>
                      <a:pt x="7563" y="0"/>
                    </a:lnTo>
                    <a:lnTo>
                      <a:pt x="7563" y="26559"/>
                    </a:lnTo>
                    <a:lnTo>
                      <a:pt x="0" y="265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25" name="Google Shape;225;p19"/>
              <p:cNvSpPr/>
              <p:nvPr/>
            </p:nvSpPr>
            <p:spPr>
              <a:xfrm>
                <a:off x="4915248" y="852986"/>
                <a:ext cx="83422" cy="30576"/>
              </a:xfrm>
              <a:custGeom>
                <a:avLst/>
                <a:gdLst/>
                <a:ahLst/>
                <a:cxnLst/>
                <a:rect l="l" t="t" r="r" b="b"/>
                <a:pathLst>
                  <a:path w="83422" h="30576" extrusionOk="0">
                    <a:moveTo>
                      <a:pt x="78003" y="30576"/>
                    </a:moveTo>
                    <a:cubicBezTo>
                      <a:pt x="53353" y="5224"/>
                      <a:pt x="29188" y="884"/>
                      <a:pt x="4142" y="17342"/>
                    </a:cubicBezTo>
                    <a:lnTo>
                      <a:pt x="0" y="11022"/>
                    </a:lnTo>
                    <a:cubicBezTo>
                      <a:pt x="28126" y="-7471"/>
                      <a:pt x="56216" y="-2681"/>
                      <a:pt x="83423" y="25301"/>
                    </a:cubicBezTo>
                    <a:lnTo>
                      <a:pt x="78003" y="305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26" name="Google Shape;226;p19"/>
              <p:cNvSpPr/>
              <p:nvPr/>
            </p:nvSpPr>
            <p:spPr>
              <a:xfrm>
                <a:off x="5362271" y="858101"/>
                <a:ext cx="28557" cy="31420"/>
              </a:xfrm>
              <a:custGeom>
                <a:avLst/>
                <a:gdLst/>
                <a:ahLst/>
                <a:cxnLst/>
                <a:rect l="l" t="t" r="r" b="b"/>
                <a:pathLst>
                  <a:path w="28557" h="31420" extrusionOk="0">
                    <a:moveTo>
                      <a:pt x="7005" y="31421"/>
                    </a:moveTo>
                    <a:lnTo>
                      <a:pt x="0" y="28558"/>
                    </a:lnTo>
                    <a:cubicBezTo>
                      <a:pt x="6986" y="11578"/>
                      <a:pt x="23696" y="468"/>
                      <a:pt x="24417" y="0"/>
                    </a:cubicBezTo>
                    <a:lnTo>
                      <a:pt x="28558" y="6320"/>
                    </a:lnTo>
                    <a:cubicBezTo>
                      <a:pt x="28396" y="6428"/>
                      <a:pt x="13054" y="16656"/>
                      <a:pt x="6986" y="3142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713225" y="2155000"/>
            <a:ext cx="5367000" cy="693300"/>
          </a:xfrm>
          <a:prstGeom prst="rect">
            <a:avLst/>
          </a:prstGeom>
          <a:ln>
            <a:noFill/>
          </a:ln>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a:spLocks noGrp="1"/>
          </p:cNvSpPr>
          <p:nvPr>
            <p:ph type="title" idx="2" hasCustomPrompt="1"/>
          </p:nvPr>
        </p:nvSpPr>
        <p:spPr>
          <a:xfrm>
            <a:off x="713225" y="768088"/>
            <a:ext cx="1645800" cy="1463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10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 name="Google Shape;21;p3"/>
          <p:cNvSpPr txBox="1">
            <a:spLocks noGrp="1"/>
          </p:cNvSpPr>
          <p:nvPr>
            <p:ph type="subTitle" idx="1"/>
          </p:nvPr>
        </p:nvSpPr>
        <p:spPr>
          <a:xfrm>
            <a:off x="713225" y="2772100"/>
            <a:ext cx="5367000" cy="474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22" name="Google Shape;22;p3"/>
          <p:cNvGrpSpPr/>
          <p:nvPr/>
        </p:nvGrpSpPr>
        <p:grpSpPr>
          <a:xfrm>
            <a:off x="-31975" y="4457401"/>
            <a:ext cx="9207410" cy="686099"/>
            <a:chOff x="-31975" y="4457401"/>
            <a:chExt cx="9207410" cy="686099"/>
          </a:xfrm>
        </p:grpSpPr>
        <p:sp>
          <p:nvSpPr>
            <p:cNvPr id="23" name="Google Shape;23;p3"/>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24" name="Google Shape;24;p3"/>
            <p:cNvGrpSpPr/>
            <p:nvPr/>
          </p:nvGrpSpPr>
          <p:grpSpPr>
            <a:xfrm>
              <a:off x="-31975" y="4457401"/>
              <a:ext cx="9207410" cy="251791"/>
              <a:chOff x="-100" y="4195375"/>
              <a:chExt cx="9649350" cy="262200"/>
            </a:xfrm>
          </p:grpSpPr>
          <p:sp>
            <p:nvSpPr>
              <p:cNvPr id="25" name="Google Shape;25;p3"/>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26" name="Google Shape;26;p3"/>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27" name="Google Shape;27;p3"/>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28" name="Google Shape;28;p3"/>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9"/>
        <p:cNvGrpSpPr/>
        <p:nvPr/>
      </p:nvGrpSpPr>
      <p:grpSpPr>
        <a:xfrm>
          <a:off x="0" y="0"/>
          <a:ext cx="0" cy="0"/>
          <a:chOff x="0" y="0"/>
          <a:chExt cx="0" cy="0"/>
        </a:xfrm>
      </p:grpSpPr>
      <p:sp>
        <p:nvSpPr>
          <p:cNvPr id="40" name="Google Shape;40;p5"/>
          <p:cNvSpPr txBox="1">
            <a:spLocks noGrp="1"/>
          </p:cNvSpPr>
          <p:nvPr>
            <p:ph type="subTitle" idx="1"/>
          </p:nvPr>
        </p:nvSpPr>
        <p:spPr>
          <a:xfrm>
            <a:off x="1290750" y="2437626"/>
            <a:ext cx="2907600" cy="5169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panose="020B0606020202050201"/>
              <a:buNone/>
              <a:defRPr sz="2400" b="1">
                <a:solidFill>
                  <a:schemeClr val="dk2"/>
                </a:solidFill>
                <a:latin typeface="Alata"/>
                <a:ea typeface="Alata"/>
                <a:cs typeface="Alata"/>
                <a:sym typeface="Alata"/>
              </a:defRPr>
            </a:lvl1pPr>
            <a:lvl2pPr lvl="1"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1" name="Google Shape;41;p5"/>
          <p:cNvSpPr txBox="1">
            <a:spLocks noGrp="1"/>
          </p:cNvSpPr>
          <p:nvPr>
            <p:ph type="subTitle" idx="2"/>
          </p:nvPr>
        </p:nvSpPr>
        <p:spPr>
          <a:xfrm>
            <a:off x="4945625" y="2437626"/>
            <a:ext cx="2907600" cy="5169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panose="020B0606020202050201"/>
              <a:buNone/>
              <a:defRPr sz="2400" b="1">
                <a:solidFill>
                  <a:schemeClr val="dk2"/>
                </a:solidFill>
                <a:latin typeface="Alata"/>
                <a:ea typeface="Alata"/>
                <a:cs typeface="Alata"/>
                <a:sym typeface="Alata"/>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2" name="Google Shape;42;p5"/>
          <p:cNvSpPr txBox="1">
            <a:spLocks noGrp="1"/>
          </p:cNvSpPr>
          <p:nvPr>
            <p:ph type="subTitle" idx="3"/>
          </p:nvPr>
        </p:nvSpPr>
        <p:spPr>
          <a:xfrm>
            <a:off x="1290750" y="2900724"/>
            <a:ext cx="2907600" cy="1122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3" name="Google Shape;43;p5"/>
          <p:cNvSpPr txBox="1">
            <a:spLocks noGrp="1"/>
          </p:cNvSpPr>
          <p:nvPr>
            <p:ph type="subTitle" idx="4"/>
          </p:nvPr>
        </p:nvSpPr>
        <p:spPr>
          <a:xfrm>
            <a:off x="4945625" y="2900724"/>
            <a:ext cx="2907600" cy="1122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44" name="Google Shape;44;p5"/>
          <p:cNvGrpSpPr/>
          <p:nvPr/>
        </p:nvGrpSpPr>
        <p:grpSpPr>
          <a:xfrm flipH="1">
            <a:off x="-31975" y="4457401"/>
            <a:ext cx="9207410" cy="686099"/>
            <a:chOff x="-31975" y="4457401"/>
            <a:chExt cx="9207410" cy="686099"/>
          </a:xfrm>
        </p:grpSpPr>
        <p:sp>
          <p:nvSpPr>
            <p:cNvPr id="45" name="Google Shape;45;p5"/>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46" name="Google Shape;46;p5"/>
            <p:cNvGrpSpPr/>
            <p:nvPr/>
          </p:nvGrpSpPr>
          <p:grpSpPr>
            <a:xfrm>
              <a:off x="-31975" y="4457401"/>
              <a:ext cx="9207410" cy="251791"/>
              <a:chOff x="-100" y="4195375"/>
              <a:chExt cx="9649350" cy="262200"/>
            </a:xfrm>
          </p:grpSpPr>
          <p:sp>
            <p:nvSpPr>
              <p:cNvPr id="47" name="Google Shape;47;p5"/>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48" name="Google Shape;48;p5"/>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49" name="Google Shape;49;p5"/>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50" name="Google Shape;50;p5"/>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sp>
        <p:nvSpPr>
          <p:cNvPr id="51" name="Google Shape;51;p5"/>
          <p:cNvSpPr txBox="1">
            <a:spLocks noGrp="1"/>
          </p:cNvSpPr>
          <p:nvPr>
            <p:ph type="title"/>
          </p:nvPr>
        </p:nvSpPr>
        <p:spPr>
          <a:xfrm>
            <a:off x="720000" y="347472"/>
            <a:ext cx="77040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720000" y="34977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4" name="Google Shape;54;p6"/>
          <p:cNvGrpSpPr/>
          <p:nvPr/>
        </p:nvGrpSpPr>
        <p:grpSpPr>
          <a:xfrm>
            <a:off x="-31975" y="4457401"/>
            <a:ext cx="9207410" cy="686099"/>
            <a:chOff x="-31975" y="4457401"/>
            <a:chExt cx="9207410" cy="686099"/>
          </a:xfrm>
        </p:grpSpPr>
        <p:sp>
          <p:nvSpPr>
            <p:cNvPr id="55" name="Google Shape;55;p6"/>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56" name="Google Shape;56;p6"/>
            <p:cNvGrpSpPr/>
            <p:nvPr/>
          </p:nvGrpSpPr>
          <p:grpSpPr>
            <a:xfrm>
              <a:off x="-31975" y="4457401"/>
              <a:ext cx="9207410" cy="251791"/>
              <a:chOff x="-100" y="4195375"/>
              <a:chExt cx="9649350" cy="262200"/>
            </a:xfrm>
          </p:grpSpPr>
          <p:sp>
            <p:nvSpPr>
              <p:cNvPr id="57" name="Google Shape;57;p6"/>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58" name="Google Shape;58;p6"/>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59" name="Google Shape;59;p6"/>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60" name="Google Shape;60;p6"/>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720000" y="539500"/>
            <a:ext cx="3383100" cy="1188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 name="Google Shape;63;p7"/>
          <p:cNvSpPr txBox="1">
            <a:spLocks noGrp="1"/>
          </p:cNvSpPr>
          <p:nvPr>
            <p:ph type="body" idx="1"/>
          </p:nvPr>
        </p:nvSpPr>
        <p:spPr>
          <a:xfrm>
            <a:off x="725956" y="1715650"/>
            <a:ext cx="3377400" cy="24195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p:txBody>
      </p:sp>
      <p:sp>
        <p:nvSpPr>
          <p:cNvPr id="64" name="Google Shape;64;p7"/>
          <p:cNvSpPr>
            <a:spLocks noGrp="1"/>
          </p:cNvSpPr>
          <p:nvPr>
            <p:ph type="pic" idx="2"/>
          </p:nvPr>
        </p:nvSpPr>
        <p:spPr>
          <a:xfrm>
            <a:off x="4686300" y="539500"/>
            <a:ext cx="3744300" cy="3595800"/>
          </a:xfrm>
          <a:prstGeom prst="roundRect">
            <a:avLst>
              <a:gd name="adj" fmla="val 16667"/>
            </a:avLst>
          </a:prstGeom>
          <a:noFill/>
          <a:ln>
            <a:noFill/>
          </a:ln>
        </p:spPr>
      </p:sp>
      <p:grpSp>
        <p:nvGrpSpPr>
          <p:cNvPr id="65" name="Google Shape;65;p7"/>
          <p:cNvGrpSpPr/>
          <p:nvPr/>
        </p:nvGrpSpPr>
        <p:grpSpPr>
          <a:xfrm flipH="1">
            <a:off x="-31975" y="4457401"/>
            <a:ext cx="9207410" cy="686099"/>
            <a:chOff x="-31975" y="4457401"/>
            <a:chExt cx="9207410" cy="686099"/>
          </a:xfrm>
        </p:grpSpPr>
        <p:sp>
          <p:nvSpPr>
            <p:cNvPr id="66" name="Google Shape;66;p7"/>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67" name="Google Shape;67;p7"/>
            <p:cNvGrpSpPr/>
            <p:nvPr/>
          </p:nvGrpSpPr>
          <p:grpSpPr>
            <a:xfrm>
              <a:off x="-31975" y="4457401"/>
              <a:ext cx="9207410" cy="251791"/>
              <a:chOff x="-100" y="4195375"/>
              <a:chExt cx="9649350" cy="262200"/>
            </a:xfrm>
          </p:grpSpPr>
          <p:sp>
            <p:nvSpPr>
              <p:cNvPr id="68" name="Google Shape;68;p7"/>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69" name="Google Shape;69;p7"/>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70" name="Google Shape;70;p7"/>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71" name="Google Shape;71;p7"/>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9"/>
          <p:cNvSpPr txBox="1">
            <a:spLocks noGrp="1"/>
          </p:cNvSpPr>
          <p:nvPr>
            <p:ph type="subTitle" idx="1"/>
          </p:nvPr>
        </p:nvSpPr>
        <p:spPr>
          <a:xfrm>
            <a:off x="720075" y="1460825"/>
            <a:ext cx="3597000" cy="2603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3" name="Google Shape;83;p9"/>
          <p:cNvSpPr txBox="1">
            <a:spLocks noGrp="1"/>
          </p:cNvSpPr>
          <p:nvPr>
            <p:ph type="subTitle" idx="2"/>
          </p:nvPr>
        </p:nvSpPr>
        <p:spPr>
          <a:xfrm>
            <a:off x="4826935" y="1460825"/>
            <a:ext cx="3597000" cy="2603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84" name="Google Shape;84;p9"/>
          <p:cNvGrpSpPr/>
          <p:nvPr/>
        </p:nvGrpSpPr>
        <p:grpSpPr>
          <a:xfrm flipH="1">
            <a:off x="-31975" y="4457401"/>
            <a:ext cx="9207410" cy="686099"/>
            <a:chOff x="-31975" y="4457401"/>
            <a:chExt cx="9207410" cy="686099"/>
          </a:xfrm>
        </p:grpSpPr>
        <p:sp>
          <p:nvSpPr>
            <p:cNvPr id="85" name="Google Shape;85;p9"/>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86" name="Google Shape;86;p9"/>
            <p:cNvGrpSpPr/>
            <p:nvPr/>
          </p:nvGrpSpPr>
          <p:grpSpPr>
            <a:xfrm>
              <a:off x="-31975" y="4457401"/>
              <a:ext cx="9207410" cy="251791"/>
              <a:chOff x="-100" y="4195375"/>
              <a:chExt cx="9649350" cy="262200"/>
            </a:xfrm>
          </p:grpSpPr>
          <p:sp>
            <p:nvSpPr>
              <p:cNvPr id="87" name="Google Shape;87;p9"/>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88" name="Google Shape;88;p9"/>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89" name="Google Shape;89;p9"/>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90" name="Google Shape;90;p9"/>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sp>
        <p:nvSpPr>
          <p:cNvPr id="91" name="Google Shape;91;p9"/>
          <p:cNvSpPr txBox="1">
            <a:spLocks noGrp="1"/>
          </p:cNvSpPr>
          <p:nvPr>
            <p:ph type="title"/>
          </p:nvPr>
        </p:nvSpPr>
        <p:spPr>
          <a:xfrm>
            <a:off x="720000" y="347472"/>
            <a:ext cx="77040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6"/>
        <p:cNvGrpSpPr/>
        <p:nvPr/>
      </p:nvGrpSpPr>
      <p:grpSpPr>
        <a:xfrm>
          <a:off x="0" y="0"/>
          <a:ext cx="0" cy="0"/>
          <a:chOff x="0" y="0"/>
          <a:chExt cx="0" cy="0"/>
        </a:xfrm>
      </p:grpSpPr>
      <p:sp>
        <p:nvSpPr>
          <p:cNvPr id="107" name="Google Shape;107;p13"/>
          <p:cNvSpPr txBox="1">
            <a:spLocks noGrp="1"/>
          </p:cNvSpPr>
          <p:nvPr>
            <p:ph type="subTitle" idx="1"/>
          </p:nvPr>
        </p:nvSpPr>
        <p:spPr>
          <a:xfrm>
            <a:off x="720000" y="2932750"/>
            <a:ext cx="2336400" cy="895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8" name="Google Shape;108;p13"/>
          <p:cNvSpPr txBox="1">
            <a:spLocks noGrp="1"/>
          </p:cNvSpPr>
          <p:nvPr>
            <p:ph type="subTitle" idx="2"/>
          </p:nvPr>
        </p:nvSpPr>
        <p:spPr>
          <a:xfrm>
            <a:off x="3403800" y="2931825"/>
            <a:ext cx="2336400" cy="895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9" name="Google Shape;109;p13"/>
          <p:cNvSpPr txBox="1">
            <a:spLocks noGrp="1"/>
          </p:cNvSpPr>
          <p:nvPr>
            <p:ph type="subTitle" idx="3"/>
          </p:nvPr>
        </p:nvSpPr>
        <p:spPr>
          <a:xfrm>
            <a:off x="6087600" y="2932750"/>
            <a:ext cx="2336400" cy="895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0" name="Google Shape;110;p13"/>
          <p:cNvSpPr txBox="1">
            <a:spLocks noGrp="1"/>
          </p:cNvSpPr>
          <p:nvPr>
            <p:ph type="subTitle" idx="4"/>
          </p:nvPr>
        </p:nvSpPr>
        <p:spPr>
          <a:xfrm>
            <a:off x="719988" y="2498375"/>
            <a:ext cx="2336400" cy="548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panose="020B0606020202050201"/>
              <a:buNone/>
              <a:defRPr sz="2400" b="1">
                <a:solidFill>
                  <a:schemeClr val="dk2"/>
                </a:solidFill>
                <a:latin typeface="Alata"/>
                <a:ea typeface="Alata"/>
                <a:cs typeface="Alata"/>
                <a:sym typeface="Alata"/>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11" name="Google Shape;111;p13"/>
          <p:cNvSpPr txBox="1">
            <a:spLocks noGrp="1"/>
          </p:cNvSpPr>
          <p:nvPr>
            <p:ph type="subTitle" idx="5"/>
          </p:nvPr>
        </p:nvSpPr>
        <p:spPr>
          <a:xfrm>
            <a:off x="6087588" y="2498375"/>
            <a:ext cx="2336400" cy="548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panose="020B0606020202050201"/>
              <a:buNone/>
              <a:defRPr sz="2400" b="1">
                <a:solidFill>
                  <a:schemeClr val="dk2"/>
                </a:solidFill>
                <a:latin typeface="Alata"/>
                <a:ea typeface="Alata"/>
                <a:cs typeface="Alata"/>
                <a:sym typeface="Alata"/>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12" name="Google Shape;112;p13"/>
          <p:cNvSpPr txBox="1">
            <a:spLocks noGrp="1"/>
          </p:cNvSpPr>
          <p:nvPr>
            <p:ph type="subTitle" idx="6"/>
          </p:nvPr>
        </p:nvSpPr>
        <p:spPr>
          <a:xfrm>
            <a:off x="3403800" y="2498375"/>
            <a:ext cx="2336400" cy="548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panose="020B0606020202050201"/>
              <a:buNone/>
              <a:defRPr sz="2400" b="1">
                <a:solidFill>
                  <a:schemeClr val="dk2"/>
                </a:solidFill>
                <a:latin typeface="Alata"/>
                <a:ea typeface="Alata"/>
                <a:cs typeface="Alata"/>
                <a:sym typeface="Alata"/>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grpSp>
        <p:nvGrpSpPr>
          <p:cNvPr id="113" name="Google Shape;113;p13"/>
          <p:cNvGrpSpPr/>
          <p:nvPr/>
        </p:nvGrpSpPr>
        <p:grpSpPr>
          <a:xfrm flipH="1">
            <a:off x="-31975" y="4457401"/>
            <a:ext cx="9207410" cy="686099"/>
            <a:chOff x="-31975" y="4457401"/>
            <a:chExt cx="9207410" cy="686099"/>
          </a:xfrm>
        </p:grpSpPr>
        <p:sp>
          <p:nvSpPr>
            <p:cNvPr id="114" name="Google Shape;114;p13"/>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15" name="Google Shape;115;p13"/>
            <p:cNvGrpSpPr/>
            <p:nvPr/>
          </p:nvGrpSpPr>
          <p:grpSpPr>
            <a:xfrm>
              <a:off x="-31975" y="4457401"/>
              <a:ext cx="9207410" cy="251791"/>
              <a:chOff x="-100" y="4195375"/>
              <a:chExt cx="9649350" cy="262200"/>
            </a:xfrm>
          </p:grpSpPr>
          <p:sp>
            <p:nvSpPr>
              <p:cNvPr id="116" name="Google Shape;116;p13"/>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17" name="Google Shape;117;p13"/>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18" name="Google Shape;118;p13"/>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19" name="Google Shape;119;p13"/>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sp>
        <p:nvSpPr>
          <p:cNvPr id="120" name="Google Shape;120;p13"/>
          <p:cNvSpPr txBox="1">
            <a:spLocks noGrp="1"/>
          </p:cNvSpPr>
          <p:nvPr>
            <p:ph type="title"/>
          </p:nvPr>
        </p:nvSpPr>
        <p:spPr>
          <a:xfrm>
            <a:off x="720000" y="347472"/>
            <a:ext cx="77040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121"/>
        <p:cNvGrpSpPr/>
        <p:nvPr/>
      </p:nvGrpSpPr>
      <p:grpSpPr>
        <a:xfrm>
          <a:off x="0" y="0"/>
          <a:ext cx="0" cy="0"/>
          <a:chOff x="0" y="0"/>
          <a:chExt cx="0" cy="0"/>
        </a:xfrm>
      </p:grpSpPr>
      <p:sp>
        <p:nvSpPr>
          <p:cNvPr id="122" name="Google Shape;122;p14"/>
          <p:cNvSpPr txBox="1">
            <a:spLocks noGrp="1"/>
          </p:cNvSpPr>
          <p:nvPr>
            <p:ph type="subTitle" idx="1"/>
          </p:nvPr>
        </p:nvSpPr>
        <p:spPr>
          <a:xfrm>
            <a:off x="1282100" y="2023375"/>
            <a:ext cx="2103000" cy="63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3" name="Google Shape;123;p14"/>
          <p:cNvSpPr txBox="1">
            <a:spLocks noGrp="1"/>
          </p:cNvSpPr>
          <p:nvPr>
            <p:ph type="subTitle" idx="2"/>
          </p:nvPr>
        </p:nvSpPr>
        <p:spPr>
          <a:xfrm>
            <a:off x="5406596" y="2023376"/>
            <a:ext cx="2103000" cy="63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4" name="Google Shape;124;p14"/>
          <p:cNvSpPr txBox="1">
            <a:spLocks noGrp="1"/>
          </p:cNvSpPr>
          <p:nvPr>
            <p:ph type="subTitle" idx="3"/>
          </p:nvPr>
        </p:nvSpPr>
        <p:spPr>
          <a:xfrm>
            <a:off x="1282100" y="3272125"/>
            <a:ext cx="2103000" cy="63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5" name="Google Shape;125;p14"/>
          <p:cNvSpPr txBox="1">
            <a:spLocks noGrp="1"/>
          </p:cNvSpPr>
          <p:nvPr>
            <p:ph type="subTitle" idx="4"/>
          </p:nvPr>
        </p:nvSpPr>
        <p:spPr>
          <a:xfrm>
            <a:off x="5406596" y="3272126"/>
            <a:ext cx="2103000" cy="63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6" name="Google Shape;126;p14"/>
          <p:cNvSpPr txBox="1">
            <a:spLocks noGrp="1"/>
          </p:cNvSpPr>
          <p:nvPr>
            <p:ph type="title" hasCustomPrompt="1"/>
          </p:nvPr>
        </p:nvSpPr>
        <p:spPr>
          <a:xfrm>
            <a:off x="720000" y="1699000"/>
            <a:ext cx="733500" cy="548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4"/>
          <p:cNvSpPr txBox="1">
            <a:spLocks noGrp="1"/>
          </p:cNvSpPr>
          <p:nvPr>
            <p:ph type="title" idx="5" hasCustomPrompt="1"/>
          </p:nvPr>
        </p:nvSpPr>
        <p:spPr>
          <a:xfrm>
            <a:off x="720000" y="2947880"/>
            <a:ext cx="731400" cy="548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4"/>
          <p:cNvSpPr txBox="1">
            <a:spLocks noGrp="1"/>
          </p:cNvSpPr>
          <p:nvPr>
            <p:ph type="title" idx="6" hasCustomPrompt="1"/>
          </p:nvPr>
        </p:nvSpPr>
        <p:spPr>
          <a:xfrm>
            <a:off x="4844491" y="1700471"/>
            <a:ext cx="731400" cy="547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4"/>
          <p:cNvSpPr txBox="1">
            <a:spLocks noGrp="1"/>
          </p:cNvSpPr>
          <p:nvPr>
            <p:ph type="title" idx="7" hasCustomPrompt="1"/>
          </p:nvPr>
        </p:nvSpPr>
        <p:spPr>
          <a:xfrm>
            <a:off x="4844491" y="2947880"/>
            <a:ext cx="731400" cy="548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4"/>
          <p:cNvSpPr txBox="1">
            <a:spLocks noGrp="1"/>
          </p:cNvSpPr>
          <p:nvPr>
            <p:ph type="subTitle" idx="8"/>
          </p:nvPr>
        </p:nvSpPr>
        <p:spPr>
          <a:xfrm>
            <a:off x="1282100" y="1699000"/>
            <a:ext cx="3017400" cy="548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panose="020B0606020202050201"/>
              <a:buNone/>
              <a:defRPr sz="2400" b="1">
                <a:solidFill>
                  <a:schemeClr val="dk2"/>
                </a:solidFill>
                <a:latin typeface="Alata"/>
                <a:ea typeface="Alata"/>
                <a:cs typeface="Alata"/>
                <a:sym typeface="Alata"/>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31" name="Google Shape;131;p14"/>
          <p:cNvSpPr txBox="1">
            <a:spLocks noGrp="1"/>
          </p:cNvSpPr>
          <p:nvPr>
            <p:ph type="subTitle" idx="9"/>
          </p:nvPr>
        </p:nvSpPr>
        <p:spPr>
          <a:xfrm>
            <a:off x="1282100" y="2947880"/>
            <a:ext cx="3017400" cy="548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panose="020B0606020202050201"/>
              <a:buNone/>
              <a:defRPr sz="2400" b="1">
                <a:solidFill>
                  <a:schemeClr val="dk2"/>
                </a:solidFill>
                <a:latin typeface="Alata"/>
                <a:ea typeface="Alata"/>
                <a:cs typeface="Alata"/>
                <a:sym typeface="Alata"/>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32" name="Google Shape;132;p14"/>
          <p:cNvSpPr txBox="1">
            <a:spLocks noGrp="1"/>
          </p:cNvSpPr>
          <p:nvPr>
            <p:ph type="subTitle" idx="13"/>
          </p:nvPr>
        </p:nvSpPr>
        <p:spPr>
          <a:xfrm>
            <a:off x="5406591" y="1699000"/>
            <a:ext cx="3017400" cy="548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panose="020B0606020202050201"/>
              <a:buNone/>
              <a:defRPr sz="2400" b="1">
                <a:solidFill>
                  <a:schemeClr val="dk2"/>
                </a:solidFill>
                <a:latin typeface="Alata"/>
                <a:ea typeface="Alata"/>
                <a:cs typeface="Alata"/>
                <a:sym typeface="Alata"/>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33" name="Google Shape;133;p14"/>
          <p:cNvSpPr txBox="1">
            <a:spLocks noGrp="1"/>
          </p:cNvSpPr>
          <p:nvPr>
            <p:ph type="subTitle" idx="14"/>
          </p:nvPr>
        </p:nvSpPr>
        <p:spPr>
          <a:xfrm>
            <a:off x="5406591" y="2947880"/>
            <a:ext cx="3017400" cy="548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panose="020B0606020202050201"/>
              <a:buNone/>
              <a:defRPr sz="2400" b="1">
                <a:solidFill>
                  <a:schemeClr val="dk2"/>
                </a:solidFill>
                <a:latin typeface="Alata"/>
                <a:ea typeface="Alata"/>
                <a:cs typeface="Alata"/>
                <a:sym typeface="Alata"/>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grpSp>
        <p:nvGrpSpPr>
          <p:cNvPr id="134" name="Google Shape;134;p14"/>
          <p:cNvGrpSpPr/>
          <p:nvPr/>
        </p:nvGrpSpPr>
        <p:grpSpPr>
          <a:xfrm>
            <a:off x="-31975" y="4457401"/>
            <a:ext cx="9207410" cy="686099"/>
            <a:chOff x="-31975" y="4457401"/>
            <a:chExt cx="9207410" cy="686099"/>
          </a:xfrm>
        </p:grpSpPr>
        <p:sp>
          <p:nvSpPr>
            <p:cNvPr id="135" name="Google Shape;135;p14"/>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36" name="Google Shape;136;p14"/>
            <p:cNvGrpSpPr/>
            <p:nvPr/>
          </p:nvGrpSpPr>
          <p:grpSpPr>
            <a:xfrm>
              <a:off x="-31975" y="4457401"/>
              <a:ext cx="9207410" cy="251791"/>
              <a:chOff x="-100" y="4195375"/>
              <a:chExt cx="9649350" cy="262200"/>
            </a:xfrm>
          </p:grpSpPr>
          <p:sp>
            <p:nvSpPr>
              <p:cNvPr id="137" name="Google Shape;137;p14"/>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38" name="Google Shape;138;p14"/>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39" name="Google Shape;139;p14"/>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40" name="Google Shape;140;p14"/>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sp>
        <p:nvSpPr>
          <p:cNvPr id="141" name="Google Shape;141;p14"/>
          <p:cNvSpPr txBox="1">
            <a:spLocks noGrp="1"/>
          </p:cNvSpPr>
          <p:nvPr>
            <p:ph type="title" idx="15"/>
          </p:nvPr>
        </p:nvSpPr>
        <p:spPr>
          <a:xfrm>
            <a:off x="720000" y="347472"/>
            <a:ext cx="77040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69"/>
        <p:cNvGrpSpPr/>
        <p:nvPr/>
      </p:nvGrpSpPr>
      <p:grpSpPr>
        <a:xfrm>
          <a:off x="0" y="0"/>
          <a:ext cx="0" cy="0"/>
          <a:chOff x="0" y="0"/>
          <a:chExt cx="0" cy="0"/>
        </a:xfrm>
      </p:grpSpPr>
      <p:grpSp>
        <p:nvGrpSpPr>
          <p:cNvPr id="170" name="Google Shape;170;p16"/>
          <p:cNvGrpSpPr/>
          <p:nvPr/>
        </p:nvGrpSpPr>
        <p:grpSpPr>
          <a:xfrm flipH="1">
            <a:off x="-31975" y="4457401"/>
            <a:ext cx="9207410" cy="686099"/>
            <a:chOff x="-31975" y="4457401"/>
            <a:chExt cx="9207410" cy="686099"/>
          </a:xfrm>
        </p:grpSpPr>
        <p:sp>
          <p:nvSpPr>
            <p:cNvPr id="171" name="Google Shape;171;p16"/>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72" name="Google Shape;172;p16"/>
            <p:cNvGrpSpPr/>
            <p:nvPr/>
          </p:nvGrpSpPr>
          <p:grpSpPr>
            <a:xfrm>
              <a:off x="-31975" y="4457401"/>
              <a:ext cx="9207410" cy="251791"/>
              <a:chOff x="-100" y="4195375"/>
              <a:chExt cx="9649350" cy="262200"/>
            </a:xfrm>
          </p:grpSpPr>
          <p:sp>
            <p:nvSpPr>
              <p:cNvPr id="173" name="Google Shape;173;p16"/>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74" name="Google Shape;174;p16"/>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75" name="Google Shape;175;p16"/>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76" name="Google Shape;176;p16"/>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sp>
        <p:nvSpPr>
          <p:cNvPr id="177" name="Google Shape;177;p16"/>
          <p:cNvSpPr txBox="1">
            <a:spLocks noGrp="1"/>
          </p:cNvSpPr>
          <p:nvPr>
            <p:ph type="title"/>
          </p:nvPr>
        </p:nvSpPr>
        <p:spPr>
          <a:xfrm>
            <a:off x="720000" y="347472"/>
            <a:ext cx="77040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47472"/>
            <a:ext cx="7717500" cy="64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Alata"/>
              <a:buNone/>
              <a:defRPr sz="3500" b="1">
                <a:solidFill>
                  <a:schemeClr val="dk2"/>
                </a:solidFill>
                <a:latin typeface="Alata"/>
                <a:ea typeface="Alata"/>
                <a:cs typeface="Alata"/>
                <a:sym typeface="Alata"/>
              </a:defRPr>
            </a:lvl1pPr>
            <a:lvl2pPr lvl="1" rtl="0">
              <a:spcBef>
                <a:spcPts val="0"/>
              </a:spcBef>
              <a:spcAft>
                <a:spcPts val="0"/>
              </a:spcAft>
              <a:buClr>
                <a:schemeClr val="dk2"/>
              </a:buClr>
              <a:buSzPts val="3500"/>
              <a:buFont typeface="Alata"/>
              <a:buNone/>
              <a:defRPr sz="3500" b="1">
                <a:solidFill>
                  <a:schemeClr val="dk2"/>
                </a:solidFill>
                <a:latin typeface="Alata"/>
                <a:ea typeface="Alata"/>
                <a:cs typeface="Alata"/>
                <a:sym typeface="Alata"/>
              </a:defRPr>
            </a:lvl2pPr>
            <a:lvl3pPr lvl="2" rtl="0">
              <a:spcBef>
                <a:spcPts val="0"/>
              </a:spcBef>
              <a:spcAft>
                <a:spcPts val="0"/>
              </a:spcAft>
              <a:buClr>
                <a:schemeClr val="dk2"/>
              </a:buClr>
              <a:buSzPts val="3500"/>
              <a:buFont typeface="Alata"/>
              <a:buNone/>
              <a:defRPr sz="3500" b="1">
                <a:solidFill>
                  <a:schemeClr val="dk2"/>
                </a:solidFill>
                <a:latin typeface="Alata"/>
                <a:ea typeface="Alata"/>
                <a:cs typeface="Alata"/>
                <a:sym typeface="Alata"/>
              </a:defRPr>
            </a:lvl3pPr>
            <a:lvl4pPr lvl="3" rtl="0">
              <a:spcBef>
                <a:spcPts val="0"/>
              </a:spcBef>
              <a:spcAft>
                <a:spcPts val="0"/>
              </a:spcAft>
              <a:buClr>
                <a:schemeClr val="dk2"/>
              </a:buClr>
              <a:buSzPts val="3500"/>
              <a:buFont typeface="Alata"/>
              <a:buNone/>
              <a:defRPr sz="3500" b="1">
                <a:solidFill>
                  <a:schemeClr val="dk2"/>
                </a:solidFill>
                <a:latin typeface="Alata"/>
                <a:ea typeface="Alata"/>
                <a:cs typeface="Alata"/>
                <a:sym typeface="Alata"/>
              </a:defRPr>
            </a:lvl4pPr>
            <a:lvl5pPr lvl="4" rtl="0">
              <a:spcBef>
                <a:spcPts val="0"/>
              </a:spcBef>
              <a:spcAft>
                <a:spcPts val="0"/>
              </a:spcAft>
              <a:buClr>
                <a:schemeClr val="dk2"/>
              </a:buClr>
              <a:buSzPts val="3500"/>
              <a:buFont typeface="Alata"/>
              <a:buNone/>
              <a:defRPr sz="3500" b="1">
                <a:solidFill>
                  <a:schemeClr val="dk2"/>
                </a:solidFill>
                <a:latin typeface="Alata"/>
                <a:ea typeface="Alata"/>
                <a:cs typeface="Alata"/>
                <a:sym typeface="Alata"/>
              </a:defRPr>
            </a:lvl5pPr>
            <a:lvl6pPr lvl="5" rtl="0">
              <a:spcBef>
                <a:spcPts val="0"/>
              </a:spcBef>
              <a:spcAft>
                <a:spcPts val="0"/>
              </a:spcAft>
              <a:buClr>
                <a:schemeClr val="dk2"/>
              </a:buClr>
              <a:buSzPts val="3500"/>
              <a:buFont typeface="Alata"/>
              <a:buNone/>
              <a:defRPr sz="3500" b="1">
                <a:solidFill>
                  <a:schemeClr val="dk2"/>
                </a:solidFill>
                <a:latin typeface="Alata"/>
                <a:ea typeface="Alata"/>
                <a:cs typeface="Alata"/>
                <a:sym typeface="Alata"/>
              </a:defRPr>
            </a:lvl6pPr>
            <a:lvl7pPr lvl="6" rtl="0">
              <a:spcBef>
                <a:spcPts val="0"/>
              </a:spcBef>
              <a:spcAft>
                <a:spcPts val="0"/>
              </a:spcAft>
              <a:buClr>
                <a:schemeClr val="dk2"/>
              </a:buClr>
              <a:buSzPts val="3500"/>
              <a:buFont typeface="Alata"/>
              <a:buNone/>
              <a:defRPr sz="3500" b="1">
                <a:solidFill>
                  <a:schemeClr val="dk2"/>
                </a:solidFill>
                <a:latin typeface="Alata"/>
                <a:ea typeface="Alata"/>
                <a:cs typeface="Alata"/>
                <a:sym typeface="Alata"/>
              </a:defRPr>
            </a:lvl7pPr>
            <a:lvl8pPr lvl="7" rtl="0">
              <a:spcBef>
                <a:spcPts val="0"/>
              </a:spcBef>
              <a:spcAft>
                <a:spcPts val="0"/>
              </a:spcAft>
              <a:buClr>
                <a:schemeClr val="dk2"/>
              </a:buClr>
              <a:buSzPts val="3500"/>
              <a:buFont typeface="Alata"/>
              <a:buNone/>
              <a:defRPr sz="3500" b="1">
                <a:solidFill>
                  <a:schemeClr val="dk2"/>
                </a:solidFill>
                <a:latin typeface="Alata"/>
                <a:ea typeface="Alata"/>
                <a:cs typeface="Alata"/>
                <a:sym typeface="Alata"/>
              </a:defRPr>
            </a:lvl8pPr>
            <a:lvl9pPr lvl="8" rtl="0">
              <a:spcBef>
                <a:spcPts val="0"/>
              </a:spcBef>
              <a:spcAft>
                <a:spcPts val="0"/>
              </a:spcAft>
              <a:buClr>
                <a:schemeClr val="dk2"/>
              </a:buClr>
              <a:buSzPts val="3500"/>
              <a:buFont typeface="Alata"/>
              <a:buNone/>
              <a:defRPr sz="3500" b="1">
                <a:solidFill>
                  <a:schemeClr val="dk2"/>
                </a:solidFill>
                <a:latin typeface="Alata"/>
                <a:ea typeface="Alata"/>
                <a:cs typeface="Alata"/>
                <a:sym typeface="Alata"/>
              </a:defRPr>
            </a:lvl9pPr>
          </a:lstStyle>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ctor" panose="020B0503050000020004"/>
              <a:buChar char="●"/>
              <a:defRPr>
                <a:solidFill>
                  <a:schemeClr val="dk1"/>
                </a:solidFill>
                <a:latin typeface="Actor" panose="020B0503050000020004"/>
                <a:ea typeface="Actor" panose="020B0503050000020004"/>
                <a:cs typeface="Actor" panose="020B0503050000020004"/>
                <a:sym typeface="Actor" panose="020B0503050000020004"/>
              </a:defRPr>
            </a:lvl1pPr>
            <a:lvl2pPr marL="914400" lvl="1" indent="-317500">
              <a:lnSpc>
                <a:spcPct val="100000"/>
              </a:lnSpc>
              <a:spcBef>
                <a:spcPts val="0"/>
              </a:spcBef>
              <a:spcAft>
                <a:spcPts val="0"/>
              </a:spcAft>
              <a:buClr>
                <a:schemeClr val="dk1"/>
              </a:buClr>
              <a:buSzPts val="1400"/>
              <a:buFont typeface="Actor" panose="020B0503050000020004"/>
              <a:buChar char="○"/>
              <a:defRPr>
                <a:solidFill>
                  <a:schemeClr val="dk1"/>
                </a:solidFill>
                <a:latin typeface="Actor" panose="020B0503050000020004"/>
                <a:ea typeface="Actor" panose="020B0503050000020004"/>
                <a:cs typeface="Actor" panose="020B0503050000020004"/>
                <a:sym typeface="Actor" panose="020B0503050000020004"/>
              </a:defRPr>
            </a:lvl2pPr>
            <a:lvl3pPr marL="1371600" lvl="2" indent="-317500">
              <a:lnSpc>
                <a:spcPct val="100000"/>
              </a:lnSpc>
              <a:spcBef>
                <a:spcPts val="0"/>
              </a:spcBef>
              <a:spcAft>
                <a:spcPts val="0"/>
              </a:spcAft>
              <a:buClr>
                <a:schemeClr val="dk1"/>
              </a:buClr>
              <a:buSzPts val="1400"/>
              <a:buFont typeface="Actor" panose="020B0503050000020004"/>
              <a:buChar char="■"/>
              <a:defRPr>
                <a:solidFill>
                  <a:schemeClr val="dk1"/>
                </a:solidFill>
                <a:latin typeface="Actor" panose="020B0503050000020004"/>
                <a:ea typeface="Actor" panose="020B0503050000020004"/>
                <a:cs typeface="Actor" panose="020B0503050000020004"/>
                <a:sym typeface="Actor" panose="020B0503050000020004"/>
              </a:defRPr>
            </a:lvl3pPr>
            <a:lvl4pPr marL="1828800" lvl="3" indent="-317500">
              <a:lnSpc>
                <a:spcPct val="100000"/>
              </a:lnSpc>
              <a:spcBef>
                <a:spcPts val="0"/>
              </a:spcBef>
              <a:spcAft>
                <a:spcPts val="0"/>
              </a:spcAft>
              <a:buClr>
                <a:schemeClr val="dk1"/>
              </a:buClr>
              <a:buSzPts val="1400"/>
              <a:buFont typeface="Actor" panose="020B0503050000020004"/>
              <a:buChar char="●"/>
              <a:defRPr>
                <a:solidFill>
                  <a:schemeClr val="dk1"/>
                </a:solidFill>
                <a:latin typeface="Actor" panose="020B0503050000020004"/>
                <a:ea typeface="Actor" panose="020B0503050000020004"/>
                <a:cs typeface="Actor" panose="020B0503050000020004"/>
                <a:sym typeface="Actor" panose="020B0503050000020004"/>
              </a:defRPr>
            </a:lvl4pPr>
            <a:lvl5pPr marL="2286000" lvl="4" indent="-317500">
              <a:lnSpc>
                <a:spcPct val="100000"/>
              </a:lnSpc>
              <a:spcBef>
                <a:spcPts val="0"/>
              </a:spcBef>
              <a:spcAft>
                <a:spcPts val="0"/>
              </a:spcAft>
              <a:buClr>
                <a:schemeClr val="dk1"/>
              </a:buClr>
              <a:buSzPts val="1400"/>
              <a:buFont typeface="Actor" panose="020B0503050000020004"/>
              <a:buChar char="○"/>
              <a:defRPr>
                <a:solidFill>
                  <a:schemeClr val="dk1"/>
                </a:solidFill>
                <a:latin typeface="Actor" panose="020B0503050000020004"/>
                <a:ea typeface="Actor" panose="020B0503050000020004"/>
                <a:cs typeface="Actor" panose="020B0503050000020004"/>
                <a:sym typeface="Actor" panose="020B0503050000020004"/>
              </a:defRPr>
            </a:lvl5pPr>
            <a:lvl6pPr marL="2743200" lvl="5" indent="-317500">
              <a:lnSpc>
                <a:spcPct val="100000"/>
              </a:lnSpc>
              <a:spcBef>
                <a:spcPts val="0"/>
              </a:spcBef>
              <a:spcAft>
                <a:spcPts val="0"/>
              </a:spcAft>
              <a:buClr>
                <a:schemeClr val="dk1"/>
              </a:buClr>
              <a:buSzPts val="1400"/>
              <a:buFont typeface="Actor" panose="020B0503050000020004"/>
              <a:buChar char="■"/>
              <a:defRPr>
                <a:solidFill>
                  <a:schemeClr val="dk1"/>
                </a:solidFill>
                <a:latin typeface="Actor" panose="020B0503050000020004"/>
                <a:ea typeface="Actor" panose="020B0503050000020004"/>
                <a:cs typeface="Actor" panose="020B0503050000020004"/>
                <a:sym typeface="Actor" panose="020B0503050000020004"/>
              </a:defRPr>
            </a:lvl6pPr>
            <a:lvl7pPr marL="3200400" lvl="6" indent="-317500">
              <a:lnSpc>
                <a:spcPct val="100000"/>
              </a:lnSpc>
              <a:spcBef>
                <a:spcPts val="0"/>
              </a:spcBef>
              <a:spcAft>
                <a:spcPts val="0"/>
              </a:spcAft>
              <a:buClr>
                <a:schemeClr val="dk1"/>
              </a:buClr>
              <a:buSzPts val="1400"/>
              <a:buFont typeface="Actor" panose="020B0503050000020004"/>
              <a:buChar char="●"/>
              <a:defRPr>
                <a:solidFill>
                  <a:schemeClr val="dk1"/>
                </a:solidFill>
                <a:latin typeface="Actor" panose="020B0503050000020004"/>
                <a:ea typeface="Actor" panose="020B0503050000020004"/>
                <a:cs typeface="Actor" panose="020B0503050000020004"/>
                <a:sym typeface="Actor" panose="020B0503050000020004"/>
              </a:defRPr>
            </a:lvl7pPr>
            <a:lvl8pPr marL="3657600" lvl="7" indent="-317500">
              <a:lnSpc>
                <a:spcPct val="100000"/>
              </a:lnSpc>
              <a:spcBef>
                <a:spcPts val="0"/>
              </a:spcBef>
              <a:spcAft>
                <a:spcPts val="0"/>
              </a:spcAft>
              <a:buClr>
                <a:schemeClr val="dk1"/>
              </a:buClr>
              <a:buSzPts val="1400"/>
              <a:buFont typeface="Actor" panose="020B0503050000020004"/>
              <a:buChar char="○"/>
              <a:defRPr>
                <a:solidFill>
                  <a:schemeClr val="dk1"/>
                </a:solidFill>
                <a:latin typeface="Actor" panose="020B0503050000020004"/>
                <a:ea typeface="Actor" panose="020B0503050000020004"/>
                <a:cs typeface="Actor" panose="020B0503050000020004"/>
                <a:sym typeface="Actor" panose="020B0503050000020004"/>
              </a:defRPr>
            </a:lvl8pPr>
            <a:lvl9pPr marL="4114800" lvl="8" indent="-317500">
              <a:lnSpc>
                <a:spcPct val="100000"/>
              </a:lnSpc>
              <a:spcBef>
                <a:spcPts val="0"/>
              </a:spcBef>
              <a:spcAft>
                <a:spcPts val="0"/>
              </a:spcAft>
              <a:buClr>
                <a:schemeClr val="dk1"/>
              </a:buClr>
              <a:buSzPts val="1400"/>
              <a:buFont typeface="Actor" panose="020B0503050000020004"/>
              <a:buChar char="■"/>
              <a:defRPr>
                <a:solidFill>
                  <a:schemeClr val="dk1"/>
                </a:solidFill>
                <a:latin typeface="Actor" panose="020B0503050000020004"/>
                <a:ea typeface="Actor" panose="020B0503050000020004"/>
                <a:cs typeface="Actor" panose="020B0503050000020004"/>
                <a:sym typeface="Actor" panose="020B05030500000200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4.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chart" Target="../charts/chart8.xml"/><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chart" Target="../charts/chart5.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chart" Target="../charts/chart12.xml"/><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chart" Target="../charts/chart9.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chart" Target="../charts/chart16.xml"/><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chart" Target="../charts/chart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chart" Target="../charts/chart18.xml"/><Relationship Id="rId1" Type="http://schemas.openxmlformats.org/officeDocument/2006/relationships/chart" Target="../charts/chart17.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chart" Target="../charts/chart22.xml"/><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chart" Target="../charts/chart19.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chart" Target="../charts/chart26.xml"/><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chart" Target="../charts/char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chart" Target="../charts/chart30.xml"/><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chart" Target="../charts/chart27.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chart" Target="../charts/chart34.xml"/><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chart" Target="../charts/chart3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chart" Target="../charts/chart36.xml"/><Relationship Id="rId1" Type="http://schemas.openxmlformats.org/officeDocument/2006/relationships/chart" Target="../charts/chart35.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chart" Target="../charts/chart38.xml"/><Relationship Id="rId1" Type="http://schemas.openxmlformats.org/officeDocument/2006/relationships/chart" Target="../charts/char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3"/>
          <p:cNvSpPr txBox="1">
            <a:spLocks noGrp="1"/>
          </p:cNvSpPr>
          <p:nvPr>
            <p:ph type="ctrTitle"/>
          </p:nvPr>
        </p:nvSpPr>
        <p:spPr>
          <a:xfrm>
            <a:off x="713250" y="1242689"/>
            <a:ext cx="7717500" cy="188569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Length of Growing Period under different Climate Change Scenario</a:t>
            </a:r>
            <a:endParaRPr dirty="0"/>
          </a:p>
        </p:txBody>
      </p:sp>
      <p:sp>
        <p:nvSpPr>
          <p:cNvPr id="238" name="Google Shape;238;p23"/>
          <p:cNvSpPr txBox="1">
            <a:spLocks noGrp="1"/>
          </p:cNvSpPr>
          <p:nvPr>
            <p:ph type="subTitle" idx="1"/>
          </p:nvPr>
        </p:nvSpPr>
        <p:spPr>
          <a:xfrm>
            <a:off x="6189495" y="2928871"/>
            <a:ext cx="2455991" cy="13887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Presenter:</a:t>
            </a:r>
            <a:endParaRPr lang="en-GB" dirty="0"/>
          </a:p>
          <a:p>
            <a:pPr marL="0" lvl="0" indent="0" algn="ctr" rtl="0">
              <a:spcBef>
                <a:spcPts val="0"/>
              </a:spcBef>
              <a:spcAft>
                <a:spcPts val="0"/>
              </a:spcAft>
              <a:buNone/>
            </a:pPr>
            <a:r>
              <a:rPr lang="en-GB" dirty="0"/>
              <a:t>Satyam Kumbhar</a:t>
            </a:r>
            <a:endParaRPr lang="en-GB" dirty="0"/>
          </a:p>
          <a:p>
            <a:pPr marL="0" lvl="0" indent="0" algn="ctr" rtl="0">
              <a:spcBef>
                <a:spcPts val="0"/>
              </a:spcBef>
              <a:spcAft>
                <a:spcPts val="0"/>
              </a:spcAft>
              <a:buNone/>
            </a:pPr>
            <a:r>
              <a:rPr lang="en-GB" dirty="0"/>
              <a:t>Akriti Dhyani</a:t>
            </a:r>
            <a:endParaRPr lang="en-GB" dirty="0"/>
          </a:p>
          <a:p>
            <a:pPr marL="0" lvl="0" indent="0" algn="ctr" rtl="0">
              <a:spcBef>
                <a:spcPts val="0"/>
              </a:spcBef>
              <a:spcAft>
                <a:spcPts val="0"/>
              </a:spcAft>
              <a:buNone/>
            </a:pPr>
            <a:r>
              <a:rPr lang="en-GB" dirty="0"/>
              <a:t>Anusha Parida </a:t>
            </a:r>
            <a:endParaRPr lang="en-GB" dirty="0"/>
          </a:p>
          <a:p>
            <a:pPr marL="0" lvl="0" indent="0" algn="ctr" rtl="0">
              <a:spcBef>
                <a:spcPts val="0"/>
              </a:spcBef>
              <a:spcAft>
                <a:spcPts val="0"/>
              </a:spcAft>
              <a:buNone/>
            </a:pPr>
            <a:r>
              <a:rPr lang="en-GB" dirty="0"/>
              <a:t>Manisha Shetty</a:t>
            </a:r>
            <a:endParaRPr lang="en-GB" dirty="0"/>
          </a:p>
          <a:p>
            <a:pPr marL="0" lvl="0" indent="0" algn="ctr" rtl="0">
              <a:spcBef>
                <a:spcPts val="0"/>
              </a:spcBef>
              <a:spcAft>
                <a:spcPts val="0"/>
              </a:spcAft>
              <a:buNone/>
            </a:pPr>
            <a:endParaRPr dirty="0"/>
          </a:p>
        </p:txBody>
      </p:sp>
      <p:grpSp>
        <p:nvGrpSpPr>
          <p:cNvPr id="239" name="Google Shape;239;p23"/>
          <p:cNvGrpSpPr/>
          <p:nvPr/>
        </p:nvGrpSpPr>
        <p:grpSpPr>
          <a:xfrm flipH="1">
            <a:off x="3260818" y="185145"/>
            <a:ext cx="2622313" cy="924033"/>
            <a:chOff x="3100417" y="3374005"/>
            <a:chExt cx="1927888" cy="679336"/>
          </a:xfrm>
        </p:grpSpPr>
        <p:sp>
          <p:nvSpPr>
            <p:cNvPr id="240" name="Google Shape;240;p23"/>
            <p:cNvSpPr/>
            <p:nvPr/>
          </p:nvSpPr>
          <p:spPr>
            <a:xfrm>
              <a:off x="3550500" y="3572267"/>
              <a:ext cx="1477805" cy="281439"/>
            </a:xfrm>
            <a:custGeom>
              <a:avLst/>
              <a:gdLst/>
              <a:ahLst/>
              <a:cxnLst/>
              <a:rect l="l" t="t" r="r" b="b"/>
              <a:pathLst>
                <a:path w="1477805" h="281439" extrusionOk="0">
                  <a:moveTo>
                    <a:pt x="1477806" y="281440"/>
                  </a:moveTo>
                  <a:lnTo>
                    <a:pt x="0" y="281440"/>
                  </a:lnTo>
                  <a:cubicBezTo>
                    <a:pt x="73483" y="202573"/>
                    <a:pt x="125234" y="182658"/>
                    <a:pt x="159445" y="210333"/>
                  </a:cubicBezTo>
                  <a:cubicBezTo>
                    <a:pt x="281869" y="115963"/>
                    <a:pt x="393814" y="122877"/>
                    <a:pt x="443817" y="188330"/>
                  </a:cubicBezTo>
                  <a:cubicBezTo>
                    <a:pt x="514888" y="-46237"/>
                    <a:pt x="761447" y="-43662"/>
                    <a:pt x="849551" y="97200"/>
                  </a:cubicBezTo>
                  <a:cubicBezTo>
                    <a:pt x="957696" y="-2518"/>
                    <a:pt x="1142260" y="82939"/>
                    <a:pt x="1202941" y="210333"/>
                  </a:cubicBezTo>
                  <a:cubicBezTo>
                    <a:pt x="1285481" y="170864"/>
                    <a:pt x="1381634" y="177490"/>
                    <a:pt x="1477806" y="2814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41" name="Google Shape;241;p23"/>
            <p:cNvSpPr/>
            <p:nvPr/>
          </p:nvSpPr>
          <p:spPr>
            <a:xfrm>
              <a:off x="4690023" y="3779269"/>
              <a:ext cx="65218" cy="51119"/>
            </a:xfrm>
            <a:custGeom>
              <a:avLst/>
              <a:gdLst/>
              <a:ahLst/>
              <a:cxnLst/>
              <a:rect l="l" t="t" r="r" b="b"/>
              <a:pathLst>
                <a:path w="65218" h="51119" extrusionOk="0">
                  <a:moveTo>
                    <a:pt x="5492" y="51119"/>
                  </a:moveTo>
                  <a:lnTo>
                    <a:pt x="0" y="45916"/>
                  </a:lnTo>
                  <a:cubicBezTo>
                    <a:pt x="24686" y="19843"/>
                    <a:pt x="60159" y="810"/>
                    <a:pt x="61654" y="0"/>
                  </a:cubicBezTo>
                  <a:lnTo>
                    <a:pt x="65219" y="6680"/>
                  </a:lnTo>
                  <a:cubicBezTo>
                    <a:pt x="64858" y="6860"/>
                    <a:pt x="29332" y="25947"/>
                    <a:pt x="5510" y="5111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p23"/>
            <p:cNvSpPr/>
            <p:nvPr/>
          </p:nvSpPr>
          <p:spPr>
            <a:xfrm>
              <a:off x="4396864" y="3667450"/>
              <a:ext cx="55009" cy="109459"/>
            </a:xfrm>
            <a:custGeom>
              <a:avLst/>
              <a:gdLst/>
              <a:ahLst/>
              <a:cxnLst/>
              <a:rect l="l" t="t" r="r" b="b"/>
              <a:pathLst>
                <a:path w="55009" h="109459" extrusionOk="0">
                  <a:moveTo>
                    <a:pt x="47735" y="109460"/>
                  </a:moveTo>
                  <a:cubicBezTo>
                    <a:pt x="33780" y="57620"/>
                    <a:pt x="342" y="4574"/>
                    <a:pt x="0" y="4051"/>
                  </a:cubicBezTo>
                  <a:lnTo>
                    <a:pt x="6374" y="0"/>
                  </a:lnTo>
                  <a:cubicBezTo>
                    <a:pt x="6716" y="540"/>
                    <a:pt x="40749" y="54523"/>
                    <a:pt x="55009" y="107497"/>
                  </a:cubicBezTo>
                  <a:lnTo>
                    <a:pt x="47716" y="10946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43" name="Google Shape;243;p23"/>
            <p:cNvSpPr/>
            <p:nvPr/>
          </p:nvSpPr>
          <p:spPr>
            <a:xfrm rot="-4672513">
              <a:off x="3965668" y="3779413"/>
              <a:ext cx="46609" cy="7561"/>
            </a:xfrm>
            <a:custGeom>
              <a:avLst/>
              <a:gdLst/>
              <a:ahLst/>
              <a:cxnLst/>
              <a:rect l="l" t="t" r="r" b="b"/>
              <a:pathLst>
                <a:path w="46618" h="7562" extrusionOk="0">
                  <a:moveTo>
                    <a:pt x="0" y="0"/>
                  </a:moveTo>
                  <a:lnTo>
                    <a:pt x="46618" y="0"/>
                  </a:lnTo>
                  <a:lnTo>
                    <a:pt x="46618" y="7562"/>
                  </a:lnTo>
                  <a:lnTo>
                    <a:pt x="0" y="75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p23"/>
            <p:cNvSpPr/>
            <p:nvPr/>
          </p:nvSpPr>
          <p:spPr>
            <a:xfrm>
              <a:off x="4378138" y="3771031"/>
              <a:ext cx="139170" cy="48751"/>
            </a:xfrm>
            <a:custGeom>
              <a:avLst/>
              <a:gdLst/>
              <a:ahLst/>
              <a:cxnLst/>
              <a:rect l="l" t="t" r="r" b="b"/>
              <a:pathLst>
                <a:path w="139170" h="48751" extrusionOk="0">
                  <a:moveTo>
                    <a:pt x="5492" y="48734"/>
                  </a:moveTo>
                  <a:lnTo>
                    <a:pt x="0" y="43548"/>
                  </a:lnTo>
                  <a:cubicBezTo>
                    <a:pt x="45448" y="-4547"/>
                    <a:pt x="92264" y="-12848"/>
                    <a:pt x="139170" y="18861"/>
                  </a:cubicBezTo>
                  <a:lnTo>
                    <a:pt x="134938" y="25127"/>
                  </a:lnTo>
                  <a:cubicBezTo>
                    <a:pt x="90950" y="-4619"/>
                    <a:pt x="48617" y="3106"/>
                    <a:pt x="5492" y="487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45" name="Google Shape;245;p23"/>
            <p:cNvSpPr/>
            <p:nvPr/>
          </p:nvSpPr>
          <p:spPr>
            <a:xfrm>
              <a:off x="3707839" y="3779467"/>
              <a:ext cx="44888" cy="51677"/>
            </a:xfrm>
            <a:custGeom>
              <a:avLst/>
              <a:gdLst/>
              <a:ahLst/>
              <a:cxnLst/>
              <a:rect l="l" t="t" r="r" b="b"/>
              <a:pathLst>
                <a:path w="44888" h="51677" extrusionOk="0">
                  <a:moveTo>
                    <a:pt x="37867" y="51678"/>
                  </a:moveTo>
                  <a:cubicBezTo>
                    <a:pt x="27117" y="24794"/>
                    <a:pt x="270" y="6446"/>
                    <a:pt x="0" y="6266"/>
                  </a:cubicBezTo>
                  <a:lnTo>
                    <a:pt x="4231" y="0"/>
                  </a:lnTo>
                  <a:cubicBezTo>
                    <a:pt x="5419" y="792"/>
                    <a:pt x="33293" y="19843"/>
                    <a:pt x="44889" y="48869"/>
                  </a:cubicBezTo>
                  <a:lnTo>
                    <a:pt x="37885" y="5167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46" name="Google Shape;246;p23"/>
            <p:cNvSpPr/>
            <p:nvPr/>
          </p:nvSpPr>
          <p:spPr>
            <a:xfrm>
              <a:off x="3105047" y="3472037"/>
              <a:ext cx="865216" cy="160193"/>
            </a:xfrm>
            <a:custGeom>
              <a:avLst/>
              <a:gdLst/>
              <a:ahLst/>
              <a:cxnLst/>
              <a:rect l="l" t="t" r="r" b="b"/>
              <a:pathLst>
                <a:path w="865216" h="160193" extrusionOk="0">
                  <a:moveTo>
                    <a:pt x="0" y="160194"/>
                  </a:moveTo>
                  <a:lnTo>
                    <a:pt x="865217" y="160194"/>
                  </a:lnTo>
                  <a:cubicBezTo>
                    <a:pt x="822199" y="115304"/>
                    <a:pt x="791895" y="103960"/>
                    <a:pt x="771872" y="119716"/>
                  </a:cubicBezTo>
                  <a:cubicBezTo>
                    <a:pt x="700190" y="66003"/>
                    <a:pt x="634647" y="69929"/>
                    <a:pt x="605387" y="107201"/>
                  </a:cubicBezTo>
                  <a:cubicBezTo>
                    <a:pt x="563774" y="-26314"/>
                    <a:pt x="419419" y="-24856"/>
                    <a:pt x="367831" y="55326"/>
                  </a:cubicBezTo>
                  <a:cubicBezTo>
                    <a:pt x="304521" y="-1430"/>
                    <a:pt x="196466" y="47205"/>
                    <a:pt x="160939" y="119716"/>
                  </a:cubicBezTo>
                  <a:cubicBezTo>
                    <a:pt x="112611" y="97244"/>
                    <a:pt x="56324" y="101025"/>
                    <a:pt x="18" y="1601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47" name="Google Shape;247;p23"/>
            <p:cNvSpPr/>
            <p:nvPr/>
          </p:nvSpPr>
          <p:spPr>
            <a:xfrm>
              <a:off x="3264221" y="3588403"/>
              <a:ext cx="39974" cy="31708"/>
            </a:xfrm>
            <a:custGeom>
              <a:avLst/>
              <a:gdLst/>
              <a:ahLst/>
              <a:cxnLst/>
              <a:rect l="l" t="t" r="r" b="b"/>
              <a:pathLst>
                <a:path w="39974" h="31708" extrusionOk="0">
                  <a:moveTo>
                    <a:pt x="34555" y="31709"/>
                  </a:moveTo>
                  <a:cubicBezTo>
                    <a:pt x="20779" y="17556"/>
                    <a:pt x="199" y="6824"/>
                    <a:pt x="0" y="6716"/>
                  </a:cubicBezTo>
                  <a:lnTo>
                    <a:pt x="3476" y="0"/>
                  </a:lnTo>
                  <a:cubicBezTo>
                    <a:pt x="4358" y="450"/>
                    <a:pt x="25353" y="11416"/>
                    <a:pt x="39974" y="26433"/>
                  </a:cubicBezTo>
                  <a:lnTo>
                    <a:pt x="34555" y="3170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48" name="Google Shape;248;p23"/>
            <p:cNvSpPr/>
            <p:nvPr/>
          </p:nvSpPr>
          <p:spPr>
            <a:xfrm>
              <a:off x="3441007" y="3525291"/>
              <a:ext cx="35022" cy="63669"/>
            </a:xfrm>
            <a:custGeom>
              <a:avLst/>
              <a:gdLst/>
              <a:ahLst/>
              <a:cxnLst/>
              <a:rect l="l" t="t" r="r" b="b"/>
              <a:pathLst>
                <a:path w="35022" h="63669" extrusionOk="0">
                  <a:moveTo>
                    <a:pt x="7275" y="63670"/>
                  </a:moveTo>
                  <a:lnTo>
                    <a:pt x="0" y="61653"/>
                  </a:lnTo>
                  <a:cubicBezTo>
                    <a:pt x="8409" y="31259"/>
                    <a:pt x="27874" y="1260"/>
                    <a:pt x="28684" y="0"/>
                  </a:cubicBezTo>
                  <a:lnTo>
                    <a:pt x="35022" y="4141"/>
                  </a:lnTo>
                  <a:cubicBezTo>
                    <a:pt x="34824" y="4447"/>
                    <a:pt x="15377" y="34428"/>
                    <a:pt x="7275" y="6367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49" name="Google Shape;249;p23"/>
            <p:cNvSpPr/>
            <p:nvPr/>
          </p:nvSpPr>
          <p:spPr>
            <a:xfrm rot="-752659">
              <a:off x="3932322" y="3579014"/>
              <a:ext cx="7573" cy="26596"/>
            </a:xfrm>
            <a:custGeom>
              <a:avLst/>
              <a:gdLst/>
              <a:ahLst/>
              <a:cxnLst/>
              <a:rect l="l" t="t" r="r" b="b"/>
              <a:pathLst>
                <a:path w="7562" h="26559" extrusionOk="0">
                  <a:moveTo>
                    <a:pt x="0" y="0"/>
                  </a:moveTo>
                  <a:lnTo>
                    <a:pt x="7563" y="0"/>
                  </a:lnTo>
                  <a:lnTo>
                    <a:pt x="7563" y="26559"/>
                  </a:lnTo>
                  <a:lnTo>
                    <a:pt x="0" y="265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23"/>
            <p:cNvSpPr/>
            <p:nvPr/>
          </p:nvSpPr>
          <p:spPr>
            <a:xfrm>
              <a:off x="3403391" y="3583486"/>
              <a:ext cx="83422" cy="30576"/>
            </a:xfrm>
            <a:custGeom>
              <a:avLst/>
              <a:gdLst/>
              <a:ahLst/>
              <a:cxnLst/>
              <a:rect l="l" t="t" r="r" b="b"/>
              <a:pathLst>
                <a:path w="83422" h="30576" extrusionOk="0">
                  <a:moveTo>
                    <a:pt x="78003" y="30576"/>
                  </a:moveTo>
                  <a:cubicBezTo>
                    <a:pt x="53353" y="5224"/>
                    <a:pt x="29188" y="884"/>
                    <a:pt x="4142" y="17342"/>
                  </a:cubicBezTo>
                  <a:lnTo>
                    <a:pt x="0" y="11022"/>
                  </a:lnTo>
                  <a:cubicBezTo>
                    <a:pt x="28126" y="-7471"/>
                    <a:pt x="56216" y="-2681"/>
                    <a:pt x="83423" y="25301"/>
                  </a:cubicBezTo>
                  <a:lnTo>
                    <a:pt x="78003" y="305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p23"/>
            <p:cNvSpPr/>
            <p:nvPr/>
          </p:nvSpPr>
          <p:spPr>
            <a:xfrm>
              <a:off x="4073221" y="3588601"/>
              <a:ext cx="28557" cy="31420"/>
            </a:xfrm>
            <a:custGeom>
              <a:avLst/>
              <a:gdLst/>
              <a:ahLst/>
              <a:cxnLst/>
              <a:rect l="l" t="t" r="r" b="b"/>
              <a:pathLst>
                <a:path w="28557" h="31420" extrusionOk="0">
                  <a:moveTo>
                    <a:pt x="7005" y="31421"/>
                  </a:moveTo>
                  <a:lnTo>
                    <a:pt x="0" y="28558"/>
                  </a:lnTo>
                  <a:cubicBezTo>
                    <a:pt x="6986" y="11578"/>
                    <a:pt x="23696" y="468"/>
                    <a:pt x="24417" y="0"/>
                  </a:cubicBezTo>
                  <a:lnTo>
                    <a:pt x="28558" y="6320"/>
                  </a:lnTo>
                  <a:cubicBezTo>
                    <a:pt x="28396" y="6428"/>
                    <a:pt x="13054" y="16656"/>
                    <a:pt x="6986" y="3142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23"/>
            <p:cNvSpPr/>
            <p:nvPr/>
          </p:nvSpPr>
          <p:spPr>
            <a:xfrm>
              <a:off x="3715916" y="3374005"/>
              <a:ext cx="604301" cy="583176"/>
            </a:xfrm>
            <a:custGeom>
              <a:avLst/>
              <a:gdLst/>
              <a:ahLst/>
              <a:cxnLst/>
              <a:rect l="l" t="t" r="r" b="b"/>
              <a:pathLst>
                <a:path w="604301" h="583176" extrusionOk="0">
                  <a:moveTo>
                    <a:pt x="187920" y="22274"/>
                  </a:moveTo>
                  <a:cubicBezTo>
                    <a:pt x="222564" y="7905"/>
                    <a:pt x="260341" y="-54"/>
                    <a:pt x="299757" y="0"/>
                  </a:cubicBezTo>
                  <a:cubicBezTo>
                    <a:pt x="435362" y="252"/>
                    <a:pt x="568175" y="86736"/>
                    <a:pt x="598390" y="223403"/>
                  </a:cubicBezTo>
                  <a:cubicBezTo>
                    <a:pt x="630387" y="368191"/>
                    <a:pt x="528381" y="521694"/>
                    <a:pt x="391661" y="568114"/>
                  </a:cubicBezTo>
                  <a:cubicBezTo>
                    <a:pt x="231334" y="622529"/>
                    <a:pt x="40360" y="524467"/>
                    <a:pt x="5770" y="355263"/>
                  </a:cubicBezTo>
                  <a:cubicBezTo>
                    <a:pt x="-23437" y="212383"/>
                    <a:pt x="61445" y="74708"/>
                    <a:pt x="187920" y="2227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53" name="Google Shape;253;p23"/>
            <p:cNvSpPr/>
            <p:nvPr/>
          </p:nvSpPr>
          <p:spPr>
            <a:xfrm>
              <a:off x="3100417" y="3675495"/>
              <a:ext cx="1529807" cy="377846"/>
            </a:xfrm>
            <a:custGeom>
              <a:avLst/>
              <a:gdLst/>
              <a:ahLst/>
              <a:cxnLst/>
              <a:rect l="l" t="t" r="r" b="b"/>
              <a:pathLst>
                <a:path w="1529807" h="377846" extrusionOk="0">
                  <a:moveTo>
                    <a:pt x="1529790" y="377846"/>
                  </a:moveTo>
                  <a:lnTo>
                    <a:pt x="0" y="377846"/>
                  </a:lnTo>
                  <a:cubicBezTo>
                    <a:pt x="46420" y="299681"/>
                    <a:pt x="131284" y="260085"/>
                    <a:pt x="184870" y="304291"/>
                  </a:cubicBezTo>
                  <a:cubicBezTo>
                    <a:pt x="219694" y="179706"/>
                    <a:pt x="372837" y="94897"/>
                    <a:pt x="423992" y="203816"/>
                  </a:cubicBezTo>
                  <a:cubicBezTo>
                    <a:pt x="428674" y="-34622"/>
                    <a:pt x="687495" y="-54411"/>
                    <a:pt x="775636" y="95311"/>
                  </a:cubicBezTo>
                  <a:cubicBezTo>
                    <a:pt x="823856" y="-7829"/>
                    <a:pt x="1028443" y="37961"/>
                    <a:pt x="1024788" y="175690"/>
                  </a:cubicBezTo>
                  <a:cubicBezTo>
                    <a:pt x="1103151" y="145044"/>
                    <a:pt x="1178506" y="175690"/>
                    <a:pt x="1211656" y="260085"/>
                  </a:cubicBezTo>
                  <a:cubicBezTo>
                    <a:pt x="1251864" y="228575"/>
                    <a:pt x="1292053" y="240603"/>
                    <a:pt x="1332225" y="288211"/>
                  </a:cubicBezTo>
                  <a:cubicBezTo>
                    <a:pt x="1401927" y="265271"/>
                    <a:pt x="1485098" y="313978"/>
                    <a:pt x="1529807" y="37782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54" name="Google Shape;254;p23"/>
            <p:cNvSpPr/>
            <p:nvPr/>
          </p:nvSpPr>
          <p:spPr>
            <a:xfrm>
              <a:off x="4352425" y="3960123"/>
              <a:ext cx="81387" cy="58340"/>
            </a:xfrm>
            <a:custGeom>
              <a:avLst/>
              <a:gdLst/>
              <a:ahLst/>
              <a:cxnLst/>
              <a:rect l="l" t="t" r="r" b="b"/>
              <a:pathLst>
                <a:path w="81387" h="58340" extrusionOk="0">
                  <a:moveTo>
                    <a:pt x="5653" y="58340"/>
                  </a:moveTo>
                  <a:lnTo>
                    <a:pt x="0" y="53316"/>
                  </a:lnTo>
                  <a:cubicBezTo>
                    <a:pt x="33437" y="15629"/>
                    <a:pt x="77138" y="612"/>
                    <a:pt x="78975" y="0"/>
                  </a:cubicBezTo>
                  <a:lnTo>
                    <a:pt x="81388" y="7166"/>
                  </a:lnTo>
                  <a:cubicBezTo>
                    <a:pt x="80956" y="7311"/>
                    <a:pt x="37705" y="22202"/>
                    <a:pt x="5653" y="5834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55" name="Google Shape;255;p23"/>
            <p:cNvSpPr/>
            <p:nvPr/>
          </p:nvSpPr>
          <p:spPr>
            <a:xfrm rot="-1713195">
              <a:off x="4320803" y="3932296"/>
              <a:ext cx="7554" cy="52544"/>
            </a:xfrm>
            <a:custGeom>
              <a:avLst/>
              <a:gdLst/>
              <a:ahLst/>
              <a:cxnLst/>
              <a:rect l="l" t="t" r="r" b="b"/>
              <a:pathLst>
                <a:path w="7562" h="52596" extrusionOk="0">
                  <a:moveTo>
                    <a:pt x="0" y="0"/>
                  </a:moveTo>
                  <a:lnTo>
                    <a:pt x="7563" y="0"/>
                  </a:lnTo>
                  <a:lnTo>
                    <a:pt x="7563" y="52596"/>
                  </a:lnTo>
                  <a:lnTo>
                    <a:pt x="0" y="525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56" name="Google Shape;256;p23"/>
            <p:cNvSpPr/>
            <p:nvPr/>
          </p:nvSpPr>
          <p:spPr>
            <a:xfrm>
              <a:off x="4027359" y="3848035"/>
              <a:ext cx="99916" cy="104490"/>
            </a:xfrm>
            <a:custGeom>
              <a:avLst/>
              <a:gdLst/>
              <a:ahLst/>
              <a:cxnLst/>
              <a:rect l="l" t="t" r="r" b="b"/>
              <a:pathLst>
                <a:path w="99916" h="104490" extrusionOk="0">
                  <a:moveTo>
                    <a:pt x="6771" y="104490"/>
                  </a:moveTo>
                  <a:lnTo>
                    <a:pt x="0" y="101141"/>
                  </a:lnTo>
                  <a:cubicBezTo>
                    <a:pt x="18295" y="63994"/>
                    <a:pt x="50508" y="29962"/>
                    <a:pt x="95739" y="0"/>
                  </a:cubicBezTo>
                  <a:lnTo>
                    <a:pt x="99917" y="6302"/>
                  </a:lnTo>
                  <a:cubicBezTo>
                    <a:pt x="55819" y="35526"/>
                    <a:pt x="24471" y="68550"/>
                    <a:pt x="6771" y="10449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57" name="Google Shape;257;p23"/>
            <p:cNvSpPr/>
            <p:nvPr/>
          </p:nvSpPr>
          <p:spPr>
            <a:xfrm>
              <a:off x="3873388" y="3768105"/>
              <a:ext cx="46599" cy="102239"/>
            </a:xfrm>
            <a:custGeom>
              <a:avLst/>
              <a:gdLst/>
              <a:ahLst/>
              <a:cxnLst/>
              <a:rect l="l" t="t" r="r" b="b"/>
              <a:pathLst>
                <a:path w="46599" h="102239" extrusionOk="0">
                  <a:moveTo>
                    <a:pt x="39037" y="102239"/>
                  </a:moveTo>
                  <a:cubicBezTo>
                    <a:pt x="38065" y="43323"/>
                    <a:pt x="378" y="5798"/>
                    <a:pt x="0" y="5420"/>
                  </a:cubicBezTo>
                  <a:lnTo>
                    <a:pt x="5275" y="0"/>
                  </a:lnTo>
                  <a:cubicBezTo>
                    <a:pt x="6914" y="1603"/>
                    <a:pt x="45591" y="39974"/>
                    <a:pt x="46600" y="102113"/>
                  </a:cubicBezTo>
                  <a:lnTo>
                    <a:pt x="39037" y="10223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58" name="Google Shape;258;p23"/>
            <p:cNvSpPr/>
            <p:nvPr/>
          </p:nvSpPr>
          <p:spPr>
            <a:xfrm>
              <a:off x="3857002" y="3867334"/>
              <a:ext cx="114735" cy="33440"/>
            </a:xfrm>
            <a:custGeom>
              <a:avLst/>
              <a:gdLst/>
              <a:ahLst/>
              <a:cxnLst/>
              <a:rect l="l" t="t" r="r" b="b"/>
              <a:pathLst>
                <a:path w="114735" h="33440" extrusionOk="0">
                  <a:moveTo>
                    <a:pt x="5888" y="33441"/>
                  </a:moveTo>
                  <a:lnTo>
                    <a:pt x="0" y="28705"/>
                  </a:lnTo>
                  <a:cubicBezTo>
                    <a:pt x="19104" y="4991"/>
                    <a:pt x="49967" y="-1545"/>
                    <a:pt x="72493" y="291"/>
                  </a:cubicBezTo>
                  <a:cubicBezTo>
                    <a:pt x="92228" y="1876"/>
                    <a:pt x="108020" y="9871"/>
                    <a:pt x="114736" y="21665"/>
                  </a:cubicBezTo>
                  <a:lnTo>
                    <a:pt x="108163" y="25410"/>
                  </a:lnTo>
                  <a:cubicBezTo>
                    <a:pt x="102671" y="15777"/>
                    <a:pt x="89113" y="9204"/>
                    <a:pt x="71881" y="7818"/>
                  </a:cubicBezTo>
                  <a:cubicBezTo>
                    <a:pt x="52236" y="6269"/>
                    <a:pt x="23156" y="11995"/>
                    <a:pt x="5888" y="3344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59" name="Google Shape;259;p23"/>
            <p:cNvSpPr/>
            <p:nvPr/>
          </p:nvSpPr>
          <p:spPr>
            <a:xfrm>
              <a:off x="3521078" y="3877493"/>
              <a:ext cx="33167" cy="74707"/>
            </a:xfrm>
            <a:custGeom>
              <a:avLst/>
              <a:gdLst/>
              <a:ahLst/>
              <a:cxnLst/>
              <a:rect l="l" t="t" r="r" b="b"/>
              <a:pathLst>
                <a:path w="33167" h="74707" extrusionOk="0">
                  <a:moveTo>
                    <a:pt x="25695" y="74708"/>
                  </a:moveTo>
                  <a:cubicBezTo>
                    <a:pt x="20833" y="41648"/>
                    <a:pt x="216" y="4033"/>
                    <a:pt x="0" y="3655"/>
                  </a:cubicBezTo>
                  <a:lnTo>
                    <a:pt x="6608" y="0"/>
                  </a:lnTo>
                  <a:cubicBezTo>
                    <a:pt x="7491" y="1585"/>
                    <a:pt x="28090" y="39163"/>
                    <a:pt x="33167" y="73609"/>
                  </a:cubicBezTo>
                  <a:lnTo>
                    <a:pt x="25677" y="7470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60" name="Google Shape;260;p23"/>
            <p:cNvSpPr/>
            <p:nvPr/>
          </p:nvSpPr>
          <p:spPr>
            <a:xfrm>
              <a:off x="3490108" y="3947123"/>
              <a:ext cx="128708" cy="36534"/>
            </a:xfrm>
            <a:custGeom>
              <a:avLst/>
              <a:gdLst/>
              <a:ahLst/>
              <a:cxnLst/>
              <a:rect l="l" t="t" r="r" b="b"/>
              <a:pathLst>
                <a:path w="128708" h="36534" extrusionOk="0">
                  <a:moveTo>
                    <a:pt x="5617" y="36534"/>
                  </a:moveTo>
                  <a:lnTo>
                    <a:pt x="0" y="31475"/>
                  </a:lnTo>
                  <a:cubicBezTo>
                    <a:pt x="17232" y="12334"/>
                    <a:pt x="44169" y="270"/>
                    <a:pt x="70295" y="0"/>
                  </a:cubicBezTo>
                  <a:cubicBezTo>
                    <a:pt x="70620" y="0"/>
                    <a:pt x="70944" y="0"/>
                    <a:pt x="71268" y="0"/>
                  </a:cubicBezTo>
                  <a:cubicBezTo>
                    <a:pt x="93722" y="0"/>
                    <a:pt x="113565" y="8499"/>
                    <a:pt x="128708" y="24596"/>
                  </a:cubicBezTo>
                  <a:lnTo>
                    <a:pt x="123198" y="29764"/>
                  </a:lnTo>
                  <a:cubicBezTo>
                    <a:pt x="105678" y="11128"/>
                    <a:pt x="84827" y="7328"/>
                    <a:pt x="70386" y="7563"/>
                  </a:cubicBezTo>
                  <a:cubicBezTo>
                    <a:pt x="46311" y="7815"/>
                    <a:pt x="21499" y="18925"/>
                    <a:pt x="5636" y="365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61" name="Google Shape;261;p23"/>
            <p:cNvSpPr/>
            <p:nvPr/>
          </p:nvSpPr>
          <p:spPr>
            <a:xfrm>
              <a:off x="3283144" y="3976671"/>
              <a:ext cx="42386" cy="52542"/>
            </a:xfrm>
            <a:custGeom>
              <a:avLst/>
              <a:gdLst/>
              <a:ahLst/>
              <a:cxnLst/>
              <a:rect l="l" t="t" r="r" b="b"/>
              <a:pathLst>
                <a:path w="42386" h="52542" extrusionOk="0">
                  <a:moveTo>
                    <a:pt x="35220" y="52542"/>
                  </a:moveTo>
                  <a:cubicBezTo>
                    <a:pt x="25713" y="24038"/>
                    <a:pt x="271" y="6428"/>
                    <a:pt x="0" y="6248"/>
                  </a:cubicBezTo>
                  <a:lnTo>
                    <a:pt x="4250" y="0"/>
                  </a:lnTo>
                  <a:cubicBezTo>
                    <a:pt x="5384" y="774"/>
                    <a:pt x="32052" y="19159"/>
                    <a:pt x="42387" y="50147"/>
                  </a:cubicBezTo>
                  <a:lnTo>
                    <a:pt x="35203" y="525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62" name="Google Shape;262;p23"/>
            <p:cNvSpPr/>
            <p:nvPr/>
          </p:nvSpPr>
          <p:spPr>
            <a:xfrm>
              <a:off x="3945016" y="3944365"/>
              <a:ext cx="157068" cy="51734"/>
            </a:xfrm>
            <a:custGeom>
              <a:avLst/>
              <a:gdLst/>
              <a:ahLst/>
              <a:cxnLst/>
              <a:rect l="l" t="t" r="r" b="b"/>
              <a:pathLst>
                <a:path w="157068" h="51734" extrusionOk="0">
                  <a:moveTo>
                    <a:pt x="151001" y="51734"/>
                  </a:moveTo>
                  <a:cubicBezTo>
                    <a:pt x="148893" y="48889"/>
                    <a:pt x="98188" y="-17824"/>
                    <a:pt x="2647" y="17865"/>
                  </a:cubicBezTo>
                  <a:lnTo>
                    <a:pt x="0" y="10788"/>
                  </a:lnTo>
                  <a:cubicBezTo>
                    <a:pt x="52668" y="-8892"/>
                    <a:pt x="92552" y="2001"/>
                    <a:pt x="116717" y="14624"/>
                  </a:cubicBezTo>
                  <a:cubicBezTo>
                    <a:pt x="142933" y="28308"/>
                    <a:pt x="156510" y="46495"/>
                    <a:pt x="157068" y="47251"/>
                  </a:cubicBezTo>
                  <a:lnTo>
                    <a:pt x="150982" y="5173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63" name="Google Shape;263;p23"/>
            <p:cNvSpPr/>
            <p:nvPr/>
          </p:nvSpPr>
          <p:spPr>
            <a:xfrm>
              <a:off x="3570884" y="3962866"/>
              <a:ext cx="170274" cy="43677"/>
            </a:xfrm>
            <a:custGeom>
              <a:avLst/>
              <a:gdLst/>
              <a:ahLst/>
              <a:cxnLst/>
              <a:rect l="l" t="t" r="r" b="b"/>
              <a:pathLst>
                <a:path w="170274" h="43677" extrusionOk="0">
                  <a:moveTo>
                    <a:pt x="5455" y="43659"/>
                  </a:moveTo>
                  <a:lnTo>
                    <a:pt x="0" y="38419"/>
                  </a:lnTo>
                  <a:cubicBezTo>
                    <a:pt x="52560" y="-16284"/>
                    <a:pt x="110756" y="552"/>
                    <a:pt x="133354" y="10311"/>
                  </a:cubicBezTo>
                  <a:cubicBezTo>
                    <a:pt x="154115" y="19297"/>
                    <a:pt x="170681" y="33161"/>
                    <a:pt x="170267" y="41228"/>
                  </a:cubicBezTo>
                  <a:lnTo>
                    <a:pt x="162722" y="40850"/>
                  </a:lnTo>
                  <a:lnTo>
                    <a:pt x="166485" y="41048"/>
                  </a:lnTo>
                  <a:lnTo>
                    <a:pt x="162722" y="40940"/>
                  </a:lnTo>
                  <a:cubicBezTo>
                    <a:pt x="162343" y="37465"/>
                    <a:pt x="147543" y="22736"/>
                    <a:pt x="121344" y="13787"/>
                  </a:cubicBezTo>
                  <a:cubicBezTo>
                    <a:pt x="96819" y="5414"/>
                    <a:pt x="49175" y="-1825"/>
                    <a:pt x="5455" y="4367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64" name="Google Shape;264;p23"/>
          <p:cNvGrpSpPr/>
          <p:nvPr/>
        </p:nvGrpSpPr>
        <p:grpSpPr>
          <a:xfrm>
            <a:off x="7193059" y="29790"/>
            <a:ext cx="1615822" cy="1124645"/>
            <a:chOff x="6636287" y="3308912"/>
            <a:chExt cx="1187930" cy="826823"/>
          </a:xfrm>
        </p:grpSpPr>
        <p:sp>
          <p:nvSpPr>
            <p:cNvPr id="265" name="Google Shape;265;p23"/>
            <p:cNvSpPr/>
            <p:nvPr/>
          </p:nvSpPr>
          <p:spPr>
            <a:xfrm>
              <a:off x="6636287" y="3308912"/>
              <a:ext cx="774457" cy="612931"/>
            </a:xfrm>
            <a:custGeom>
              <a:avLst/>
              <a:gdLst/>
              <a:ahLst/>
              <a:cxnLst/>
              <a:rect l="l" t="t" r="r" b="b"/>
              <a:pathLst>
                <a:path w="774457" h="612931" extrusionOk="0">
                  <a:moveTo>
                    <a:pt x="18" y="573823"/>
                  </a:moveTo>
                  <a:cubicBezTo>
                    <a:pt x="18" y="573823"/>
                    <a:pt x="281634" y="671975"/>
                    <a:pt x="562928" y="557293"/>
                  </a:cubicBezTo>
                  <a:cubicBezTo>
                    <a:pt x="714738" y="489572"/>
                    <a:pt x="806281" y="356470"/>
                    <a:pt x="764219" y="148480"/>
                  </a:cubicBezTo>
                  <a:cubicBezTo>
                    <a:pt x="694697" y="-131372"/>
                    <a:pt x="226698" y="27947"/>
                    <a:pt x="336536" y="267663"/>
                  </a:cubicBezTo>
                  <a:cubicBezTo>
                    <a:pt x="254410" y="301875"/>
                    <a:pt x="275765" y="430079"/>
                    <a:pt x="369253" y="417241"/>
                  </a:cubicBezTo>
                  <a:cubicBezTo>
                    <a:pt x="339921" y="440847"/>
                    <a:pt x="345881" y="493191"/>
                    <a:pt x="382110" y="496702"/>
                  </a:cubicBezTo>
                  <a:cubicBezTo>
                    <a:pt x="241895" y="594854"/>
                    <a:pt x="0" y="573823"/>
                    <a:pt x="0" y="5738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66" name="Google Shape;266;p23"/>
            <p:cNvSpPr/>
            <p:nvPr/>
          </p:nvSpPr>
          <p:spPr>
            <a:xfrm>
              <a:off x="7402846" y="3398980"/>
              <a:ext cx="421371" cy="365761"/>
            </a:xfrm>
            <a:custGeom>
              <a:avLst/>
              <a:gdLst/>
              <a:ahLst/>
              <a:cxnLst/>
              <a:rect l="l" t="t" r="r" b="b"/>
              <a:pathLst>
                <a:path w="421371" h="365761" extrusionOk="0">
                  <a:moveTo>
                    <a:pt x="0" y="365742"/>
                  </a:moveTo>
                  <a:cubicBezTo>
                    <a:pt x="0" y="365742"/>
                    <a:pt x="51408" y="333601"/>
                    <a:pt x="60771" y="254734"/>
                  </a:cubicBezTo>
                  <a:cubicBezTo>
                    <a:pt x="70116" y="193963"/>
                    <a:pt x="94659" y="3511"/>
                    <a:pt x="248900" y="0"/>
                  </a:cubicBezTo>
                  <a:cubicBezTo>
                    <a:pt x="389114" y="-72"/>
                    <a:pt x="375106" y="126205"/>
                    <a:pt x="375106" y="126205"/>
                  </a:cubicBezTo>
                  <a:cubicBezTo>
                    <a:pt x="529346" y="287469"/>
                    <a:pt x="252411" y="424172"/>
                    <a:pt x="205667" y="231380"/>
                  </a:cubicBezTo>
                  <a:cubicBezTo>
                    <a:pt x="105175" y="253581"/>
                    <a:pt x="119201" y="366282"/>
                    <a:pt x="0" y="3657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23"/>
            <p:cNvSpPr/>
            <p:nvPr/>
          </p:nvSpPr>
          <p:spPr>
            <a:xfrm>
              <a:off x="7602045" y="3556390"/>
              <a:ext cx="14967" cy="74689"/>
            </a:xfrm>
            <a:custGeom>
              <a:avLst/>
              <a:gdLst/>
              <a:ahLst/>
              <a:cxnLst/>
              <a:rect l="l" t="t" r="r" b="b"/>
              <a:pathLst>
                <a:path w="14967" h="74689" extrusionOk="0">
                  <a:moveTo>
                    <a:pt x="2759" y="74672"/>
                  </a:moveTo>
                  <a:cubicBezTo>
                    <a:pt x="-5541" y="31655"/>
                    <a:pt x="7477" y="1261"/>
                    <a:pt x="8036" y="0"/>
                  </a:cubicBezTo>
                  <a:lnTo>
                    <a:pt x="14967" y="3025"/>
                  </a:lnTo>
                  <a:cubicBezTo>
                    <a:pt x="14842" y="3313"/>
                    <a:pt x="2363" y="32663"/>
                    <a:pt x="10196" y="73249"/>
                  </a:cubicBezTo>
                  <a:lnTo>
                    <a:pt x="2777" y="746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68" name="Google Shape;268;p23"/>
            <p:cNvSpPr/>
            <p:nvPr/>
          </p:nvSpPr>
          <p:spPr>
            <a:xfrm>
              <a:off x="7558942" y="3515966"/>
              <a:ext cx="122496" cy="48022"/>
            </a:xfrm>
            <a:custGeom>
              <a:avLst/>
              <a:gdLst/>
              <a:ahLst/>
              <a:cxnLst/>
              <a:rect l="l" t="t" r="r" b="b"/>
              <a:pathLst>
                <a:path w="122496" h="48022" extrusionOk="0">
                  <a:moveTo>
                    <a:pt x="70009" y="48023"/>
                  </a:moveTo>
                  <a:cubicBezTo>
                    <a:pt x="63400" y="48023"/>
                    <a:pt x="56846" y="47212"/>
                    <a:pt x="50453" y="45574"/>
                  </a:cubicBezTo>
                  <a:cubicBezTo>
                    <a:pt x="28126" y="39830"/>
                    <a:pt x="10210" y="24813"/>
                    <a:pt x="0" y="3241"/>
                  </a:cubicBezTo>
                  <a:lnTo>
                    <a:pt x="6843" y="0"/>
                  </a:lnTo>
                  <a:cubicBezTo>
                    <a:pt x="16080" y="19501"/>
                    <a:pt x="32232" y="33077"/>
                    <a:pt x="52345" y="38245"/>
                  </a:cubicBezTo>
                  <a:cubicBezTo>
                    <a:pt x="74078" y="43827"/>
                    <a:pt x="98027" y="38731"/>
                    <a:pt x="118067" y="24254"/>
                  </a:cubicBezTo>
                  <a:lnTo>
                    <a:pt x="122497" y="30376"/>
                  </a:lnTo>
                  <a:cubicBezTo>
                    <a:pt x="106471" y="41937"/>
                    <a:pt x="88105" y="48005"/>
                    <a:pt x="70026" y="48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69" name="Google Shape;269;p23"/>
            <p:cNvSpPr/>
            <p:nvPr/>
          </p:nvSpPr>
          <p:spPr>
            <a:xfrm>
              <a:off x="7740103" y="3524753"/>
              <a:ext cx="41593" cy="57583"/>
            </a:xfrm>
            <a:custGeom>
              <a:avLst/>
              <a:gdLst/>
              <a:ahLst/>
              <a:cxnLst/>
              <a:rect l="l" t="t" r="r" b="b"/>
              <a:pathLst>
                <a:path w="41593" h="57583" extrusionOk="0">
                  <a:moveTo>
                    <a:pt x="3241" y="57584"/>
                  </a:moveTo>
                  <a:lnTo>
                    <a:pt x="0" y="50742"/>
                  </a:lnTo>
                  <a:cubicBezTo>
                    <a:pt x="20329" y="41126"/>
                    <a:pt x="31475" y="24542"/>
                    <a:pt x="34085" y="0"/>
                  </a:cubicBezTo>
                  <a:lnTo>
                    <a:pt x="41594" y="792"/>
                  </a:lnTo>
                  <a:cubicBezTo>
                    <a:pt x="38731" y="27784"/>
                    <a:pt x="25821" y="46888"/>
                    <a:pt x="3223" y="5756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70" name="Google Shape;270;p23"/>
            <p:cNvSpPr/>
            <p:nvPr/>
          </p:nvSpPr>
          <p:spPr>
            <a:xfrm>
              <a:off x="6969510" y="3574793"/>
              <a:ext cx="122064" cy="51245"/>
            </a:xfrm>
            <a:custGeom>
              <a:avLst/>
              <a:gdLst/>
              <a:ahLst/>
              <a:cxnLst/>
              <a:rect l="l" t="t" r="r" b="b"/>
              <a:pathLst>
                <a:path w="122064" h="51245" extrusionOk="0">
                  <a:moveTo>
                    <a:pt x="92011" y="51228"/>
                  </a:moveTo>
                  <a:cubicBezTo>
                    <a:pt x="26559" y="51228"/>
                    <a:pt x="306" y="4141"/>
                    <a:pt x="0" y="3601"/>
                  </a:cubicBezTo>
                  <a:lnTo>
                    <a:pt x="6644" y="0"/>
                  </a:lnTo>
                  <a:cubicBezTo>
                    <a:pt x="7923" y="2341"/>
                    <a:pt x="38695" y="56918"/>
                    <a:pt x="120606" y="40748"/>
                  </a:cubicBezTo>
                  <a:lnTo>
                    <a:pt x="122064" y="48167"/>
                  </a:lnTo>
                  <a:cubicBezTo>
                    <a:pt x="111242" y="50309"/>
                    <a:pt x="101213" y="51246"/>
                    <a:pt x="91993" y="5124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71" name="Google Shape;271;p23"/>
            <p:cNvSpPr/>
            <p:nvPr/>
          </p:nvSpPr>
          <p:spPr>
            <a:xfrm>
              <a:off x="7005342" y="3692553"/>
              <a:ext cx="55386" cy="37380"/>
            </a:xfrm>
            <a:custGeom>
              <a:avLst/>
              <a:gdLst/>
              <a:ahLst/>
              <a:cxnLst/>
              <a:rect l="l" t="t" r="r" b="b"/>
              <a:pathLst>
                <a:path w="55386" h="37380" extrusionOk="0">
                  <a:moveTo>
                    <a:pt x="414" y="37381"/>
                  </a:moveTo>
                  <a:lnTo>
                    <a:pt x="0" y="29836"/>
                  </a:lnTo>
                  <a:cubicBezTo>
                    <a:pt x="306" y="29818"/>
                    <a:pt x="31078" y="27748"/>
                    <a:pt x="49031" y="0"/>
                  </a:cubicBezTo>
                  <a:lnTo>
                    <a:pt x="55387" y="4105"/>
                  </a:lnTo>
                  <a:cubicBezTo>
                    <a:pt x="35292" y="35166"/>
                    <a:pt x="1837" y="37309"/>
                    <a:pt x="414" y="373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23"/>
            <p:cNvSpPr/>
            <p:nvPr/>
          </p:nvSpPr>
          <p:spPr>
            <a:xfrm>
              <a:off x="7079569" y="3485482"/>
              <a:ext cx="188915" cy="215966"/>
            </a:xfrm>
            <a:custGeom>
              <a:avLst/>
              <a:gdLst/>
              <a:ahLst/>
              <a:cxnLst/>
              <a:rect l="l" t="t" r="r" b="b"/>
              <a:pathLst>
                <a:path w="188915" h="215966" extrusionOk="0">
                  <a:moveTo>
                    <a:pt x="169541" y="215948"/>
                  </a:moveTo>
                  <a:cubicBezTo>
                    <a:pt x="155496" y="215948"/>
                    <a:pt x="143018" y="210619"/>
                    <a:pt x="135725" y="200769"/>
                  </a:cubicBezTo>
                  <a:cubicBezTo>
                    <a:pt x="127568" y="189731"/>
                    <a:pt x="127352" y="175525"/>
                    <a:pt x="134897" y="160777"/>
                  </a:cubicBezTo>
                  <a:cubicBezTo>
                    <a:pt x="70525" y="179396"/>
                    <a:pt x="22592" y="164739"/>
                    <a:pt x="5684" y="120714"/>
                  </a:cubicBezTo>
                  <a:cubicBezTo>
                    <a:pt x="-11439" y="76148"/>
                    <a:pt x="11680" y="18601"/>
                    <a:pt x="54175" y="0"/>
                  </a:cubicBezTo>
                  <a:lnTo>
                    <a:pt x="57200" y="6933"/>
                  </a:lnTo>
                  <a:cubicBezTo>
                    <a:pt x="14507" y="25623"/>
                    <a:pt x="-1482" y="80992"/>
                    <a:pt x="12743" y="118013"/>
                  </a:cubicBezTo>
                  <a:cubicBezTo>
                    <a:pt x="28876" y="160003"/>
                    <a:pt x="77241" y="172175"/>
                    <a:pt x="142135" y="150622"/>
                  </a:cubicBezTo>
                  <a:lnTo>
                    <a:pt x="153119" y="146967"/>
                  </a:lnTo>
                  <a:lnTo>
                    <a:pt x="146403" y="156402"/>
                  </a:lnTo>
                  <a:cubicBezTo>
                    <a:pt x="135779" y="171329"/>
                    <a:pt x="134104" y="185860"/>
                    <a:pt x="141793" y="196286"/>
                  </a:cubicBezTo>
                  <a:cubicBezTo>
                    <a:pt x="150382" y="207900"/>
                    <a:pt x="168370" y="211591"/>
                    <a:pt x="186521" y="205559"/>
                  </a:cubicBezTo>
                  <a:lnTo>
                    <a:pt x="188916" y="212725"/>
                  </a:lnTo>
                  <a:cubicBezTo>
                    <a:pt x="182361" y="214922"/>
                    <a:pt x="175789" y="215967"/>
                    <a:pt x="169523" y="2159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73" name="Google Shape;273;p23"/>
            <p:cNvSpPr/>
            <p:nvPr/>
          </p:nvSpPr>
          <p:spPr>
            <a:xfrm>
              <a:off x="7042380" y="3659512"/>
              <a:ext cx="48833" cy="48004"/>
            </a:xfrm>
            <a:custGeom>
              <a:avLst/>
              <a:gdLst/>
              <a:ahLst/>
              <a:cxnLst/>
              <a:rect l="l" t="t" r="r" b="b"/>
              <a:pathLst>
                <a:path w="48833" h="48004" extrusionOk="0">
                  <a:moveTo>
                    <a:pt x="41486" y="48005"/>
                  </a:moveTo>
                  <a:cubicBezTo>
                    <a:pt x="29782" y="48005"/>
                    <a:pt x="20419" y="44908"/>
                    <a:pt x="13577" y="38767"/>
                  </a:cubicBezTo>
                  <a:cubicBezTo>
                    <a:pt x="4735" y="30827"/>
                    <a:pt x="162" y="17808"/>
                    <a:pt x="0" y="72"/>
                  </a:cubicBezTo>
                  <a:lnTo>
                    <a:pt x="7563" y="0"/>
                  </a:lnTo>
                  <a:cubicBezTo>
                    <a:pt x="7707" y="15521"/>
                    <a:pt x="11416" y="26685"/>
                    <a:pt x="18618" y="33131"/>
                  </a:cubicBezTo>
                  <a:cubicBezTo>
                    <a:pt x="25173" y="39020"/>
                    <a:pt x="35076" y="41378"/>
                    <a:pt x="48094" y="40082"/>
                  </a:cubicBezTo>
                  <a:lnTo>
                    <a:pt x="48833" y="47609"/>
                  </a:lnTo>
                  <a:cubicBezTo>
                    <a:pt x="46294" y="47861"/>
                    <a:pt x="43827" y="47987"/>
                    <a:pt x="41469" y="4798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74" name="Google Shape;274;p23"/>
            <p:cNvSpPr/>
            <p:nvPr/>
          </p:nvSpPr>
          <p:spPr>
            <a:xfrm>
              <a:off x="6649161" y="3785434"/>
              <a:ext cx="1076253" cy="350301"/>
            </a:xfrm>
            <a:custGeom>
              <a:avLst/>
              <a:gdLst/>
              <a:ahLst/>
              <a:cxnLst/>
              <a:rect l="l" t="t" r="r" b="b"/>
              <a:pathLst>
                <a:path w="1076253" h="350301" extrusionOk="0">
                  <a:moveTo>
                    <a:pt x="0" y="172080"/>
                  </a:moveTo>
                  <a:cubicBezTo>
                    <a:pt x="0" y="172080"/>
                    <a:pt x="186184" y="249201"/>
                    <a:pt x="397001" y="217654"/>
                  </a:cubicBezTo>
                  <a:cubicBezTo>
                    <a:pt x="607818" y="186107"/>
                    <a:pt x="664303" y="21350"/>
                    <a:pt x="823801" y="319"/>
                  </a:cubicBezTo>
                  <a:cubicBezTo>
                    <a:pt x="907674" y="-3516"/>
                    <a:pt x="991962" y="27130"/>
                    <a:pt x="1039966" y="98759"/>
                  </a:cubicBezTo>
                  <a:cubicBezTo>
                    <a:pt x="1074754" y="150689"/>
                    <a:pt x="1089537" y="223488"/>
                    <a:pt x="1061718" y="281774"/>
                  </a:cubicBezTo>
                  <a:cubicBezTo>
                    <a:pt x="1030603" y="347010"/>
                    <a:pt x="928976" y="376000"/>
                    <a:pt x="874471" y="322252"/>
                  </a:cubicBezTo>
                  <a:cubicBezTo>
                    <a:pt x="849262" y="297385"/>
                    <a:pt x="835830" y="257970"/>
                    <a:pt x="834318" y="222930"/>
                  </a:cubicBezTo>
                  <a:cubicBezTo>
                    <a:pt x="804337" y="210631"/>
                    <a:pt x="772358" y="206490"/>
                    <a:pt x="737912" y="212414"/>
                  </a:cubicBezTo>
                  <a:cubicBezTo>
                    <a:pt x="737912" y="212414"/>
                    <a:pt x="606449" y="338025"/>
                    <a:pt x="441692" y="338025"/>
                  </a:cubicBezTo>
                  <a:cubicBezTo>
                    <a:pt x="188129" y="327510"/>
                    <a:pt x="0" y="172098"/>
                    <a:pt x="0" y="1720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75" name="Google Shape;275;p23"/>
            <p:cNvSpPr/>
            <p:nvPr/>
          </p:nvSpPr>
          <p:spPr>
            <a:xfrm>
              <a:off x="7479335" y="3930595"/>
              <a:ext cx="38463" cy="78074"/>
            </a:xfrm>
            <a:custGeom>
              <a:avLst/>
              <a:gdLst/>
              <a:ahLst/>
              <a:cxnLst/>
              <a:rect l="l" t="t" r="r" b="b"/>
              <a:pathLst>
                <a:path w="38463" h="78074" extrusionOk="0">
                  <a:moveTo>
                    <a:pt x="380" y="78075"/>
                  </a:moveTo>
                  <a:cubicBezTo>
                    <a:pt x="-4139" y="22850"/>
                    <a:pt x="33098" y="900"/>
                    <a:pt x="34700" y="0"/>
                  </a:cubicBezTo>
                  <a:lnTo>
                    <a:pt x="38464" y="6554"/>
                  </a:lnTo>
                  <a:cubicBezTo>
                    <a:pt x="37041" y="7382"/>
                    <a:pt x="3820" y="27189"/>
                    <a:pt x="7925" y="77463"/>
                  </a:cubicBezTo>
                  <a:lnTo>
                    <a:pt x="399" y="780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76" name="Google Shape;276;p23"/>
            <p:cNvSpPr/>
            <p:nvPr/>
          </p:nvSpPr>
          <p:spPr>
            <a:xfrm>
              <a:off x="7306099" y="3994085"/>
              <a:ext cx="81442" cy="28863"/>
            </a:xfrm>
            <a:custGeom>
              <a:avLst/>
              <a:gdLst/>
              <a:ahLst/>
              <a:cxnLst/>
              <a:rect l="l" t="t" r="r" b="b"/>
              <a:pathLst>
                <a:path w="81442" h="28863" extrusionOk="0">
                  <a:moveTo>
                    <a:pt x="2881" y="28846"/>
                  </a:moveTo>
                  <a:lnTo>
                    <a:pt x="0" y="21860"/>
                  </a:lnTo>
                  <a:cubicBezTo>
                    <a:pt x="27765" y="10443"/>
                    <a:pt x="53335" y="3493"/>
                    <a:pt x="80488" y="0"/>
                  </a:cubicBezTo>
                  <a:lnTo>
                    <a:pt x="81442" y="7508"/>
                  </a:lnTo>
                  <a:cubicBezTo>
                    <a:pt x="54955" y="10912"/>
                    <a:pt x="29999" y="17700"/>
                    <a:pt x="2881" y="288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7" name="Google Shape;277;p23"/>
          <p:cNvGrpSpPr/>
          <p:nvPr/>
        </p:nvGrpSpPr>
        <p:grpSpPr>
          <a:xfrm flipH="1">
            <a:off x="200727" y="19440"/>
            <a:ext cx="1615822" cy="1124645"/>
            <a:chOff x="6636287" y="3308912"/>
            <a:chExt cx="1187930" cy="826823"/>
          </a:xfrm>
        </p:grpSpPr>
        <p:sp>
          <p:nvSpPr>
            <p:cNvPr id="278" name="Google Shape;278;p23"/>
            <p:cNvSpPr/>
            <p:nvPr/>
          </p:nvSpPr>
          <p:spPr>
            <a:xfrm>
              <a:off x="6636287" y="3308912"/>
              <a:ext cx="774457" cy="612931"/>
            </a:xfrm>
            <a:custGeom>
              <a:avLst/>
              <a:gdLst/>
              <a:ahLst/>
              <a:cxnLst/>
              <a:rect l="l" t="t" r="r" b="b"/>
              <a:pathLst>
                <a:path w="774457" h="612931" extrusionOk="0">
                  <a:moveTo>
                    <a:pt x="18" y="573823"/>
                  </a:moveTo>
                  <a:cubicBezTo>
                    <a:pt x="18" y="573823"/>
                    <a:pt x="281634" y="671975"/>
                    <a:pt x="562928" y="557293"/>
                  </a:cubicBezTo>
                  <a:cubicBezTo>
                    <a:pt x="714738" y="489572"/>
                    <a:pt x="806281" y="356470"/>
                    <a:pt x="764219" y="148480"/>
                  </a:cubicBezTo>
                  <a:cubicBezTo>
                    <a:pt x="694697" y="-131372"/>
                    <a:pt x="226698" y="27947"/>
                    <a:pt x="336536" y="267663"/>
                  </a:cubicBezTo>
                  <a:cubicBezTo>
                    <a:pt x="254410" y="301875"/>
                    <a:pt x="275765" y="430079"/>
                    <a:pt x="369253" y="417241"/>
                  </a:cubicBezTo>
                  <a:cubicBezTo>
                    <a:pt x="339921" y="440847"/>
                    <a:pt x="345881" y="493191"/>
                    <a:pt x="382110" y="496702"/>
                  </a:cubicBezTo>
                  <a:cubicBezTo>
                    <a:pt x="241895" y="594854"/>
                    <a:pt x="0" y="573823"/>
                    <a:pt x="0" y="5738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79" name="Google Shape;279;p23"/>
            <p:cNvSpPr/>
            <p:nvPr/>
          </p:nvSpPr>
          <p:spPr>
            <a:xfrm>
              <a:off x="7402846" y="3398980"/>
              <a:ext cx="421371" cy="365761"/>
            </a:xfrm>
            <a:custGeom>
              <a:avLst/>
              <a:gdLst/>
              <a:ahLst/>
              <a:cxnLst/>
              <a:rect l="l" t="t" r="r" b="b"/>
              <a:pathLst>
                <a:path w="421371" h="365761" extrusionOk="0">
                  <a:moveTo>
                    <a:pt x="0" y="365742"/>
                  </a:moveTo>
                  <a:cubicBezTo>
                    <a:pt x="0" y="365742"/>
                    <a:pt x="51408" y="333601"/>
                    <a:pt x="60771" y="254734"/>
                  </a:cubicBezTo>
                  <a:cubicBezTo>
                    <a:pt x="70116" y="193963"/>
                    <a:pt x="94659" y="3511"/>
                    <a:pt x="248900" y="0"/>
                  </a:cubicBezTo>
                  <a:cubicBezTo>
                    <a:pt x="389114" y="-72"/>
                    <a:pt x="375106" y="126205"/>
                    <a:pt x="375106" y="126205"/>
                  </a:cubicBezTo>
                  <a:cubicBezTo>
                    <a:pt x="529346" y="287469"/>
                    <a:pt x="252411" y="424172"/>
                    <a:pt x="205667" y="231380"/>
                  </a:cubicBezTo>
                  <a:cubicBezTo>
                    <a:pt x="105175" y="253581"/>
                    <a:pt x="119201" y="366282"/>
                    <a:pt x="0" y="3657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80" name="Google Shape;280;p23"/>
            <p:cNvSpPr/>
            <p:nvPr/>
          </p:nvSpPr>
          <p:spPr>
            <a:xfrm>
              <a:off x="7602045" y="3556390"/>
              <a:ext cx="14967" cy="74689"/>
            </a:xfrm>
            <a:custGeom>
              <a:avLst/>
              <a:gdLst/>
              <a:ahLst/>
              <a:cxnLst/>
              <a:rect l="l" t="t" r="r" b="b"/>
              <a:pathLst>
                <a:path w="14967" h="74689" extrusionOk="0">
                  <a:moveTo>
                    <a:pt x="2759" y="74672"/>
                  </a:moveTo>
                  <a:cubicBezTo>
                    <a:pt x="-5541" y="31655"/>
                    <a:pt x="7477" y="1261"/>
                    <a:pt x="8036" y="0"/>
                  </a:cubicBezTo>
                  <a:lnTo>
                    <a:pt x="14967" y="3025"/>
                  </a:lnTo>
                  <a:cubicBezTo>
                    <a:pt x="14842" y="3313"/>
                    <a:pt x="2363" y="32663"/>
                    <a:pt x="10196" y="73249"/>
                  </a:cubicBezTo>
                  <a:lnTo>
                    <a:pt x="2777" y="746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81" name="Google Shape;281;p23"/>
            <p:cNvSpPr/>
            <p:nvPr/>
          </p:nvSpPr>
          <p:spPr>
            <a:xfrm>
              <a:off x="7558942" y="3515966"/>
              <a:ext cx="122496" cy="48022"/>
            </a:xfrm>
            <a:custGeom>
              <a:avLst/>
              <a:gdLst/>
              <a:ahLst/>
              <a:cxnLst/>
              <a:rect l="l" t="t" r="r" b="b"/>
              <a:pathLst>
                <a:path w="122496" h="48022" extrusionOk="0">
                  <a:moveTo>
                    <a:pt x="70009" y="48023"/>
                  </a:moveTo>
                  <a:cubicBezTo>
                    <a:pt x="63400" y="48023"/>
                    <a:pt x="56846" y="47212"/>
                    <a:pt x="50453" y="45574"/>
                  </a:cubicBezTo>
                  <a:cubicBezTo>
                    <a:pt x="28126" y="39830"/>
                    <a:pt x="10210" y="24813"/>
                    <a:pt x="0" y="3241"/>
                  </a:cubicBezTo>
                  <a:lnTo>
                    <a:pt x="6843" y="0"/>
                  </a:lnTo>
                  <a:cubicBezTo>
                    <a:pt x="16080" y="19501"/>
                    <a:pt x="32232" y="33077"/>
                    <a:pt x="52345" y="38245"/>
                  </a:cubicBezTo>
                  <a:cubicBezTo>
                    <a:pt x="74078" y="43827"/>
                    <a:pt x="98027" y="38731"/>
                    <a:pt x="118067" y="24254"/>
                  </a:cubicBezTo>
                  <a:lnTo>
                    <a:pt x="122497" y="30376"/>
                  </a:lnTo>
                  <a:cubicBezTo>
                    <a:pt x="106471" y="41937"/>
                    <a:pt x="88105" y="48005"/>
                    <a:pt x="70026" y="48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82" name="Google Shape;282;p23"/>
            <p:cNvSpPr/>
            <p:nvPr/>
          </p:nvSpPr>
          <p:spPr>
            <a:xfrm>
              <a:off x="7740103" y="3524753"/>
              <a:ext cx="41593" cy="57583"/>
            </a:xfrm>
            <a:custGeom>
              <a:avLst/>
              <a:gdLst/>
              <a:ahLst/>
              <a:cxnLst/>
              <a:rect l="l" t="t" r="r" b="b"/>
              <a:pathLst>
                <a:path w="41593" h="57583" extrusionOk="0">
                  <a:moveTo>
                    <a:pt x="3241" y="57584"/>
                  </a:moveTo>
                  <a:lnTo>
                    <a:pt x="0" y="50742"/>
                  </a:lnTo>
                  <a:cubicBezTo>
                    <a:pt x="20329" y="41126"/>
                    <a:pt x="31475" y="24542"/>
                    <a:pt x="34085" y="0"/>
                  </a:cubicBezTo>
                  <a:lnTo>
                    <a:pt x="41594" y="792"/>
                  </a:lnTo>
                  <a:cubicBezTo>
                    <a:pt x="38731" y="27784"/>
                    <a:pt x="25821" y="46888"/>
                    <a:pt x="3223" y="5756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83" name="Google Shape;283;p23"/>
            <p:cNvSpPr/>
            <p:nvPr/>
          </p:nvSpPr>
          <p:spPr>
            <a:xfrm>
              <a:off x="6969510" y="3574793"/>
              <a:ext cx="122064" cy="51245"/>
            </a:xfrm>
            <a:custGeom>
              <a:avLst/>
              <a:gdLst/>
              <a:ahLst/>
              <a:cxnLst/>
              <a:rect l="l" t="t" r="r" b="b"/>
              <a:pathLst>
                <a:path w="122064" h="51245" extrusionOk="0">
                  <a:moveTo>
                    <a:pt x="92011" y="51228"/>
                  </a:moveTo>
                  <a:cubicBezTo>
                    <a:pt x="26559" y="51228"/>
                    <a:pt x="306" y="4141"/>
                    <a:pt x="0" y="3601"/>
                  </a:cubicBezTo>
                  <a:lnTo>
                    <a:pt x="6644" y="0"/>
                  </a:lnTo>
                  <a:cubicBezTo>
                    <a:pt x="7923" y="2341"/>
                    <a:pt x="38695" y="56918"/>
                    <a:pt x="120606" y="40748"/>
                  </a:cubicBezTo>
                  <a:lnTo>
                    <a:pt x="122064" y="48167"/>
                  </a:lnTo>
                  <a:cubicBezTo>
                    <a:pt x="111242" y="50309"/>
                    <a:pt x="101213" y="51246"/>
                    <a:pt x="91993" y="5124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84" name="Google Shape;284;p23"/>
            <p:cNvSpPr/>
            <p:nvPr/>
          </p:nvSpPr>
          <p:spPr>
            <a:xfrm>
              <a:off x="7005342" y="3692553"/>
              <a:ext cx="55386" cy="37380"/>
            </a:xfrm>
            <a:custGeom>
              <a:avLst/>
              <a:gdLst/>
              <a:ahLst/>
              <a:cxnLst/>
              <a:rect l="l" t="t" r="r" b="b"/>
              <a:pathLst>
                <a:path w="55386" h="37380" extrusionOk="0">
                  <a:moveTo>
                    <a:pt x="414" y="37381"/>
                  </a:moveTo>
                  <a:lnTo>
                    <a:pt x="0" y="29836"/>
                  </a:lnTo>
                  <a:cubicBezTo>
                    <a:pt x="306" y="29818"/>
                    <a:pt x="31078" y="27748"/>
                    <a:pt x="49031" y="0"/>
                  </a:cubicBezTo>
                  <a:lnTo>
                    <a:pt x="55387" y="4105"/>
                  </a:lnTo>
                  <a:cubicBezTo>
                    <a:pt x="35292" y="35166"/>
                    <a:pt x="1837" y="37309"/>
                    <a:pt x="414" y="373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85" name="Google Shape;285;p23"/>
            <p:cNvSpPr/>
            <p:nvPr/>
          </p:nvSpPr>
          <p:spPr>
            <a:xfrm>
              <a:off x="7079569" y="3485482"/>
              <a:ext cx="188915" cy="215966"/>
            </a:xfrm>
            <a:custGeom>
              <a:avLst/>
              <a:gdLst/>
              <a:ahLst/>
              <a:cxnLst/>
              <a:rect l="l" t="t" r="r" b="b"/>
              <a:pathLst>
                <a:path w="188915" h="215966" extrusionOk="0">
                  <a:moveTo>
                    <a:pt x="169541" y="215948"/>
                  </a:moveTo>
                  <a:cubicBezTo>
                    <a:pt x="155496" y="215948"/>
                    <a:pt x="143018" y="210619"/>
                    <a:pt x="135725" y="200769"/>
                  </a:cubicBezTo>
                  <a:cubicBezTo>
                    <a:pt x="127568" y="189731"/>
                    <a:pt x="127352" y="175525"/>
                    <a:pt x="134897" y="160777"/>
                  </a:cubicBezTo>
                  <a:cubicBezTo>
                    <a:pt x="70525" y="179396"/>
                    <a:pt x="22592" y="164739"/>
                    <a:pt x="5684" y="120714"/>
                  </a:cubicBezTo>
                  <a:cubicBezTo>
                    <a:pt x="-11439" y="76148"/>
                    <a:pt x="11680" y="18601"/>
                    <a:pt x="54175" y="0"/>
                  </a:cubicBezTo>
                  <a:lnTo>
                    <a:pt x="57200" y="6933"/>
                  </a:lnTo>
                  <a:cubicBezTo>
                    <a:pt x="14507" y="25623"/>
                    <a:pt x="-1482" y="80992"/>
                    <a:pt x="12743" y="118013"/>
                  </a:cubicBezTo>
                  <a:cubicBezTo>
                    <a:pt x="28876" y="160003"/>
                    <a:pt x="77241" y="172175"/>
                    <a:pt x="142135" y="150622"/>
                  </a:cubicBezTo>
                  <a:lnTo>
                    <a:pt x="153119" y="146967"/>
                  </a:lnTo>
                  <a:lnTo>
                    <a:pt x="146403" y="156402"/>
                  </a:lnTo>
                  <a:cubicBezTo>
                    <a:pt x="135779" y="171329"/>
                    <a:pt x="134104" y="185860"/>
                    <a:pt x="141793" y="196286"/>
                  </a:cubicBezTo>
                  <a:cubicBezTo>
                    <a:pt x="150382" y="207900"/>
                    <a:pt x="168370" y="211591"/>
                    <a:pt x="186521" y="205559"/>
                  </a:cubicBezTo>
                  <a:lnTo>
                    <a:pt x="188916" y="212725"/>
                  </a:lnTo>
                  <a:cubicBezTo>
                    <a:pt x="182361" y="214922"/>
                    <a:pt x="175789" y="215967"/>
                    <a:pt x="169523" y="2159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23"/>
            <p:cNvSpPr/>
            <p:nvPr/>
          </p:nvSpPr>
          <p:spPr>
            <a:xfrm>
              <a:off x="7042380" y="3659512"/>
              <a:ext cx="48833" cy="48004"/>
            </a:xfrm>
            <a:custGeom>
              <a:avLst/>
              <a:gdLst/>
              <a:ahLst/>
              <a:cxnLst/>
              <a:rect l="l" t="t" r="r" b="b"/>
              <a:pathLst>
                <a:path w="48833" h="48004" extrusionOk="0">
                  <a:moveTo>
                    <a:pt x="41486" y="48005"/>
                  </a:moveTo>
                  <a:cubicBezTo>
                    <a:pt x="29782" y="48005"/>
                    <a:pt x="20419" y="44908"/>
                    <a:pt x="13577" y="38767"/>
                  </a:cubicBezTo>
                  <a:cubicBezTo>
                    <a:pt x="4735" y="30827"/>
                    <a:pt x="162" y="17808"/>
                    <a:pt x="0" y="72"/>
                  </a:cubicBezTo>
                  <a:lnTo>
                    <a:pt x="7563" y="0"/>
                  </a:lnTo>
                  <a:cubicBezTo>
                    <a:pt x="7707" y="15521"/>
                    <a:pt x="11416" y="26685"/>
                    <a:pt x="18618" y="33131"/>
                  </a:cubicBezTo>
                  <a:cubicBezTo>
                    <a:pt x="25173" y="39020"/>
                    <a:pt x="35076" y="41378"/>
                    <a:pt x="48094" y="40082"/>
                  </a:cubicBezTo>
                  <a:lnTo>
                    <a:pt x="48833" y="47609"/>
                  </a:lnTo>
                  <a:cubicBezTo>
                    <a:pt x="46294" y="47861"/>
                    <a:pt x="43827" y="47987"/>
                    <a:pt x="41469" y="4798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87" name="Google Shape;287;p23"/>
            <p:cNvSpPr/>
            <p:nvPr/>
          </p:nvSpPr>
          <p:spPr>
            <a:xfrm>
              <a:off x="6649161" y="3785434"/>
              <a:ext cx="1076253" cy="350301"/>
            </a:xfrm>
            <a:custGeom>
              <a:avLst/>
              <a:gdLst/>
              <a:ahLst/>
              <a:cxnLst/>
              <a:rect l="l" t="t" r="r" b="b"/>
              <a:pathLst>
                <a:path w="1076253" h="350301" extrusionOk="0">
                  <a:moveTo>
                    <a:pt x="0" y="172080"/>
                  </a:moveTo>
                  <a:cubicBezTo>
                    <a:pt x="0" y="172080"/>
                    <a:pt x="186184" y="249201"/>
                    <a:pt x="397001" y="217654"/>
                  </a:cubicBezTo>
                  <a:cubicBezTo>
                    <a:pt x="607818" y="186107"/>
                    <a:pt x="664303" y="21350"/>
                    <a:pt x="823801" y="319"/>
                  </a:cubicBezTo>
                  <a:cubicBezTo>
                    <a:pt x="907674" y="-3516"/>
                    <a:pt x="991962" y="27130"/>
                    <a:pt x="1039966" y="98759"/>
                  </a:cubicBezTo>
                  <a:cubicBezTo>
                    <a:pt x="1074754" y="150689"/>
                    <a:pt x="1089537" y="223488"/>
                    <a:pt x="1061718" y="281774"/>
                  </a:cubicBezTo>
                  <a:cubicBezTo>
                    <a:pt x="1030603" y="347010"/>
                    <a:pt x="928976" y="376000"/>
                    <a:pt x="874471" y="322252"/>
                  </a:cubicBezTo>
                  <a:cubicBezTo>
                    <a:pt x="849262" y="297385"/>
                    <a:pt x="835830" y="257970"/>
                    <a:pt x="834318" y="222930"/>
                  </a:cubicBezTo>
                  <a:cubicBezTo>
                    <a:pt x="804337" y="210631"/>
                    <a:pt x="772358" y="206490"/>
                    <a:pt x="737912" y="212414"/>
                  </a:cubicBezTo>
                  <a:cubicBezTo>
                    <a:pt x="737912" y="212414"/>
                    <a:pt x="606449" y="338025"/>
                    <a:pt x="441692" y="338025"/>
                  </a:cubicBezTo>
                  <a:cubicBezTo>
                    <a:pt x="188129" y="327510"/>
                    <a:pt x="0" y="172098"/>
                    <a:pt x="0" y="1720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88" name="Google Shape;288;p23"/>
            <p:cNvSpPr/>
            <p:nvPr/>
          </p:nvSpPr>
          <p:spPr>
            <a:xfrm>
              <a:off x="7479335" y="3930595"/>
              <a:ext cx="38463" cy="78074"/>
            </a:xfrm>
            <a:custGeom>
              <a:avLst/>
              <a:gdLst/>
              <a:ahLst/>
              <a:cxnLst/>
              <a:rect l="l" t="t" r="r" b="b"/>
              <a:pathLst>
                <a:path w="38463" h="78074" extrusionOk="0">
                  <a:moveTo>
                    <a:pt x="380" y="78075"/>
                  </a:moveTo>
                  <a:cubicBezTo>
                    <a:pt x="-4139" y="22850"/>
                    <a:pt x="33098" y="900"/>
                    <a:pt x="34700" y="0"/>
                  </a:cubicBezTo>
                  <a:lnTo>
                    <a:pt x="38464" y="6554"/>
                  </a:lnTo>
                  <a:cubicBezTo>
                    <a:pt x="37041" y="7382"/>
                    <a:pt x="3820" y="27189"/>
                    <a:pt x="7925" y="77463"/>
                  </a:cubicBezTo>
                  <a:lnTo>
                    <a:pt x="399" y="780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289" name="Google Shape;289;p23"/>
            <p:cNvSpPr/>
            <p:nvPr/>
          </p:nvSpPr>
          <p:spPr>
            <a:xfrm>
              <a:off x="7306099" y="3994085"/>
              <a:ext cx="81442" cy="28863"/>
            </a:xfrm>
            <a:custGeom>
              <a:avLst/>
              <a:gdLst/>
              <a:ahLst/>
              <a:cxnLst/>
              <a:rect l="l" t="t" r="r" b="b"/>
              <a:pathLst>
                <a:path w="81442" h="28863" extrusionOk="0">
                  <a:moveTo>
                    <a:pt x="2881" y="28846"/>
                  </a:moveTo>
                  <a:lnTo>
                    <a:pt x="0" y="21860"/>
                  </a:lnTo>
                  <a:cubicBezTo>
                    <a:pt x="27765" y="10443"/>
                    <a:pt x="53335" y="3493"/>
                    <a:pt x="80488" y="0"/>
                  </a:cubicBezTo>
                  <a:lnTo>
                    <a:pt x="81442" y="7508"/>
                  </a:lnTo>
                  <a:cubicBezTo>
                    <a:pt x="54955" y="10912"/>
                    <a:pt x="29999" y="17700"/>
                    <a:pt x="2881" y="288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 name="Google Shape;238;p23"/>
          <p:cNvSpPr txBox="1"/>
          <p:nvPr/>
        </p:nvSpPr>
        <p:spPr>
          <a:xfrm>
            <a:off x="394935" y="3087174"/>
            <a:ext cx="2455991" cy="7012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ctor" panose="020B0503050000020004"/>
              <a:buNone/>
              <a:defRPr sz="1600" b="0" i="0" u="none" strike="noStrike" cap="none">
                <a:solidFill>
                  <a:schemeClr val="dk1"/>
                </a:solidFill>
                <a:latin typeface="Actor" panose="020B0503050000020004"/>
                <a:ea typeface="Actor" panose="020B0503050000020004"/>
                <a:cs typeface="Actor" panose="020B0503050000020004"/>
                <a:sym typeface="Actor" panose="020B0503050000020004"/>
              </a:defRPr>
            </a:lvl1pPr>
            <a:lvl2pPr marL="914400" marR="0" lvl="1" indent="-317500" algn="ctr" rtl="0">
              <a:lnSpc>
                <a:spcPct val="100000"/>
              </a:lnSpc>
              <a:spcBef>
                <a:spcPts val="0"/>
              </a:spcBef>
              <a:spcAft>
                <a:spcPts val="0"/>
              </a:spcAft>
              <a:buClr>
                <a:schemeClr val="dk1"/>
              </a:buClr>
              <a:buSzPts val="1800"/>
              <a:buFont typeface="Actor" panose="020B0503050000020004"/>
              <a:buNone/>
              <a:defRPr sz="1800" b="0" i="0" u="none" strike="noStrike" cap="none">
                <a:solidFill>
                  <a:schemeClr val="dk1"/>
                </a:solidFill>
                <a:latin typeface="Actor" panose="020B0503050000020004"/>
                <a:ea typeface="Actor" panose="020B0503050000020004"/>
                <a:cs typeface="Actor" panose="020B0503050000020004"/>
                <a:sym typeface="Actor" panose="020B0503050000020004"/>
              </a:defRPr>
            </a:lvl2pPr>
            <a:lvl3pPr marL="1371600" marR="0" lvl="2" indent="-317500" algn="ctr" rtl="0">
              <a:lnSpc>
                <a:spcPct val="100000"/>
              </a:lnSpc>
              <a:spcBef>
                <a:spcPts val="0"/>
              </a:spcBef>
              <a:spcAft>
                <a:spcPts val="0"/>
              </a:spcAft>
              <a:buClr>
                <a:schemeClr val="dk1"/>
              </a:buClr>
              <a:buSzPts val="1800"/>
              <a:buFont typeface="Actor" panose="020B0503050000020004"/>
              <a:buNone/>
              <a:defRPr sz="1800" b="0" i="0" u="none" strike="noStrike" cap="none">
                <a:solidFill>
                  <a:schemeClr val="dk1"/>
                </a:solidFill>
                <a:latin typeface="Actor" panose="020B0503050000020004"/>
                <a:ea typeface="Actor" panose="020B0503050000020004"/>
                <a:cs typeface="Actor" panose="020B0503050000020004"/>
                <a:sym typeface="Actor" panose="020B0503050000020004"/>
              </a:defRPr>
            </a:lvl3pPr>
            <a:lvl4pPr marL="1828800" marR="0" lvl="3" indent="-317500" algn="ctr" rtl="0">
              <a:lnSpc>
                <a:spcPct val="100000"/>
              </a:lnSpc>
              <a:spcBef>
                <a:spcPts val="0"/>
              </a:spcBef>
              <a:spcAft>
                <a:spcPts val="0"/>
              </a:spcAft>
              <a:buClr>
                <a:schemeClr val="dk1"/>
              </a:buClr>
              <a:buSzPts val="1800"/>
              <a:buFont typeface="Actor" panose="020B0503050000020004"/>
              <a:buNone/>
              <a:defRPr sz="1800" b="0" i="0" u="none" strike="noStrike" cap="none">
                <a:solidFill>
                  <a:schemeClr val="dk1"/>
                </a:solidFill>
                <a:latin typeface="Actor" panose="020B0503050000020004"/>
                <a:ea typeface="Actor" panose="020B0503050000020004"/>
                <a:cs typeface="Actor" panose="020B0503050000020004"/>
                <a:sym typeface="Actor" panose="020B0503050000020004"/>
              </a:defRPr>
            </a:lvl4pPr>
            <a:lvl5pPr marL="2286000" marR="0" lvl="4" indent="-317500" algn="ctr" rtl="0">
              <a:lnSpc>
                <a:spcPct val="100000"/>
              </a:lnSpc>
              <a:spcBef>
                <a:spcPts val="0"/>
              </a:spcBef>
              <a:spcAft>
                <a:spcPts val="0"/>
              </a:spcAft>
              <a:buClr>
                <a:schemeClr val="dk1"/>
              </a:buClr>
              <a:buSzPts val="1800"/>
              <a:buFont typeface="Actor" panose="020B0503050000020004"/>
              <a:buNone/>
              <a:defRPr sz="1800" b="0" i="0" u="none" strike="noStrike" cap="none">
                <a:solidFill>
                  <a:schemeClr val="dk1"/>
                </a:solidFill>
                <a:latin typeface="Actor" panose="020B0503050000020004"/>
                <a:ea typeface="Actor" panose="020B0503050000020004"/>
                <a:cs typeface="Actor" panose="020B0503050000020004"/>
                <a:sym typeface="Actor" panose="020B0503050000020004"/>
              </a:defRPr>
            </a:lvl5pPr>
            <a:lvl6pPr marL="2743200" marR="0" lvl="5" indent="-317500" algn="ctr" rtl="0">
              <a:lnSpc>
                <a:spcPct val="100000"/>
              </a:lnSpc>
              <a:spcBef>
                <a:spcPts val="0"/>
              </a:spcBef>
              <a:spcAft>
                <a:spcPts val="0"/>
              </a:spcAft>
              <a:buClr>
                <a:schemeClr val="dk1"/>
              </a:buClr>
              <a:buSzPts val="1800"/>
              <a:buFont typeface="Actor" panose="020B0503050000020004"/>
              <a:buNone/>
              <a:defRPr sz="1800" b="0" i="0" u="none" strike="noStrike" cap="none">
                <a:solidFill>
                  <a:schemeClr val="dk1"/>
                </a:solidFill>
                <a:latin typeface="Actor" panose="020B0503050000020004"/>
                <a:ea typeface="Actor" panose="020B0503050000020004"/>
                <a:cs typeface="Actor" panose="020B0503050000020004"/>
                <a:sym typeface="Actor" panose="020B0503050000020004"/>
              </a:defRPr>
            </a:lvl6pPr>
            <a:lvl7pPr marL="3200400" marR="0" lvl="6" indent="-317500" algn="ctr" rtl="0">
              <a:lnSpc>
                <a:spcPct val="100000"/>
              </a:lnSpc>
              <a:spcBef>
                <a:spcPts val="0"/>
              </a:spcBef>
              <a:spcAft>
                <a:spcPts val="0"/>
              </a:spcAft>
              <a:buClr>
                <a:schemeClr val="dk1"/>
              </a:buClr>
              <a:buSzPts val="1800"/>
              <a:buFont typeface="Actor" panose="020B0503050000020004"/>
              <a:buNone/>
              <a:defRPr sz="1800" b="0" i="0" u="none" strike="noStrike" cap="none">
                <a:solidFill>
                  <a:schemeClr val="dk1"/>
                </a:solidFill>
                <a:latin typeface="Actor" panose="020B0503050000020004"/>
                <a:ea typeface="Actor" panose="020B0503050000020004"/>
                <a:cs typeface="Actor" panose="020B0503050000020004"/>
                <a:sym typeface="Actor" panose="020B0503050000020004"/>
              </a:defRPr>
            </a:lvl7pPr>
            <a:lvl8pPr marL="3657600" marR="0" lvl="7" indent="-317500" algn="ctr" rtl="0">
              <a:lnSpc>
                <a:spcPct val="100000"/>
              </a:lnSpc>
              <a:spcBef>
                <a:spcPts val="0"/>
              </a:spcBef>
              <a:spcAft>
                <a:spcPts val="0"/>
              </a:spcAft>
              <a:buClr>
                <a:schemeClr val="dk1"/>
              </a:buClr>
              <a:buSzPts val="1800"/>
              <a:buFont typeface="Actor" panose="020B0503050000020004"/>
              <a:buNone/>
              <a:defRPr sz="1800" b="0" i="0" u="none" strike="noStrike" cap="none">
                <a:solidFill>
                  <a:schemeClr val="dk1"/>
                </a:solidFill>
                <a:latin typeface="Actor" panose="020B0503050000020004"/>
                <a:ea typeface="Actor" panose="020B0503050000020004"/>
                <a:cs typeface="Actor" panose="020B0503050000020004"/>
                <a:sym typeface="Actor" panose="020B0503050000020004"/>
              </a:defRPr>
            </a:lvl8pPr>
            <a:lvl9pPr marL="4114800" marR="0" lvl="8" indent="-317500" algn="ctr" rtl="0">
              <a:lnSpc>
                <a:spcPct val="100000"/>
              </a:lnSpc>
              <a:spcBef>
                <a:spcPts val="0"/>
              </a:spcBef>
              <a:spcAft>
                <a:spcPts val="0"/>
              </a:spcAft>
              <a:buClr>
                <a:schemeClr val="dk1"/>
              </a:buClr>
              <a:buSzPts val="1800"/>
              <a:buFont typeface="Actor" panose="020B0503050000020004"/>
              <a:buNone/>
              <a:defRPr sz="1800" b="0" i="0" u="none" strike="noStrike" cap="none">
                <a:solidFill>
                  <a:schemeClr val="dk1"/>
                </a:solidFill>
                <a:latin typeface="Actor" panose="020B0503050000020004"/>
                <a:ea typeface="Actor" panose="020B0503050000020004"/>
                <a:cs typeface="Actor" panose="020B0503050000020004"/>
                <a:sym typeface="Actor" panose="020B0503050000020004"/>
              </a:defRPr>
            </a:lvl9pPr>
          </a:lstStyle>
          <a:p>
            <a:pPr marL="0" indent="0"/>
            <a:r>
              <a:rPr lang="en-US" dirty="0"/>
              <a:t>Guide:</a:t>
            </a:r>
            <a:endParaRPr lang="en-US" dirty="0"/>
          </a:p>
          <a:p>
            <a:pPr marL="0" indent="0"/>
            <a:r>
              <a:rPr lang="en-US" dirty="0"/>
              <a:t>Dr. B.I. Karande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1000"/>
                                        <p:tgtEl>
                                          <p:spTgt spid="237"/>
                                        </p:tgtEl>
                                      </p:cBhvr>
                                    </p:animEffect>
                                    <p:anim calcmode="lin" valueType="num">
                                      <p:cBhvr>
                                        <p:cTn id="8" dur="1000" fill="hold"/>
                                        <p:tgtEl>
                                          <p:spTgt spid="237"/>
                                        </p:tgtEl>
                                        <p:attrNameLst>
                                          <p:attrName>ppt_x</p:attrName>
                                        </p:attrNameLst>
                                      </p:cBhvr>
                                      <p:tavLst>
                                        <p:tav tm="0">
                                          <p:val>
                                            <p:strVal val="#ppt_x"/>
                                          </p:val>
                                        </p:tav>
                                        <p:tav tm="100000">
                                          <p:val>
                                            <p:strVal val="#ppt_x"/>
                                          </p:val>
                                        </p:tav>
                                      </p:tavLst>
                                    </p:anim>
                                    <p:anim calcmode="lin" valueType="num">
                                      <p:cBhvr>
                                        <p:cTn id="9" dur="1000" fill="hold"/>
                                        <p:tgtEl>
                                          <p:spTgt spid="237"/>
                                        </p:tgtEl>
                                        <p:attrNameLst>
                                          <p:attrName>ppt_y</p:attrName>
                                        </p:attrNameLst>
                                      </p:cBhvr>
                                      <p:tavLst>
                                        <p:tav tm="0">
                                          <p:val>
                                            <p:strVal val="#ppt_y+.1"/>
                                          </p:val>
                                        </p:tav>
                                        <p:tav tm="100000">
                                          <p:val>
                                            <p:strVal val="#ppt_y"/>
                                          </p:val>
                                        </p:tav>
                                      </p:tavLst>
                                    </p:anim>
                                  </p:childTnLst>
                                </p:cTn>
                              </p:par>
                              <p:par>
                                <p:cTn id="10" presetID="14" presetClass="entr" presetSubtype="10" fill="hold" nodeType="withEffect">
                                  <p:stCondLst>
                                    <p:cond delay="0"/>
                                  </p:stCondLst>
                                  <p:childTnLst>
                                    <p:set>
                                      <p:cBhvr>
                                        <p:cTn id="11" dur="1" fill="hold">
                                          <p:stCondLst>
                                            <p:cond delay="0"/>
                                          </p:stCondLst>
                                        </p:cTn>
                                        <p:tgtEl>
                                          <p:spTgt spid="239"/>
                                        </p:tgtEl>
                                        <p:attrNameLst>
                                          <p:attrName>style.visibility</p:attrName>
                                        </p:attrNameLst>
                                      </p:cBhvr>
                                      <p:to>
                                        <p:strVal val="visible"/>
                                      </p:to>
                                    </p:set>
                                    <p:animEffect transition="in" filter="randombar(horizontal)">
                                      <p:cBhvr>
                                        <p:cTn id="12" dur="500"/>
                                        <p:tgtEl>
                                          <p:spTgt spid="239"/>
                                        </p:tgtEl>
                                      </p:cBhvr>
                                    </p:animEffect>
                                  </p:childTnLst>
                                </p:cTn>
                              </p:par>
                              <p:par>
                                <p:cTn id="13" presetID="14" presetClass="entr" presetSubtype="10" fill="hold" nodeType="withEffect">
                                  <p:stCondLst>
                                    <p:cond delay="0"/>
                                  </p:stCondLst>
                                  <p:childTnLst>
                                    <p:set>
                                      <p:cBhvr>
                                        <p:cTn id="14" dur="1" fill="hold">
                                          <p:stCondLst>
                                            <p:cond delay="0"/>
                                          </p:stCondLst>
                                        </p:cTn>
                                        <p:tgtEl>
                                          <p:spTgt spid="277"/>
                                        </p:tgtEl>
                                        <p:attrNameLst>
                                          <p:attrName>style.visibility</p:attrName>
                                        </p:attrNameLst>
                                      </p:cBhvr>
                                      <p:to>
                                        <p:strVal val="visible"/>
                                      </p:to>
                                    </p:set>
                                    <p:animEffect transition="in" filter="randombar(horizontal)">
                                      <p:cBhvr>
                                        <p:cTn id="15" dur="500"/>
                                        <p:tgtEl>
                                          <p:spTgt spid="277"/>
                                        </p:tgtEl>
                                      </p:cBhvr>
                                    </p:animEffect>
                                  </p:childTnLst>
                                </p:cTn>
                              </p:par>
                              <p:par>
                                <p:cTn id="16" presetID="14" presetClass="entr" presetSubtype="10" fill="hold" nodeType="withEffect">
                                  <p:stCondLst>
                                    <p:cond delay="0"/>
                                  </p:stCondLst>
                                  <p:childTnLst>
                                    <p:set>
                                      <p:cBhvr>
                                        <p:cTn id="17" dur="1" fill="hold">
                                          <p:stCondLst>
                                            <p:cond delay="0"/>
                                          </p:stCondLst>
                                        </p:cTn>
                                        <p:tgtEl>
                                          <p:spTgt spid="264"/>
                                        </p:tgtEl>
                                        <p:attrNameLst>
                                          <p:attrName>style.visibility</p:attrName>
                                        </p:attrNameLst>
                                      </p:cBhvr>
                                      <p:to>
                                        <p:strVal val="visible"/>
                                      </p:to>
                                    </p:set>
                                    <p:animEffect transition="in" filter="randombar(horizontal)">
                                      <p:cBhvr>
                                        <p:cTn id="18" dur="500"/>
                                        <p:tgtEl>
                                          <p:spTgt spid="264"/>
                                        </p:tgtEl>
                                      </p:cBhvr>
                                    </p:animEffect>
                                  </p:childTnLst>
                                </p:cTn>
                              </p:par>
                              <p:par>
                                <p:cTn id="19" presetID="1" presetClass="entr" presetSubtype="0" fill="hold" nodeType="with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8">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8">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8">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8">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p:bldP spid="238"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5845" y="428625"/>
            <a:ext cx="8372473" cy="4034951"/>
          </a:xfrm>
          <a:prstGeom prst="rect">
            <a:avLst/>
          </a:prstGeom>
          <a:noFill/>
        </p:spPr>
        <p:txBody>
          <a:bodyPr wrap="square">
            <a:spAutoFit/>
          </a:bodyPr>
          <a:lstStyle/>
          <a:p>
            <a:pPr algn="just" eaLnBrk="1" hangingPunct="1">
              <a:lnSpc>
                <a:spcPct val="115000"/>
              </a:lnSpc>
              <a:spcAft>
                <a:spcPts val="0"/>
              </a:spcAft>
              <a:defRPr/>
            </a:pPr>
            <a:r>
              <a:rPr lang="en-GB" sz="1200" b="1" dirty="0">
                <a:ea typeface="Times New Roman" panose="02020603050405020304" pitchFamily="18" charset="0"/>
                <a:cs typeface="Arial" panose="020B0604020202020204" pitchFamily="34" charset="0"/>
              </a:rPr>
              <a:t>The soil water balance equation is generally written in the form of:</a:t>
            </a:r>
            <a:endParaRPr lang="en-IN" sz="1200" b="1" dirty="0">
              <a:ea typeface="Calibri" panose="020F0502020204030204" pitchFamily="34" charset="0"/>
              <a:cs typeface="Arial" panose="020B0604020202020204" pitchFamily="34" charset="0"/>
            </a:endParaRPr>
          </a:p>
          <a:p>
            <a:pPr algn="just" eaLnBrk="1" hangingPunct="1">
              <a:lnSpc>
                <a:spcPct val="115000"/>
              </a:lnSpc>
              <a:spcAft>
                <a:spcPts val="0"/>
              </a:spcAft>
              <a:defRPr/>
            </a:pPr>
            <a:r>
              <a:rPr lang="en-GB" sz="1200" b="1" dirty="0">
                <a:ea typeface="Times New Roman" panose="02020603050405020304" pitchFamily="18" charset="0"/>
                <a:cs typeface="Arial" panose="020B0604020202020204" pitchFamily="34" charset="0"/>
              </a:rPr>
              <a:t>	</a:t>
            </a:r>
            <a:r>
              <a:rPr lang="en-GB" sz="1200" b="1" dirty="0">
                <a:solidFill>
                  <a:srgbClr val="0070C0"/>
                </a:solidFill>
                <a:ea typeface="Times New Roman" panose="02020603050405020304" pitchFamily="18" charset="0"/>
                <a:cs typeface="Arial" panose="020B0604020202020204" pitchFamily="34" charset="0"/>
              </a:rPr>
              <a:t>P- O – U – E </a:t>
            </a:r>
            <a:r>
              <a:rPr lang="en-GB" sz="1200" b="1" dirty="0">
                <a:solidFill>
                  <a:srgbClr val="0070C0"/>
                </a:solidFill>
                <a:ea typeface="Times New Roman" panose="02020603050405020304" pitchFamily="18" charset="0"/>
                <a:cs typeface="Arial" panose="020B0604020202020204" pitchFamily="34" charset="0"/>
                <a:sym typeface="Symbol" panose="05050102010706020507" pitchFamily="18" charset="2"/>
              </a:rPr>
              <a:t></a:t>
            </a:r>
            <a:r>
              <a:rPr lang="en-GB" sz="1200" b="1" dirty="0">
                <a:solidFill>
                  <a:srgbClr val="0070C0"/>
                </a:solidFill>
                <a:ea typeface="Times New Roman" panose="02020603050405020304" pitchFamily="18" charset="0"/>
                <a:cs typeface="Arial" panose="020B0604020202020204" pitchFamily="34" charset="0"/>
              </a:rPr>
              <a:t> W = 0</a:t>
            </a:r>
            <a:endParaRPr lang="en-IN" sz="1200" b="1" dirty="0">
              <a:solidFill>
                <a:srgbClr val="0070C0"/>
              </a:solidFill>
              <a:ea typeface="Calibri" panose="020F0502020204030204" pitchFamily="34" charset="0"/>
              <a:cs typeface="Arial" panose="020B0604020202020204" pitchFamily="34" charset="0"/>
            </a:endParaRPr>
          </a:p>
          <a:p>
            <a:pPr algn="just" eaLnBrk="1" hangingPunct="1">
              <a:lnSpc>
                <a:spcPct val="115000"/>
              </a:lnSpc>
              <a:spcAft>
                <a:spcPts val="0"/>
              </a:spcAft>
              <a:defRPr/>
            </a:pPr>
            <a:r>
              <a:rPr lang="en-GB" sz="1200" b="1" dirty="0">
                <a:ea typeface="Times New Roman" panose="02020603050405020304" pitchFamily="18" charset="0"/>
                <a:cs typeface="Arial" panose="020B0604020202020204" pitchFamily="34" charset="0"/>
              </a:rPr>
              <a:t>	Where    </a:t>
            </a:r>
            <a:endParaRPr lang="en-GB" sz="1200" b="1" dirty="0">
              <a:ea typeface="Times New Roman" panose="02020603050405020304" pitchFamily="18" charset="0"/>
              <a:cs typeface="Arial" panose="020B0604020202020204" pitchFamily="34" charset="0"/>
            </a:endParaRPr>
          </a:p>
          <a:p>
            <a:pPr marL="285750" indent="-285750" algn="just" eaLnBrk="1" hangingPunct="1">
              <a:lnSpc>
                <a:spcPct val="115000"/>
              </a:lnSpc>
              <a:spcAft>
                <a:spcPts val="0"/>
              </a:spcAft>
              <a:buFont typeface="Symbol" panose="05050102010706020507" pitchFamily="18" charset="2"/>
              <a:buChar char="D"/>
              <a:defRPr/>
            </a:pPr>
            <a:r>
              <a:rPr lang="en-GB" sz="1200" b="1" dirty="0">
                <a:ea typeface="Times New Roman" panose="02020603050405020304" pitchFamily="18" charset="0"/>
                <a:cs typeface="Arial" panose="020B0604020202020204" pitchFamily="34" charset="0"/>
              </a:rPr>
              <a:t>W is the change in soil storage (initial minus final) </a:t>
            </a:r>
            <a:endParaRPr lang="en-GB" sz="1200" b="1" dirty="0">
              <a:ea typeface="Times New Roman" panose="02020603050405020304" pitchFamily="18" charset="0"/>
              <a:cs typeface="Arial" panose="020B0604020202020204" pitchFamily="34" charset="0"/>
            </a:endParaRPr>
          </a:p>
          <a:p>
            <a:pPr algn="just" eaLnBrk="1" hangingPunct="1">
              <a:lnSpc>
                <a:spcPct val="115000"/>
              </a:lnSpc>
              <a:spcAft>
                <a:spcPts val="0"/>
              </a:spcAft>
              <a:defRPr/>
            </a:pPr>
            <a:r>
              <a:rPr lang="en-GB" sz="1200" b="1" dirty="0">
                <a:ea typeface="Times New Roman" panose="02020603050405020304" pitchFamily="18" charset="0"/>
                <a:cs typeface="Arial" panose="020B0604020202020204" pitchFamily="34" charset="0"/>
              </a:rPr>
              <a:t>P: Precipitation and run-off</a:t>
            </a:r>
            <a:endParaRPr lang="en-IN" sz="1200" b="1" dirty="0">
              <a:ea typeface="Calibri" panose="020F0502020204030204" pitchFamily="34" charset="0"/>
              <a:cs typeface="Arial" panose="020B0604020202020204" pitchFamily="34" charset="0"/>
            </a:endParaRPr>
          </a:p>
          <a:p>
            <a:pPr algn="just" eaLnBrk="1" hangingPunct="1">
              <a:lnSpc>
                <a:spcPct val="115000"/>
              </a:lnSpc>
              <a:spcAft>
                <a:spcPts val="0"/>
              </a:spcAft>
              <a:defRPr/>
            </a:pPr>
            <a:r>
              <a:rPr lang="en-GB" sz="1200" b="1" dirty="0">
                <a:ea typeface="Times New Roman" panose="02020603050405020304" pitchFamily="18" charset="0"/>
                <a:cs typeface="Arial" panose="020B0604020202020204" pitchFamily="34" charset="0"/>
              </a:rPr>
              <a:t>O: Deep drainage</a:t>
            </a:r>
            <a:endParaRPr lang="en-IN" sz="1200" b="1" dirty="0">
              <a:ea typeface="Calibri" panose="020F0502020204030204" pitchFamily="34" charset="0"/>
              <a:cs typeface="Arial" panose="020B0604020202020204" pitchFamily="34" charset="0"/>
            </a:endParaRPr>
          </a:p>
          <a:p>
            <a:pPr algn="just" eaLnBrk="1" hangingPunct="1">
              <a:lnSpc>
                <a:spcPct val="115000"/>
              </a:lnSpc>
              <a:spcAft>
                <a:spcPts val="0"/>
              </a:spcAft>
              <a:defRPr/>
            </a:pPr>
            <a:r>
              <a:rPr lang="en-GB" sz="1200" b="1" dirty="0">
                <a:ea typeface="Times New Roman" panose="02020603050405020304" pitchFamily="18" charset="0"/>
                <a:cs typeface="Arial" panose="020B0604020202020204" pitchFamily="34" charset="0"/>
              </a:rPr>
              <a:t>U: is the amount of water passing beyond the root zone</a:t>
            </a:r>
            <a:endParaRPr lang="en-IN" sz="1200" b="1" dirty="0">
              <a:ea typeface="Calibri" panose="020F0502020204030204" pitchFamily="34" charset="0"/>
              <a:cs typeface="Arial" panose="020B0604020202020204" pitchFamily="34" charset="0"/>
            </a:endParaRPr>
          </a:p>
          <a:p>
            <a:pPr marL="228600" indent="-228600" algn="just" eaLnBrk="1" hangingPunct="1">
              <a:lnSpc>
                <a:spcPct val="115000"/>
              </a:lnSpc>
              <a:spcAft>
                <a:spcPts val="0"/>
              </a:spcAft>
              <a:defRPr/>
            </a:pPr>
            <a:r>
              <a:rPr lang="en-GB" sz="1200" b="1" dirty="0">
                <a:ea typeface="Times New Roman" panose="02020603050405020304" pitchFamily="18" charset="0"/>
                <a:cs typeface="Arial" panose="020B0604020202020204" pitchFamily="34" charset="0"/>
              </a:rPr>
              <a:t>E: is the evaporation (including transpiration) from the plant and soil.</a:t>
            </a:r>
            <a:endParaRPr lang="en-IN" sz="1200" b="1" dirty="0">
              <a:ea typeface="Calibri" panose="020F0502020204030204" pitchFamily="34" charset="0"/>
              <a:cs typeface="Arial" panose="020B0604020202020204" pitchFamily="34" charset="0"/>
            </a:endParaRPr>
          </a:p>
          <a:p>
            <a:pPr marL="228600" indent="-228600" algn="just" eaLnBrk="1" hangingPunct="1">
              <a:lnSpc>
                <a:spcPct val="115000"/>
              </a:lnSpc>
              <a:spcAft>
                <a:spcPts val="0"/>
              </a:spcAft>
              <a:defRPr/>
            </a:pPr>
            <a:r>
              <a:rPr lang="en-GB" sz="1200" b="1" dirty="0">
                <a:ea typeface="Times New Roman" panose="02020603050405020304" pitchFamily="18" charset="0"/>
                <a:cs typeface="Arial" panose="020B0604020202020204" pitchFamily="34" charset="0"/>
              </a:rPr>
              <a:t>In the above equation except </a:t>
            </a:r>
            <a:r>
              <a:rPr lang="en-GB" sz="1200" b="1" dirty="0">
                <a:ea typeface="Times New Roman" panose="02020603050405020304" pitchFamily="18" charset="0"/>
                <a:cs typeface="Arial" panose="020B0604020202020204" pitchFamily="34" charset="0"/>
                <a:sym typeface="Symbol" panose="05050102010706020507" pitchFamily="18" charset="2"/>
              </a:rPr>
              <a:t></a:t>
            </a:r>
            <a:r>
              <a:rPr lang="en-GB" sz="1200" b="1" dirty="0">
                <a:ea typeface="Times New Roman" panose="02020603050405020304" pitchFamily="18" charset="0"/>
                <a:cs typeface="Arial" panose="020B0604020202020204" pitchFamily="34" charset="0"/>
              </a:rPr>
              <a:t> W all the elements are measured or estimated and </a:t>
            </a:r>
            <a:r>
              <a:rPr lang="en-GB" sz="1200" b="1" dirty="0">
                <a:ea typeface="Times New Roman" panose="02020603050405020304" pitchFamily="18" charset="0"/>
                <a:cs typeface="Arial" panose="020B0604020202020204" pitchFamily="34" charset="0"/>
                <a:sym typeface="Symbol" panose="05050102010706020507" pitchFamily="18" charset="2"/>
              </a:rPr>
              <a:t></a:t>
            </a:r>
            <a:r>
              <a:rPr lang="en-GB" sz="1200" b="1" dirty="0">
                <a:ea typeface="Times New Roman" panose="02020603050405020304" pitchFamily="18" charset="0"/>
                <a:cs typeface="Arial" panose="020B0604020202020204" pitchFamily="34" charset="0"/>
              </a:rPr>
              <a:t> W obtained by difference. </a:t>
            </a:r>
            <a:endParaRPr lang="en-GB" sz="1200" b="1" dirty="0">
              <a:ea typeface="Times New Roman" panose="02020603050405020304" pitchFamily="18" charset="0"/>
              <a:cs typeface="Arial" panose="020B0604020202020204" pitchFamily="34" charset="0"/>
            </a:endParaRPr>
          </a:p>
          <a:p>
            <a:pPr eaLnBrk="1" hangingPunct="1">
              <a:defRPr/>
            </a:pPr>
            <a:r>
              <a:rPr lang="en-GB" sz="1200" b="1" dirty="0">
                <a:solidFill>
                  <a:srgbClr val="7030A0"/>
                </a:solidFill>
                <a:cs typeface="Arial" panose="020B0604020202020204" pitchFamily="34" charset="0"/>
              </a:rPr>
              <a:t>Computation of water balance:</a:t>
            </a:r>
            <a:endParaRPr lang="en-IN" sz="1200" b="1" dirty="0">
              <a:solidFill>
                <a:srgbClr val="7030A0"/>
              </a:solidFill>
              <a:cs typeface="Arial" panose="020B0604020202020204" pitchFamily="34" charset="0"/>
            </a:endParaRPr>
          </a:p>
          <a:p>
            <a:pPr eaLnBrk="1" hangingPunct="1">
              <a:defRPr/>
            </a:pPr>
            <a:r>
              <a:rPr lang="en-GB" sz="1200" b="1" dirty="0">
                <a:solidFill>
                  <a:srgbClr val="0070C0"/>
                </a:solidFill>
                <a:cs typeface="Arial" panose="020B0604020202020204" pitchFamily="34" charset="0"/>
              </a:rPr>
              <a:t>Input data</a:t>
            </a:r>
            <a:endParaRPr lang="en-IN" sz="1200" b="1" dirty="0">
              <a:solidFill>
                <a:srgbClr val="0070C0"/>
              </a:solidFill>
              <a:cs typeface="Arial" panose="020B0604020202020204" pitchFamily="34" charset="0"/>
            </a:endParaRPr>
          </a:p>
          <a:p>
            <a:pPr eaLnBrk="1" hangingPunct="1">
              <a:defRPr/>
            </a:pPr>
            <a:r>
              <a:rPr lang="en-GB" sz="1200" b="1" dirty="0">
                <a:cs typeface="Arial" panose="020B0604020202020204" pitchFamily="34" charset="0"/>
              </a:rPr>
              <a:t>Rainfall</a:t>
            </a:r>
            <a:endParaRPr lang="en-IN" sz="1200" b="1" dirty="0">
              <a:cs typeface="Arial" panose="020B0604020202020204" pitchFamily="34" charset="0"/>
            </a:endParaRPr>
          </a:p>
          <a:p>
            <a:pPr eaLnBrk="1" hangingPunct="1">
              <a:defRPr/>
            </a:pPr>
            <a:r>
              <a:rPr lang="en-GB" sz="1200" b="1" dirty="0">
                <a:cs typeface="Arial" panose="020B0604020202020204" pitchFamily="34" charset="0"/>
              </a:rPr>
              <a:t>Potential evapotranspiration (PET)</a:t>
            </a:r>
            <a:endParaRPr lang="en-IN" sz="1200" b="1" dirty="0">
              <a:cs typeface="Arial" panose="020B0604020202020204" pitchFamily="34" charset="0"/>
            </a:endParaRPr>
          </a:p>
          <a:p>
            <a:pPr eaLnBrk="1" hangingPunct="1">
              <a:defRPr/>
            </a:pPr>
            <a:r>
              <a:rPr lang="en-GB" sz="1200" b="1" dirty="0">
                <a:cs typeface="Arial" panose="020B0604020202020204" pitchFamily="34" charset="0"/>
              </a:rPr>
              <a:t>Available water capacity of the soil (AWC)</a:t>
            </a:r>
            <a:endParaRPr lang="en-IN" sz="1200" b="1" dirty="0">
              <a:cs typeface="Arial" panose="020B0604020202020204" pitchFamily="34" charset="0"/>
            </a:endParaRPr>
          </a:p>
          <a:p>
            <a:pPr eaLnBrk="1" hangingPunct="1">
              <a:defRPr/>
            </a:pPr>
            <a:r>
              <a:rPr lang="en-GB" sz="1200" b="1" dirty="0">
                <a:solidFill>
                  <a:srgbClr val="0070C0"/>
                </a:solidFill>
                <a:cs typeface="Arial" panose="020B0604020202020204" pitchFamily="34" charset="0"/>
              </a:rPr>
              <a:t>Output</a:t>
            </a:r>
            <a:endParaRPr lang="en-IN" sz="1200" b="1" dirty="0">
              <a:solidFill>
                <a:srgbClr val="0070C0"/>
              </a:solidFill>
              <a:cs typeface="Arial" panose="020B0604020202020204" pitchFamily="34" charset="0"/>
            </a:endParaRPr>
          </a:p>
          <a:p>
            <a:pPr eaLnBrk="1" hangingPunct="1">
              <a:defRPr/>
            </a:pPr>
            <a:r>
              <a:rPr lang="en-GB" sz="1200" b="1" dirty="0">
                <a:cs typeface="Arial" panose="020B0604020202020204" pitchFamily="34" charset="0"/>
              </a:rPr>
              <a:t>Soil moisture storage</a:t>
            </a:r>
            <a:endParaRPr lang="en-IN" sz="1200" b="1" dirty="0">
              <a:cs typeface="Arial" panose="020B0604020202020204" pitchFamily="34" charset="0"/>
            </a:endParaRPr>
          </a:p>
          <a:p>
            <a:pPr eaLnBrk="1" hangingPunct="1">
              <a:defRPr/>
            </a:pPr>
            <a:r>
              <a:rPr lang="en-GB" sz="1200" b="1" dirty="0">
                <a:cs typeface="Arial" panose="020B0604020202020204" pitchFamily="34" charset="0"/>
              </a:rPr>
              <a:t>Actual evapotranspiration (AET)</a:t>
            </a:r>
            <a:endParaRPr lang="en-IN" sz="1200" b="1" dirty="0">
              <a:cs typeface="Arial" panose="020B0604020202020204" pitchFamily="34" charset="0"/>
            </a:endParaRPr>
          </a:p>
          <a:p>
            <a:pPr eaLnBrk="1" hangingPunct="1">
              <a:defRPr/>
            </a:pPr>
            <a:r>
              <a:rPr lang="en-GB" sz="1200" b="1" dirty="0">
                <a:cs typeface="Arial" panose="020B0604020202020204" pitchFamily="34" charset="0"/>
              </a:rPr>
              <a:t>Water surplus (WS)</a:t>
            </a:r>
            <a:endParaRPr lang="en-IN" sz="1200" b="1" dirty="0">
              <a:cs typeface="Arial" panose="020B0604020202020204" pitchFamily="34" charset="0"/>
            </a:endParaRPr>
          </a:p>
          <a:p>
            <a:pPr eaLnBrk="1" hangingPunct="1">
              <a:defRPr/>
            </a:pPr>
            <a:r>
              <a:rPr lang="en-GB" sz="1200" b="1" dirty="0">
                <a:cs typeface="Arial" panose="020B0604020202020204" pitchFamily="34" charset="0"/>
              </a:rPr>
              <a:t>Water deficit (WD)</a:t>
            </a:r>
            <a:endParaRPr lang="en-IN" sz="1200" b="1" dirty="0">
              <a:cs typeface="Arial" panose="020B0604020202020204" pitchFamily="34" charset="0"/>
            </a:endParaRPr>
          </a:p>
          <a:p>
            <a:pPr eaLnBrk="1" hangingPunct="1">
              <a:defRPr/>
            </a:pPr>
            <a:r>
              <a:rPr lang="en-GB" sz="1200" b="1" dirty="0">
                <a:latin typeface="Arial" panose="020B0604020202020204" pitchFamily="34" charset="0"/>
              </a:rPr>
              <a:t>Moisture availability index (MAI)</a:t>
            </a:r>
            <a:endParaRPr lang="en-IN" sz="1200" b="1" dirty="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35"/>
          <p:cNvSpPr txBox="1">
            <a:spLocks noGrp="1"/>
          </p:cNvSpPr>
          <p:nvPr>
            <p:ph type="title"/>
          </p:nvPr>
        </p:nvSpPr>
        <p:spPr>
          <a:xfrm>
            <a:off x="720000" y="3497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USE OF MAI INDEX</a:t>
            </a:r>
            <a:endParaRPr dirty="0"/>
          </a:p>
        </p:txBody>
      </p:sp>
      <p:graphicFrame>
        <p:nvGraphicFramePr>
          <p:cNvPr id="675" name="Google Shape;675;p35"/>
          <p:cNvGraphicFramePr/>
          <p:nvPr/>
        </p:nvGraphicFramePr>
        <p:xfrm>
          <a:off x="390458" y="1798182"/>
          <a:ext cx="7704000" cy="2003210"/>
        </p:xfrm>
        <a:graphic>
          <a:graphicData uri="http://schemas.openxmlformats.org/drawingml/2006/table">
            <a:tbl>
              <a:tblPr>
                <a:noFill/>
                <a:tableStyleId>{FE8B1B51-9525-43FD-B44A-2D6B83054517}</a:tableStyleId>
              </a:tblPr>
              <a:tblGrid>
                <a:gridCol w="524375"/>
                <a:gridCol w="7179625"/>
              </a:tblGrid>
              <a:tr h="361525">
                <a:tc>
                  <a:txBody>
                    <a:bodyPr/>
                    <a:lstStyle/>
                    <a:p>
                      <a:pPr marL="0" lvl="0" indent="0" algn="ctr" rtl="0">
                        <a:spcBef>
                          <a:spcPts val="0"/>
                        </a:spcBef>
                        <a:spcAft>
                          <a:spcPts val="0"/>
                        </a:spcAft>
                        <a:buNone/>
                      </a:pPr>
                      <a:endParaRPr b="1" dirty="0">
                        <a:solidFill>
                          <a:schemeClr val="accent2"/>
                        </a:solidFill>
                        <a:latin typeface="Alata"/>
                        <a:ea typeface="Alata"/>
                        <a:cs typeface="Alata"/>
                        <a:sym typeface="Alata"/>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indent="0" algn="just" eaLnBrk="1" hangingPunct="1">
                        <a:lnSpc>
                          <a:spcPct val="115000"/>
                        </a:lnSpc>
                        <a:spcAft>
                          <a:spcPts val="0"/>
                        </a:spcAft>
                        <a:buFont typeface="Symbol" panose="05050102010706020507" pitchFamily="18" charset="2"/>
                        <a:buNone/>
                        <a:tabLst>
                          <a:tab pos="457200" algn="l"/>
                        </a:tabLst>
                        <a:defRPr/>
                      </a:pPr>
                      <a:r>
                        <a:rPr lang="en-GB" sz="1400" dirty="0">
                          <a:latin typeface="Times New Roman" panose="02020603050405020304" pitchFamily="18" charset="0"/>
                          <a:ea typeface="Times New Roman" panose="02020603050405020304" pitchFamily="18" charset="0"/>
                          <a:cs typeface="Shruti" panose="020B0502040204020203" pitchFamily="34" charset="0"/>
                        </a:rPr>
                        <a:t>It is the ratio of AET to PET and is good indicator of moisture availability to crops.</a:t>
                      </a:r>
                      <a:endParaRPr lang="en-IN" sz="1400" dirty="0">
                        <a:latin typeface="Calibri" panose="020F0502020204030204" pitchFamily="34" charset="0"/>
                        <a:ea typeface="Calibri" panose="020F0502020204030204" pitchFamily="34" charset="0"/>
                        <a:cs typeface="Shruti" panose="020B0502040204020203" pitchFamily="34" charset="0"/>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r>
              <a:tr h="361525">
                <a:tc>
                  <a:txBody>
                    <a:bodyPr/>
                    <a:lstStyle/>
                    <a:p>
                      <a:pPr marL="285750" lvl="0" indent="-285750" algn="ctr" rtl="0">
                        <a:spcBef>
                          <a:spcPts val="0"/>
                        </a:spcBef>
                        <a:spcAft>
                          <a:spcPts val="0"/>
                        </a:spcAft>
                        <a:buFont typeface="Wingdings" panose="05000000000000000000" pitchFamily="2" charset="2"/>
                        <a:buChar char="v"/>
                      </a:pPr>
                      <a:endParaRPr b="1" dirty="0">
                        <a:solidFill>
                          <a:schemeClr val="accent2"/>
                        </a:solidFill>
                        <a:latin typeface="Alata"/>
                        <a:ea typeface="Alata"/>
                        <a:cs typeface="Alata"/>
                        <a:sym typeface="Alata"/>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sz="1400" dirty="0">
                          <a:latin typeface="Times New Roman" panose="02020603050405020304" pitchFamily="18" charset="0"/>
                          <a:ea typeface="Times New Roman" panose="02020603050405020304" pitchFamily="18" charset="0"/>
                          <a:cs typeface="Shruti" panose="020B0502040204020203" pitchFamily="34" charset="0"/>
                        </a:rPr>
                        <a:t>MAI&gt;0.75 :Excellent for crop growth</a:t>
                      </a:r>
                      <a:endParaRPr lang="en-IN" sz="1400" dirty="0">
                        <a:latin typeface="Calibri" panose="020F0502020204030204" pitchFamily="34" charset="0"/>
                        <a:ea typeface="Calibri" panose="020F0502020204030204" pitchFamily="34" charset="0"/>
                        <a:cs typeface="Shruti" panose="020B0502040204020203" pitchFamily="34" charset="0"/>
                      </a:endParaRPr>
                    </a:p>
                    <a:p>
                      <a:pPr marL="0" lvl="0" indent="0" algn="l" rtl="0">
                        <a:spcBef>
                          <a:spcPts val="0"/>
                        </a:spcBef>
                        <a:spcAft>
                          <a:spcPts val="0"/>
                        </a:spcAft>
                        <a:buNone/>
                      </a:pPr>
                      <a:endParaRPr dirty="0"/>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r>
              <a:tr h="361525">
                <a:tc>
                  <a:txBody>
                    <a:bodyPr/>
                    <a:lstStyle/>
                    <a:p>
                      <a:pPr marL="0" lvl="0" indent="0" algn="ctr" rtl="0">
                        <a:spcBef>
                          <a:spcPts val="0"/>
                        </a:spcBef>
                        <a:spcAft>
                          <a:spcPts val="0"/>
                        </a:spcAft>
                        <a:buNone/>
                      </a:pPr>
                      <a:endParaRPr b="1" dirty="0">
                        <a:solidFill>
                          <a:schemeClr val="accent2"/>
                        </a:solidFill>
                        <a:latin typeface="Alata"/>
                        <a:ea typeface="Alata"/>
                        <a:cs typeface="Alata"/>
                        <a:sym typeface="Alata"/>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sz="1400" dirty="0">
                          <a:latin typeface="Times New Roman" panose="02020603050405020304" pitchFamily="18" charset="0"/>
                          <a:ea typeface="Times New Roman" panose="02020603050405020304" pitchFamily="18" charset="0"/>
                          <a:cs typeface="Shruti" panose="020B0502040204020203" pitchFamily="34" charset="0"/>
                        </a:rPr>
                        <a:t>0.50&lt;MAI&lt;0.75: Good for crops</a:t>
                      </a:r>
                      <a:endParaRPr lang="en-IN" sz="1400" dirty="0">
                        <a:latin typeface="Calibri" panose="020F0502020204030204" pitchFamily="34" charset="0"/>
                        <a:ea typeface="Calibri" panose="020F0502020204030204" pitchFamily="34" charset="0"/>
                        <a:cs typeface="Shruti" panose="020B0502040204020203" pitchFamily="34" charset="0"/>
                      </a:endParaRPr>
                    </a:p>
                    <a:p>
                      <a:pPr marL="0" lvl="0" indent="0" algn="l" rtl="0">
                        <a:spcBef>
                          <a:spcPts val="0"/>
                        </a:spcBef>
                        <a:spcAft>
                          <a:spcPts val="0"/>
                        </a:spcAft>
                        <a:buNone/>
                      </a:pPr>
                      <a:endParaRPr dirty="0"/>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r>
              <a:tr h="361525">
                <a:tc>
                  <a:txBody>
                    <a:bodyPr/>
                    <a:lstStyle/>
                    <a:p>
                      <a:pPr marL="0" lvl="0" indent="0" algn="ctr" rtl="0">
                        <a:spcBef>
                          <a:spcPts val="0"/>
                        </a:spcBef>
                        <a:spcAft>
                          <a:spcPts val="0"/>
                        </a:spcAft>
                        <a:buNone/>
                      </a:pPr>
                      <a:endParaRPr b="1" dirty="0">
                        <a:solidFill>
                          <a:schemeClr val="accent2"/>
                        </a:solidFill>
                        <a:latin typeface="Alata"/>
                        <a:ea typeface="Alata"/>
                        <a:cs typeface="Alata"/>
                        <a:sym typeface="Alata"/>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sz="1400" dirty="0">
                          <a:latin typeface="Times New Roman" panose="02020603050405020304" pitchFamily="18" charset="0"/>
                          <a:ea typeface="Times New Roman" panose="02020603050405020304" pitchFamily="18" charset="0"/>
                          <a:cs typeface="Shruti" panose="020B0502040204020203" pitchFamily="34" charset="0"/>
                        </a:rPr>
                        <a:t>0.20&lt;MAI&lt;0.50 :Crops under moderate stress</a:t>
                      </a:r>
                      <a:endParaRPr lang="en-GB" sz="1400" dirty="0">
                        <a:latin typeface="Times New Roman" panose="02020603050405020304" pitchFamily="18" charset="0"/>
                        <a:ea typeface="Times New Roman" panose="02020603050405020304" pitchFamily="18" charset="0"/>
                        <a:cs typeface="Shruti" panose="020B0502040204020203" pitchFamily="34" charset="0"/>
                      </a:endParaRPr>
                    </a:p>
                    <a:p>
                      <a:pPr marL="0" lvl="0" indent="0" algn="l" rtl="0">
                        <a:spcBef>
                          <a:spcPts val="0"/>
                        </a:spcBef>
                        <a:spcAft>
                          <a:spcPts val="0"/>
                        </a:spcAft>
                        <a:buNone/>
                      </a:pPr>
                      <a:endParaRPr dirty="0"/>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r>
              <a:tr h="361525">
                <a:tc>
                  <a:txBody>
                    <a:bodyPr/>
                    <a:lstStyle/>
                    <a:p>
                      <a:pPr marL="0" lvl="0" indent="0" algn="ctr" rtl="0">
                        <a:spcBef>
                          <a:spcPts val="0"/>
                        </a:spcBef>
                        <a:spcAft>
                          <a:spcPts val="0"/>
                        </a:spcAft>
                        <a:buNone/>
                      </a:pPr>
                      <a:endParaRPr b="1" dirty="0">
                        <a:solidFill>
                          <a:schemeClr val="accent2"/>
                        </a:solidFill>
                        <a:latin typeface="Alata"/>
                        <a:ea typeface="Alata"/>
                        <a:cs typeface="Alata"/>
                        <a:sym typeface="Alata"/>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indent="0" algn="just" eaLnBrk="1" hangingPunct="1">
                        <a:lnSpc>
                          <a:spcPct val="115000"/>
                        </a:lnSpc>
                        <a:spcAft>
                          <a:spcPts val="0"/>
                        </a:spcAft>
                        <a:buFont typeface="Symbol" panose="05050102010706020507" pitchFamily="18" charset="2"/>
                        <a:buNone/>
                        <a:tabLst>
                          <a:tab pos="457200" algn="l"/>
                        </a:tabLst>
                        <a:defRPr/>
                      </a:pPr>
                      <a:r>
                        <a:rPr lang="en-GB" sz="1400" dirty="0">
                          <a:latin typeface="Times New Roman" panose="02020603050405020304" pitchFamily="18" charset="0"/>
                          <a:ea typeface="Times New Roman" panose="02020603050405020304" pitchFamily="18" charset="0"/>
                        </a:rPr>
                        <a:t>MAI&lt;0.25 :Crops under severe stress</a:t>
                      </a:r>
                      <a:endParaRPr lang="en-IN" sz="1400" dirty="0">
                        <a:latin typeface="Arial" panose="020B0604020202020204" pitchFamily="34" charset="0"/>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r>
            </a:tbl>
          </a:graphicData>
        </a:graphic>
      </p:graphicFrame>
      <p:grpSp>
        <p:nvGrpSpPr>
          <p:cNvPr id="676" name="Google Shape;676;p35"/>
          <p:cNvGrpSpPr/>
          <p:nvPr/>
        </p:nvGrpSpPr>
        <p:grpSpPr>
          <a:xfrm flipH="1">
            <a:off x="7461798" y="122805"/>
            <a:ext cx="1529807" cy="679336"/>
            <a:chOff x="3100417" y="3374005"/>
            <a:chExt cx="1529807" cy="679336"/>
          </a:xfrm>
        </p:grpSpPr>
        <p:sp>
          <p:nvSpPr>
            <p:cNvPr id="677" name="Google Shape;677;p35"/>
            <p:cNvSpPr/>
            <p:nvPr/>
          </p:nvSpPr>
          <p:spPr>
            <a:xfrm rot="-4672513">
              <a:off x="3965668" y="3779413"/>
              <a:ext cx="46609" cy="7561"/>
            </a:xfrm>
            <a:custGeom>
              <a:avLst/>
              <a:gdLst/>
              <a:ahLst/>
              <a:cxnLst/>
              <a:rect l="l" t="t" r="r" b="b"/>
              <a:pathLst>
                <a:path w="46618" h="7562" extrusionOk="0">
                  <a:moveTo>
                    <a:pt x="0" y="0"/>
                  </a:moveTo>
                  <a:lnTo>
                    <a:pt x="46618" y="0"/>
                  </a:lnTo>
                  <a:lnTo>
                    <a:pt x="46618" y="7562"/>
                  </a:lnTo>
                  <a:lnTo>
                    <a:pt x="0" y="75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78" name="Google Shape;678;p35"/>
            <p:cNvSpPr/>
            <p:nvPr/>
          </p:nvSpPr>
          <p:spPr>
            <a:xfrm>
              <a:off x="3707839" y="3779467"/>
              <a:ext cx="44888" cy="51677"/>
            </a:xfrm>
            <a:custGeom>
              <a:avLst/>
              <a:gdLst/>
              <a:ahLst/>
              <a:cxnLst/>
              <a:rect l="l" t="t" r="r" b="b"/>
              <a:pathLst>
                <a:path w="44888" h="51677" extrusionOk="0">
                  <a:moveTo>
                    <a:pt x="37867" y="51678"/>
                  </a:moveTo>
                  <a:cubicBezTo>
                    <a:pt x="27117" y="24794"/>
                    <a:pt x="270" y="6446"/>
                    <a:pt x="0" y="6266"/>
                  </a:cubicBezTo>
                  <a:lnTo>
                    <a:pt x="4231" y="0"/>
                  </a:lnTo>
                  <a:cubicBezTo>
                    <a:pt x="5419" y="792"/>
                    <a:pt x="33293" y="19843"/>
                    <a:pt x="44889" y="48869"/>
                  </a:cubicBezTo>
                  <a:lnTo>
                    <a:pt x="37885" y="5167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79" name="Google Shape;679;p35"/>
            <p:cNvSpPr/>
            <p:nvPr/>
          </p:nvSpPr>
          <p:spPr>
            <a:xfrm>
              <a:off x="3327854" y="3472037"/>
              <a:ext cx="865216" cy="160193"/>
            </a:xfrm>
            <a:custGeom>
              <a:avLst/>
              <a:gdLst/>
              <a:ahLst/>
              <a:cxnLst/>
              <a:rect l="l" t="t" r="r" b="b"/>
              <a:pathLst>
                <a:path w="865216" h="160193" extrusionOk="0">
                  <a:moveTo>
                    <a:pt x="0" y="160194"/>
                  </a:moveTo>
                  <a:lnTo>
                    <a:pt x="865217" y="160194"/>
                  </a:lnTo>
                  <a:cubicBezTo>
                    <a:pt x="822199" y="115304"/>
                    <a:pt x="791895" y="103960"/>
                    <a:pt x="771872" y="119716"/>
                  </a:cubicBezTo>
                  <a:cubicBezTo>
                    <a:pt x="700190" y="66003"/>
                    <a:pt x="634647" y="69929"/>
                    <a:pt x="605387" y="107201"/>
                  </a:cubicBezTo>
                  <a:cubicBezTo>
                    <a:pt x="563774" y="-26314"/>
                    <a:pt x="419419" y="-24856"/>
                    <a:pt x="367831" y="55326"/>
                  </a:cubicBezTo>
                  <a:cubicBezTo>
                    <a:pt x="304521" y="-1430"/>
                    <a:pt x="196466" y="47205"/>
                    <a:pt x="160939" y="119716"/>
                  </a:cubicBezTo>
                  <a:cubicBezTo>
                    <a:pt x="112611" y="97244"/>
                    <a:pt x="56324" y="101025"/>
                    <a:pt x="18" y="1601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80" name="Google Shape;680;p35"/>
            <p:cNvSpPr/>
            <p:nvPr/>
          </p:nvSpPr>
          <p:spPr>
            <a:xfrm>
              <a:off x="3487028" y="3588403"/>
              <a:ext cx="39974" cy="31708"/>
            </a:xfrm>
            <a:custGeom>
              <a:avLst/>
              <a:gdLst/>
              <a:ahLst/>
              <a:cxnLst/>
              <a:rect l="l" t="t" r="r" b="b"/>
              <a:pathLst>
                <a:path w="39974" h="31708" extrusionOk="0">
                  <a:moveTo>
                    <a:pt x="34555" y="31709"/>
                  </a:moveTo>
                  <a:cubicBezTo>
                    <a:pt x="20779" y="17556"/>
                    <a:pt x="199" y="6824"/>
                    <a:pt x="0" y="6716"/>
                  </a:cubicBezTo>
                  <a:lnTo>
                    <a:pt x="3476" y="0"/>
                  </a:lnTo>
                  <a:cubicBezTo>
                    <a:pt x="4358" y="450"/>
                    <a:pt x="25353" y="11416"/>
                    <a:pt x="39974" y="26433"/>
                  </a:cubicBezTo>
                  <a:lnTo>
                    <a:pt x="34555" y="3170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81" name="Google Shape;681;p35"/>
            <p:cNvSpPr/>
            <p:nvPr/>
          </p:nvSpPr>
          <p:spPr>
            <a:xfrm>
              <a:off x="3663814" y="3525291"/>
              <a:ext cx="35022" cy="63669"/>
            </a:xfrm>
            <a:custGeom>
              <a:avLst/>
              <a:gdLst/>
              <a:ahLst/>
              <a:cxnLst/>
              <a:rect l="l" t="t" r="r" b="b"/>
              <a:pathLst>
                <a:path w="35022" h="63669" extrusionOk="0">
                  <a:moveTo>
                    <a:pt x="7275" y="63670"/>
                  </a:moveTo>
                  <a:lnTo>
                    <a:pt x="0" y="61653"/>
                  </a:lnTo>
                  <a:cubicBezTo>
                    <a:pt x="8409" y="31259"/>
                    <a:pt x="27874" y="1260"/>
                    <a:pt x="28684" y="0"/>
                  </a:cubicBezTo>
                  <a:lnTo>
                    <a:pt x="35022" y="4141"/>
                  </a:lnTo>
                  <a:cubicBezTo>
                    <a:pt x="34824" y="4447"/>
                    <a:pt x="15377" y="34428"/>
                    <a:pt x="7275" y="6367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82" name="Google Shape;682;p35"/>
            <p:cNvSpPr/>
            <p:nvPr/>
          </p:nvSpPr>
          <p:spPr>
            <a:xfrm rot="-752659">
              <a:off x="3932322" y="3579014"/>
              <a:ext cx="7573" cy="26596"/>
            </a:xfrm>
            <a:custGeom>
              <a:avLst/>
              <a:gdLst/>
              <a:ahLst/>
              <a:cxnLst/>
              <a:rect l="l" t="t" r="r" b="b"/>
              <a:pathLst>
                <a:path w="7562" h="26559" extrusionOk="0">
                  <a:moveTo>
                    <a:pt x="0" y="0"/>
                  </a:moveTo>
                  <a:lnTo>
                    <a:pt x="7563" y="0"/>
                  </a:lnTo>
                  <a:lnTo>
                    <a:pt x="7563" y="26559"/>
                  </a:lnTo>
                  <a:lnTo>
                    <a:pt x="0" y="265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83" name="Google Shape;683;p35"/>
            <p:cNvSpPr/>
            <p:nvPr/>
          </p:nvSpPr>
          <p:spPr>
            <a:xfrm>
              <a:off x="3626198" y="3583486"/>
              <a:ext cx="83422" cy="30576"/>
            </a:xfrm>
            <a:custGeom>
              <a:avLst/>
              <a:gdLst/>
              <a:ahLst/>
              <a:cxnLst/>
              <a:rect l="l" t="t" r="r" b="b"/>
              <a:pathLst>
                <a:path w="83422" h="30576" extrusionOk="0">
                  <a:moveTo>
                    <a:pt x="78003" y="30576"/>
                  </a:moveTo>
                  <a:cubicBezTo>
                    <a:pt x="53353" y="5224"/>
                    <a:pt x="29188" y="884"/>
                    <a:pt x="4142" y="17342"/>
                  </a:cubicBezTo>
                  <a:lnTo>
                    <a:pt x="0" y="11022"/>
                  </a:lnTo>
                  <a:cubicBezTo>
                    <a:pt x="28126" y="-7471"/>
                    <a:pt x="56216" y="-2681"/>
                    <a:pt x="83423" y="25301"/>
                  </a:cubicBezTo>
                  <a:lnTo>
                    <a:pt x="78003" y="305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84" name="Google Shape;684;p35"/>
            <p:cNvSpPr/>
            <p:nvPr/>
          </p:nvSpPr>
          <p:spPr>
            <a:xfrm>
              <a:off x="4073221" y="3588601"/>
              <a:ext cx="28557" cy="31420"/>
            </a:xfrm>
            <a:custGeom>
              <a:avLst/>
              <a:gdLst/>
              <a:ahLst/>
              <a:cxnLst/>
              <a:rect l="l" t="t" r="r" b="b"/>
              <a:pathLst>
                <a:path w="28557" h="31420" extrusionOk="0">
                  <a:moveTo>
                    <a:pt x="7005" y="31421"/>
                  </a:moveTo>
                  <a:lnTo>
                    <a:pt x="0" y="28558"/>
                  </a:lnTo>
                  <a:cubicBezTo>
                    <a:pt x="6986" y="11578"/>
                    <a:pt x="23696" y="468"/>
                    <a:pt x="24417" y="0"/>
                  </a:cubicBezTo>
                  <a:lnTo>
                    <a:pt x="28558" y="6320"/>
                  </a:lnTo>
                  <a:cubicBezTo>
                    <a:pt x="28396" y="6428"/>
                    <a:pt x="13054" y="16656"/>
                    <a:pt x="6986" y="3142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85" name="Google Shape;685;p35"/>
            <p:cNvSpPr/>
            <p:nvPr/>
          </p:nvSpPr>
          <p:spPr>
            <a:xfrm>
              <a:off x="3715916" y="3374005"/>
              <a:ext cx="604301" cy="583176"/>
            </a:xfrm>
            <a:custGeom>
              <a:avLst/>
              <a:gdLst/>
              <a:ahLst/>
              <a:cxnLst/>
              <a:rect l="l" t="t" r="r" b="b"/>
              <a:pathLst>
                <a:path w="604301" h="583176" extrusionOk="0">
                  <a:moveTo>
                    <a:pt x="187920" y="22274"/>
                  </a:moveTo>
                  <a:cubicBezTo>
                    <a:pt x="222564" y="7905"/>
                    <a:pt x="260341" y="-54"/>
                    <a:pt x="299757" y="0"/>
                  </a:cubicBezTo>
                  <a:cubicBezTo>
                    <a:pt x="435362" y="252"/>
                    <a:pt x="568175" y="86736"/>
                    <a:pt x="598390" y="223403"/>
                  </a:cubicBezTo>
                  <a:cubicBezTo>
                    <a:pt x="630387" y="368191"/>
                    <a:pt x="528381" y="521694"/>
                    <a:pt x="391661" y="568114"/>
                  </a:cubicBezTo>
                  <a:cubicBezTo>
                    <a:pt x="231334" y="622529"/>
                    <a:pt x="40360" y="524467"/>
                    <a:pt x="5770" y="355263"/>
                  </a:cubicBezTo>
                  <a:cubicBezTo>
                    <a:pt x="-23437" y="212383"/>
                    <a:pt x="61445" y="74708"/>
                    <a:pt x="187920" y="2227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86" name="Google Shape;686;p35"/>
            <p:cNvSpPr/>
            <p:nvPr/>
          </p:nvSpPr>
          <p:spPr>
            <a:xfrm>
              <a:off x="3100417" y="3675495"/>
              <a:ext cx="1529807" cy="377846"/>
            </a:xfrm>
            <a:custGeom>
              <a:avLst/>
              <a:gdLst/>
              <a:ahLst/>
              <a:cxnLst/>
              <a:rect l="l" t="t" r="r" b="b"/>
              <a:pathLst>
                <a:path w="1529807" h="377846" extrusionOk="0">
                  <a:moveTo>
                    <a:pt x="1529790" y="377846"/>
                  </a:moveTo>
                  <a:lnTo>
                    <a:pt x="0" y="377846"/>
                  </a:lnTo>
                  <a:cubicBezTo>
                    <a:pt x="46420" y="299681"/>
                    <a:pt x="131284" y="260085"/>
                    <a:pt x="184870" y="304291"/>
                  </a:cubicBezTo>
                  <a:cubicBezTo>
                    <a:pt x="219694" y="179706"/>
                    <a:pt x="372837" y="94897"/>
                    <a:pt x="423992" y="203816"/>
                  </a:cubicBezTo>
                  <a:cubicBezTo>
                    <a:pt x="428674" y="-34622"/>
                    <a:pt x="687495" y="-54411"/>
                    <a:pt x="775636" y="95311"/>
                  </a:cubicBezTo>
                  <a:cubicBezTo>
                    <a:pt x="823856" y="-7829"/>
                    <a:pt x="1028443" y="37961"/>
                    <a:pt x="1024788" y="175690"/>
                  </a:cubicBezTo>
                  <a:cubicBezTo>
                    <a:pt x="1103151" y="145044"/>
                    <a:pt x="1178506" y="175690"/>
                    <a:pt x="1211656" y="260085"/>
                  </a:cubicBezTo>
                  <a:cubicBezTo>
                    <a:pt x="1251864" y="228575"/>
                    <a:pt x="1292053" y="240603"/>
                    <a:pt x="1332225" y="288211"/>
                  </a:cubicBezTo>
                  <a:cubicBezTo>
                    <a:pt x="1401927" y="265271"/>
                    <a:pt x="1485098" y="313978"/>
                    <a:pt x="1529807" y="37782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87" name="Google Shape;687;p35"/>
            <p:cNvSpPr/>
            <p:nvPr/>
          </p:nvSpPr>
          <p:spPr>
            <a:xfrm>
              <a:off x="4352425" y="3960123"/>
              <a:ext cx="81387" cy="58340"/>
            </a:xfrm>
            <a:custGeom>
              <a:avLst/>
              <a:gdLst/>
              <a:ahLst/>
              <a:cxnLst/>
              <a:rect l="l" t="t" r="r" b="b"/>
              <a:pathLst>
                <a:path w="81387" h="58340" extrusionOk="0">
                  <a:moveTo>
                    <a:pt x="5653" y="58340"/>
                  </a:moveTo>
                  <a:lnTo>
                    <a:pt x="0" y="53316"/>
                  </a:lnTo>
                  <a:cubicBezTo>
                    <a:pt x="33437" y="15629"/>
                    <a:pt x="77138" y="612"/>
                    <a:pt x="78975" y="0"/>
                  </a:cubicBezTo>
                  <a:lnTo>
                    <a:pt x="81388" y="7166"/>
                  </a:lnTo>
                  <a:cubicBezTo>
                    <a:pt x="80956" y="7311"/>
                    <a:pt x="37705" y="22202"/>
                    <a:pt x="5653" y="5834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88" name="Google Shape;688;p35"/>
            <p:cNvSpPr/>
            <p:nvPr/>
          </p:nvSpPr>
          <p:spPr>
            <a:xfrm rot="-1713195">
              <a:off x="4320803" y="3932296"/>
              <a:ext cx="7554" cy="52544"/>
            </a:xfrm>
            <a:custGeom>
              <a:avLst/>
              <a:gdLst/>
              <a:ahLst/>
              <a:cxnLst/>
              <a:rect l="l" t="t" r="r" b="b"/>
              <a:pathLst>
                <a:path w="7562" h="52596" extrusionOk="0">
                  <a:moveTo>
                    <a:pt x="0" y="0"/>
                  </a:moveTo>
                  <a:lnTo>
                    <a:pt x="7563" y="0"/>
                  </a:lnTo>
                  <a:lnTo>
                    <a:pt x="7563" y="52596"/>
                  </a:lnTo>
                  <a:lnTo>
                    <a:pt x="0" y="525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89" name="Google Shape;689;p35"/>
            <p:cNvSpPr/>
            <p:nvPr/>
          </p:nvSpPr>
          <p:spPr>
            <a:xfrm>
              <a:off x="4027359" y="3848035"/>
              <a:ext cx="99916" cy="104490"/>
            </a:xfrm>
            <a:custGeom>
              <a:avLst/>
              <a:gdLst/>
              <a:ahLst/>
              <a:cxnLst/>
              <a:rect l="l" t="t" r="r" b="b"/>
              <a:pathLst>
                <a:path w="99916" h="104490" extrusionOk="0">
                  <a:moveTo>
                    <a:pt x="6771" y="104490"/>
                  </a:moveTo>
                  <a:lnTo>
                    <a:pt x="0" y="101141"/>
                  </a:lnTo>
                  <a:cubicBezTo>
                    <a:pt x="18295" y="63994"/>
                    <a:pt x="50508" y="29962"/>
                    <a:pt x="95739" y="0"/>
                  </a:cubicBezTo>
                  <a:lnTo>
                    <a:pt x="99917" y="6302"/>
                  </a:lnTo>
                  <a:cubicBezTo>
                    <a:pt x="55819" y="35526"/>
                    <a:pt x="24471" y="68550"/>
                    <a:pt x="6771" y="10449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90" name="Google Shape;690;p35"/>
            <p:cNvSpPr/>
            <p:nvPr/>
          </p:nvSpPr>
          <p:spPr>
            <a:xfrm>
              <a:off x="3873388" y="3768105"/>
              <a:ext cx="46599" cy="102239"/>
            </a:xfrm>
            <a:custGeom>
              <a:avLst/>
              <a:gdLst/>
              <a:ahLst/>
              <a:cxnLst/>
              <a:rect l="l" t="t" r="r" b="b"/>
              <a:pathLst>
                <a:path w="46599" h="102239" extrusionOk="0">
                  <a:moveTo>
                    <a:pt x="39037" y="102239"/>
                  </a:moveTo>
                  <a:cubicBezTo>
                    <a:pt x="38065" y="43323"/>
                    <a:pt x="378" y="5798"/>
                    <a:pt x="0" y="5420"/>
                  </a:cubicBezTo>
                  <a:lnTo>
                    <a:pt x="5275" y="0"/>
                  </a:lnTo>
                  <a:cubicBezTo>
                    <a:pt x="6914" y="1603"/>
                    <a:pt x="45591" y="39974"/>
                    <a:pt x="46600" y="102113"/>
                  </a:cubicBezTo>
                  <a:lnTo>
                    <a:pt x="39037" y="10223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91" name="Google Shape;691;p35"/>
            <p:cNvSpPr/>
            <p:nvPr/>
          </p:nvSpPr>
          <p:spPr>
            <a:xfrm>
              <a:off x="3857002" y="3867334"/>
              <a:ext cx="114735" cy="33440"/>
            </a:xfrm>
            <a:custGeom>
              <a:avLst/>
              <a:gdLst/>
              <a:ahLst/>
              <a:cxnLst/>
              <a:rect l="l" t="t" r="r" b="b"/>
              <a:pathLst>
                <a:path w="114735" h="33440" extrusionOk="0">
                  <a:moveTo>
                    <a:pt x="5888" y="33441"/>
                  </a:moveTo>
                  <a:lnTo>
                    <a:pt x="0" y="28705"/>
                  </a:lnTo>
                  <a:cubicBezTo>
                    <a:pt x="19104" y="4991"/>
                    <a:pt x="49967" y="-1545"/>
                    <a:pt x="72493" y="291"/>
                  </a:cubicBezTo>
                  <a:cubicBezTo>
                    <a:pt x="92228" y="1876"/>
                    <a:pt x="108020" y="9871"/>
                    <a:pt x="114736" y="21665"/>
                  </a:cubicBezTo>
                  <a:lnTo>
                    <a:pt x="108163" y="25410"/>
                  </a:lnTo>
                  <a:cubicBezTo>
                    <a:pt x="102671" y="15777"/>
                    <a:pt x="89113" y="9204"/>
                    <a:pt x="71881" y="7818"/>
                  </a:cubicBezTo>
                  <a:cubicBezTo>
                    <a:pt x="52236" y="6269"/>
                    <a:pt x="23156" y="11995"/>
                    <a:pt x="5888" y="3344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92" name="Google Shape;692;p35"/>
            <p:cNvSpPr/>
            <p:nvPr/>
          </p:nvSpPr>
          <p:spPr>
            <a:xfrm>
              <a:off x="3521078" y="3877493"/>
              <a:ext cx="33167" cy="74707"/>
            </a:xfrm>
            <a:custGeom>
              <a:avLst/>
              <a:gdLst/>
              <a:ahLst/>
              <a:cxnLst/>
              <a:rect l="l" t="t" r="r" b="b"/>
              <a:pathLst>
                <a:path w="33167" h="74707" extrusionOk="0">
                  <a:moveTo>
                    <a:pt x="25695" y="74708"/>
                  </a:moveTo>
                  <a:cubicBezTo>
                    <a:pt x="20833" y="41648"/>
                    <a:pt x="216" y="4033"/>
                    <a:pt x="0" y="3655"/>
                  </a:cubicBezTo>
                  <a:lnTo>
                    <a:pt x="6608" y="0"/>
                  </a:lnTo>
                  <a:cubicBezTo>
                    <a:pt x="7491" y="1585"/>
                    <a:pt x="28090" y="39163"/>
                    <a:pt x="33167" y="73609"/>
                  </a:cubicBezTo>
                  <a:lnTo>
                    <a:pt x="25677" y="7470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93" name="Google Shape;693;p35"/>
            <p:cNvSpPr/>
            <p:nvPr/>
          </p:nvSpPr>
          <p:spPr>
            <a:xfrm>
              <a:off x="3490108" y="3947123"/>
              <a:ext cx="128708" cy="36534"/>
            </a:xfrm>
            <a:custGeom>
              <a:avLst/>
              <a:gdLst/>
              <a:ahLst/>
              <a:cxnLst/>
              <a:rect l="l" t="t" r="r" b="b"/>
              <a:pathLst>
                <a:path w="128708" h="36534" extrusionOk="0">
                  <a:moveTo>
                    <a:pt x="5617" y="36534"/>
                  </a:moveTo>
                  <a:lnTo>
                    <a:pt x="0" y="31475"/>
                  </a:lnTo>
                  <a:cubicBezTo>
                    <a:pt x="17232" y="12334"/>
                    <a:pt x="44169" y="270"/>
                    <a:pt x="70295" y="0"/>
                  </a:cubicBezTo>
                  <a:cubicBezTo>
                    <a:pt x="70620" y="0"/>
                    <a:pt x="70944" y="0"/>
                    <a:pt x="71268" y="0"/>
                  </a:cubicBezTo>
                  <a:cubicBezTo>
                    <a:pt x="93722" y="0"/>
                    <a:pt x="113565" y="8499"/>
                    <a:pt x="128708" y="24596"/>
                  </a:cubicBezTo>
                  <a:lnTo>
                    <a:pt x="123198" y="29764"/>
                  </a:lnTo>
                  <a:cubicBezTo>
                    <a:pt x="105678" y="11128"/>
                    <a:pt x="84827" y="7328"/>
                    <a:pt x="70386" y="7563"/>
                  </a:cubicBezTo>
                  <a:cubicBezTo>
                    <a:pt x="46311" y="7815"/>
                    <a:pt x="21499" y="18925"/>
                    <a:pt x="5636" y="365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94" name="Google Shape;694;p35"/>
            <p:cNvSpPr/>
            <p:nvPr/>
          </p:nvSpPr>
          <p:spPr>
            <a:xfrm>
              <a:off x="3283144" y="3976671"/>
              <a:ext cx="42386" cy="52542"/>
            </a:xfrm>
            <a:custGeom>
              <a:avLst/>
              <a:gdLst/>
              <a:ahLst/>
              <a:cxnLst/>
              <a:rect l="l" t="t" r="r" b="b"/>
              <a:pathLst>
                <a:path w="42386" h="52542" extrusionOk="0">
                  <a:moveTo>
                    <a:pt x="35220" y="52542"/>
                  </a:moveTo>
                  <a:cubicBezTo>
                    <a:pt x="25713" y="24038"/>
                    <a:pt x="271" y="6428"/>
                    <a:pt x="0" y="6248"/>
                  </a:cubicBezTo>
                  <a:lnTo>
                    <a:pt x="4250" y="0"/>
                  </a:lnTo>
                  <a:cubicBezTo>
                    <a:pt x="5384" y="774"/>
                    <a:pt x="32052" y="19159"/>
                    <a:pt x="42387" y="50147"/>
                  </a:cubicBezTo>
                  <a:lnTo>
                    <a:pt x="35203" y="525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95" name="Google Shape;695;p35"/>
            <p:cNvSpPr/>
            <p:nvPr/>
          </p:nvSpPr>
          <p:spPr>
            <a:xfrm>
              <a:off x="3945016" y="3944365"/>
              <a:ext cx="157068" cy="51734"/>
            </a:xfrm>
            <a:custGeom>
              <a:avLst/>
              <a:gdLst/>
              <a:ahLst/>
              <a:cxnLst/>
              <a:rect l="l" t="t" r="r" b="b"/>
              <a:pathLst>
                <a:path w="157068" h="51734" extrusionOk="0">
                  <a:moveTo>
                    <a:pt x="151001" y="51734"/>
                  </a:moveTo>
                  <a:cubicBezTo>
                    <a:pt x="148893" y="48889"/>
                    <a:pt x="98188" y="-17824"/>
                    <a:pt x="2647" y="17865"/>
                  </a:cubicBezTo>
                  <a:lnTo>
                    <a:pt x="0" y="10788"/>
                  </a:lnTo>
                  <a:cubicBezTo>
                    <a:pt x="52668" y="-8892"/>
                    <a:pt x="92552" y="2001"/>
                    <a:pt x="116717" y="14624"/>
                  </a:cubicBezTo>
                  <a:cubicBezTo>
                    <a:pt x="142933" y="28308"/>
                    <a:pt x="156510" y="46495"/>
                    <a:pt x="157068" y="47251"/>
                  </a:cubicBezTo>
                  <a:lnTo>
                    <a:pt x="150982" y="5173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96" name="Google Shape;696;p35"/>
            <p:cNvSpPr/>
            <p:nvPr/>
          </p:nvSpPr>
          <p:spPr>
            <a:xfrm>
              <a:off x="3570884" y="3962866"/>
              <a:ext cx="170274" cy="43677"/>
            </a:xfrm>
            <a:custGeom>
              <a:avLst/>
              <a:gdLst/>
              <a:ahLst/>
              <a:cxnLst/>
              <a:rect l="l" t="t" r="r" b="b"/>
              <a:pathLst>
                <a:path w="170274" h="43677" extrusionOk="0">
                  <a:moveTo>
                    <a:pt x="5455" y="43659"/>
                  </a:moveTo>
                  <a:lnTo>
                    <a:pt x="0" y="38419"/>
                  </a:lnTo>
                  <a:cubicBezTo>
                    <a:pt x="52560" y="-16284"/>
                    <a:pt x="110756" y="552"/>
                    <a:pt x="133354" y="10311"/>
                  </a:cubicBezTo>
                  <a:cubicBezTo>
                    <a:pt x="154115" y="19297"/>
                    <a:pt x="170681" y="33161"/>
                    <a:pt x="170267" y="41228"/>
                  </a:cubicBezTo>
                  <a:lnTo>
                    <a:pt x="162722" y="40850"/>
                  </a:lnTo>
                  <a:lnTo>
                    <a:pt x="166485" y="41048"/>
                  </a:lnTo>
                  <a:lnTo>
                    <a:pt x="162722" y="40940"/>
                  </a:lnTo>
                  <a:cubicBezTo>
                    <a:pt x="162343" y="37465"/>
                    <a:pt x="147543" y="22736"/>
                    <a:pt x="121344" y="13787"/>
                  </a:cubicBezTo>
                  <a:cubicBezTo>
                    <a:pt x="96819" y="5414"/>
                    <a:pt x="49175" y="-1825"/>
                    <a:pt x="5455" y="4367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 name="TextBox 1"/>
          <p:cNvSpPr txBox="1"/>
          <p:nvPr/>
        </p:nvSpPr>
        <p:spPr>
          <a:xfrm>
            <a:off x="390458" y="1357978"/>
            <a:ext cx="4164805" cy="584775"/>
          </a:xfrm>
          <a:prstGeom prst="rect">
            <a:avLst/>
          </a:prstGeom>
          <a:noFill/>
        </p:spPr>
        <p:txBody>
          <a:bodyPr wrap="square" rtlCol="0">
            <a:spAutoFit/>
          </a:bodyPr>
          <a:lstStyle/>
          <a:p>
            <a:r>
              <a:rPr lang="en-GB" sz="1800" b="1" dirty="0">
                <a:solidFill>
                  <a:srgbClr val="7030A0"/>
                </a:solidFill>
                <a:latin typeface="Times New Roman" panose="02020603050405020304" pitchFamily="18" charset="0"/>
                <a:ea typeface="Times New Roman" panose="02020603050405020304" pitchFamily="18" charset="0"/>
                <a:cs typeface="Shruti" panose="020B0502040204020203" pitchFamily="34" charset="0"/>
              </a:rPr>
              <a:t>Moisture Availability Index (MAI)</a:t>
            </a:r>
            <a:endParaRPr lang="en-IN" sz="1800" b="1" dirty="0">
              <a:solidFill>
                <a:srgbClr val="7030A0"/>
              </a:solidFill>
              <a:latin typeface="Calibri" panose="020F0502020204030204" pitchFamily="34" charset="0"/>
              <a:ea typeface="Calibri" panose="020F0502020204030204" pitchFamily="34" charset="0"/>
              <a:cs typeface="Shruti" panose="020B0502040204020203" pitchFamily="34"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769" y="178855"/>
            <a:ext cx="7704000" cy="640200"/>
          </a:xfrm>
        </p:spPr>
        <p:txBody>
          <a:bodyPr/>
          <a:lstStyle/>
          <a:p>
            <a:r>
              <a:rPr lang="en-US" altLang="en-US" sz="2000" b="1" dirty="0">
                <a:solidFill>
                  <a:srgbClr val="00B050"/>
                </a:solidFill>
                <a:latin typeface="Arial" panose="020B0604020202020204" pitchFamily="34" charset="0"/>
                <a:cs typeface="Arial" panose="020B0604020202020204" pitchFamily="34" charset="0"/>
              </a:rPr>
              <a:t>Calculating the Length of the Growing Period (LGP)</a:t>
            </a:r>
            <a:br>
              <a:rPr lang="en-US" altLang="en-US" sz="2000" b="1" dirty="0">
                <a:solidFill>
                  <a:srgbClr val="00B050"/>
                </a:solidFill>
                <a:latin typeface="Arial" panose="020B0604020202020204" pitchFamily="34" charset="0"/>
                <a:cs typeface="Arial" panose="020B0604020202020204" pitchFamily="34" charset="0"/>
              </a:rPr>
            </a:br>
            <a:endParaRPr lang="en-IN" sz="2000" dirty="0">
              <a:solidFill>
                <a:srgbClr val="00B050"/>
              </a:solidFill>
            </a:endParaRPr>
          </a:p>
        </p:txBody>
      </p:sp>
      <p:sp>
        <p:nvSpPr>
          <p:cNvPr id="3" name="TextBox 2"/>
          <p:cNvSpPr txBox="1"/>
          <p:nvPr/>
        </p:nvSpPr>
        <p:spPr>
          <a:xfrm>
            <a:off x="378619" y="1862232"/>
            <a:ext cx="7143749" cy="2462213"/>
          </a:xfrm>
          <a:prstGeom prst="rect">
            <a:avLst/>
          </a:prstGeom>
          <a:noFill/>
        </p:spPr>
        <p:txBody>
          <a:bodyPr wrap="square" rtlCol="0">
            <a:spAutoFit/>
          </a:bodyPr>
          <a:lstStyle/>
          <a:p>
            <a:pPr>
              <a:buFont typeface="+mj-lt"/>
              <a:buAutoNum type="arabicPeriod"/>
            </a:pPr>
            <a:r>
              <a:rPr lang="en-US" b="1" dirty="0">
                <a:solidFill>
                  <a:schemeClr val="accent1">
                    <a:lumMod val="25000"/>
                  </a:schemeClr>
                </a:solidFill>
              </a:rPr>
              <a:t>Start of Growing Period:</a:t>
            </a:r>
            <a:endParaRPr lang="en-US" dirty="0">
              <a:solidFill>
                <a:schemeClr val="accent1">
                  <a:lumMod val="25000"/>
                </a:schemeClr>
              </a:solidFill>
            </a:endParaRPr>
          </a:p>
          <a:p>
            <a:pPr marL="742950" lvl="1" indent="-285750">
              <a:buFont typeface="Arial" panose="020B0604020202020204" pitchFamily="34" charset="0"/>
              <a:buChar char="•"/>
            </a:pPr>
            <a:r>
              <a:rPr lang="en-US" dirty="0">
                <a:solidFill>
                  <a:schemeClr val="accent1">
                    <a:lumMod val="25000"/>
                  </a:schemeClr>
                </a:solidFill>
              </a:rPr>
              <a:t>Precipitation ≥ 0.5 PET</a:t>
            </a:r>
            <a:endParaRPr lang="en-US" dirty="0">
              <a:solidFill>
                <a:schemeClr val="accent1">
                  <a:lumMod val="25000"/>
                </a:schemeClr>
              </a:solidFill>
            </a:endParaRPr>
          </a:p>
          <a:p>
            <a:pPr marL="742950" lvl="1" indent="-285750">
              <a:buFont typeface="Arial" panose="020B0604020202020204" pitchFamily="34" charset="0"/>
              <a:buChar char="•"/>
            </a:pPr>
            <a:r>
              <a:rPr lang="en-US" dirty="0">
                <a:solidFill>
                  <a:schemeClr val="accent1">
                    <a:lumMod val="25000"/>
                  </a:schemeClr>
                </a:solidFill>
              </a:rPr>
              <a:t>Ensures crop germination starts under reliable rain.</a:t>
            </a:r>
            <a:endParaRPr lang="en-US" dirty="0">
              <a:solidFill>
                <a:schemeClr val="accent1">
                  <a:lumMod val="25000"/>
                </a:schemeClr>
              </a:solidFill>
            </a:endParaRPr>
          </a:p>
          <a:p>
            <a:pPr>
              <a:buFont typeface="+mj-lt"/>
              <a:buAutoNum type="arabicPeriod"/>
            </a:pPr>
            <a:r>
              <a:rPr lang="en-US" b="1" dirty="0">
                <a:solidFill>
                  <a:schemeClr val="accent1">
                    <a:lumMod val="25000"/>
                  </a:schemeClr>
                </a:solidFill>
              </a:rPr>
              <a:t>Humid Period:</a:t>
            </a:r>
            <a:endParaRPr lang="en-US" dirty="0">
              <a:solidFill>
                <a:schemeClr val="accent1">
                  <a:lumMod val="25000"/>
                </a:schemeClr>
              </a:solidFill>
            </a:endParaRPr>
          </a:p>
          <a:p>
            <a:pPr marL="742950" lvl="1" indent="-285750">
              <a:buFont typeface="Arial" panose="020B0604020202020204" pitchFamily="34" charset="0"/>
              <a:buChar char="•"/>
            </a:pPr>
            <a:r>
              <a:rPr lang="en-US" dirty="0">
                <a:solidFill>
                  <a:schemeClr val="accent1">
                    <a:lumMod val="25000"/>
                  </a:schemeClr>
                </a:solidFill>
              </a:rPr>
              <a:t>Precipitation &gt; PET</a:t>
            </a:r>
            <a:endParaRPr lang="en-US" dirty="0">
              <a:solidFill>
                <a:schemeClr val="accent1">
                  <a:lumMod val="25000"/>
                </a:schemeClr>
              </a:solidFill>
            </a:endParaRPr>
          </a:p>
          <a:p>
            <a:pPr marL="742950" lvl="1" indent="-285750">
              <a:buFont typeface="Arial" panose="020B0604020202020204" pitchFamily="34" charset="0"/>
              <a:buChar char="•"/>
            </a:pPr>
            <a:r>
              <a:rPr lang="en-US" dirty="0">
                <a:solidFill>
                  <a:schemeClr val="accent1">
                    <a:lumMod val="25000"/>
                  </a:schemeClr>
                </a:solidFill>
              </a:rPr>
              <a:t>Sufficient water for crop growth; replenishes soil moisture.</a:t>
            </a:r>
            <a:endParaRPr lang="en-US" dirty="0">
              <a:solidFill>
                <a:schemeClr val="accent1">
                  <a:lumMod val="25000"/>
                </a:schemeClr>
              </a:solidFill>
            </a:endParaRPr>
          </a:p>
          <a:p>
            <a:pPr>
              <a:buFont typeface="+mj-lt"/>
              <a:buAutoNum type="arabicPeriod"/>
            </a:pPr>
            <a:r>
              <a:rPr lang="en-US" b="1" dirty="0">
                <a:solidFill>
                  <a:schemeClr val="accent1">
                    <a:lumMod val="25000"/>
                  </a:schemeClr>
                </a:solidFill>
              </a:rPr>
              <a:t>End of Growing Period:</a:t>
            </a:r>
            <a:endParaRPr lang="en-US" dirty="0">
              <a:solidFill>
                <a:schemeClr val="accent1">
                  <a:lumMod val="25000"/>
                </a:schemeClr>
              </a:solidFill>
            </a:endParaRPr>
          </a:p>
          <a:p>
            <a:pPr marL="742950" lvl="1" indent="-285750">
              <a:buFont typeface="Arial" panose="020B0604020202020204" pitchFamily="34" charset="0"/>
              <a:buChar char="•"/>
            </a:pPr>
            <a:r>
              <a:rPr lang="en-US" dirty="0">
                <a:solidFill>
                  <a:schemeClr val="accent1">
                    <a:lumMod val="25000"/>
                  </a:schemeClr>
                </a:solidFill>
              </a:rPr>
              <a:t>Precipitation &lt; 0.5 PET</a:t>
            </a:r>
            <a:endParaRPr lang="en-US" dirty="0">
              <a:solidFill>
                <a:schemeClr val="accent1">
                  <a:lumMod val="25000"/>
                </a:schemeClr>
              </a:solidFill>
            </a:endParaRPr>
          </a:p>
          <a:p>
            <a:pPr marL="742950" lvl="1" indent="-285750">
              <a:buFont typeface="Arial" panose="020B0604020202020204" pitchFamily="34" charset="0"/>
              <a:buChar char="•"/>
            </a:pPr>
            <a:r>
              <a:rPr lang="en-US" dirty="0">
                <a:solidFill>
                  <a:schemeClr val="accent1">
                    <a:lumMod val="25000"/>
                  </a:schemeClr>
                </a:solidFill>
              </a:rPr>
              <a:t>Indicates the effective end of the rainy season, with crops relying on stored soil moisture for final maturation.</a:t>
            </a:r>
            <a:endParaRPr lang="en-US" dirty="0">
              <a:solidFill>
                <a:schemeClr val="accent1">
                  <a:lumMod val="25000"/>
                </a:schemeClr>
              </a:solidFill>
            </a:endParaRPr>
          </a:p>
          <a:p>
            <a:endParaRPr lang="en-IN" dirty="0"/>
          </a:p>
        </p:txBody>
      </p:sp>
      <p:sp>
        <p:nvSpPr>
          <p:cNvPr id="4" name="TextBox 3"/>
          <p:cNvSpPr txBox="1"/>
          <p:nvPr/>
        </p:nvSpPr>
        <p:spPr>
          <a:xfrm>
            <a:off x="128588" y="909186"/>
            <a:ext cx="8636793" cy="1169551"/>
          </a:xfrm>
          <a:prstGeom prst="rect">
            <a:avLst/>
          </a:prstGeom>
          <a:noFill/>
        </p:spPr>
        <p:txBody>
          <a:bodyPr wrap="square" rtlCol="0">
            <a:spAutoFit/>
          </a:bodyPr>
          <a:lstStyle/>
          <a:p>
            <a:r>
              <a:rPr lang="en-US" altLang="en-US" sz="1400" dirty="0">
                <a:solidFill>
                  <a:srgbClr val="800080"/>
                </a:solidFill>
                <a:latin typeface="Arial" panose="020B0604020202020204" pitchFamily="34" charset="0"/>
                <a:cs typeface="Arial" panose="020B0604020202020204" pitchFamily="34" charset="0"/>
              </a:rPr>
              <a:t>The length of the growing period (LGP), as defined by the Agro-Ecological Zones project carried out at FAO is the period (in days) during a year when precipitation exceeds half the potential evapotranspiration, plus a period required to evapo</a:t>
            </a:r>
            <a:r>
              <a:rPr lang="en-US" altLang="en-US" dirty="0">
                <a:solidFill>
                  <a:srgbClr val="800080"/>
                </a:solidFill>
                <a:latin typeface="Arial" panose="020B0604020202020204" pitchFamily="34" charset="0"/>
                <a:cs typeface="Arial" panose="020B0604020202020204" pitchFamily="34" charset="0"/>
              </a:rPr>
              <a:t>-</a:t>
            </a:r>
            <a:r>
              <a:rPr lang="en-US" altLang="en-US" sz="1400" dirty="0">
                <a:solidFill>
                  <a:srgbClr val="800080"/>
                </a:solidFill>
                <a:latin typeface="Arial" panose="020B0604020202020204" pitchFamily="34" charset="0"/>
                <a:cs typeface="Arial" panose="020B0604020202020204" pitchFamily="34" charset="0"/>
              </a:rPr>
              <a:t>transpire an assumed 100 mm of water from excess precipitation stored in the soil profile. A "normal" growing period has the following characteristics:</a:t>
            </a:r>
            <a:endParaRPr lang="en-US" altLang="en-US" sz="1400" dirty="0">
              <a:solidFill>
                <a:srgbClr val="800080"/>
              </a:solidFill>
              <a:latin typeface="Arial" panose="020B0604020202020204" pitchFamily="34" charset="0"/>
              <a:cs typeface="Arial" panose="020B0604020202020204" pitchFamily="34" charset="0"/>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41"/>
          <p:cNvSpPr txBox="1">
            <a:spLocks noGrp="1"/>
          </p:cNvSpPr>
          <p:nvPr>
            <p:ph type="title"/>
          </p:nvPr>
        </p:nvSpPr>
        <p:spPr>
          <a:xfrm>
            <a:off x="152433" y="-3726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NAVSARI</a:t>
            </a:r>
            <a:endParaRPr dirty="0"/>
          </a:p>
        </p:txBody>
      </p:sp>
      <p:graphicFrame>
        <p:nvGraphicFramePr>
          <p:cNvPr id="3" name="Chart 2"/>
          <p:cNvGraphicFramePr/>
          <p:nvPr/>
        </p:nvGraphicFramePr>
        <p:xfrm>
          <a:off x="988917" y="511587"/>
          <a:ext cx="3246954" cy="193413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Chart 4"/>
          <p:cNvGraphicFramePr/>
          <p:nvPr/>
        </p:nvGraphicFramePr>
        <p:xfrm>
          <a:off x="4486174" y="58264"/>
          <a:ext cx="4206743" cy="23874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Chart 1"/>
          <p:cNvGraphicFramePr/>
          <p:nvPr/>
        </p:nvGraphicFramePr>
        <p:xfrm>
          <a:off x="1040827" y="2445717"/>
          <a:ext cx="3143134" cy="20580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p:nvPr/>
        </p:nvGraphicFramePr>
        <p:xfrm>
          <a:off x="4399865" y="2445717"/>
          <a:ext cx="4379360" cy="243049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31902" y="0"/>
          <a:ext cx="3382537" cy="1905609"/>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 name="Chart 3"/>
          <p:cNvGraphicFramePr/>
          <p:nvPr/>
        </p:nvGraphicFramePr>
        <p:xfrm>
          <a:off x="4408450" y="0"/>
          <a:ext cx="3964524" cy="21098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631902" y="2109848"/>
          <a:ext cx="3382537" cy="19982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nvGraphicFramePr>
        <p:xfrm>
          <a:off x="4408449" y="2129158"/>
          <a:ext cx="4676078" cy="203218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952050" y="144566"/>
          <a:ext cx="3420771" cy="1947681"/>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Chart 4"/>
          <p:cNvGraphicFramePr/>
          <p:nvPr/>
        </p:nvGraphicFramePr>
        <p:xfrm>
          <a:off x="4372821" y="18186"/>
          <a:ext cx="4299166" cy="23830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952050" y="2241459"/>
          <a:ext cx="3508438" cy="21967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nvGraphicFramePr>
        <p:xfrm>
          <a:off x="4467922" y="2293495"/>
          <a:ext cx="4356410" cy="219672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82934" y="1"/>
          <a:ext cx="3299823" cy="2077698"/>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 name="Chart 2"/>
          <p:cNvGraphicFramePr/>
          <p:nvPr/>
        </p:nvGraphicFramePr>
        <p:xfrm>
          <a:off x="3826451" y="1"/>
          <a:ext cx="5021942" cy="2393794"/>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Google Shape;1555;p43"/>
          <p:cNvGrpSpPr/>
          <p:nvPr/>
        </p:nvGrpSpPr>
        <p:grpSpPr>
          <a:xfrm>
            <a:off x="82488" y="147014"/>
            <a:ext cx="448977" cy="448921"/>
            <a:chOff x="2039992" y="1269028"/>
            <a:chExt cx="495013" cy="494951"/>
          </a:xfrm>
        </p:grpSpPr>
        <p:sp>
          <p:nvSpPr>
            <p:cNvPr id="5" name="Google Shape;1556;p43"/>
            <p:cNvSpPr/>
            <p:nvPr/>
          </p:nvSpPr>
          <p:spPr>
            <a:xfrm>
              <a:off x="2486714" y="1404372"/>
              <a:ext cx="48291" cy="28965"/>
            </a:xfrm>
            <a:custGeom>
              <a:avLst/>
              <a:gdLst/>
              <a:ahLst/>
              <a:cxnLst/>
              <a:rect l="l" t="t" r="r" b="b"/>
              <a:pathLst>
                <a:path w="35904" h="21535" extrusionOk="0">
                  <a:moveTo>
                    <a:pt x="25137" y="0"/>
                  </a:moveTo>
                  <a:lnTo>
                    <a:pt x="10768" y="0"/>
                  </a:lnTo>
                  <a:cubicBezTo>
                    <a:pt x="4808" y="0"/>
                    <a:pt x="0" y="4826"/>
                    <a:pt x="0" y="10768"/>
                  </a:cubicBezTo>
                  <a:cubicBezTo>
                    <a:pt x="0" y="16710"/>
                    <a:pt x="4826" y="21535"/>
                    <a:pt x="10768" y="21535"/>
                  </a:cubicBezTo>
                  <a:lnTo>
                    <a:pt x="25137" y="21535"/>
                  </a:lnTo>
                  <a:cubicBezTo>
                    <a:pt x="31097" y="21535"/>
                    <a:pt x="35904" y="16710"/>
                    <a:pt x="35904" y="10768"/>
                  </a:cubicBezTo>
                  <a:cubicBezTo>
                    <a:pt x="35904" y="4826"/>
                    <a:pt x="31079" y="0"/>
                    <a:pt x="25137" y="0"/>
                  </a:cubicBezTo>
                  <a:lnTo>
                    <a:pt x="2513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 name="Google Shape;1557;p43"/>
            <p:cNvSpPr/>
            <p:nvPr/>
          </p:nvSpPr>
          <p:spPr>
            <a:xfrm>
              <a:off x="2452721" y="1308669"/>
              <a:ext cx="42649" cy="42636"/>
            </a:xfrm>
            <a:custGeom>
              <a:avLst/>
              <a:gdLst/>
              <a:ahLst/>
              <a:cxnLst/>
              <a:rect l="l" t="t" r="r" b="b"/>
              <a:pathLst>
                <a:path w="31709" h="31700" extrusionOk="0">
                  <a:moveTo>
                    <a:pt x="10776" y="31700"/>
                  </a:moveTo>
                  <a:cubicBezTo>
                    <a:pt x="13532" y="31700"/>
                    <a:pt x="16286" y="30656"/>
                    <a:pt x="18393" y="28549"/>
                  </a:cubicBezTo>
                  <a:lnTo>
                    <a:pt x="28549" y="18393"/>
                  </a:lnTo>
                  <a:cubicBezTo>
                    <a:pt x="32763" y="14180"/>
                    <a:pt x="32763" y="7356"/>
                    <a:pt x="28549" y="3160"/>
                  </a:cubicBezTo>
                  <a:cubicBezTo>
                    <a:pt x="24336" y="-1053"/>
                    <a:pt x="17511" y="-1053"/>
                    <a:pt x="13316" y="3160"/>
                  </a:cubicBezTo>
                  <a:lnTo>
                    <a:pt x="3160" y="13316"/>
                  </a:lnTo>
                  <a:cubicBezTo>
                    <a:pt x="-1053" y="17529"/>
                    <a:pt x="-1053" y="24354"/>
                    <a:pt x="3160" y="28549"/>
                  </a:cubicBezTo>
                  <a:cubicBezTo>
                    <a:pt x="5267" y="30656"/>
                    <a:pt x="8022" y="31700"/>
                    <a:pt x="10776" y="31700"/>
                  </a:cubicBezTo>
                  <a:lnTo>
                    <a:pt x="10776" y="3170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7" name="Google Shape;1558;p43"/>
            <p:cNvSpPr/>
            <p:nvPr/>
          </p:nvSpPr>
          <p:spPr>
            <a:xfrm>
              <a:off x="2370689" y="1269028"/>
              <a:ext cx="28965" cy="48291"/>
            </a:xfrm>
            <a:custGeom>
              <a:avLst/>
              <a:gdLst/>
              <a:ahLst/>
              <a:cxnLst/>
              <a:rect l="l" t="t" r="r" b="b"/>
              <a:pathLst>
                <a:path w="21535" h="35904" extrusionOk="0">
                  <a:moveTo>
                    <a:pt x="10768" y="35905"/>
                  </a:moveTo>
                  <a:cubicBezTo>
                    <a:pt x="16728" y="35905"/>
                    <a:pt x="21535" y="31079"/>
                    <a:pt x="21535" y="25137"/>
                  </a:cubicBezTo>
                  <a:lnTo>
                    <a:pt x="21535" y="10768"/>
                  </a:lnTo>
                  <a:cubicBezTo>
                    <a:pt x="21535" y="4808"/>
                    <a:pt x="16709" y="0"/>
                    <a:pt x="10768" y="0"/>
                  </a:cubicBezTo>
                  <a:cubicBezTo>
                    <a:pt x="4825" y="0"/>
                    <a:pt x="0" y="4826"/>
                    <a:pt x="0" y="10768"/>
                  </a:cubicBezTo>
                  <a:lnTo>
                    <a:pt x="0" y="25137"/>
                  </a:lnTo>
                  <a:cubicBezTo>
                    <a:pt x="0" y="31097"/>
                    <a:pt x="4825" y="35905"/>
                    <a:pt x="10768" y="35905"/>
                  </a:cubicBezTo>
                  <a:lnTo>
                    <a:pt x="10768" y="3590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8" name="Google Shape;1559;p43"/>
            <p:cNvSpPr/>
            <p:nvPr/>
          </p:nvSpPr>
          <p:spPr>
            <a:xfrm>
              <a:off x="2274963" y="1308669"/>
              <a:ext cx="42647" cy="42636"/>
            </a:xfrm>
            <a:custGeom>
              <a:avLst/>
              <a:gdLst/>
              <a:ahLst/>
              <a:cxnLst/>
              <a:rect l="l" t="t" r="r" b="b"/>
              <a:pathLst>
                <a:path w="31708" h="31700" extrusionOk="0">
                  <a:moveTo>
                    <a:pt x="13316" y="28549"/>
                  </a:moveTo>
                  <a:cubicBezTo>
                    <a:pt x="15422" y="30656"/>
                    <a:pt x="18177" y="31700"/>
                    <a:pt x="20932" y="31700"/>
                  </a:cubicBezTo>
                  <a:cubicBezTo>
                    <a:pt x="23687" y="31700"/>
                    <a:pt x="26442" y="30656"/>
                    <a:pt x="28549" y="28549"/>
                  </a:cubicBezTo>
                  <a:cubicBezTo>
                    <a:pt x="32762" y="24336"/>
                    <a:pt x="32762" y="17511"/>
                    <a:pt x="28549" y="13316"/>
                  </a:cubicBezTo>
                  <a:lnTo>
                    <a:pt x="18393" y="3160"/>
                  </a:lnTo>
                  <a:cubicBezTo>
                    <a:pt x="14180" y="-1053"/>
                    <a:pt x="7355" y="-1053"/>
                    <a:pt x="3160" y="3160"/>
                  </a:cubicBezTo>
                  <a:cubicBezTo>
                    <a:pt x="-1053" y="7374"/>
                    <a:pt x="-1053" y="14198"/>
                    <a:pt x="3160" y="18393"/>
                  </a:cubicBezTo>
                  <a:lnTo>
                    <a:pt x="13316" y="2854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9" name="Google Shape;1560;p43"/>
            <p:cNvSpPr/>
            <p:nvPr/>
          </p:nvSpPr>
          <p:spPr>
            <a:xfrm>
              <a:off x="2452721" y="1486404"/>
              <a:ext cx="42649" cy="42635"/>
            </a:xfrm>
            <a:custGeom>
              <a:avLst/>
              <a:gdLst/>
              <a:ahLst/>
              <a:cxnLst/>
              <a:rect l="l" t="t" r="r" b="b"/>
              <a:pathLst>
                <a:path w="31709" h="31699" extrusionOk="0">
                  <a:moveTo>
                    <a:pt x="18393" y="3160"/>
                  </a:moveTo>
                  <a:cubicBezTo>
                    <a:pt x="14180" y="-1053"/>
                    <a:pt x="7355" y="-1053"/>
                    <a:pt x="3160" y="3160"/>
                  </a:cubicBezTo>
                  <a:cubicBezTo>
                    <a:pt x="-1053" y="7373"/>
                    <a:pt x="-1053" y="14198"/>
                    <a:pt x="3160" y="18393"/>
                  </a:cubicBezTo>
                  <a:lnTo>
                    <a:pt x="13316" y="28549"/>
                  </a:lnTo>
                  <a:cubicBezTo>
                    <a:pt x="15422" y="30656"/>
                    <a:pt x="18178" y="31700"/>
                    <a:pt x="20932" y="31700"/>
                  </a:cubicBezTo>
                  <a:cubicBezTo>
                    <a:pt x="23688" y="31700"/>
                    <a:pt x="26442" y="30656"/>
                    <a:pt x="28549" y="28549"/>
                  </a:cubicBezTo>
                  <a:cubicBezTo>
                    <a:pt x="32763" y="24336"/>
                    <a:pt x="32763" y="17511"/>
                    <a:pt x="28549" y="13316"/>
                  </a:cubicBezTo>
                  <a:lnTo>
                    <a:pt x="18393" y="316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0" name="Google Shape;1561;p43"/>
            <p:cNvSpPr/>
            <p:nvPr/>
          </p:nvSpPr>
          <p:spPr>
            <a:xfrm>
              <a:off x="2039992" y="1336675"/>
              <a:ext cx="427042" cy="309146"/>
            </a:xfrm>
            <a:custGeom>
              <a:avLst/>
              <a:gdLst/>
              <a:ahLst/>
              <a:cxnLst/>
              <a:rect l="l" t="t" r="r" b="b"/>
              <a:pathLst>
                <a:path w="317503" h="229848" extrusionOk="0">
                  <a:moveTo>
                    <a:pt x="284948" y="115041"/>
                  </a:moveTo>
                  <a:cubicBezTo>
                    <a:pt x="304287" y="104778"/>
                    <a:pt x="317504" y="84449"/>
                    <a:pt x="317504" y="61059"/>
                  </a:cubicBezTo>
                  <a:cubicBezTo>
                    <a:pt x="317504" y="27387"/>
                    <a:pt x="290116" y="0"/>
                    <a:pt x="256445" y="0"/>
                  </a:cubicBezTo>
                  <a:cubicBezTo>
                    <a:pt x="236494" y="0"/>
                    <a:pt x="218110" y="9705"/>
                    <a:pt x="206801" y="25515"/>
                  </a:cubicBezTo>
                  <a:cubicBezTo>
                    <a:pt x="191532" y="16170"/>
                    <a:pt x="173617" y="10768"/>
                    <a:pt x="154439" y="10768"/>
                  </a:cubicBezTo>
                  <a:cubicBezTo>
                    <a:pt x="102348" y="10768"/>
                    <a:pt x="59385" y="50579"/>
                    <a:pt x="54362" y="101375"/>
                  </a:cubicBezTo>
                  <a:cubicBezTo>
                    <a:pt x="23588" y="106309"/>
                    <a:pt x="0" y="133066"/>
                    <a:pt x="0" y="165207"/>
                  </a:cubicBezTo>
                  <a:cubicBezTo>
                    <a:pt x="0" y="200859"/>
                    <a:pt x="29009" y="229849"/>
                    <a:pt x="64643" y="229849"/>
                  </a:cubicBezTo>
                  <a:lnTo>
                    <a:pt x="244236" y="229849"/>
                  </a:lnTo>
                  <a:cubicBezTo>
                    <a:pt x="279889" y="229849"/>
                    <a:pt x="308878" y="200841"/>
                    <a:pt x="308878" y="165207"/>
                  </a:cubicBezTo>
                  <a:cubicBezTo>
                    <a:pt x="308878" y="144968"/>
                    <a:pt x="299533" y="126890"/>
                    <a:pt x="284931" y="115023"/>
                  </a:cubicBezTo>
                  <a:lnTo>
                    <a:pt x="284931" y="115023"/>
                  </a:lnTo>
                  <a:close/>
                  <a:moveTo>
                    <a:pt x="256445" y="21553"/>
                  </a:moveTo>
                  <a:cubicBezTo>
                    <a:pt x="278232" y="21553"/>
                    <a:pt x="295951" y="39272"/>
                    <a:pt x="295951" y="61059"/>
                  </a:cubicBezTo>
                  <a:cubicBezTo>
                    <a:pt x="295951" y="82847"/>
                    <a:pt x="278232" y="100564"/>
                    <a:pt x="256445" y="100564"/>
                  </a:cubicBezTo>
                  <a:cubicBezTo>
                    <a:pt x="255779" y="100564"/>
                    <a:pt x="255095" y="100546"/>
                    <a:pt x="254428" y="100493"/>
                  </a:cubicBezTo>
                  <a:cubicBezTo>
                    <a:pt x="251817" y="76292"/>
                    <a:pt x="240599" y="54631"/>
                    <a:pt x="223907" y="38659"/>
                  </a:cubicBezTo>
                  <a:cubicBezTo>
                    <a:pt x="231200" y="28071"/>
                    <a:pt x="243300" y="21535"/>
                    <a:pt x="256463" y="21535"/>
                  </a:cubicBezTo>
                  <a:lnTo>
                    <a:pt x="256463" y="21535"/>
                  </a:lnTo>
                  <a:close/>
                  <a:moveTo>
                    <a:pt x="244236" y="208314"/>
                  </a:moveTo>
                  <a:lnTo>
                    <a:pt x="64643" y="208314"/>
                  </a:lnTo>
                  <a:cubicBezTo>
                    <a:pt x="40874" y="208314"/>
                    <a:pt x="21536" y="188975"/>
                    <a:pt x="21536" y="165207"/>
                  </a:cubicBezTo>
                  <a:cubicBezTo>
                    <a:pt x="21536" y="144878"/>
                    <a:pt x="35689" y="127808"/>
                    <a:pt x="54649" y="123288"/>
                  </a:cubicBezTo>
                  <a:cubicBezTo>
                    <a:pt x="55802" y="133030"/>
                    <a:pt x="58377" y="142501"/>
                    <a:pt x="62320" y="151558"/>
                  </a:cubicBezTo>
                  <a:cubicBezTo>
                    <a:pt x="64085" y="155609"/>
                    <a:pt x="68046" y="158022"/>
                    <a:pt x="72205" y="158022"/>
                  </a:cubicBezTo>
                  <a:cubicBezTo>
                    <a:pt x="73646" y="158022"/>
                    <a:pt x="75105" y="157734"/>
                    <a:pt x="76509" y="157122"/>
                  </a:cubicBezTo>
                  <a:cubicBezTo>
                    <a:pt x="81964" y="154745"/>
                    <a:pt x="84450" y="148389"/>
                    <a:pt x="82072" y="142933"/>
                  </a:cubicBezTo>
                  <a:cubicBezTo>
                    <a:pt x="77697" y="132940"/>
                    <a:pt x="75483" y="122298"/>
                    <a:pt x="75464" y="111314"/>
                  </a:cubicBezTo>
                  <a:cubicBezTo>
                    <a:pt x="76005" y="68207"/>
                    <a:pt x="111188" y="32321"/>
                    <a:pt x="154422" y="32321"/>
                  </a:cubicBezTo>
                  <a:cubicBezTo>
                    <a:pt x="194683" y="32321"/>
                    <a:pt x="228013" y="62590"/>
                    <a:pt x="232838" y="101573"/>
                  </a:cubicBezTo>
                  <a:cubicBezTo>
                    <a:pt x="219892" y="103860"/>
                    <a:pt x="207990" y="110018"/>
                    <a:pt x="198501" y="119489"/>
                  </a:cubicBezTo>
                  <a:cubicBezTo>
                    <a:pt x="194288" y="123703"/>
                    <a:pt x="194288" y="130527"/>
                    <a:pt x="198501" y="134722"/>
                  </a:cubicBezTo>
                  <a:cubicBezTo>
                    <a:pt x="200607" y="136829"/>
                    <a:pt x="203363" y="137873"/>
                    <a:pt x="206117" y="137873"/>
                  </a:cubicBezTo>
                  <a:cubicBezTo>
                    <a:pt x="208872" y="137873"/>
                    <a:pt x="211627" y="136829"/>
                    <a:pt x="213734" y="134722"/>
                  </a:cubicBezTo>
                  <a:cubicBezTo>
                    <a:pt x="221873" y="126584"/>
                    <a:pt x="232695" y="122100"/>
                    <a:pt x="244219" y="122100"/>
                  </a:cubicBezTo>
                  <a:cubicBezTo>
                    <a:pt x="267986" y="122100"/>
                    <a:pt x="287326" y="141439"/>
                    <a:pt x="287326" y="165207"/>
                  </a:cubicBezTo>
                  <a:cubicBezTo>
                    <a:pt x="287326" y="188975"/>
                    <a:pt x="267986" y="208314"/>
                    <a:pt x="244219" y="208314"/>
                  </a:cubicBezTo>
                  <a:lnTo>
                    <a:pt x="244219" y="2083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1562;p43"/>
            <p:cNvSpPr/>
            <p:nvPr/>
          </p:nvSpPr>
          <p:spPr>
            <a:xfrm>
              <a:off x="2339469" y="1667398"/>
              <a:ext cx="87578" cy="96582"/>
            </a:xfrm>
            <a:custGeom>
              <a:avLst/>
              <a:gdLst/>
              <a:ahLst/>
              <a:cxnLst/>
              <a:rect l="l" t="t" r="r" b="b"/>
              <a:pathLst>
                <a:path w="65114" h="71808" extrusionOk="0">
                  <a:moveTo>
                    <a:pt x="63636" y="17952"/>
                  </a:moveTo>
                  <a:cubicBezTo>
                    <a:pt x="60664" y="12803"/>
                    <a:pt x="54075" y="11038"/>
                    <a:pt x="48925" y="14009"/>
                  </a:cubicBezTo>
                  <a:lnTo>
                    <a:pt x="43307" y="17250"/>
                  </a:lnTo>
                  <a:lnTo>
                    <a:pt x="43307" y="10768"/>
                  </a:lnTo>
                  <a:cubicBezTo>
                    <a:pt x="43307" y="4808"/>
                    <a:pt x="38481" y="0"/>
                    <a:pt x="32539" y="0"/>
                  </a:cubicBezTo>
                  <a:cubicBezTo>
                    <a:pt x="26597" y="0"/>
                    <a:pt x="21772" y="4826"/>
                    <a:pt x="21772" y="10768"/>
                  </a:cubicBezTo>
                  <a:lnTo>
                    <a:pt x="21772" y="17250"/>
                  </a:lnTo>
                  <a:lnTo>
                    <a:pt x="16154" y="14009"/>
                  </a:lnTo>
                  <a:cubicBezTo>
                    <a:pt x="11004" y="11038"/>
                    <a:pt x="4413" y="12803"/>
                    <a:pt x="1443" y="17952"/>
                  </a:cubicBezTo>
                  <a:cubicBezTo>
                    <a:pt x="-1528" y="23102"/>
                    <a:pt x="236" y="29692"/>
                    <a:pt x="5386" y="32663"/>
                  </a:cubicBezTo>
                  <a:lnTo>
                    <a:pt x="11004" y="35904"/>
                  </a:lnTo>
                  <a:lnTo>
                    <a:pt x="5386" y="39145"/>
                  </a:lnTo>
                  <a:cubicBezTo>
                    <a:pt x="236" y="42116"/>
                    <a:pt x="-1528" y="48707"/>
                    <a:pt x="1443" y="53856"/>
                  </a:cubicBezTo>
                  <a:cubicBezTo>
                    <a:pt x="3441" y="57314"/>
                    <a:pt x="7061" y="59240"/>
                    <a:pt x="10788" y="59240"/>
                  </a:cubicBezTo>
                  <a:cubicBezTo>
                    <a:pt x="12624" y="59240"/>
                    <a:pt x="14461" y="58772"/>
                    <a:pt x="16171" y="57800"/>
                  </a:cubicBezTo>
                  <a:lnTo>
                    <a:pt x="21789" y="54559"/>
                  </a:lnTo>
                  <a:lnTo>
                    <a:pt x="21789" y="61041"/>
                  </a:lnTo>
                  <a:cubicBezTo>
                    <a:pt x="21789" y="67001"/>
                    <a:pt x="26615" y="71809"/>
                    <a:pt x="32557" y="71809"/>
                  </a:cubicBezTo>
                  <a:cubicBezTo>
                    <a:pt x="38500" y="71809"/>
                    <a:pt x="43325" y="66983"/>
                    <a:pt x="43325" y="61041"/>
                  </a:cubicBezTo>
                  <a:lnTo>
                    <a:pt x="43325" y="54559"/>
                  </a:lnTo>
                  <a:lnTo>
                    <a:pt x="48943" y="57800"/>
                  </a:lnTo>
                  <a:cubicBezTo>
                    <a:pt x="50635" y="58772"/>
                    <a:pt x="52490" y="59240"/>
                    <a:pt x="54327" y="59240"/>
                  </a:cubicBezTo>
                  <a:cubicBezTo>
                    <a:pt x="58054" y="59240"/>
                    <a:pt x="61673" y="57314"/>
                    <a:pt x="63672" y="53856"/>
                  </a:cubicBezTo>
                  <a:cubicBezTo>
                    <a:pt x="66643" y="48707"/>
                    <a:pt x="64878" y="42116"/>
                    <a:pt x="59729" y="39145"/>
                  </a:cubicBezTo>
                  <a:lnTo>
                    <a:pt x="54111" y="35904"/>
                  </a:lnTo>
                  <a:lnTo>
                    <a:pt x="59729" y="32663"/>
                  </a:lnTo>
                  <a:cubicBezTo>
                    <a:pt x="64878" y="29692"/>
                    <a:pt x="66643" y="23102"/>
                    <a:pt x="63672" y="17952"/>
                  </a:cubicBezTo>
                  <a:lnTo>
                    <a:pt x="63672" y="179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563;p43"/>
            <p:cNvSpPr/>
            <p:nvPr/>
          </p:nvSpPr>
          <p:spPr>
            <a:xfrm>
              <a:off x="2204102" y="1667398"/>
              <a:ext cx="87578" cy="96582"/>
            </a:xfrm>
            <a:custGeom>
              <a:avLst/>
              <a:gdLst/>
              <a:ahLst/>
              <a:cxnLst/>
              <a:rect l="l" t="t" r="r" b="b"/>
              <a:pathLst>
                <a:path w="65114" h="71808" extrusionOk="0">
                  <a:moveTo>
                    <a:pt x="63636" y="17952"/>
                  </a:moveTo>
                  <a:cubicBezTo>
                    <a:pt x="60665" y="12803"/>
                    <a:pt x="54075" y="11038"/>
                    <a:pt x="48925" y="14009"/>
                  </a:cubicBezTo>
                  <a:lnTo>
                    <a:pt x="43307" y="17250"/>
                  </a:lnTo>
                  <a:lnTo>
                    <a:pt x="43307" y="10768"/>
                  </a:lnTo>
                  <a:cubicBezTo>
                    <a:pt x="43307" y="4808"/>
                    <a:pt x="38481" y="0"/>
                    <a:pt x="32539" y="0"/>
                  </a:cubicBezTo>
                  <a:cubicBezTo>
                    <a:pt x="26598" y="0"/>
                    <a:pt x="21772" y="4826"/>
                    <a:pt x="21772" y="10768"/>
                  </a:cubicBezTo>
                  <a:lnTo>
                    <a:pt x="21772" y="17250"/>
                  </a:lnTo>
                  <a:lnTo>
                    <a:pt x="16154" y="14009"/>
                  </a:lnTo>
                  <a:cubicBezTo>
                    <a:pt x="11004" y="11038"/>
                    <a:pt x="4413" y="12803"/>
                    <a:pt x="1443" y="17952"/>
                  </a:cubicBezTo>
                  <a:cubicBezTo>
                    <a:pt x="-1528" y="23102"/>
                    <a:pt x="236" y="29692"/>
                    <a:pt x="5386" y="32663"/>
                  </a:cubicBezTo>
                  <a:lnTo>
                    <a:pt x="11004" y="35904"/>
                  </a:lnTo>
                  <a:lnTo>
                    <a:pt x="5386" y="39145"/>
                  </a:lnTo>
                  <a:cubicBezTo>
                    <a:pt x="236" y="42116"/>
                    <a:pt x="-1528" y="48707"/>
                    <a:pt x="1443" y="53856"/>
                  </a:cubicBezTo>
                  <a:cubicBezTo>
                    <a:pt x="3441" y="57314"/>
                    <a:pt x="7061" y="59240"/>
                    <a:pt x="10788" y="59240"/>
                  </a:cubicBezTo>
                  <a:cubicBezTo>
                    <a:pt x="12624" y="59240"/>
                    <a:pt x="14461" y="58772"/>
                    <a:pt x="16172" y="57800"/>
                  </a:cubicBezTo>
                  <a:lnTo>
                    <a:pt x="21789" y="54559"/>
                  </a:lnTo>
                  <a:lnTo>
                    <a:pt x="21789" y="61041"/>
                  </a:lnTo>
                  <a:cubicBezTo>
                    <a:pt x="21789" y="67001"/>
                    <a:pt x="26615" y="71809"/>
                    <a:pt x="32557" y="71809"/>
                  </a:cubicBezTo>
                  <a:cubicBezTo>
                    <a:pt x="38500" y="71809"/>
                    <a:pt x="43325" y="66983"/>
                    <a:pt x="43325" y="61041"/>
                  </a:cubicBezTo>
                  <a:lnTo>
                    <a:pt x="43325" y="54559"/>
                  </a:lnTo>
                  <a:lnTo>
                    <a:pt x="48943" y="57800"/>
                  </a:lnTo>
                  <a:cubicBezTo>
                    <a:pt x="50635" y="58772"/>
                    <a:pt x="52490" y="59240"/>
                    <a:pt x="54327" y="59240"/>
                  </a:cubicBezTo>
                  <a:cubicBezTo>
                    <a:pt x="58054" y="59240"/>
                    <a:pt x="61674" y="57314"/>
                    <a:pt x="63672" y="53856"/>
                  </a:cubicBezTo>
                  <a:cubicBezTo>
                    <a:pt x="66643" y="48707"/>
                    <a:pt x="64878" y="42116"/>
                    <a:pt x="59729" y="39145"/>
                  </a:cubicBezTo>
                  <a:lnTo>
                    <a:pt x="54111" y="35904"/>
                  </a:lnTo>
                  <a:lnTo>
                    <a:pt x="59729" y="32663"/>
                  </a:lnTo>
                  <a:cubicBezTo>
                    <a:pt x="64878" y="29692"/>
                    <a:pt x="66643" y="23102"/>
                    <a:pt x="63672" y="17952"/>
                  </a:cubicBezTo>
                  <a:lnTo>
                    <a:pt x="63672" y="179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564;p43"/>
            <p:cNvSpPr/>
            <p:nvPr/>
          </p:nvSpPr>
          <p:spPr>
            <a:xfrm>
              <a:off x="2068710" y="1667398"/>
              <a:ext cx="87580" cy="96582"/>
            </a:xfrm>
            <a:custGeom>
              <a:avLst/>
              <a:gdLst/>
              <a:ahLst/>
              <a:cxnLst/>
              <a:rect l="l" t="t" r="r" b="b"/>
              <a:pathLst>
                <a:path w="65115" h="71808" extrusionOk="0">
                  <a:moveTo>
                    <a:pt x="63637" y="17952"/>
                  </a:moveTo>
                  <a:cubicBezTo>
                    <a:pt x="60665" y="12803"/>
                    <a:pt x="54075" y="11038"/>
                    <a:pt x="48925" y="14009"/>
                  </a:cubicBezTo>
                  <a:lnTo>
                    <a:pt x="43307" y="17250"/>
                  </a:lnTo>
                  <a:lnTo>
                    <a:pt x="43307" y="10768"/>
                  </a:lnTo>
                  <a:cubicBezTo>
                    <a:pt x="43307" y="4808"/>
                    <a:pt x="38481" y="0"/>
                    <a:pt x="32540" y="0"/>
                  </a:cubicBezTo>
                  <a:cubicBezTo>
                    <a:pt x="26597" y="0"/>
                    <a:pt x="21772" y="4826"/>
                    <a:pt x="21772" y="10768"/>
                  </a:cubicBezTo>
                  <a:lnTo>
                    <a:pt x="21772" y="17250"/>
                  </a:lnTo>
                  <a:lnTo>
                    <a:pt x="16154" y="14009"/>
                  </a:lnTo>
                  <a:cubicBezTo>
                    <a:pt x="11004" y="11038"/>
                    <a:pt x="4414" y="12803"/>
                    <a:pt x="1443" y="17952"/>
                  </a:cubicBezTo>
                  <a:cubicBezTo>
                    <a:pt x="-1529" y="23102"/>
                    <a:pt x="237" y="29692"/>
                    <a:pt x="5386" y="32663"/>
                  </a:cubicBezTo>
                  <a:lnTo>
                    <a:pt x="11004" y="35904"/>
                  </a:lnTo>
                  <a:lnTo>
                    <a:pt x="5386" y="39145"/>
                  </a:lnTo>
                  <a:cubicBezTo>
                    <a:pt x="237" y="42116"/>
                    <a:pt x="-1529" y="48707"/>
                    <a:pt x="1443" y="53856"/>
                  </a:cubicBezTo>
                  <a:cubicBezTo>
                    <a:pt x="3441" y="57314"/>
                    <a:pt x="7060" y="59240"/>
                    <a:pt x="10788" y="59240"/>
                  </a:cubicBezTo>
                  <a:cubicBezTo>
                    <a:pt x="12625" y="59240"/>
                    <a:pt x="14461" y="58772"/>
                    <a:pt x="16172" y="57800"/>
                  </a:cubicBezTo>
                  <a:lnTo>
                    <a:pt x="21790" y="54559"/>
                  </a:lnTo>
                  <a:lnTo>
                    <a:pt x="21790" y="61041"/>
                  </a:lnTo>
                  <a:cubicBezTo>
                    <a:pt x="21790" y="67001"/>
                    <a:pt x="26616" y="71809"/>
                    <a:pt x="32557" y="71809"/>
                  </a:cubicBezTo>
                  <a:cubicBezTo>
                    <a:pt x="38500" y="71809"/>
                    <a:pt x="43325" y="66983"/>
                    <a:pt x="43325" y="61041"/>
                  </a:cubicBezTo>
                  <a:lnTo>
                    <a:pt x="43325" y="54559"/>
                  </a:lnTo>
                  <a:lnTo>
                    <a:pt x="48943" y="57800"/>
                  </a:lnTo>
                  <a:cubicBezTo>
                    <a:pt x="50636" y="58772"/>
                    <a:pt x="52490" y="59240"/>
                    <a:pt x="54327" y="59240"/>
                  </a:cubicBezTo>
                  <a:cubicBezTo>
                    <a:pt x="58054" y="59240"/>
                    <a:pt x="61673" y="57314"/>
                    <a:pt x="63673" y="53856"/>
                  </a:cubicBezTo>
                  <a:cubicBezTo>
                    <a:pt x="66643" y="48707"/>
                    <a:pt x="64879" y="42116"/>
                    <a:pt x="59728" y="39145"/>
                  </a:cubicBezTo>
                  <a:lnTo>
                    <a:pt x="54111" y="35904"/>
                  </a:lnTo>
                  <a:lnTo>
                    <a:pt x="59728" y="32663"/>
                  </a:lnTo>
                  <a:cubicBezTo>
                    <a:pt x="64879" y="29692"/>
                    <a:pt x="66643" y="23102"/>
                    <a:pt x="63673" y="17952"/>
                  </a:cubicBezTo>
                  <a:lnTo>
                    <a:pt x="63673" y="179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graphicFrame>
        <p:nvGraphicFramePr>
          <p:cNvPr id="14" name="Chart 13"/>
          <p:cNvGraphicFramePr/>
          <p:nvPr/>
        </p:nvGraphicFramePr>
        <p:xfrm>
          <a:off x="682934" y="2322920"/>
          <a:ext cx="3243942" cy="21673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p:nvPr/>
        </p:nvGraphicFramePr>
        <p:xfrm>
          <a:off x="3897955" y="2322919"/>
          <a:ext cx="4878934" cy="216730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45224" y="948806"/>
          <a:ext cx="3336107" cy="2743202"/>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 name="Chart 2"/>
          <p:cNvGraphicFramePr/>
          <p:nvPr/>
        </p:nvGraphicFramePr>
        <p:xfrm>
          <a:off x="3684152" y="1060385"/>
          <a:ext cx="5368106" cy="2631623"/>
        </p:xfrm>
        <a:graphic>
          <a:graphicData uri="http://schemas.openxmlformats.org/drawingml/2006/chart">
            <c:chart xmlns:c="http://schemas.openxmlformats.org/drawingml/2006/chart" xmlns:r="http://schemas.openxmlformats.org/officeDocument/2006/relationships" r:id="rId2"/>
          </a:graphicData>
        </a:graphic>
      </p:graphicFrame>
      <p:grpSp>
        <p:nvGrpSpPr>
          <p:cNvPr id="1532" name="Google Shape;1532;p43"/>
          <p:cNvGrpSpPr/>
          <p:nvPr/>
        </p:nvGrpSpPr>
        <p:grpSpPr>
          <a:xfrm>
            <a:off x="8497809" y="183277"/>
            <a:ext cx="448677" cy="448950"/>
            <a:chOff x="3387963" y="1269004"/>
            <a:chExt cx="494683" cy="494983"/>
          </a:xfrm>
        </p:grpSpPr>
        <p:sp>
          <p:nvSpPr>
            <p:cNvPr id="1533" name="Google Shape;1533;p43"/>
            <p:cNvSpPr/>
            <p:nvPr/>
          </p:nvSpPr>
          <p:spPr>
            <a:xfrm>
              <a:off x="3668368" y="1677044"/>
              <a:ext cx="86943" cy="86943"/>
            </a:xfrm>
            <a:custGeom>
              <a:avLst/>
              <a:gdLst/>
              <a:ahLst/>
              <a:cxnLst/>
              <a:rect l="l" t="t" r="r" b="b"/>
              <a:pathLst>
                <a:path w="64642" h="64642" extrusionOk="0">
                  <a:moveTo>
                    <a:pt x="32321" y="0"/>
                  </a:moveTo>
                  <a:cubicBezTo>
                    <a:pt x="14495" y="0"/>
                    <a:pt x="0" y="14495"/>
                    <a:pt x="0" y="32321"/>
                  </a:cubicBezTo>
                  <a:cubicBezTo>
                    <a:pt x="0" y="50147"/>
                    <a:pt x="14495" y="64642"/>
                    <a:pt x="32321" y="64642"/>
                  </a:cubicBezTo>
                  <a:cubicBezTo>
                    <a:pt x="50147" y="64642"/>
                    <a:pt x="64642" y="50147"/>
                    <a:pt x="64642" y="32321"/>
                  </a:cubicBezTo>
                  <a:cubicBezTo>
                    <a:pt x="64642" y="14495"/>
                    <a:pt x="50147" y="0"/>
                    <a:pt x="32321" y="0"/>
                  </a:cubicBezTo>
                  <a:lnTo>
                    <a:pt x="32321" y="0"/>
                  </a:lnTo>
                  <a:close/>
                  <a:moveTo>
                    <a:pt x="32321" y="43107"/>
                  </a:moveTo>
                  <a:cubicBezTo>
                    <a:pt x="26379" y="43107"/>
                    <a:pt x="21553" y="38281"/>
                    <a:pt x="21553" y="32339"/>
                  </a:cubicBezTo>
                  <a:cubicBezTo>
                    <a:pt x="21553" y="26397"/>
                    <a:pt x="26379" y="21571"/>
                    <a:pt x="32321" y="21571"/>
                  </a:cubicBezTo>
                  <a:cubicBezTo>
                    <a:pt x="38263" y="21571"/>
                    <a:pt x="43088" y="26397"/>
                    <a:pt x="43088" y="32339"/>
                  </a:cubicBezTo>
                  <a:cubicBezTo>
                    <a:pt x="43088" y="38281"/>
                    <a:pt x="38263" y="43107"/>
                    <a:pt x="32321" y="43107"/>
                  </a:cubicBezTo>
                  <a:lnTo>
                    <a:pt x="32321" y="4310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534" name="Google Shape;1534;p43"/>
            <p:cNvSpPr/>
            <p:nvPr/>
          </p:nvSpPr>
          <p:spPr>
            <a:xfrm>
              <a:off x="3436317" y="1677044"/>
              <a:ext cx="86943" cy="86943"/>
            </a:xfrm>
            <a:custGeom>
              <a:avLst/>
              <a:gdLst/>
              <a:ahLst/>
              <a:cxnLst/>
              <a:rect l="l" t="t" r="r" b="b"/>
              <a:pathLst>
                <a:path w="64642" h="64642" extrusionOk="0">
                  <a:moveTo>
                    <a:pt x="32321" y="0"/>
                  </a:moveTo>
                  <a:cubicBezTo>
                    <a:pt x="14496" y="0"/>
                    <a:pt x="0" y="14495"/>
                    <a:pt x="0" y="32321"/>
                  </a:cubicBezTo>
                  <a:cubicBezTo>
                    <a:pt x="0" y="50147"/>
                    <a:pt x="14496" y="64642"/>
                    <a:pt x="32321" y="64642"/>
                  </a:cubicBezTo>
                  <a:cubicBezTo>
                    <a:pt x="50147" y="64642"/>
                    <a:pt x="64642" y="50147"/>
                    <a:pt x="64642" y="32321"/>
                  </a:cubicBezTo>
                  <a:cubicBezTo>
                    <a:pt x="64642" y="14495"/>
                    <a:pt x="50147" y="0"/>
                    <a:pt x="32321" y="0"/>
                  </a:cubicBezTo>
                  <a:lnTo>
                    <a:pt x="32321" y="0"/>
                  </a:lnTo>
                  <a:close/>
                  <a:moveTo>
                    <a:pt x="32321" y="43107"/>
                  </a:moveTo>
                  <a:cubicBezTo>
                    <a:pt x="26379" y="43107"/>
                    <a:pt x="21554" y="38281"/>
                    <a:pt x="21554" y="32339"/>
                  </a:cubicBezTo>
                  <a:cubicBezTo>
                    <a:pt x="21554" y="26397"/>
                    <a:pt x="26379" y="21571"/>
                    <a:pt x="32321" y="21571"/>
                  </a:cubicBezTo>
                  <a:cubicBezTo>
                    <a:pt x="38263" y="21571"/>
                    <a:pt x="43089" y="26397"/>
                    <a:pt x="43089" y="32339"/>
                  </a:cubicBezTo>
                  <a:cubicBezTo>
                    <a:pt x="43089" y="38281"/>
                    <a:pt x="38263" y="43107"/>
                    <a:pt x="32321" y="43107"/>
                  </a:cubicBezTo>
                  <a:lnTo>
                    <a:pt x="32321" y="4310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535" name="Google Shape;1535;p43"/>
            <p:cNvSpPr/>
            <p:nvPr/>
          </p:nvSpPr>
          <p:spPr>
            <a:xfrm>
              <a:off x="3552342" y="1677044"/>
              <a:ext cx="86943" cy="86943"/>
            </a:xfrm>
            <a:custGeom>
              <a:avLst/>
              <a:gdLst/>
              <a:ahLst/>
              <a:cxnLst/>
              <a:rect l="l" t="t" r="r" b="b"/>
              <a:pathLst>
                <a:path w="64642" h="64642" extrusionOk="0">
                  <a:moveTo>
                    <a:pt x="32321" y="0"/>
                  </a:moveTo>
                  <a:cubicBezTo>
                    <a:pt x="14495" y="0"/>
                    <a:pt x="0" y="14495"/>
                    <a:pt x="0" y="32321"/>
                  </a:cubicBezTo>
                  <a:cubicBezTo>
                    <a:pt x="0" y="50147"/>
                    <a:pt x="14495" y="64642"/>
                    <a:pt x="32321" y="64642"/>
                  </a:cubicBezTo>
                  <a:cubicBezTo>
                    <a:pt x="50147" y="64642"/>
                    <a:pt x="64642" y="50147"/>
                    <a:pt x="64642" y="32321"/>
                  </a:cubicBezTo>
                  <a:cubicBezTo>
                    <a:pt x="64642" y="14495"/>
                    <a:pt x="50147" y="0"/>
                    <a:pt x="32321" y="0"/>
                  </a:cubicBezTo>
                  <a:lnTo>
                    <a:pt x="32321" y="0"/>
                  </a:lnTo>
                  <a:close/>
                  <a:moveTo>
                    <a:pt x="32321" y="43107"/>
                  </a:moveTo>
                  <a:cubicBezTo>
                    <a:pt x="26379" y="43107"/>
                    <a:pt x="21554" y="38281"/>
                    <a:pt x="21554" y="32339"/>
                  </a:cubicBezTo>
                  <a:cubicBezTo>
                    <a:pt x="21554" y="26397"/>
                    <a:pt x="26379" y="21571"/>
                    <a:pt x="32321" y="21571"/>
                  </a:cubicBezTo>
                  <a:cubicBezTo>
                    <a:pt x="38263" y="21571"/>
                    <a:pt x="43089" y="26397"/>
                    <a:pt x="43089" y="32339"/>
                  </a:cubicBezTo>
                  <a:cubicBezTo>
                    <a:pt x="43089" y="38281"/>
                    <a:pt x="38263" y="43107"/>
                    <a:pt x="32321" y="43107"/>
                  </a:cubicBezTo>
                  <a:lnTo>
                    <a:pt x="32321" y="4310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536" name="Google Shape;1536;p43"/>
            <p:cNvSpPr/>
            <p:nvPr/>
          </p:nvSpPr>
          <p:spPr>
            <a:xfrm>
              <a:off x="3387963" y="1269004"/>
              <a:ext cx="494683" cy="376788"/>
            </a:xfrm>
            <a:custGeom>
              <a:avLst/>
              <a:gdLst/>
              <a:ahLst/>
              <a:cxnLst/>
              <a:rect l="l" t="t" r="r" b="b"/>
              <a:pathLst>
                <a:path w="367794" h="280140" extrusionOk="0">
                  <a:moveTo>
                    <a:pt x="367794" y="89797"/>
                  </a:moveTo>
                  <a:cubicBezTo>
                    <a:pt x="367794" y="83657"/>
                    <a:pt x="367164" y="77499"/>
                    <a:pt x="365904" y="71485"/>
                  </a:cubicBezTo>
                  <a:cubicBezTo>
                    <a:pt x="364896" y="66587"/>
                    <a:pt x="360628" y="63022"/>
                    <a:pt x="355623" y="62896"/>
                  </a:cubicBezTo>
                  <a:cubicBezTo>
                    <a:pt x="350616" y="62788"/>
                    <a:pt x="346187" y="66119"/>
                    <a:pt x="344927" y="70963"/>
                  </a:cubicBezTo>
                  <a:cubicBezTo>
                    <a:pt x="340425" y="88393"/>
                    <a:pt x="324706" y="100565"/>
                    <a:pt x="306735" y="100565"/>
                  </a:cubicBezTo>
                  <a:cubicBezTo>
                    <a:pt x="284948" y="100565"/>
                    <a:pt x="267229" y="82847"/>
                    <a:pt x="267229" y="61059"/>
                  </a:cubicBezTo>
                  <a:cubicBezTo>
                    <a:pt x="267229" y="43071"/>
                    <a:pt x="279402" y="27370"/>
                    <a:pt x="296832" y="22868"/>
                  </a:cubicBezTo>
                  <a:cubicBezTo>
                    <a:pt x="301676" y="21607"/>
                    <a:pt x="305025" y="17178"/>
                    <a:pt x="304899" y="12172"/>
                  </a:cubicBezTo>
                  <a:cubicBezTo>
                    <a:pt x="304773" y="7167"/>
                    <a:pt x="301226" y="2899"/>
                    <a:pt x="296310" y="1891"/>
                  </a:cubicBezTo>
                  <a:cubicBezTo>
                    <a:pt x="290296" y="648"/>
                    <a:pt x="284120" y="0"/>
                    <a:pt x="277997" y="0"/>
                  </a:cubicBezTo>
                  <a:cubicBezTo>
                    <a:pt x="255202" y="0"/>
                    <a:pt x="233468" y="8553"/>
                    <a:pt x="216812" y="24075"/>
                  </a:cubicBezTo>
                  <a:cubicBezTo>
                    <a:pt x="204010" y="36012"/>
                    <a:pt x="195079" y="51210"/>
                    <a:pt x="190902" y="67902"/>
                  </a:cubicBezTo>
                  <a:cubicBezTo>
                    <a:pt x="179593" y="63490"/>
                    <a:pt x="167295" y="61059"/>
                    <a:pt x="154439" y="61059"/>
                  </a:cubicBezTo>
                  <a:cubicBezTo>
                    <a:pt x="102347" y="61059"/>
                    <a:pt x="59384" y="100871"/>
                    <a:pt x="54361" y="151667"/>
                  </a:cubicBezTo>
                  <a:cubicBezTo>
                    <a:pt x="23587" y="156600"/>
                    <a:pt x="0" y="183357"/>
                    <a:pt x="0" y="215499"/>
                  </a:cubicBezTo>
                  <a:cubicBezTo>
                    <a:pt x="0" y="251151"/>
                    <a:pt x="29008" y="280141"/>
                    <a:pt x="64642" y="280141"/>
                  </a:cubicBezTo>
                  <a:lnTo>
                    <a:pt x="244236" y="280141"/>
                  </a:lnTo>
                  <a:cubicBezTo>
                    <a:pt x="279888" y="280141"/>
                    <a:pt x="308878" y="251133"/>
                    <a:pt x="308878" y="215499"/>
                  </a:cubicBezTo>
                  <a:cubicBezTo>
                    <a:pt x="308878" y="201364"/>
                    <a:pt x="304322" y="188291"/>
                    <a:pt x="296598" y="177631"/>
                  </a:cubicBezTo>
                  <a:cubicBezTo>
                    <a:pt x="337202" y="169042"/>
                    <a:pt x="367777" y="132922"/>
                    <a:pt x="367777" y="89779"/>
                  </a:cubicBezTo>
                  <a:lnTo>
                    <a:pt x="367777" y="89779"/>
                  </a:lnTo>
                  <a:close/>
                  <a:moveTo>
                    <a:pt x="244236" y="258605"/>
                  </a:moveTo>
                  <a:lnTo>
                    <a:pt x="64642" y="258605"/>
                  </a:lnTo>
                  <a:cubicBezTo>
                    <a:pt x="40874" y="258605"/>
                    <a:pt x="21535" y="239267"/>
                    <a:pt x="21535" y="215499"/>
                  </a:cubicBezTo>
                  <a:cubicBezTo>
                    <a:pt x="21535" y="195169"/>
                    <a:pt x="35688" y="178100"/>
                    <a:pt x="54648" y="173580"/>
                  </a:cubicBezTo>
                  <a:cubicBezTo>
                    <a:pt x="55801" y="183321"/>
                    <a:pt x="58376" y="192793"/>
                    <a:pt x="62319" y="201850"/>
                  </a:cubicBezTo>
                  <a:cubicBezTo>
                    <a:pt x="64084" y="205901"/>
                    <a:pt x="68046" y="208314"/>
                    <a:pt x="72204" y="208314"/>
                  </a:cubicBezTo>
                  <a:cubicBezTo>
                    <a:pt x="73645" y="208314"/>
                    <a:pt x="75104" y="208026"/>
                    <a:pt x="76508" y="207414"/>
                  </a:cubicBezTo>
                  <a:cubicBezTo>
                    <a:pt x="81964" y="205037"/>
                    <a:pt x="84449" y="198681"/>
                    <a:pt x="82072" y="193225"/>
                  </a:cubicBezTo>
                  <a:cubicBezTo>
                    <a:pt x="77714" y="183231"/>
                    <a:pt x="75482" y="172590"/>
                    <a:pt x="75463" y="161606"/>
                  </a:cubicBezTo>
                  <a:cubicBezTo>
                    <a:pt x="76004" y="118499"/>
                    <a:pt x="111188" y="82613"/>
                    <a:pt x="154421" y="82613"/>
                  </a:cubicBezTo>
                  <a:cubicBezTo>
                    <a:pt x="194682" y="82613"/>
                    <a:pt x="228012" y="112881"/>
                    <a:pt x="232838" y="151864"/>
                  </a:cubicBezTo>
                  <a:cubicBezTo>
                    <a:pt x="219891" y="154151"/>
                    <a:pt x="207989" y="160309"/>
                    <a:pt x="198500" y="169781"/>
                  </a:cubicBezTo>
                  <a:cubicBezTo>
                    <a:pt x="194287" y="173994"/>
                    <a:pt x="194287" y="180819"/>
                    <a:pt x="198500" y="185014"/>
                  </a:cubicBezTo>
                  <a:cubicBezTo>
                    <a:pt x="200607" y="187121"/>
                    <a:pt x="203362" y="188165"/>
                    <a:pt x="206117" y="188165"/>
                  </a:cubicBezTo>
                  <a:cubicBezTo>
                    <a:pt x="208872" y="188165"/>
                    <a:pt x="211627" y="187103"/>
                    <a:pt x="213733" y="185014"/>
                  </a:cubicBezTo>
                  <a:cubicBezTo>
                    <a:pt x="221872" y="176875"/>
                    <a:pt x="232694" y="172391"/>
                    <a:pt x="244218" y="172391"/>
                  </a:cubicBezTo>
                  <a:cubicBezTo>
                    <a:pt x="267986" y="172391"/>
                    <a:pt x="287325" y="191730"/>
                    <a:pt x="287325" y="215499"/>
                  </a:cubicBezTo>
                  <a:cubicBezTo>
                    <a:pt x="287325" y="239267"/>
                    <a:pt x="267986" y="258605"/>
                    <a:pt x="244218" y="258605"/>
                  </a:cubicBezTo>
                  <a:lnTo>
                    <a:pt x="244218" y="258605"/>
                  </a:lnTo>
                  <a:close/>
                  <a:moveTo>
                    <a:pt x="277997" y="158040"/>
                  </a:moveTo>
                  <a:cubicBezTo>
                    <a:pt x="276521" y="158040"/>
                    <a:pt x="275026" y="157969"/>
                    <a:pt x="273514" y="157879"/>
                  </a:cubicBezTo>
                  <a:cubicBezTo>
                    <a:pt x="267644" y="154889"/>
                    <a:pt x="261252" y="152765"/>
                    <a:pt x="254517" y="151684"/>
                  </a:cubicBezTo>
                  <a:cubicBezTo>
                    <a:pt x="251510" y="121218"/>
                    <a:pt x="234837" y="94695"/>
                    <a:pt x="210726" y="78345"/>
                  </a:cubicBezTo>
                  <a:cubicBezTo>
                    <a:pt x="215066" y="52848"/>
                    <a:pt x="233667" y="32231"/>
                    <a:pt x="257740" y="24669"/>
                  </a:cubicBezTo>
                  <a:cubicBezTo>
                    <a:pt x="250106" y="34932"/>
                    <a:pt x="245677" y="47591"/>
                    <a:pt x="245677" y="61077"/>
                  </a:cubicBezTo>
                  <a:cubicBezTo>
                    <a:pt x="245677" y="94749"/>
                    <a:pt x="273064" y="122136"/>
                    <a:pt x="306735" y="122136"/>
                  </a:cubicBezTo>
                  <a:cubicBezTo>
                    <a:pt x="320240" y="122136"/>
                    <a:pt x="332916" y="117689"/>
                    <a:pt x="343180" y="110036"/>
                  </a:cubicBezTo>
                  <a:cubicBezTo>
                    <a:pt x="334537" y="137820"/>
                    <a:pt x="308590" y="158040"/>
                    <a:pt x="277997" y="158040"/>
                  </a:cubicBezTo>
                  <a:lnTo>
                    <a:pt x="277997" y="1580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1765" y="100330"/>
            <a:ext cx="1590675" cy="521970"/>
          </a:xfrm>
          <a:prstGeom prst="rect">
            <a:avLst/>
          </a:prstGeom>
          <a:noFill/>
        </p:spPr>
        <p:txBody>
          <a:bodyPr wrap="square" rtlCol="0">
            <a:spAutoFit/>
          </a:bodyPr>
          <a:p>
            <a:r>
              <a:rPr lang="en-US" sz="2800" b="1">
                <a:latin typeface="Times New Roman" panose="02020603050405020304" pitchFamily="18" charset="0"/>
                <a:cs typeface="Times New Roman" panose="02020603050405020304" pitchFamily="18" charset="0"/>
              </a:rPr>
              <a:t>ANAND</a:t>
            </a:r>
            <a:endParaRPr lang="en-US" sz="2800" b="1">
              <a:latin typeface="Times New Roman" panose="02020603050405020304" pitchFamily="18" charset="0"/>
              <a:cs typeface="Times New Roman" panose="02020603050405020304" pitchFamily="18" charset="0"/>
            </a:endParaRPr>
          </a:p>
        </p:txBody>
      </p:sp>
      <p:graphicFrame>
        <p:nvGraphicFramePr>
          <p:cNvPr id="3" name="Picture Placeholder 2"/>
          <p:cNvGraphicFramePr/>
          <p:nvPr>
            <p:ph type="pic" idx="2"/>
          </p:nvPr>
        </p:nvGraphicFramePr>
        <p:xfrm>
          <a:off x="285115" y="671830"/>
          <a:ext cx="3988435" cy="179514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1" name="Chart 10"/>
          <p:cNvGraphicFramePr/>
          <p:nvPr/>
        </p:nvGraphicFramePr>
        <p:xfrm>
          <a:off x="4859020" y="671830"/>
          <a:ext cx="3989070" cy="17951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4858385" y="2571750"/>
          <a:ext cx="3990340" cy="18935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nvGraphicFramePr>
        <p:xfrm>
          <a:off x="285115" y="2571750"/>
          <a:ext cx="3988435" cy="189420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Picture Placeholder 3"/>
          <p:cNvGraphicFramePr/>
          <p:nvPr>
            <p:ph type="pic" idx="2"/>
          </p:nvPr>
        </p:nvGraphicFramePr>
        <p:xfrm>
          <a:off x="297815" y="208915"/>
          <a:ext cx="4200525" cy="2032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Chart 4"/>
          <p:cNvGraphicFramePr/>
          <p:nvPr/>
        </p:nvGraphicFramePr>
        <p:xfrm>
          <a:off x="297815" y="2482215"/>
          <a:ext cx="4200525" cy="19437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4719320" y="208915"/>
          <a:ext cx="4190365" cy="2032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nvGraphicFramePr>
        <p:xfrm>
          <a:off x="4719320" y="2482215"/>
          <a:ext cx="4190365" cy="194373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6"/>
          <p:cNvSpPr txBox="1">
            <a:spLocks noGrp="1"/>
          </p:cNvSpPr>
          <p:nvPr>
            <p:ph type="subTitle" idx="1"/>
          </p:nvPr>
        </p:nvSpPr>
        <p:spPr>
          <a:xfrm>
            <a:off x="720074" y="1243056"/>
            <a:ext cx="7703925" cy="282086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length of  the  growing season  in any  given  region represents  the  number of  days when plant growth takes place. Knowledge  on the  date of  onset of rains  helps  to plan the agricultural  operations  better,  particularly,  land  preparation  and  sowing.  The  ‘length  of  the  rainy  season’  is  the duration  between the  onset and  end  of  agriculturally  significant  rains.  The LGP depends not only on the rainfall distribution but also  on the type of soil, soil depth, water retention, release  characteristics  of the  soil,  air  temperatures  and  daylight  hours.</a:t>
            </a:r>
            <a:endParaRPr lang="en-US" dirty="0"/>
          </a:p>
          <a:p>
            <a:pPr marL="0" lvl="0" indent="0" algn="l" rtl="0">
              <a:spcBef>
                <a:spcPts val="0"/>
              </a:spcBef>
              <a:spcAft>
                <a:spcPts val="0"/>
              </a:spcAft>
              <a:buNone/>
            </a:pPr>
            <a:r>
              <a:rPr lang="en-US" dirty="0"/>
              <a:t>Water balance can be defined as how much water is preserved in a water catchment area by considering how much water flows in and out of the watershed. Thornthwaite and Mather proposed a method that has become one of the most widely used methods to compute the balance nowadays</a:t>
            </a:r>
            <a:endParaRPr lang="en-IN" dirty="0"/>
          </a:p>
        </p:txBody>
      </p:sp>
      <p:sp>
        <p:nvSpPr>
          <p:cNvPr id="342" name="Google Shape;342;p26"/>
          <p:cNvSpPr txBox="1">
            <a:spLocks noGrp="1"/>
          </p:cNvSpPr>
          <p:nvPr>
            <p:ph type="title"/>
          </p:nvPr>
        </p:nvSpPr>
        <p:spPr>
          <a:xfrm>
            <a:off x="720000" y="347472"/>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Introduction</a:t>
            </a:r>
            <a:endParaRPr dirty="0"/>
          </a:p>
        </p:txBody>
      </p:sp>
      <p:grpSp>
        <p:nvGrpSpPr>
          <p:cNvPr id="344" name="Google Shape;344;p26"/>
          <p:cNvGrpSpPr/>
          <p:nvPr/>
        </p:nvGrpSpPr>
        <p:grpSpPr>
          <a:xfrm flipH="1">
            <a:off x="7670744" y="152396"/>
            <a:ext cx="1320859" cy="914384"/>
            <a:chOff x="6636287" y="3308912"/>
            <a:chExt cx="1187930" cy="826823"/>
          </a:xfrm>
        </p:grpSpPr>
        <p:sp>
          <p:nvSpPr>
            <p:cNvPr id="345" name="Google Shape;345;p26"/>
            <p:cNvSpPr/>
            <p:nvPr/>
          </p:nvSpPr>
          <p:spPr>
            <a:xfrm>
              <a:off x="6636287" y="3308912"/>
              <a:ext cx="774457" cy="612931"/>
            </a:xfrm>
            <a:custGeom>
              <a:avLst/>
              <a:gdLst/>
              <a:ahLst/>
              <a:cxnLst/>
              <a:rect l="l" t="t" r="r" b="b"/>
              <a:pathLst>
                <a:path w="774457" h="612931" extrusionOk="0">
                  <a:moveTo>
                    <a:pt x="18" y="573823"/>
                  </a:moveTo>
                  <a:cubicBezTo>
                    <a:pt x="18" y="573823"/>
                    <a:pt x="281634" y="671975"/>
                    <a:pt x="562928" y="557293"/>
                  </a:cubicBezTo>
                  <a:cubicBezTo>
                    <a:pt x="714738" y="489572"/>
                    <a:pt x="806281" y="356470"/>
                    <a:pt x="764219" y="148480"/>
                  </a:cubicBezTo>
                  <a:cubicBezTo>
                    <a:pt x="694697" y="-131372"/>
                    <a:pt x="226698" y="27947"/>
                    <a:pt x="336536" y="267663"/>
                  </a:cubicBezTo>
                  <a:cubicBezTo>
                    <a:pt x="254410" y="301875"/>
                    <a:pt x="275765" y="430079"/>
                    <a:pt x="369253" y="417241"/>
                  </a:cubicBezTo>
                  <a:cubicBezTo>
                    <a:pt x="339921" y="440847"/>
                    <a:pt x="345881" y="493191"/>
                    <a:pt x="382110" y="496702"/>
                  </a:cubicBezTo>
                  <a:cubicBezTo>
                    <a:pt x="241895" y="594854"/>
                    <a:pt x="0" y="573823"/>
                    <a:pt x="0" y="5738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46" name="Google Shape;346;p26"/>
            <p:cNvSpPr/>
            <p:nvPr/>
          </p:nvSpPr>
          <p:spPr>
            <a:xfrm>
              <a:off x="7402846" y="3398980"/>
              <a:ext cx="421371" cy="365761"/>
            </a:xfrm>
            <a:custGeom>
              <a:avLst/>
              <a:gdLst/>
              <a:ahLst/>
              <a:cxnLst/>
              <a:rect l="l" t="t" r="r" b="b"/>
              <a:pathLst>
                <a:path w="421371" h="365761" extrusionOk="0">
                  <a:moveTo>
                    <a:pt x="0" y="365742"/>
                  </a:moveTo>
                  <a:cubicBezTo>
                    <a:pt x="0" y="365742"/>
                    <a:pt x="51408" y="333601"/>
                    <a:pt x="60771" y="254734"/>
                  </a:cubicBezTo>
                  <a:cubicBezTo>
                    <a:pt x="70116" y="193963"/>
                    <a:pt x="94659" y="3511"/>
                    <a:pt x="248900" y="0"/>
                  </a:cubicBezTo>
                  <a:cubicBezTo>
                    <a:pt x="389114" y="-72"/>
                    <a:pt x="375106" y="126205"/>
                    <a:pt x="375106" y="126205"/>
                  </a:cubicBezTo>
                  <a:cubicBezTo>
                    <a:pt x="529346" y="287469"/>
                    <a:pt x="252411" y="424172"/>
                    <a:pt x="205667" y="231380"/>
                  </a:cubicBezTo>
                  <a:cubicBezTo>
                    <a:pt x="105175" y="253581"/>
                    <a:pt x="119201" y="366282"/>
                    <a:pt x="0" y="3657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47" name="Google Shape;347;p26"/>
            <p:cNvSpPr/>
            <p:nvPr/>
          </p:nvSpPr>
          <p:spPr>
            <a:xfrm>
              <a:off x="7602045" y="3556390"/>
              <a:ext cx="14967" cy="74689"/>
            </a:xfrm>
            <a:custGeom>
              <a:avLst/>
              <a:gdLst/>
              <a:ahLst/>
              <a:cxnLst/>
              <a:rect l="l" t="t" r="r" b="b"/>
              <a:pathLst>
                <a:path w="14967" h="74689" extrusionOk="0">
                  <a:moveTo>
                    <a:pt x="2759" y="74672"/>
                  </a:moveTo>
                  <a:cubicBezTo>
                    <a:pt x="-5541" y="31655"/>
                    <a:pt x="7477" y="1261"/>
                    <a:pt x="8036" y="0"/>
                  </a:cubicBezTo>
                  <a:lnTo>
                    <a:pt x="14967" y="3025"/>
                  </a:lnTo>
                  <a:cubicBezTo>
                    <a:pt x="14842" y="3313"/>
                    <a:pt x="2363" y="32663"/>
                    <a:pt x="10196" y="73249"/>
                  </a:cubicBezTo>
                  <a:lnTo>
                    <a:pt x="2777" y="746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48" name="Google Shape;348;p26"/>
            <p:cNvSpPr/>
            <p:nvPr/>
          </p:nvSpPr>
          <p:spPr>
            <a:xfrm>
              <a:off x="7558942" y="3515966"/>
              <a:ext cx="122496" cy="48022"/>
            </a:xfrm>
            <a:custGeom>
              <a:avLst/>
              <a:gdLst/>
              <a:ahLst/>
              <a:cxnLst/>
              <a:rect l="l" t="t" r="r" b="b"/>
              <a:pathLst>
                <a:path w="122496" h="48022" extrusionOk="0">
                  <a:moveTo>
                    <a:pt x="70009" y="48023"/>
                  </a:moveTo>
                  <a:cubicBezTo>
                    <a:pt x="63400" y="48023"/>
                    <a:pt x="56846" y="47212"/>
                    <a:pt x="50453" y="45574"/>
                  </a:cubicBezTo>
                  <a:cubicBezTo>
                    <a:pt x="28126" y="39830"/>
                    <a:pt x="10210" y="24813"/>
                    <a:pt x="0" y="3241"/>
                  </a:cubicBezTo>
                  <a:lnTo>
                    <a:pt x="6843" y="0"/>
                  </a:lnTo>
                  <a:cubicBezTo>
                    <a:pt x="16080" y="19501"/>
                    <a:pt x="32232" y="33077"/>
                    <a:pt x="52345" y="38245"/>
                  </a:cubicBezTo>
                  <a:cubicBezTo>
                    <a:pt x="74078" y="43827"/>
                    <a:pt x="98027" y="38731"/>
                    <a:pt x="118067" y="24254"/>
                  </a:cubicBezTo>
                  <a:lnTo>
                    <a:pt x="122497" y="30376"/>
                  </a:lnTo>
                  <a:cubicBezTo>
                    <a:pt x="106471" y="41937"/>
                    <a:pt x="88105" y="48005"/>
                    <a:pt x="70026" y="48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49" name="Google Shape;349;p26"/>
            <p:cNvSpPr/>
            <p:nvPr/>
          </p:nvSpPr>
          <p:spPr>
            <a:xfrm>
              <a:off x="7740103" y="3524753"/>
              <a:ext cx="41593" cy="57583"/>
            </a:xfrm>
            <a:custGeom>
              <a:avLst/>
              <a:gdLst/>
              <a:ahLst/>
              <a:cxnLst/>
              <a:rect l="l" t="t" r="r" b="b"/>
              <a:pathLst>
                <a:path w="41593" h="57583" extrusionOk="0">
                  <a:moveTo>
                    <a:pt x="3241" y="57584"/>
                  </a:moveTo>
                  <a:lnTo>
                    <a:pt x="0" y="50742"/>
                  </a:lnTo>
                  <a:cubicBezTo>
                    <a:pt x="20329" y="41126"/>
                    <a:pt x="31475" y="24542"/>
                    <a:pt x="34085" y="0"/>
                  </a:cubicBezTo>
                  <a:lnTo>
                    <a:pt x="41594" y="792"/>
                  </a:lnTo>
                  <a:cubicBezTo>
                    <a:pt x="38731" y="27784"/>
                    <a:pt x="25821" y="46888"/>
                    <a:pt x="3223" y="5756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50" name="Google Shape;350;p26"/>
            <p:cNvSpPr/>
            <p:nvPr/>
          </p:nvSpPr>
          <p:spPr>
            <a:xfrm>
              <a:off x="6969510" y="3574793"/>
              <a:ext cx="122064" cy="51245"/>
            </a:xfrm>
            <a:custGeom>
              <a:avLst/>
              <a:gdLst/>
              <a:ahLst/>
              <a:cxnLst/>
              <a:rect l="l" t="t" r="r" b="b"/>
              <a:pathLst>
                <a:path w="122064" h="51245" extrusionOk="0">
                  <a:moveTo>
                    <a:pt x="92011" y="51228"/>
                  </a:moveTo>
                  <a:cubicBezTo>
                    <a:pt x="26559" y="51228"/>
                    <a:pt x="306" y="4141"/>
                    <a:pt x="0" y="3601"/>
                  </a:cubicBezTo>
                  <a:lnTo>
                    <a:pt x="6644" y="0"/>
                  </a:lnTo>
                  <a:cubicBezTo>
                    <a:pt x="7923" y="2341"/>
                    <a:pt x="38695" y="56918"/>
                    <a:pt x="120606" y="40748"/>
                  </a:cubicBezTo>
                  <a:lnTo>
                    <a:pt x="122064" y="48167"/>
                  </a:lnTo>
                  <a:cubicBezTo>
                    <a:pt x="111242" y="50309"/>
                    <a:pt x="101213" y="51246"/>
                    <a:pt x="91993" y="5124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51" name="Google Shape;351;p26"/>
            <p:cNvSpPr/>
            <p:nvPr/>
          </p:nvSpPr>
          <p:spPr>
            <a:xfrm>
              <a:off x="7005342" y="3692553"/>
              <a:ext cx="55386" cy="37380"/>
            </a:xfrm>
            <a:custGeom>
              <a:avLst/>
              <a:gdLst/>
              <a:ahLst/>
              <a:cxnLst/>
              <a:rect l="l" t="t" r="r" b="b"/>
              <a:pathLst>
                <a:path w="55386" h="37380" extrusionOk="0">
                  <a:moveTo>
                    <a:pt x="414" y="37381"/>
                  </a:moveTo>
                  <a:lnTo>
                    <a:pt x="0" y="29836"/>
                  </a:lnTo>
                  <a:cubicBezTo>
                    <a:pt x="306" y="29818"/>
                    <a:pt x="31078" y="27748"/>
                    <a:pt x="49031" y="0"/>
                  </a:cubicBezTo>
                  <a:lnTo>
                    <a:pt x="55387" y="4105"/>
                  </a:lnTo>
                  <a:cubicBezTo>
                    <a:pt x="35292" y="35166"/>
                    <a:pt x="1837" y="37309"/>
                    <a:pt x="414" y="373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52" name="Google Shape;352;p26"/>
            <p:cNvSpPr/>
            <p:nvPr/>
          </p:nvSpPr>
          <p:spPr>
            <a:xfrm>
              <a:off x="7079569" y="3485482"/>
              <a:ext cx="188915" cy="215966"/>
            </a:xfrm>
            <a:custGeom>
              <a:avLst/>
              <a:gdLst/>
              <a:ahLst/>
              <a:cxnLst/>
              <a:rect l="l" t="t" r="r" b="b"/>
              <a:pathLst>
                <a:path w="188915" h="215966" extrusionOk="0">
                  <a:moveTo>
                    <a:pt x="169541" y="215948"/>
                  </a:moveTo>
                  <a:cubicBezTo>
                    <a:pt x="155496" y="215948"/>
                    <a:pt x="143018" y="210619"/>
                    <a:pt x="135725" y="200769"/>
                  </a:cubicBezTo>
                  <a:cubicBezTo>
                    <a:pt x="127568" y="189731"/>
                    <a:pt x="127352" y="175525"/>
                    <a:pt x="134897" y="160777"/>
                  </a:cubicBezTo>
                  <a:cubicBezTo>
                    <a:pt x="70525" y="179396"/>
                    <a:pt x="22592" y="164739"/>
                    <a:pt x="5684" y="120714"/>
                  </a:cubicBezTo>
                  <a:cubicBezTo>
                    <a:pt x="-11439" y="76148"/>
                    <a:pt x="11680" y="18601"/>
                    <a:pt x="54175" y="0"/>
                  </a:cubicBezTo>
                  <a:lnTo>
                    <a:pt x="57200" y="6933"/>
                  </a:lnTo>
                  <a:cubicBezTo>
                    <a:pt x="14507" y="25623"/>
                    <a:pt x="-1482" y="80992"/>
                    <a:pt x="12743" y="118013"/>
                  </a:cubicBezTo>
                  <a:cubicBezTo>
                    <a:pt x="28876" y="160003"/>
                    <a:pt x="77241" y="172175"/>
                    <a:pt x="142135" y="150622"/>
                  </a:cubicBezTo>
                  <a:lnTo>
                    <a:pt x="153119" y="146967"/>
                  </a:lnTo>
                  <a:lnTo>
                    <a:pt x="146403" y="156402"/>
                  </a:lnTo>
                  <a:cubicBezTo>
                    <a:pt x="135779" y="171329"/>
                    <a:pt x="134104" y="185860"/>
                    <a:pt x="141793" y="196286"/>
                  </a:cubicBezTo>
                  <a:cubicBezTo>
                    <a:pt x="150382" y="207900"/>
                    <a:pt x="168370" y="211591"/>
                    <a:pt x="186521" y="205559"/>
                  </a:cubicBezTo>
                  <a:lnTo>
                    <a:pt x="188916" y="212725"/>
                  </a:lnTo>
                  <a:cubicBezTo>
                    <a:pt x="182361" y="214922"/>
                    <a:pt x="175789" y="215967"/>
                    <a:pt x="169523" y="2159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53" name="Google Shape;353;p26"/>
            <p:cNvSpPr/>
            <p:nvPr/>
          </p:nvSpPr>
          <p:spPr>
            <a:xfrm>
              <a:off x="7042380" y="3659512"/>
              <a:ext cx="48833" cy="48004"/>
            </a:xfrm>
            <a:custGeom>
              <a:avLst/>
              <a:gdLst/>
              <a:ahLst/>
              <a:cxnLst/>
              <a:rect l="l" t="t" r="r" b="b"/>
              <a:pathLst>
                <a:path w="48833" h="48004" extrusionOk="0">
                  <a:moveTo>
                    <a:pt x="41486" y="48005"/>
                  </a:moveTo>
                  <a:cubicBezTo>
                    <a:pt x="29782" y="48005"/>
                    <a:pt x="20419" y="44908"/>
                    <a:pt x="13577" y="38767"/>
                  </a:cubicBezTo>
                  <a:cubicBezTo>
                    <a:pt x="4735" y="30827"/>
                    <a:pt x="162" y="17808"/>
                    <a:pt x="0" y="72"/>
                  </a:cubicBezTo>
                  <a:lnTo>
                    <a:pt x="7563" y="0"/>
                  </a:lnTo>
                  <a:cubicBezTo>
                    <a:pt x="7707" y="15521"/>
                    <a:pt x="11416" y="26685"/>
                    <a:pt x="18618" y="33131"/>
                  </a:cubicBezTo>
                  <a:cubicBezTo>
                    <a:pt x="25173" y="39020"/>
                    <a:pt x="35076" y="41378"/>
                    <a:pt x="48094" y="40082"/>
                  </a:cubicBezTo>
                  <a:lnTo>
                    <a:pt x="48833" y="47609"/>
                  </a:lnTo>
                  <a:cubicBezTo>
                    <a:pt x="46294" y="47861"/>
                    <a:pt x="43827" y="47987"/>
                    <a:pt x="41469" y="4798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54" name="Google Shape;354;p26"/>
            <p:cNvSpPr/>
            <p:nvPr/>
          </p:nvSpPr>
          <p:spPr>
            <a:xfrm>
              <a:off x="6649161" y="3785434"/>
              <a:ext cx="1076253" cy="350301"/>
            </a:xfrm>
            <a:custGeom>
              <a:avLst/>
              <a:gdLst/>
              <a:ahLst/>
              <a:cxnLst/>
              <a:rect l="l" t="t" r="r" b="b"/>
              <a:pathLst>
                <a:path w="1076253" h="350301" extrusionOk="0">
                  <a:moveTo>
                    <a:pt x="0" y="172080"/>
                  </a:moveTo>
                  <a:cubicBezTo>
                    <a:pt x="0" y="172080"/>
                    <a:pt x="186184" y="249201"/>
                    <a:pt x="397001" y="217654"/>
                  </a:cubicBezTo>
                  <a:cubicBezTo>
                    <a:pt x="607818" y="186107"/>
                    <a:pt x="664303" y="21350"/>
                    <a:pt x="823801" y="319"/>
                  </a:cubicBezTo>
                  <a:cubicBezTo>
                    <a:pt x="907674" y="-3516"/>
                    <a:pt x="991962" y="27130"/>
                    <a:pt x="1039966" y="98759"/>
                  </a:cubicBezTo>
                  <a:cubicBezTo>
                    <a:pt x="1074754" y="150689"/>
                    <a:pt x="1089537" y="223488"/>
                    <a:pt x="1061718" y="281774"/>
                  </a:cubicBezTo>
                  <a:cubicBezTo>
                    <a:pt x="1030603" y="347010"/>
                    <a:pt x="928976" y="376000"/>
                    <a:pt x="874471" y="322252"/>
                  </a:cubicBezTo>
                  <a:cubicBezTo>
                    <a:pt x="849262" y="297385"/>
                    <a:pt x="835830" y="257970"/>
                    <a:pt x="834318" y="222930"/>
                  </a:cubicBezTo>
                  <a:cubicBezTo>
                    <a:pt x="804337" y="210631"/>
                    <a:pt x="772358" y="206490"/>
                    <a:pt x="737912" y="212414"/>
                  </a:cubicBezTo>
                  <a:cubicBezTo>
                    <a:pt x="737912" y="212414"/>
                    <a:pt x="606449" y="338025"/>
                    <a:pt x="441692" y="338025"/>
                  </a:cubicBezTo>
                  <a:cubicBezTo>
                    <a:pt x="188129" y="327510"/>
                    <a:pt x="0" y="172098"/>
                    <a:pt x="0" y="1720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55" name="Google Shape;355;p26"/>
            <p:cNvSpPr/>
            <p:nvPr/>
          </p:nvSpPr>
          <p:spPr>
            <a:xfrm>
              <a:off x="7479335" y="3930595"/>
              <a:ext cx="38463" cy="78074"/>
            </a:xfrm>
            <a:custGeom>
              <a:avLst/>
              <a:gdLst/>
              <a:ahLst/>
              <a:cxnLst/>
              <a:rect l="l" t="t" r="r" b="b"/>
              <a:pathLst>
                <a:path w="38463" h="78074" extrusionOk="0">
                  <a:moveTo>
                    <a:pt x="380" y="78075"/>
                  </a:moveTo>
                  <a:cubicBezTo>
                    <a:pt x="-4139" y="22850"/>
                    <a:pt x="33098" y="900"/>
                    <a:pt x="34700" y="0"/>
                  </a:cubicBezTo>
                  <a:lnTo>
                    <a:pt x="38464" y="6554"/>
                  </a:lnTo>
                  <a:cubicBezTo>
                    <a:pt x="37041" y="7382"/>
                    <a:pt x="3820" y="27189"/>
                    <a:pt x="7925" y="77463"/>
                  </a:cubicBezTo>
                  <a:lnTo>
                    <a:pt x="399" y="780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56" name="Google Shape;356;p26"/>
            <p:cNvSpPr/>
            <p:nvPr/>
          </p:nvSpPr>
          <p:spPr>
            <a:xfrm>
              <a:off x="7306099" y="3994085"/>
              <a:ext cx="81442" cy="28863"/>
            </a:xfrm>
            <a:custGeom>
              <a:avLst/>
              <a:gdLst/>
              <a:ahLst/>
              <a:cxnLst/>
              <a:rect l="l" t="t" r="r" b="b"/>
              <a:pathLst>
                <a:path w="81442" h="28863" extrusionOk="0">
                  <a:moveTo>
                    <a:pt x="2881" y="28846"/>
                  </a:moveTo>
                  <a:lnTo>
                    <a:pt x="0" y="21860"/>
                  </a:lnTo>
                  <a:cubicBezTo>
                    <a:pt x="27765" y="10443"/>
                    <a:pt x="53335" y="3493"/>
                    <a:pt x="80488" y="0"/>
                  </a:cubicBezTo>
                  <a:lnTo>
                    <a:pt x="81442" y="7508"/>
                  </a:lnTo>
                  <a:cubicBezTo>
                    <a:pt x="54955" y="10912"/>
                    <a:pt x="29999" y="17700"/>
                    <a:pt x="2881" y="288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fade">
                                      <p:cBhvr>
                                        <p:cTn id="7" dur="1000"/>
                                        <p:tgtEl>
                                          <p:spTgt spid="342"/>
                                        </p:tgtEl>
                                      </p:cBhvr>
                                    </p:animEffect>
                                    <p:anim calcmode="lin" valueType="num">
                                      <p:cBhvr>
                                        <p:cTn id="8" dur="1000" fill="hold"/>
                                        <p:tgtEl>
                                          <p:spTgt spid="342"/>
                                        </p:tgtEl>
                                        <p:attrNameLst>
                                          <p:attrName>ppt_x</p:attrName>
                                        </p:attrNameLst>
                                      </p:cBhvr>
                                      <p:tavLst>
                                        <p:tav tm="0">
                                          <p:val>
                                            <p:strVal val="#ppt_x"/>
                                          </p:val>
                                        </p:tav>
                                        <p:tav tm="100000">
                                          <p:val>
                                            <p:strVal val="#ppt_x"/>
                                          </p:val>
                                        </p:tav>
                                      </p:tavLst>
                                    </p:anim>
                                    <p:anim calcmode="lin" valueType="num">
                                      <p:cBhvr>
                                        <p:cTn id="9" dur="1000" fill="hold"/>
                                        <p:tgtEl>
                                          <p:spTgt spid="342"/>
                                        </p:tgtEl>
                                        <p:attrNameLst>
                                          <p:attrName>ppt_y</p:attrName>
                                        </p:attrNameLst>
                                      </p:cBhvr>
                                      <p:tavLst>
                                        <p:tav tm="0">
                                          <p:val>
                                            <p:strVal val="#ppt_y+.1"/>
                                          </p:val>
                                        </p:tav>
                                        <p:tav tm="100000">
                                          <p:val>
                                            <p:strVal val="#ppt_y"/>
                                          </p:val>
                                        </p:tav>
                                      </p:tavLst>
                                    </p:anim>
                                  </p:childTnLst>
                                </p:cTn>
                              </p:par>
                              <p:par>
                                <p:cTn id="10" presetID="14" presetClass="entr" presetSubtype="10" fill="hold" grpId="0" nodeType="withEffect">
                                  <p:stCondLst>
                                    <p:cond delay="0"/>
                                  </p:stCondLst>
                                  <p:childTnLst>
                                    <p:set>
                                      <p:cBhvr>
                                        <p:cTn id="11" dur="1" fill="hold">
                                          <p:stCondLst>
                                            <p:cond delay="0"/>
                                          </p:stCondLst>
                                        </p:cTn>
                                        <p:tgtEl>
                                          <p:spTgt spid="341">
                                            <p:txEl>
                                              <p:pRg st="0" end="0"/>
                                            </p:txEl>
                                          </p:spTgt>
                                        </p:tgtEl>
                                        <p:attrNameLst>
                                          <p:attrName>style.visibility</p:attrName>
                                        </p:attrNameLst>
                                      </p:cBhvr>
                                      <p:to>
                                        <p:strVal val="visible"/>
                                      </p:to>
                                    </p:set>
                                    <p:animEffect transition="in" filter="randombar(horizontal)">
                                      <p:cBhvr>
                                        <p:cTn id="12" dur="500"/>
                                        <p:tgtEl>
                                          <p:spTgt spid="341">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41">
                                            <p:txEl>
                                              <p:pRg st="1" end="1"/>
                                            </p:txEl>
                                          </p:spTgt>
                                        </p:tgtEl>
                                        <p:attrNameLst>
                                          <p:attrName>style.visibility</p:attrName>
                                        </p:attrNameLst>
                                      </p:cBhvr>
                                      <p:to>
                                        <p:strVal val="visible"/>
                                      </p:to>
                                    </p:set>
                                    <p:animEffect transition="in" filter="randombar(horizontal)">
                                      <p:cBhvr>
                                        <p:cTn id="15" dur="500"/>
                                        <p:tgtEl>
                                          <p:spTgt spid="3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 grpId="0" build="p"/>
      <p:bldP spid="3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Picture Placeholder 4"/>
          <p:cNvGraphicFramePr/>
          <p:nvPr>
            <p:ph type="pic" idx="2"/>
          </p:nvPr>
        </p:nvGraphicFramePr>
        <p:xfrm>
          <a:off x="4635500" y="137160"/>
          <a:ext cx="4334510" cy="20478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0" name="Chart 9"/>
          <p:cNvGraphicFramePr/>
          <p:nvPr/>
        </p:nvGraphicFramePr>
        <p:xfrm>
          <a:off x="4635500" y="2324735"/>
          <a:ext cx="4334510" cy="20421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p:nvPr/>
        </p:nvGraphicFramePr>
        <p:xfrm>
          <a:off x="167640" y="137160"/>
          <a:ext cx="4182745" cy="2047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nvGraphicFramePr>
        <p:xfrm>
          <a:off x="167640" y="2324735"/>
          <a:ext cx="4183380" cy="204152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 name="Picture Placeholder 7"/>
          <p:cNvGraphicFramePr/>
          <p:nvPr>
            <p:ph type="pic" idx="2"/>
          </p:nvPr>
        </p:nvGraphicFramePr>
        <p:xfrm>
          <a:off x="194945" y="83185"/>
          <a:ext cx="4110355" cy="215582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9" name="Chart 8"/>
          <p:cNvGraphicFramePr/>
          <p:nvPr/>
        </p:nvGraphicFramePr>
        <p:xfrm>
          <a:off x="194945" y="2400300"/>
          <a:ext cx="4110355" cy="20002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p:nvGraphicFramePr>
        <p:xfrm>
          <a:off x="4798695" y="83185"/>
          <a:ext cx="4128135" cy="21558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nvGraphicFramePr>
        <p:xfrm>
          <a:off x="4798695" y="2400935"/>
          <a:ext cx="4128135" cy="199961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 name="Picture Placeholder 9"/>
          <p:cNvGraphicFramePr/>
          <p:nvPr>
            <p:ph type="pic" idx="2"/>
          </p:nvPr>
        </p:nvGraphicFramePr>
        <p:xfrm>
          <a:off x="337820" y="1270635"/>
          <a:ext cx="3744595" cy="260223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7" name="Chart 6"/>
          <p:cNvGraphicFramePr/>
          <p:nvPr/>
        </p:nvGraphicFramePr>
        <p:xfrm>
          <a:off x="4693920" y="1270635"/>
          <a:ext cx="3770630" cy="260223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 name="Picture Placeholder 11"/>
          <p:cNvGraphicFramePr/>
          <p:nvPr>
            <p:ph type="pic" idx="2"/>
          </p:nvPr>
        </p:nvGraphicFramePr>
        <p:xfrm>
          <a:off x="203835" y="1085215"/>
          <a:ext cx="4272280" cy="246888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7" name="Chart 6"/>
          <p:cNvGraphicFramePr/>
          <p:nvPr/>
        </p:nvGraphicFramePr>
        <p:xfrm>
          <a:off x="4663440" y="1085215"/>
          <a:ext cx="4306570" cy="246888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Box 7"/>
          <p:cNvSpPr txBox="1"/>
          <p:nvPr/>
        </p:nvSpPr>
        <p:spPr>
          <a:xfrm>
            <a:off x="1010920" y="294005"/>
            <a:ext cx="7121525" cy="460375"/>
          </a:xfrm>
          <a:prstGeom prst="rect">
            <a:avLst/>
          </a:prstGeom>
          <a:noFill/>
        </p:spPr>
        <p:txBody>
          <a:bodyPr wrap="square" rtlCol="0">
            <a:spAutoFit/>
          </a:bodyPr>
          <a:p>
            <a:r>
              <a:rPr lang="en-US" sz="2400" b="1">
                <a:latin typeface="Times New Roman" panose="02020603050405020304" pitchFamily="18" charset="0"/>
                <a:cs typeface="Times New Roman" panose="02020603050405020304" pitchFamily="18" charset="0"/>
              </a:rPr>
              <a:t>LENGTH OF GROWING PERIOD VARIABILITY</a:t>
            </a:r>
            <a:endParaRPr lang="en-US" sz="2400" b="1">
              <a:latin typeface="Times New Roman" panose="02020603050405020304" pitchFamily="18" charset="0"/>
              <a:cs typeface="Times New Roman" panose="02020603050405020304" pitchFamily="18" charset="0"/>
            </a:endParaRPr>
          </a:p>
        </p:txBody>
      </p:sp>
      <p:graphicFrame>
        <p:nvGraphicFramePr>
          <p:cNvPr id="9" name="Table 8"/>
          <p:cNvGraphicFramePr/>
          <p:nvPr>
            <p:custDataLst>
              <p:tags r:id="rId3"/>
            </p:custDataLst>
          </p:nvPr>
        </p:nvGraphicFramePr>
        <p:xfrm>
          <a:off x="4768215" y="3731260"/>
          <a:ext cx="4201160" cy="694690"/>
        </p:xfrm>
        <a:graphic>
          <a:graphicData uri="http://schemas.openxmlformats.org/drawingml/2006/table">
            <a:tbl>
              <a:tblPr/>
              <a:tblGrid>
                <a:gridCol w="530860"/>
                <a:gridCol w="387350"/>
                <a:gridCol w="405765"/>
                <a:gridCol w="437515"/>
                <a:gridCol w="385445"/>
                <a:gridCol w="437515"/>
                <a:gridCol w="466725"/>
                <a:gridCol w="481330"/>
                <a:gridCol w="365760"/>
                <a:gridCol w="302895"/>
              </a:tblGrid>
              <a:tr h="347345">
                <a:tc>
                  <a:txBody>
                    <a:bodyPr/>
                    <a:p>
                      <a:pPr algn="ctr" fontAlgn="ctr"/>
                      <a:r>
                        <a:rPr lang="en-US" altLang="zh-CN" sz="1000" b="1" i="0">
                          <a:solidFill>
                            <a:srgbClr val="000000"/>
                          </a:solidFill>
                          <a:latin typeface="Calibri" panose="020F0502020204030204"/>
                          <a:ea typeface="Calibri" panose="020F0502020204030204"/>
                        </a:rPr>
                        <a:t>Year</a:t>
                      </a:r>
                      <a:endParaRPr lang="en-US" altLang="zh-CN" sz="10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000" b="1" i="0">
                          <a:solidFill>
                            <a:srgbClr val="000000"/>
                          </a:solidFill>
                          <a:latin typeface="Calibri" panose="020F0502020204030204"/>
                          <a:ea typeface="Calibri" panose="020F0502020204030204"/>
                        </a:rPr>
                        <a:t>2020</a:t>
                      </a:r>
                      <a:endParaRPr lang="en-US" altLang="zh-CN" sz="10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000" b="1" i="0">
                          <a:solidFill>
                            <a:srgbClr val="000000"/>
                          </a:solidFill>
                          <a:latin typeface="Calibri" panose="020F0502020204030204"/>
                          <a:ea typeface="Calibri" panose="020F0502020204030204"/>
                        </a:rPr>
                        <a:t>2030</a:t>
                      </a:r>
                      <a:endParaRPr lang="en-US" altLang="zh-CN" sz="10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000" b="1" i="0">
                          <a:solidFill>
                            <a:srgbClr val="000000"/>
                          </a:solidFill>
                          <a:latin typeface="Calibri" panose="020F0502020204030204"/>
                          <a:ea typeface="Calibri" panose="020F0502020204030204"/>
                        </a:rPr>
                        <a:t>2040</a:t>
                      </a:r>
                      <a:endParaRPr lang="en-US" altLang="zh-CN" sz="10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000" b="1" i="0">
                          <a:solidFill>
                            <a:srgbClr val="000000"/>
                          </a:solidFill>
                          <a:latin typeface="Calibri" panose="020F0502020204030204"/>
                          <a:ea typeface="Calibri" panose="020F0502020204030204"/>
                        </a:rPr>
                        <a:t>2050</a:t>
                      </a:r>
                      <a:endParaRPr lang="en-US" altLang="zh-CN" sz="10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000" b="1" i="0">
                          <a:solidFill>
                            <a:srgbClr val="000000"/>
                          </a:solidFill>
                          <a:latin typeface="Calibri" panose="020F0502020204030204"/>
                          <a:ea typeface="Calibri" panose="020F0502020204030204"/>
                        </a:rPr>
                        <a:t>2060</a:t>
                      </a:r>
                      <a:endParaRPr lang="en-US" altLang="zh-CN" sz="10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000" b="1" i="0">
                          <a:solidFill>
                            <a:srgbClr val="000000"/>
                          </a:solidFill>
                          <a:latin typeface="Calibri" panose="020F0502020204030204"/>
                          <a:ea typeface="Calibri" panose="020F0502020204030204"/>
                        </a:rPr>
                        <a:t>2070</a:t>
                      </a:r>
                      <a:endParaRPr lang="en-US" altLang="zh-CN" sz="10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000" b="1" i="0">
                          <a:solidFill>
                            <a:srgbClr val="000000"/>
                          </a:solidFill>
                          <a:latin typeface="Calibri" panose="020F0502020204030204"/>
                          <a:ea typeface="Calibri" panose="020F0502020204030204"/>
                        </a:rPr>
                        <a:t>2080</a:t>
                      </a:r>
                      <a:endParaRPr lang="en-US" altLang="zh-CN" sz="10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000" b="1" i="0">
                          <a:solidFill>
                            <a:srgbClr val="000000"/>
                          </a:solidFill>
                          <a:latin typeface="Calibri" panose="020F0502020204030204"/>
                          <a:ea typeface="Calibri" panose="020F0502020204030204"/>
                        </a:rPr>
                        <a:t>2090</a:t>
                      </a:r>
                      <a:endParaRPr lang="en-US" altLang="zh-CN" sz="10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000" b="1" i="0">
                          <a:solidFill>
                            <a:srgbClr val="000000"/>
                          </a:solidFill>
                          <a:latin typeface="Calibri" panose="020F0502020204030204"/>
                          <a:ea typeface="Calibri" panose="020F0502020204030204"/>
                        </a:rPr>
                        <a:t>2100</a:t>
                      </a:r>
                      <a:endParaRPr lang="en-US" altLang="zh-CN" sz="10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7345">
                <a:tc>
                  <a:txBody>
                    <a:bodyPr/>
                    <a:p>
                      <a:pPr algn="ctr" fontAlgn="ctr"/>
                      <a:r>
                        <a:rPr lang="en-US" altLang="zh-CN" sz="1000" b="1" i="0">
                          <a:solidFill>
                            <a:srgbClr val="000000"/>
                          </a:solidFill>
                          <a:latin typeface="Calibri" panose="020F0502020204030204"/>
                          <a:ea typeface="Calibri" panose="020F0502020204030204"/>
                        </a:rPr>
                        <a:t>LGP (Weeks)</a:t>
                      </a:r>
                      <a:endParaRPr lang="en-US" altLang="zh-CN" sz="10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000" b="0" i="0">
                          <a:solidFill>
                            <a:srgbClr val="000000"/>
                          </a:solidFill>
                          <a:latin typeface="Calibri" panose="020F0502020204030204"/>
                          <a:ea typeface="Calibri" panose="020F0502020204030204"/>
                        </a:rPr>
                        <a:t>11</a:t>
                      </a:r>
                      <a:endParaRPr lang="en-US" altLang="zh-CN" sz="1000" b="0"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000" b="0" i="0">
                          <a:solidFill>
                            <a:srgbClr val="000000"/>
                          </a:solidFill>
                          <a:latin typeface="Calibri" panose="020F0502020204030204"/>
                          <a:ea typeface="Calibri" panose="020F0502020204030204"/>
                        </a:rPr>
                        <a:t>12</a:t>
                      </a:r>
                      <a:endParaRPr lang="en-US" altLang="zh-CN" sz="1000" b="0"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000" b="0" i="0">
                          <a:solidFill>
                            <a:srgbClr val="000000"/>
                          </a:solidFill>
                          <a:latin typeface="Calibri" panose="020F0502020204030204"/>
                          <a:ea typeface="Calibri" panose="020F0502020204030204"/>
                        </a:rPr>
                        <a:t>6</a:t>
                      </a:r>
                      <a:endParaRPr lang="en-US" altLang="zh-CN" sz="1000" b="0"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000" b="0" i="0">
                          <a:solidFill>
                            <a:srgbClr val="000000"/>
                          </a:solidFill>
                          <a:latin typeface="Calibri" panose="020F0502020204030204"/>
                          <a:ea typeface="Calibri" panose="020F0502020204030204"/>
                        </a:rPr>
                        <a:t>14</a:t>
                      </a:r>
                      <a:endParaRPr lang="en-US" altLang="zh-CN" sz="1000" b="0"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000" b="0" i="0">
                          <a:solidFill>
                            <a:srgbClr val="000000"/>
                          </a:solidFill>
                          <a:latin typeface="Calibri" panose="020F0502020204030204"/>
                          <a:ea typeface="Calibri" panose="020F0502020204030204"/>
                        </a:rPr>
                        <a:t>12</a:t>
                      </a:r>
                      <a:endParaRPr lang="en-US" altLang="zh-CN" sz="1000" b="0"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000" b="0" i="0">
                          <a:solidFill>
                            <a:srgbClr val="000000"/>
                          </a:solidFill>
                          <a:latin typeface="Calibri" panose="020F0502020204030204"/>
                          <a:ea typeface="Calibri" panose="020F0502020204030204"/>
                        </a:rPr>
                        <a:t>5</a:t>
                      </a:r>
                      <a:endParaRPr lang="en-US" altLang="zh-CN" sz="1000" b="0"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000" b="0" i="0">
                          <a:solidFill>
                            <a:srgbClr val="000000"/>
                          </a:solidFill>
                          <a:latin typeface="Calibri" panose="020F0502020204030204"/>
                          <a:ea typeface="Calibri" panose="020F0502020204030204"/>
                        </a:rPr>
                        <a:t>9</a:t>
                      </a:r>
                      <a:endParaRPr lang="en-US" altLang="zh-CN" sz="1000" b="0"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000" b="0" i="0">
                          <a:solidFill>
                            <a:srgbClr val="000000"/>
                          </a:solidFill>
                          <a:latin typeface="Calibri" panose="020F0502020204030204"/>
                          <a:ea typeface="Calibri" panose="020F0502020204030204"/>
                        </a:rPr>
                        <a:t>12</a:t>
                      </a:r>
                      <a:endParaRPr lang="en-US" altLang="zh-CN" sz="1000" b="0"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000" b="0" i="0">
                          <a:solidFill>
                            <a:srgbClr val="000000"/>
                          </a:solidFill>
                          <a:latin typeface="Calibri" panose="020F0502020204030204"/>
                          <a:ea typeface="Calibri" panose="020F0502020204030204"/>
                        </a:rPr>
                        <a:t>11</a:t>
                      </a:r>
                      <a:endParaRPr lang="en-US" altLang="zh-CN" sz="1000" b="0"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graphicFrame>
        <p:nvGraphicFramePr>
          <p:cNvPr id="10" name="Table 9"/>
          <p:cNvGraphicFramePr/>
          <p:nvPr>
            <p:custDataLst>
              <p:tags r:id="rId4"/>
            </p:custDataLst>
          </p:nvPr>
        </p:nvGraphicFramePr>
        <p:xfrm>
          <a:off x="119380" y="3732530"/>
          <a:ext cx="4356100" cy="694055"/>
        </p:xfrm>
        <a:graphic>
          <a:graphicData uri="http://schemas.openxmlformats.org/drawingml/2006/table">
            <a:tbl>
              <a:tblPr/>
              <a:tblGrid>
                <a:gridCol w="507365"/>
                <a:gridCol w="363855"/>
                <a:gridCol w="435610"/>
                <a:gridCol w="435610"/>
                <a:gridCol w="435610"/>
                <a:gridCol w="435610"/>
                <a:gridCol w="435610"/>
                <a:gridCol w="435610"/>
                <a:gridCol w="435610"/>
                <a:gridCol w="435610"/>
              </a:tblGrid>
              <a:tr h="231140">
                <a:tc>
                  <a:txBody>
                    <a:bodyPr/>
                    <a:p>
                      <a:pPr algn="ctr" fontAlgn="ctr"/>
                      <a:r>
                        <a:rPr lang="en-US" altLang="zh-CN" sz="1100" b="1" i="0">
                          <a:solidFill>
                            <a:srgbClr val="000000"/>
                          </a:solidFill>
                          <a:latin typeface="Calibri" panose="020F0502020204030204"/>
                          <a:ea typeface="Calibri" panose="020F0502020204030204"/>
                        </a:rPr>
                        <a:t>Year</a:t>
                      </a:r>
                      <a:endParaRPr lang="en-US" altLang="zh-CN" sz="11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100" b="1" i="0">
                          <a:solidFill>
                            <a:srgbClr val="000000"/>
                          </a:solidFill>
                          <a:latin typeface="Calibri" panose="020F0502020204030204"/>
                          <a:ea typeface="Calibri" panose="020F0502020204030204"/>
                        </a:rPr>
                        <a:t>2020</a:t>
                      </a:r>
                      <a:endParaRPr lang="en-US" altLang="zh-CN" sz="11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100" b="1" i="0">
                          <a:solidFill>
                            <a:srgbClr val="000000"/>
                          </a:solidFill>
                          <a:latin typeface="Calibri" panose="020F0502020204030204"/>
                          <a:ea typeface="Calibri" panose="020F0502020204030204"/>
                        </a:rPr>
                        <a:t>2030</a:t>
                      </a:r>
                      <a:endParaRPr lang="en-US" altLang="zh-CN" sz="11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100" b="1" i="0">
                          <a:solidFill>
                            <a:srgbClr val="000000"/>
                          </a:solidFill>
                          <a:latin typeface="Calibri" panose="020F0502020204030204"/>
                          <a:ea typeface="Calibri" panose="020F0502020204030204"/>
                        </a:rPr>
                        <a:t>2040</a:t>
                      </a:r>
                      <a:endParaRPr lang="en-US" altLang="zh-CN" sz="11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100" b="1" i="0">
                          <a:solidFill>
                            <a:srgbClr val="000000"/>
                          </a:solidFill>
                          <a:latin typeface="Calibri" panose="020F0502020204030204"/>
                          <a:ea typeface="Calibri" panose="020F0502020204030204"/>
                        </a:rPr>
                        <a:t>2050</a:t>
                      </a:r>
                      <a:endParaRPr lang="en-US" altLang="zh-CN" sz="11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100" b="1" i="0">
                          <a:solidFill>
                            <a:srgbClr val="000000"/>
                          </a:solidFill>
                          <a:latin typeface="Calibri" panose="020F0502020204030204"/>
                          <a:ea typeface="Calibri" panose="020F0502020204030204"/>
                        </a:rPr>
                        <a:t>2060</a:t>
                      </a:r>
                      <a:endParaRPr lang="en-US" altLang="zh-CN" sz="11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100" b="1" i="0">
                          <a:solidFill>
                            <a:srgbClr val="000000"/>
                          </a:solidFill>
                          <a:latin typeface="Calibri" panose="020F0502020204030204"/>
                          <a:ea typeface="Calibri" panose="020F0502020204030204"/>
                        </a:rPr>
                        <a:t>2070</a:t>
                      </a:r>
                      <a:endParaRPr lang="en-US" altLang="zh-CN" sz="11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100" b="1" i="0">
                          <a:solidFill>
                            <a:srgbClr val="000000"/>
                          </a:solidFill>
                          <a:latin typeface="Calibri" panose="020F0502020204030204"/>
                          <a:ea typeface="Calibri" panose="020F0502020204030204"/>
                        </a:rPr>
                        <a:t>2080</a:t>
                      </a:r>
                      <a:endParaRPr lang="en-US" altLang="zh-CN" sz="11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100" b="1" i="0">
                          <a:solidFill>
                            <a:srgbClr val="000000"/>
                          </a:solidFill>
                          <a:latin typeface="Calibri" panose="020F0502020204030204"/>
                          <a:ea typeface="Calibri" panose="020F0502020204030204"/>
                        </a:rPr>
                        <a:t>2090</a:t>
                      </a:r>
                      <a:endParaRPr lang="en-US" altLang="zh-CN" sz="11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100" b="1" i="0">
                          <a:solidFill>
                            <a:srgbClr val="000000"/>
                          </a:solidFill>
                          <a:latin typeface="Calibri" panose="020F0502020204030204"/>
                          <a:ea typeface="Calibri" panose="020F0502020204030204"/>
                        </a:rPr>
                        <a:t>2100</a:t>
                      </a:r>
                      <a:endParaRPr lang="en-US" altLang="zh-CN" sz="11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462915">
                <a:tc>
                  <a:txBody>
                    <a:bodyPr/>
                    <a:p>
                      <a:pPr algn="ctr" fontAlgn="ctr"/>
                      <a:r>
                        <a:rPr lang="en-US" altLang="zh-CN" sz="1100" b="1" i="0">
                          <a:solidFill>
                            <a:srgbClr val="000000"/>
                          </a:solidFill>
                          <a:latin typeface="Calibri" panose="020F0502020204030204"/>
                          <a:ea typeface="Calibri" panose="020F0502020204030204"/>
                        </a:rPr>
                        <a:t>LGP (Weeks)</a:t>
                      </a:r>
                      <a:endParaRPr lang="en-US" altLang="zh-CN" sz="1100" b="1"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100" b="0" i="0">
                          <a:solidFill>
                            <a:srgbClr val="000000"/>
                          </a:solidFill>
                          <a:latin typeface="Calibri" panose="020F0502020204030204"/>
                          <a:ea typeface="Calibri" panose="020F0502020204030204"/>
                        </a:rPr>
                        <a:t>15</a:t>
                      </a:r>
                      <a:endParaRPr lang="en-US" altLang="zh-CN" sz="1100" b="0"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100" b="0" i="0">
                          <a:solidFill>
                            <a:srgbClr val="000000"/>
                          </a:solidFill>
                          <a:latin typeface="Calibri" panose="020F0502020204030204"/>
                          <a:ea typeface="Calibri" panose="020F0502020204030204"/>
                        </a:rPr>
                        <a:t>12</a:t>
                      </a:r>
                      <a:endParaRPr lang="en-US" altLang="zh-CN" sz="1100" b="0"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100" b="0" i="0">
                          <a:solidFill>
                            <a:srgbClr val="000000"/>
                          </a:solidFill>
                          <a:latin typeface="Calibri" panose="020F0502020204030204"/>
                          <a:ea typeface="Calibri" panose="020F0502020204030204"/>
                        </a:rPr>
                        <a:t>9</a:t>
                      </a:r>
                      <a:endParaRPr lang="en-US" altLang="zh-CN" sz="1100" b="0"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100" b="0" i="0">
                          <a:solidFill>
                            <a:srgbClr val="000000"/>
                          </a:solidFill>
                          <a:latin typeface="Calibri" panose="020F0502020204030204"/>
                          <a:ea typeface="Calibri" panose="020F0502020204030204"/>
                        </a:rPr>
                        <a:t>12</a:t>
                      </a:r>
                      <a:endParaRPr lang="en-US" altLang="zh-CN" sz="1100" b="0"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100" b="0" i="0">
                          <a:solidFill>
                            <a:srgbClr val="000000"/>
                          </a:solidFill>
                          <a:latin typeface="Calibri" panose="020F0502020204030204"/>
                          <a:ea typeface="Calibri" panose="020F0502020204030204"/>
                        </a:rPr>
                        <a:t>16</a:t>
                      </a:r>
                      <a:endParaRPr lang="en-US" altLang="zh-CN" sz="1100" b="0"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100" b="0" i="0">
                          <a:solidFill>
                            <a:srgbClr val="000000"/>
                          </a:solidFill>
                          <a:latin typeface="Calibri" panose="020F0502020204030204"/>
                          <a:ea typeface="Calibri" panose="020F0502020204030204"/>
                        </a:rPr>
                        <a:t>8</a:t>
                      </a:r>
                      <a:endParaRPr lang="en-US" altLang="zh-CN" sz="1100" b="0"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100" b="0" i="0">
                          <a:solidFill>
                            <a:srgbClr val="000000"/>
                          </a:solidFill>
                          <a:latin typeface="Calibri" panose="020F0502020204030204"/>
                          <a:ea typeface="Calibri" panose="020F0502020204030204"/>
                        </a:rPr>
                        <a:t>11</a:t>
                      </a:r>
                      <a:endParaRPr lang="en-US" altLang="zh-CN" sz="1100" b="0"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100" b="0" i="0">
                          <a:solidFill>
                            <a:srgbClr val="000000"/>
                          </a:solidFill>
                          <a:latin typeface="Calibri" panose="020F0502020204030204"/>
                          <a:ea typeface="Calibri" panose="020F0502020204030204"/>
                        </a:rPr>
                        <a:t>18</a:t>
                      </a:r>
                      <a:endParaRPr lang="en-US" altLang="zh-CN" sz="1100" b="0"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r" fontAlgn="ctr"/>
                      <a:r>
                        <a:rPr lang="en-US" altLang="zh-CN" sz="1100" b="0" i="0">
                          <a:solidFill>
                            <a:srgbClr val="000000"/>
                          </a:solidFill>
                          <a:latin typeface="Calibri" panose="020F0502020204030204"/>
                          <a:ea typeface="Calibri" panose="020F0502020204030204"/>
                        </a:rPr>
                        <a:t>8</a:t>
                      </a:r>
                      <a:endParaRPr lang="en-US" altLang="zh-CN" sz="1100" b="0" i="0">
                        <a:solidFill>
                          <a:srgbClr val="000000"/>
                        </a:solidFill>
                        <a:latin typeface="Calibri" panose="020F0502020204030204"/>
                        <a:ea typeface="Calibri" panose="020F0502020204030204"/>
                      </a:endParaRPr>
                    </a:p>
                  </a:txBody>
                  <a:tcPr marL="6667" marR="6667" marT="6667"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18342" y="396642"/>
            <a:ext cx="5544458" cy="829945"/>
          </a:xfrm>
          <a:prstGeom prst="rect">
            <a:avLst/>
          </a:prstGeom>
          <a:noFill/>
        </p:spPr>
        <p:txBody>
          <a:bodyPr wrap="square" rtlCol="0">
            <a:spAutoFit/>
          </a:bodyPr>
          <a:lstStyle/>
          <a:p>
            <a:pPr algn="ctr"/>
            <a:r>
              <a:rPr lang="en-US" sz="2400" dirty="0">
                <a:solidFill>
                  <a:srgbClr val="FF00FF"/>
                </a:solidFill>
                <a:latin typeface="Aharoni" panose="02010803020104030203" pitchFamily="2" charset="-79"/>
                <a:cs typeface="Aharoni" panose="02010803020104030203" pitchFamily="2" charset="-79"/>
              </a:rPr>
              <a:t>ANALYSIS RESULT OF ANAND DISTRICT</a:t>
            </a:r>
            <a:endParaRPr lang="en-IN" sz="2400" dirty="0">
              <a:solidFill>
                <a:srgbClr val="FF00FF"/>
              </a:solidFill>
              <a:latin typeface="Aharoni" panose="02010803020104030203" pitchFamily="2" charset="-79"/>
              <a:cs typeface="Aharoni" panose="02010803020104030203" pitchFamily="2" charset="-79"/>
            </a:endParaRPr>
          </a:p>
        </p:txBody>
      </p:sp>
      <p:sp>
        <p:nvSpPr>
          <p:cNvPr id="4" name="TextBox 3"/>
          <p:cNvSpPr txBox="1"/>
          <p:nvPr/>
        </p:nvSpPr>
        <p:spPr>
          <a:xfrm>
            <a:off x="805543" y="1277257"/>
            <a:ext cx="7170057" cy="738664"/>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a:t>
            </a:r>
            <a:endParaRPr lang="en-US" dirty="0"/>
          </a:p>
        </p:txBody>
      </p:sp>
      <p:grpSp>
        <p:nvGrpSpPr>
          <p:cNvPr id="1251" name="Google Shape;1251;p43"/>
          <p:cNvGrpSpPr/>
          <p:nvPr/>
        </p:nvGrpSpPr>
        <p:grpSpPr>
          <a:xfrm>
            <a:off x="6939361" y="322974"/>
            <a:ext cx="446877" cy="448720"/>
            <a:chOff x="1365631" y="3443288"/>
            <a:chExt cx="492698" cy="494730"/>
          </a:xfrm>
        </p:grpSpPr>
        <p:sp>
          <p:nvSpPr>
            <p:cNvPr id="1252" name="Google Shape;1252;p43"/>
            <p:cNvSpPr/>
            <p:nvPr/>
          </p:nvSpPr>
          <p:spPr>
            <a:xfrm>
              <a:off x="1365631" y="3530786"/>
              <a:ext cx="492698" cy="407231"/>
            </a:xfrm>
            <a:custGeom>
              <a:avLst/>
              <a:gdLst/>
              <a:ahLst/>
              <a:cxnLst/>
              <a:rect l="l" t="t" r="r" b="b"/>
              <a:pathLst>
                <a:path w="366318" h="302774" extrusionOk="0">
                  <a:moveTo>
                    <a:pt x="312732" y="162488"/>
                  </a:moveTo>
                  <a:cubicBezTo>
                    <a:pt x="290080" y="139836"/>
                    <a:pt x="262531" y="123847"/>
                    <a:pt x="232460" y="115492"/>
                  </a:cubicBezTo>
                  <a:cubicBezTo>
                    <a:pt x="244416" y="103031"/>
                    <a:pt x="251438" y="86232"/>
                    <a:pt x="251438" y="68243"/>
                  </a:cubicBezTo>
                  <a:cubicBezTo>
                    <a:pt x="251438" y="30611"/>
                    <a:pt x="220828" y="0"/>
                    <a:pt x="183195" y="0"/>
                  </a:cubicBezTo>
                  <a:cubicBezTo>
                    <a:pt x="145562" y="0"/>
                    <a:pt x="114952" y="30611"/>
                    <a:pt x="114952" y="68243"/>
                  </a:cubicBezTo>
                  <a:cubicBezTo>
                    <a:pt x="114952" y="86232"/>
                    <a:pt x="121974" y="103031"/>
                    <a:pt x="133930" y="115492"/>
                  </a:cubicBezTo>
                  <a:cubicBezTo>
                    <a:pt x="103878" y="123829"/>
                    <a:pt x="76328" y="139818"/>
                    <a:pt x="53659" y="162488"/>
                  </a:cubicBezTo>
                  <a:cubicBezTo>
                    <a:pt x="19069" y="197078"/>
                    <a:pt x="0" y="243084"/>
                    <a:pt x="0" y="292006"/>
                  </a:cubicBezTo>
                  <a:cubicBezTo>
                    <a:pt x="0" y="297967"/>
                    <a:pt x="4826" y="302774"/>
                    <a:pt x="10768" y="302774"/>
                  </a:cubicBezTo>
                  <a:lnTo>
                    <a:pt x="140070" y="302774"/>
                  </a:lnTo>
                  <a:cubicBezTo>
                    <a:pt x="146030" y="302774"/>
                    <a:pt x="150838" y="297949"/>
                    <a:pt x="150838" y="292006"/>
                  </a:cubicBezTo>
                  <a:cubicBezTo>
                    <a:pt x="150838" y="274180"/>
                    <a:pt x="165333" y="259685"/>
                    <a:pt x="183159" y="259685"/>
                  </a:cubicBezTo>
                  <a:cubicBezTo>
                    <a:pt x="200985" y="259685"/>
                    <a:pt x="215480" y="274180"/>
                    <a:pt x="215480" y="292006"/>
                  </a:cubicBezTo>
                  <a:cubicBezTo>
                    <a:pt x="215480" y="297967"/>
                    <a:pt x="220306" y="302774"/>
                    <a:pt x="226248" y="302774"/>
                  </a:cubicBezTo>
                  <a:lnTo>
                    <a:pt x="355550" y="302774"/>
                  </a:lnTo>
                  <a:cubicBezTo>
                    <a:pt x="361511" y="302774"/>
                    <a:pt x="366318" y="297949"/>
                    <a:pt x="366318" y="292006"/>
                  </a:cubicBezTo>
                  <a:cubicBezTo>
                    <a:pt x="366318" y="243084"/>
                    <a:pt x="347267" y="197078"/>
                    <a:pt x="312660" y="162488"/>
                  </a:cubicBezTo>
                  <a:lnTo>
                    <a:pt x="312660" y="162488"/>
                  </a:lnTo>
                  <a:close/>
                  <a:moveTo>
                    <a:pt x="183213" y="21553"/>
                  </a:moveTo>
                  <a:cubicBezTo>
                    <a:pt x="208962" y="21553"/>
                    <a:pt x="229903" y="42494"/>
                    <a:pt x="229903" y="68243"/>
                  </a:cubicBezTo>
                  <a:cubicBezTo>
                    <a:pt x="229903" y="86034"/>
                    <a:pt x="219855" y="102131"/>
                    <a:pt x="204082" y="110000"/>
                  </a:cubicBezTo>
                  <a:cubicBezTo>
                    <a:pt x="197204" y="109225"/>
                    <a:pt x="190235" y="108811"/>
                    <a:pt x="183213" y="108811"/>
                  </a:cubicBezTo>
                  <a:cubicBezTo>
                    <a:pt x="176190" y="108811"/>
                    <a:pt x="169222" y="109207"/>
                    <a:pt x="162344" y="110000"/>
                  </a:cubicBezTo>
                  <a:cubicBezTo>
                    <a:pt x="146570" y="102113"/>
                    <a:pt x="136523" y="86016"/>
                    <a:pt x="136523" y="68225"/>
                  </a:cubicBezTo>
                  <a:cubicBezTo>
                    <a:pt x="136523" y="42476"/>
                    <a:pt x="157464" y="21535"/>
                    <a:pt x="183213" y="21535"/>
                  </a:cubicBezTo>
                  <a:lnTo>
                    <a:pt x="183213" y="21535"/>
                  </a:lnTo>
                  <a:close/>
                  <a:moveTo>
                    <a:pt x="236007" y="281239"/>
                  </a:moveTo>
                  <a:cubicBezTo>
                    <a:pt x="231002" y="256679"/>
                    <a:pt x="209232" y="238132"/>
                    <a:pt x="183213" y="238132"/>
                  </a:cubicBezTo>
                  <a:cubicBezTo>
                    <a:pt x="157194" y="238132"/>
                    <a:pt x="135425" y="256679"/>
                    <a:pt x="130419" y="281239"/>
                  </a:cubicBezTo>
                  <a:lnTo>
                    <a:pt x="108559" y="281239"/>
                  </a:lnTo>
                  <a:cubicBezTo>
                    <a:pt x="113799" y="244740"/>
                    <a:pt x="145274" y="216597"/>
                    <a:pt x="183213" y="216597"/>
                  </a:cubicBezTo>
                  <a:cubicBezTo>
                    <a:pt x="221152" y="216597"/>
                    <a:pt x="252627" y="244740"/>
                    <a:pt x="257867" y="281239"/>
                  </a:cubicBezTo>
                  <a:lnTo>
                    <a:pt x="236007" y="281239"/>
                  </a:lnTo>
                  <a:close/>
                  <a:moveTo>
                    <a:pt x="279582" y="281239"/>
                  </a:moveTo>
                  <a:cubicBezTo>
                    <a:pt x="274199" y="232820"/>
                    <a:pt x="233036" y="195043"/>
                    <a:pt x="183213" y="195043"/>
                  </a:cubicBezTo>
                  <a:cubicBezTo>
                    <a:pt x="133390" y="195043"/>
                    <a:pt x="92210" y="232820"/>
                    <a:pt x="86844" y="281239"/>
                  </a:cubicBezTo>
                  <a:lnTo>
                    <a:pt x="65182" y="281239"/>
                  </a:lnTo>
                  <a:cubicBezTo>
                    <a:pt x="70638" y="220918"/>
                    <a:pt x="121488" y="173490"/>
                    <a:pt x="183213" y="173490"/>
                  </a:cubicBezTo>
                  <a:cubicBezTo>
                    <a:pt x="244938" y="173490"/>
                    <a:pt x="295788" y="220918"/>
                    <a:pt x="301244" y="281239"/>
                  </a:cubicBezTo>
                  <a:lnTo>
                    <a:pt x="279582" y="281239"/>
                  </a:lnTo>
                  <a:close/>
                  <a:moveTo>
                    <a:pt x="322869" y="281239"/>
                  </a:moveTo>
                  <a:cubicBezTo>
                    <a:pt x="317359" y="209016"/>
                    <a:pt x="256822" y="151936"/>
                    <a:pt x="183213" y="151936"/>
                  </a:cubicBezTo>
                  <a:cubicBezTo>
                    <a:pt x="109604" y="151936"/>
                    <a:pt x="49067" y="209016"/>
                    <a:pt x="43557" y="281239"/>
                  </a:cubicBezTo>
                  <a:lnTo>
                    <a:pt x="21949" y="281239"/>
                  </a:lnTo>
                  <a:cubicBezTo>
                    <a:pt x="27514" y="197132"/>
                    <a:pt x="97720" y="130383"/>
                    <a:pt x="183213" y="130383"/>
                  </a:cubicBezTo>
                  <a:cubicBezTo>
                    <a:pt x="268707" y="130383"/>
                    <a:pt x="338913" y="197114"/>
                    <a:pt x="344477" y="281239"/>
                  </a:cubicBezTo>
                  <a:lnTo>
                    <a:pt x="322869" y="28123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253" name="Google Shape;1253;p43"/>
            <p:cNvSpPr/>
            <p:nvPr/>
          </p:nvSpPr>
          <p:spPr>
            <a:xfrm>
              <a:off x="1597754" y="3443288"/>
              <a:ext cx="28965" cy="67617"/>
            </a:xfrm>
            <a:custGeom>
              <a:avLst/>
              <a:gdLst/>
              <a:ahLst/>
              <a:cxnLst/>
              <a:rect l="l" t="t" r="r" b="b"/>
              <a:pathLst>
                <a:path w="21535" h="50273" extrusionOk="0">
                  <a:moveTo>
                    <a:pt x="10768" y="50273"/>
                  </a:moveTo>
                  <a:cubicBezTo>
                    <a:pt x="4808" y="50273"/>
                    <a:pt x="0" y="45448"/>
                    <a:pt x="0" y="39506"/>
                  </a:cubicBezTo>
                  <a:lnTo>
                    <a:pt x="0" y="10768"/>
                  </a:lnTo>
                  <a:cubicBezTo>
                    <a:pt x="0" y="4808"/>
                    <a:pt x="4826" y="0"/>
                    <a:pt x="10768" y="0"/>
                  </a:cubicBezTo>
                  <a:cubicBezTo>
                    <a:pt x="16710" y="0"/>
                    <a:pt x="21535" y="4826"/>
                    <a:pt x="21535" y="10768"/>
                  </a:cubicBezTo>
                  <a:lnTo>
                    <a:pt x="21535" y="39506"/>
                  </a:lnTo>
                  <a:cubicBezTo>
                    <a:pt x="21535" y="45466"/>
                    <a:pt x="16710" y="50273"/>
                    <a:pt x="10768" y="50273"/>
                  </a:cubicBezTo>
                  <a:lnTo>
                    <a:pt x="10768" y="5027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254" name="Google Shape;1254;p43"/>
            <p:cNvSpPr/>
            <p:nvPr/>
          </p:nvSpPr>
          <p:spPr>
            <a:xfrm>
              <a:off x="1686620" y="3491437"/>
              <a:ext cx="56307" cy="56307"/>
            </a:xfrm>
            <a:custGeom>
              <a:avLst/>
              <a:gdLst/>
              <a:ahLst/>
              <a:cxnLst/>
              <a:rect l="l" t="t" r="r" b="b"/>
              <a:pathLst>
                <a:path w="41864" h="41864" extrusionOk="0">
                  <a:moveTo>
                    <a:pt x="3160" y="38704"/>
                  </a:moveTo>
                  <a:cubicBezTo>
                    <a:pt x="-1053" y="34491"/>
                    <a:pt x="-1053" y="27666"/>
                    <a:pt x="3160" y="23471"/>
                  </a:cubicBezTo>
                  <a:lnTo>
                    <a:pt x="23471" y="3160"/>
                  </a:lnTo>
                  <a:cubicBezTo>
                    <a:pt x="27685" y="-1053"/>
                    <a:pt x="34509" y="-1053"/>
                    <a:pt x="38704" y="3160"/>
                  </a:cubicBezTo>
                  <a:cubicBezTo>
                    <a:pt x="42918" y="7373"/>
                    <a:pt x="42918" y="14198"/>
                    <a:pt x="38704" y="18393"/>
                  </a:cubicBezTo>
                  <a:lnTo>
                    <a:pt x="18393" y="38704"/>
                  </a:lnTo>
                  <a:cubicBezTo>
                    <a:pt x="14180" y="42918"/>
                    <a:pt x="7356" y="42918"/>
                    <a:pt x="3160" y="38704"/>
                  </a:cubicBezTo>
                  <a:lnTo>
                    <a:pt x="3160" y="3870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255" name="Google Shape;1255;p43"/>
            <p:cNvSpPr/>
            <p:nvPr/>
          </p:nvSpPr>
          <p:spPr>
            <a:xfrm>
              <a:off x="1433375" y="3607693"/>
              <a:ext cx="67617" cy="28965"/>
            </a:xfrm>
            <a:custGeom>
              <a:avLst/>
              <a:gdLst/>
              <a:ahLst/>
              <a:cxnLst/>
              <a:rect l="l" t="t" r="r" b="b"/>
              <a:pathLst>
                <a:path w="50273" h="21535" extrusionOk="0">
                  <a:moveTo>
                    <a:pt x="39506" y="21535"/>
                  </a:moveTo>
                  <a:lnTo>
                    <a:pt x="10768" y="21535"/>
                  </a:lnTo>
                  <a:cubicBezTo>
                    <a:pt x="4808" y="21535"/>
                    <a:pt x="0" y="16710"/>
                    <a:pt x="0" y="10768"/>
                  </a:cubicBezTo>
                  <a:cubicBezTo>
                    <a:pt x="0" y="4826"/>
                    <a:pt x="4826" y="0"/>
                    <a:pt x="10768" y="0"/>
                  </a:cubicBezTo>
                  <a:lnTo>
                    <a:pt x="39506" y="0"/>
                  </a:lnTo>
                  <a:cubicBezTo>
                    <a:pt x="45466" y="0"/>
                    <a:pt x="50273" y="4826"/>
                    <a:pt x="50273" y="10768"/>
                  </a:cubicBezTo>
                  <a:cubicBezTo>
                    <a:pt x="50273" y="16710"/>
                    <a:pt x="45448" y="21535"/>
                    <a:pt x="39506" y="21535"/>
                  </a:cubicBezTo>
                  <a:lnTo>
                    <a:pt x="39506" y="2153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256" name="Google Shape;1256;p43"/>
            <p:cNvSpPr/>
            <p:nvPr/>
          </p:nvSpPr>
          <p:spPr>
            <a:xfrm>
              <a:off x="1723450" y="3607693"/>
              <a:ext cx="67617" cy="28965"/>
            </a:xfrm>
            <a:custGeom>
              <a:avLst/>
              <a:gdLst/>
              <a:ahLst/>
              <a:cxnLst/>
              <a:rect l="l" t="t" r="r" b="b"/>
              <a:pathLst>
                <a:path w="50273" h="21535" extrusionOk="0">
                  <a:moveTo>
                    <a:pt x="39506" y="21535"/>
                  </a:moveTo>
                  <a:lnTo>
                    <a:pt x="10768" y="21535"/>
                  </a:lnTo>
                  <a:cubicBezTo>
                    <a:pt x="4808" y="21535"/>
                    <a:pt x="0" y="16710"/>
                    <a:pt x="0" y="10768"/>
                  </a:cubicBezTo>
                  <a:cubicBezTo>
                    <a:pt x="0" y="4826"/>
                    <a:pt x="4826" y="0"/>
                    <a:pt x="10768" y="0"/>
                  </a:cubicBezTo>
                  <a:lnTo>
                    <a:pt x="39506" y="0"/>
                  </a:lnTo>
                  <a:cubicBezTo>
                    <a:pt x="45466" y="0"/>
                    <a:pt x="50274" y="4826"/>
                    <a:pt x="50274" y="10768"/>
                  </a:cubicBezTo>
                  <a:cubicBezTo>
                    <a:pt x="50274" y="16710"/>
                    <a:pt x="45448" y="21535"/>
                    <a:pt x="39506" y="21535"/>
                  </a:cubicBezTo>
                  <a:lnTo>
                    <a:pt x="39506" y="2153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257" name="Google Shape;1257;p43"/>
            <p:cNvSpPr/>
            <p:nvPr/>
          </p:nvSpPr>
          <p:spPr>
            <a:xfrm>
              <a:off x="1481522" y="3491437"/>
              <a:ext cx="56307" cy="56307"/>
            </a:xfrm>
            <a:custGeom>
              <a:avLst/>
              <a:gdLst/>
              <a:ahLst/>
              <a:cxnLst/>
              <a:rect l="l" t="t" r="r" b="b"/>
              <a:pathLst>
                <a:path w="41864" h="41864" extrusionOk="0">
                  <a:moveTo>
                    <a:pt x="23471" y="38704"/>
                  </a:moveTo>
                  <a:lnTo>
                    <a:pt x="3160" y="18393"/>
                  </a:lnTo>
                  <a:cubicBezTo>
                    <a:pt x="-1053" y="14180"/>
                    <a:pt x="-1053" y="7355"/>
                    <a:pt x="3160" y="3160"/>
                  </a:cubicBezTo>
                  <a:cubicBezTo>
                    <a:pt x="7373" y="-1053"/>
                    <a:pt x="14198" y="-1053"/>
                    <a:pt x="18393" y="3160"/>
                  </a:cubicBezTo>
                  <a:lnTo>
                    <a:pt x="38704" y="23471"/>
                  </a:lnTo>
                  <a:cubicBezTo>
                    <a:pt x="42918" y="27684"/>
                    <a:pt x="42918" y="34509"/>
                    <a:pt x="38704" y="38704"/>
                  </a:cubicBezTo>
                  <a:cubicBezTo>
                    <a:pt x="34491" y="42918"/>
                    <a:pt x="27666" y="42918"/>
                    <a:pt x="23471" y="38704"/>
                  </a:cubicBezTo>
                  <a:lnTo>
                    <a:pt x="23471" y="3870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 name="Rectangle 3"/>
          <p:cNvSpPr>
            <a:spLocks noChangeArrowheads="1"/>
          </p:cNvSpPr>
          <p:nvPr/>
        </p:nvSpPr>
        <p:spPr bwMode="auto">
          <a:xfrm>
            <a:off x="371474" y="1037972"/>
            <a:ext cx="7850982" cy="330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7030A0"/>
                </a:solidFill>
                <a:effectLst/>
                <a:latin typeface="Arial" panose="020B0604020202020204" pitchFamily="34" charset="0"/>
              </a:rPr>
              <a:t>MAI Values</a:t>
            </a:r>
            <a:endParaRPr kumimoji="0" lang="en-US" altLang="en-US" b="0" i="0" u="none" strike="noStrike" cap="none" normalizeH="0" baseline="0" dirty="0">
              <a:ln>
                <a:noFill/>
              </a:ln>
              <a:solidFill>
                <a:srgbClr val="7030A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i="0" u="none" strike="noStrike" cap="none" normalizeH="0" baseline="0" dirty="0">
                <a:ln>
                  <a:noFill/>
                </a:ln>
                <a:solidFill>
                  <a:schemeClr val="tx1"/>
                </a:solidFill>
                <a:effectLst/>
                <a:latin typeface="Arial" panose="020B0604020202020204" pitchFamily="34" charset="0"/>
              </a:rPr>
              <a:t>MAI &gt; 0.5 indicates sufficient moisture availability between 23th and 42th weeks, based on a 10-year interval analysis.</a:t>
            </a: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7030A0"/>
                </a:solidFill>
                <a:effectLst/>
                <a:latin typeface="Arial" panose="020B0604020202020204" pitchFamily="34" charset="0"/>
              </a:rPr>
              <a:t>Start of Growing Period</a:t>
            </a:r>
            <a:endParaRPr kumimoji="0" lang="en-US" altLang="en-US" b="0" i="0" u="none" strike="noStrike" cap="none" normalizeH="0" baseline="0" dirty="0">
              <a:ln>
                <a:noFill/>
              </a:ln>
              <a:solidFill>
                <a:srgbClr val="7030A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i="0" u="none" strike="noStrike" cap="none" normalizeH="0" baseline="0" dirty="0">
                <a:ln>
                  <a:noFill/>
                </a:ln>
                <a:solidFill>
                  <a:schemeClr val="tx1"/>
                </a:solidFill>
                <a:effectLst/>
                <a:latin typeface="Arial" panose="020B0604020202020204" pitchFamily="34" charset="0"/>
              </a:rPr>
              <a:t>From 24th to 33rd week (in mansoon), precipitation ≥ ½ PET, marking the onset of the growing period.</a:t>
            </a: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7030A0"/>
                </a:solidFill>
                <a:effectLst/>
                <a:latin typeface="Arial" panose="020B0604020202020204" pitchFamily="34" charset="0"/>
              </a:rPr>
              <a:t>Moisture Surplus Period</a:t>
            </a:r>
            <a:endParaRPr kumimoji="0" lang="en-US" altLang="en-US" b="0" i="0" u="none" strike="noStrike" cap="none" normalizeH="0" baseline="0" dirty="0">
              <a:ln>
                <a:noFill/>
              </a:ln>
              <a:solidFill>
                <a:srgbClr val="7030A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i="0" u="none" strike="noStrike" cap="none" normalizeH="0" baseline="0" dirty="0">
                <a:ln>
                  <a:noFill/>
                </a:ln>
                <a:solidFill>
                  <a:schemeClr val="tx1"/>
                </a:solidFill>
                <a:effectLst/>
                <a:latin typeface="Arial" panose="020B0604020202020204" pitchFamily="34" charset="0"/>
              </a:rPr>
              <a:t>Between 20th and 40th weeks, precipitation exceeds PET, providing surplus moisture for soil moisture replenishment</a:t>
            </a:r>
            <a:r>
              <a:rPr kumimoji="0" lang="en-US" altLang="en-US" b="0" i="0" u="none" strike="noStrike" cap="none" normalizeH="0" baseline="0" dirty="0">
                <a:ln>
                  <a:noFill/>
                </a:ln>
                <a:solidFill>
                  <a:schemeClr val="tx1"/>
                </a:solidFill>
                <a:effectLst/>
                <a:latin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7030A0"/>
                </a:solidFill>
                <a:effectLst/>
                <a:latin typeface="Arial" panose="020B0604020202020204" pitchFamily="34" charset="0"/>
              </a:rPr>
              <a:t>Dry Periods</a:t>
            </a:r>
            <a:endParaRPr kumimoji="0" lang="en-US" altLang="en-US" b="0" i="0" u="none" strike="noStrike" cap="none" normalizeH="0" baseline="0" dirty="0">
              <a:ln>
                <a:noFill/>
              </a:ln>
              <a:solidFill>
                <a:srgbClr val="7030A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i="0" u="none" strike="noStrike" cap="none" normalizeH="0" baseline="0" dirty="0">
                <a:ln>
                  <a:noFill/>
                </a:ln>
                <a:solidFill>
                  <a:schemeClr val="tx1"/>
                </a:solidFill>
                <a:effectLst/>
                <a:latin typeface="Arial" panose="020B0604020202020204" pitchFamily="34" charset="0"/>
              </a:rPr>
              <a:t>1st to 20th week (early in the year) and 45th to 52nd week (end of the year) show precipitation &lt; ½ PET, signaling </a:t>
            </a:r>
            <a:r>
              <a:rPr lang="en-US" altLang="en-US" dirty="0">
                <a:ln>
                  <a:noFill/>
                </a:ln>
                <a:solidFill>
                  <a:schemeClr val="tx1"/>
                </a:solidFill>
                <a:effectLst/>
                <a:latin typeface="Arial" panose="020B0604020202020204" pitchFamily="34" charset="0"/>
                <a:sym typeface="+mn-ea"/>
              </a:rPr>
              <a:t>the Crop under Moderate and Severe Stress</a:t>
            </a:r>
            <a:r>
              <a:rPr kumimoji="0" lang="en-US" altLang="en-US" i="0" u="none" strike="noStrike" cap="none" normalizeH="0" baseline="0" dirty="0">
                <a:ln>
                  <a:noFill/>
                </a:ln>
                <a:solidFill>
                  <a:schemeClr val="tx1"/>
                </a:solidFill>
                <a:effectLst/>
                <a:latin typeface="Arial" panose="020B0604020202020204" pitchFamily="34" charset="0"/>
              </a:rPr>
              <a:t> and reliance on Irrigation.</a:t>
            </a: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5717" y="459927"/>
            <a:ext cx="7612566" cy="3508653"/>
          </a:xfrm>
          <a:prstGeom prst="rect">
            <a:avLst/>
          </a:prstGeom>
          <a:noFill/>
        </p:spPr>
        <p:txBody>
          <a:bodyPr wrap="square">
            <a:spAutoFit/>
          </a:bodyPr>
          <a:lstStyle/>
          <a:p>
            <a:pPr algn="ctr"/>
            <a:r>
              <a:rPr lang="en-US" sz="1800" b="1" dirty="0">
                <a:solidFill>
                  <a:srgbClr val="7030A0"/>
                </a:solidFill>
              </a:rPr>
              <a:t>Recommended Crops for Navsari Based on MAI Analysis(Kharif Season)</a:t>
            </a:r>
            <a:endParaRPr lang="en-US" sz="1800" b="1" dirty="0">
              <a:solidFill>
                <a:srgbClr val="7030A0"/>
              </a:solidFill>
            </a:endParaRPr>
          </a:p>
          <a:p>
            <a:endParaRPr lang="en-US" sz="1800" b="1" dirty="0">
              <a:solidFill>
                <a:srgbClr val="7030A0"/>
              </a:solidFill>
            </a:endParaRPr>
          </a:p>
          <a:p>
            <a:pPr>
              <a:buFont typeface="Arial" panose="020B0604020202020204" pitchFamily="34" charset="0"/>
              <a:buChar char="•"/>
            </a:pPr>
            <a:r>
              <a:rPr lang="en-US" sz="1200" b="1" dirty="0"/>
              <a:t>Rice (Paddy):</a:t>
            </a:r>
            <a:endParaRPr lang="en-US" sz="1200" dirty="0"/>
          </a:p>
          <a:p>
            <a:pPr marL="742950" lvl="1" indent="-285750">
              <a:buFont typeface="Arial" panose="020B0604020202020204" pitchFamily="34" charset="0"/>
              <a:buChar char="•"/>
            </a:pPr>
            <a:r>
              <a:rPr lang="en-US" sz="1200" b="1" dirty="0"/>
              <a:t>Why:</a:t>
            </a:r>
            <a:r>
              <a:rPr lang="en-US" sz="1200" dirty="0"/>
              <a:t> The precipitation during the 20th to 40th weeks exceeds PET, ensuring enough water for rice, which is a water-intensive crop.</a:t>
            </a:r>
            <a:endParaRPr lang="en-US" sz="1200" dirty="0"/>
          </a:p>
          <a:p>
            <a:pPr marL="742950" lvl="1" indent="-285750">
              <a:buFont typeface="Arial" panose="020B0604020202020204" pitchFamily="34" charset="0"/>
              <a:buChar char="•"/>
            </a:pPr>
            <a:r>
              <a:rPr lang="en-US" sz="1200" b="1" dirty="0"/>
              <a:t>Sowing Time:</a:t>
            </a:r>
            <a:r>
              <a:rPr lang="en-US" sz="1200" dirty="0"/>
              <a:t> Early Kharif season (June-July).</a:t>
            </a:r>
            <a:endParaRPr lang="en-US" sz="1200" dirty="0"/>
          </a:p>
          <a:p>
            <a:pPr marL="742950" lvl="1" indent="-285750">
              <a:buFont typeface="Arial" panose="020B0604020202020204" pitchFamily="34" charset="0"/>
              <a:buChar char="•"/>
            </a:pPr>
            <a:r>
              <a:rPr lang="en-US" sz="1200" b="1" dirty="0"/>
              <a:t>Benefit:</a:t>
            </a:r>
            <a:r>
              <a:rPr lang="en-US" sz="1200" dirty="0"/>
              <a:t> Surplus water replenishes soil moisture, improving crop health.</a:t>
            </a:r>
            <a:endParaRPr lang="en-US" sz="1200" dirty="0"/>
          </a:p>
          <a:p>
            <a:pPr>
              <a:buFont typeface="Arial" panose="020B0604020202020204" pitchFamily="34" charset="0"/>
              <a:buChar char="•"/>
            </a:pPr>
            <a:r>
              <a:rPr lang="en-US" sz="1200" b="1" dirty="0"/>
              <a:t>Pulses (Moong, Urad):</a:t>
            </a:r>
            <a:endParaRPr lang="en-US" sz="1200" dirty="0"/>
          </a:p>
          <a:p>
            <a:pPr marL="742950" lvl="1" indent="-285750">
              <a:buFont typeface="Arial" panose="020B0604020202020204" pitchFamily="34" charset="0"/>
              <a:buChar char="•"/>
            </a:pPr>
            <a:r>
              <a:rPr lang="en-US" sz="1200" b="1" dirty="0"/>
              <a:t>Why:</a:t>
            </a:r>
            <a:r>
              <a:rPr lang="en-US" sz="1200" dirty="0"/>
              <a:t> Short-duration pulses can utilize the early growing season (10th-20th week) when precipitation meets half PET.</a:t>
            </a:r>
            <a:endParaRPr lang="en-US" sz="1200" dirty="0"/>
          </a:p>
          <a:p>
            <a:pPr marL="742950" lvl="1" indent="-285750">
              <a:buFont typeface="Arial" panose="020B0604020202020204" pitchFamily="34" charset="0"/>
              <a:buChar char="•"/>
            </a:pPr>
            <a:r>
              <a:rPr lang="en-US" sz="1200" b="1" dirty="0"/>
              <a:t>Sowing Time:</a:t>
            </a:r>
            <a:r>
              <a:rPr lang="en-US" sz="1200" dirty="0"/>
              <a:t> June-July (with early rains).</a:t>
            </a:r>
            <a:endParaRPr lang="en-US" sz="1200" dirty="0"/>
          </a:p>
          <a:p>
            <a:pPr marL="742950" lvl="1" indent="-285750">
              <a:buFont typeface="Arial" panose="020B0604020202020204" pitchFamily="34" charset="0"/>
              <a:buChar char="•"/>
            </a:pPr>
            <a:r>
              <a:rPr lang="en-US" sz="1200" b="1" dirty="0"/>
              <a:t>Benefit:</a:t>
            </a:r>
            <a:r>
              <a:rPr lang="en-US" sz="1200" dirty="0"/>
              <a:t> Pulses fix nitrogen in the soil, improving soil fertility.</a:t>
            </a:r>
            <a:endParaRPr lang="en-US" sz="1200" dirty="0"/>
          </a:p>
          <a:p>
            <a:pPr>
              <a:buFont typeface="Arial" panose="020B0604020202020204" pitchFamily="34" charset="0"/>
              <a:buChar char="•"/>
            </a:pPr>
            <a:r>
              <a:rPr lang="en-US" sz="1200" b="1" dirty="0"/>
              <a:t>Vegetables (Okra, Cucurbits):</a:t>
            </a:r>
            <a:endParaRPr lang="en-US" sz="1200" dirty="0"/>
          </a:p>
          <a:p>
            <a:pPr marL="742950" lvl="1" indent="-285750">
              <a:buFont typeface="Arial" panose="020B0604020202020204" pitchFamily="34" charset="0"/>
              <a:buChar char="•"/>
            </a:pPr>
            <a:r>
              <a:rPr lang="en-US" sz="1200" b="1" dirty="0"/>
              <a:t>Why:</a:t>
            </a:r>
            <a:r>
              <a:rPr lang="en-US" sz="1200" dirty="0"/>
              <a:t> Vegetables can be grown during this period to take advantage of the moisture surplus.</a:t>
            </a:r>
            <a:endParaRPr lang="en-US" sz="1200" dirty="0"/>
          </a:p>
          <a:p>
            <a:pPr marL="742950" lvl="1" indent="-285750">
              <a:buFont typeface="Arial" panose="020B0604020202020204" pitchFamily="34" charset="0"/>
              <a:buChar char="•"/>
            </a:pPr>
            <a:r>
              <a:rPr lang="en-US" sz="1200" b="1" dirty="0"/>
              <a:t>Sowing Time:</a:t>
            </a:r>
            <a:r>
              <a:rPr lang="en-US" sz="1200" dirty="0"/>
              <a:t> Mid-July to August.</a:t>
            </a:r>
            <a:endParaRPr lang="en-US" sz="1200" dirty="0"/>
          </a:p>
          <a:p>
            <a:pPr marL="742950" lvl="1" indent="-285750">
              <a:buFont typeface="Arial" panose="020B0604020202020204" pitchFamily="34" charset="0"/>
              <a:buChar char="•"/>
            </a:pPr>
            <a:r>
              <a:rPr lang="en-US" sz="1200" b="1" dirty="0"/>
              <a:t>Benefit:</a:t>
            </a:r>
            <a:r>
              <a:rPr lang="en-US" sz="1200" dirty="0"/>
              <a:t> High moisture availability reduces irrigation needs.</a:t>
            </a:r>
            <a:endParaRPr lang="en-US" sz="1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18342" y="396642"/>
            <a:ext cx="5544458" cy="830997"/>
          </a:xfrm>
          <a:prstGeom prst="rect">
            <a:avLst/>
          </a:prstGeom>
          <a:noFill/>
        </p:spPr>
        <p:txBody>
          <a:bodyPr wrap="square" rtlCol="0">
            <a:spAutoFit/>
          </a:bodyPr>
          <a:lstStyle/>
          <a:p>
            <a:pPr algn="ctr"/>
            <a:r>
              <a:rPr lang="en-US" sz="2400" dirty="0">
                <a:solidFill>
                  <a:srgbClr val="FF00FF"/>
                </a:solidFill>
                <a:latin typeface="Aharoni" panose="02010803020104030203" pitchFamily="2" charset="-79"/>
                <a:cs typeface="Aharoni" panose="02010803020104030203" pitchFamily="2" charset="-79"/>
              </a:rPr>
              <a:t>ANALYSIS RESULT OF NAVSARI DISTRICT</a:t>
            </a:r>
            <a:endParaRPr lang="en-IN" sz="2400" dirty="0">
              <a:solidFill>
                <a:srgbClr val="FF00FF"/>
              </a:solidFill>
              <a:latin typeface="Aharoni" panose="02010803020104030203" pitchFamily="2" charset="-79"/>
              <a:cs typeface="Aharoni" panose="02010803020104030203" pitchFamily="2" charset="-79"/>
            </a:endParaRPr>
          </a:p>
        </p:txBody>
      </p:sp>
      <p:sp>
        <p:nvSpPr>
          <p:cNvPr id="4" name="TextBox 3"/>
          <p:cNvSpPr txBox="1"/>
          <p:nvPr/>
        </p:nvSpPr>
        <p:spPr>
          <a:xfrm>
            <a:off x="805543" y="1277257"/>
            <a:ext cx="7170057" cy="738664"/>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a:t>
            </a:r>
            <a:endParaRPr lang="en-US" dirty="0"/>
          </a:p>
        </p:txBody>
      </p:sp>
      <p:grpSp>
        <p:nvGrpSpPr>
          <p:cNvPr id="1251" name="Google Shape;1251;p43"/>
          <p:cNvGrpSpPr/>
          <p:nvPr/>
        </p:nvGrpSpPr>
        <p:grpSpPr>
          <a:xfrm>
            <a:off x="6939361" y="322974"/>
            <a:ext cx="446877" cy="448720"/>
            <a:chOff x="1365631" y="3443288"/>
            <a:chExt cx="492698" cy="494730"/>
          </a:xfrm>
        </p:grpSpPr>
        <p:sp>
          <p:nvSpPr>
            <p:cNvPr id="1252" name="Google Shape;1252;p43"/>
            <p:cNvSpPr/>
            <p:nvPr/>
          </p:nvSpPr>
          <p:spPr>
            <a:xfrm>
              <a:off x="1365631" y="3530786"/>
              <a:ext cx="492698" cy="407231"/>
            </a:xfrm>
            <a:custGeom>
              <a:avLst/>
              <a:gdLst/>
              <a:ahLst/>
              <a:cxnLst/>
              <a:rect l="l" t="t" r="r" b="b"/>
              <a:pathLst>
                <a:path w="366318" h="302774" extrusionOk="0">
                  <a:moveTo>
                    <a:pt x="312732" y="162488"/>
                  </a:moveTo>
                  <a:cubicBezTo>
                    <a:pt x="290080" y="139836"/>
                    <a:pt x="262531" y="123847"/>
                    <a:pt x="232460" y="115492"/>
                  </a:cubicBezTo>
                  <a:cubicBezTo>
                    <a:pt x="244416" y="103031"/>
                    <a:pt x="251438" y="86232"/>
                    <a:pt x="251438" y="68243"/>
                  </a:cubicBezTo>
                  <a:cubicBezTo>
                    <a:pt x="251438" y="30611"/>
                    <a:pt x="220828" y="0"/>
                    <a:pt x="183195" y="0"/>
                  </a:cubicBezTo>
                  <a:cubicBezTo>
                    <a:pt x="145562" y="0"/>
                    <a:pt x="114952" y="30611"/>
                    <a:pt x="114952" y="68243"/>
                  </a:cubicBezTo>
                  <a:cubicBezTo>
                    <a:pt x="114952" y="86232"/>
                    <a:pt x="121974" y="103031"/>
                    <a:pt x="133930" y="115492"/>
                  </a:cubicBezTo>
                  <a:cubicBezTo>
                    <a:pt x="103878" y="123829"/>
                    <a:pt x="76328" y="139818"/>
                    <a:pt x="53659" y="162488"/>
                  </a:cubicBezTo>
                  <a:cubicBezTo>
                    <a:pt x="19069" y="197078"/>
                    <a:pt x="0" y="243084"/>
                    <a:pt x="0" y="292006"/>
                  </a:cubicBezTo>
                  <a:cubicBezTo>
                    <a:pt x="0" y="297967"/>
                    <a:pt x="4826" y="302774"/>
                    <a:pt x="10768" y="302774"/>
                  </a:cubicBezTo>
                  <a:lnTo>
                    <a:pt x="140070" y="302774"/>
                  </a:lnTo>
                  <a:cubicBezTo>
                    <a:pt x="146030" y="302774"/>
                    <a:pt x="150838" y="297949"/>
                    <a:pt x="150838" y="292006"/>
                  </a:cubicBezTo>
                  <a:cubicBezTo>
                    <a:pt x="150838" y="274180"/>
                    <a:pt x="165333" y="259685"/>
                    <a:pt x="183159" y="259685"/>
                  </a:cubicBezTo>
                  <a:cubicBezTo>
                    <a:pt x="200985" y="259685"/>
                    <a:pt x="215480" y="274180"/>
                    <a:pt x="215480" y="292006"/>
                  </a:cubicBezTo>
                  <a:cubicBezTo>
                    <a:pt x="215480" y="297967"/>
                    <a:pt x="220306" y="302774"/>
                    <a:pt x="226248" y="302774"/>
                  </a:cubicBezTo>
                  <a:lnTo>
                    <a:pt x="355550" y="302774"/>
                  </a:lnTo>
                  <a:cubicBezTo>
                    <a:pt x="361511" y="302774"/>
                    <a:pt x="366318" y="297949"/>
                    <a:pt x="366318" y="292006"/>
                  </a:cubicBezTo>
                  <a:cubicBezTo>
                    <a:pt x="366318" y="243084"/>
                    <a:pt x="347267" y="197078"/>
                    <a:pt x="312660" y="162488"/>
                  </a:cubicBezTo>
                  <a:lnTo>
                    <a:pt x="312660" y="162488"/>
                  </a:lnTo>
                  <a:close/>
                  <a:moveTo>
                    <a:pt x="183213" y="21553"/>
                  </a:moveTo>
                  <a:cubicBezTo>
                    <a:pt x="208962" y="21553"/>
                    <a:pt x="229903" y="42494"/>
                    <a:pt x="229903" y="68243"/>
                  </a:cubicBezTo>
                  <a:cubicBezTo>
                    <a:pt x="229903" y="86034"/>
                    <a:pt x="219855" y="102131"/>
                    <a:pt x="204082" y="110000"/>
                  </a:cubicBezTo>
                  <a:cubicBezTo>
                    <a:pt x="197204" y="109225"/>
                    <a:pt x="190235" y="108811"/>
                    <a:pt x="183213" y="108811"/>
                  </a:cubicBezTo>
                  <a:cubicBezTo>
                    <a:pt x="176190" y="108811"/>
                    <a:pt x="169222" y="109207"/>
                    <a:pt x="162344" y="110000"/>
                  </a:cubicBezTo>
                  <a:cubicBezTo>
                    <a:pt x="146570" y="102113"/>
                    <a:pt x="136523" y="86016"/>
                    <a:pt x="136523" y="68225"/>
                  </a:cubicBezTo>
                  <a:cubicBezTo>
                    <a:pt x="136523" y="42476"/>
                    <a:pt x="157464" y="21535"/>
                    <a:pt x="183213" y="21535"/>
                  </a:cubicBezTo>
                  <a:lnTo>
                    <a:pt x="183213" y="21535"/>
                  </a:lnTo>
                  <a:close/>
                  <a:moveTo>
                    <a:pt x="236007" y="281239"/>
                  </a:moveTo>
                  <a:cubicBezTo>
                    <a:pt x="231002" y="256679"/>
                    <a:pt x="209232" y="238132"/>
                    <a:pt x="183213" y="238132"/>
                  </a:cubicBezTo>
                  <a:cubicBezTo>
                    <a:pt x="157194" y="238132"/>
                    <a:pt x="135425" y="256679"/>
                    <a:pt x="130419" y="281239"/>
                  </a:cubicBezTo>
                  <a:lnTo>
                    <a:pt x="108559" y="281239"/>
                  </a:lnTo>
                  <a:cubicBezTo>
                    <a:pt x="113799" y="244740"/>
                    <a:pt x="145274" y="216597"/>
                    <a:pt x="183213" y="216597"/>
                  </a:cubicBezTo>
                  <a:cubicBezTo>
                    <a:pt x="221152" y="216597"/>
                    <a:pt x="252627" y="244740"/>
                    <a:pt x="257867" y="281239"/>
                  </a:cubicBezTo>
                  <a:lnTo>
                    <a:pt x="236007" y="281239"/>
                  </a:lnTo>
                  <a:close/>
                  <a:moveTo>
                    <a:pt x="279582" y="281239"/>
                  </a:moveTo>
                  <a:cubicBezTo>
                    <a:pt x="274199" y="232820"/>
                    <a:pt x="233036" y="195043"/>
                    <a:pt x="183213" y="195043"/>
                  </a:cubicBezTo>
                  <a:cubicBezTo>
                    <a:pt x="133390" y="195043"/>
                    <a:pt x="92210" y="232820"/>
                    <a:pt x="86844" y="281239"/>
                  </a:cubicBezTo>
                  <a:lnTo>
                    <a:pt x="65182" y="281239"/>
                  </a:lnTo>
                  <a:cubicBezTo>
                    <a:pt x="70638" y="220918"/>
                    <a:pt x="121488" y="173490"/>
                    <a:pt x="183213" y="173490"/>
                  </a:cubicBezTo>
                  <a:cubicBezTo>
                    <a:pt x="244938" y="173490"/>
                    <a:pt x="295788" y="220918"/>
                    <a:pt x="301244" y="281239"/>
                  </a:cubicBezTo>
                  <a:lnTo>
                    <a:pt x="279582" y="281239"/>
                  </a:lnTo>
                  <a:close/>
                  <a:moveTo>
                    <a:pt x="322869" y="281239"/>
                  </a:moveTo>
                  <a:cubicBezTo>
                    <a:pt x="317359" y="209016"/>
                    <a:pt x="256822" y="151936"/>
                    <a:pt x="183213" y="151936"/>
                  </a:cubicBezTo>
                  <a:cubicBezTo>
                    <a:pt x="109604" y="151936"/>
                    <a:pt x="49067" y="209016"/>
                    <a:pt x="43557" y="281239"/>
                  </a:cubicBezTo>
                  <a:lnTo>
                    <a:pt x="21949" y="281239"/>
                  </a:lnTo>
                  <a:cubicBezTo>
                    <a:pt x="27514" y="197132"/>
                    <a:pt x="97720" y="130383"/>
                    <a:pt x="183213" y="130383"/>
                  </a:cubicBezTo>
                  <a:cubicBezTo>
                    <a:pt x="268707" y="130383"/>
                    <a:pt x="338913" y="197114"/>
                    <a:pt x="344477" y="281239"/>
                  </a:cubicBezTo>
                  <a:lnTo>
                    <a:pt x="322869" y="28123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253" name="Google Shape;1253;p43"/>
            <p:cNvSpPr/>
            <p:nvPr/>
          </p:nvSpPr>
          <p:spPr>
            <a:xfrm>
              <a:off x="1597754" y="3443288"/>
              <a:ext cx="28965" cy="67617"/>
            </a:xfrm>
            <a:custGeom>
              <a:avLst/>
              <a:gdLst/>
              <a:ahLst/>
              <a:cxnLst/>
              <a:rect l="l" t="t" r="r" b="b"/>
              <a:pathLst>
                <a:path w="21535" h="50273" extrusionOk="0">
                  <a:moveTo>
                    <a:pt x="10768" y="50273"/>
                  </a:moveTo>
                  <a:cubicBezTo>
                    <a:pt x="4808" y="50273"/>
                    <a:pt x="0" y="45448"/>
                    <a:pt x="0" y="39506"/>
                  </a:cubicBezTo>
                  <a:lnTo>
                    <a:pt x="0" y="10768"/>
                  </a:lnTo>
                  <a:cubicBezTo>
                    <a:pt x="0" y="4808"/>
                    <a:pt x="4826" y="0"/>
                    <a:pt x="10768" y="0"/>
                  </a:cubicBezTo>
                  <a:cubicBezTo>
                    <a:pt x="16710" y="0"/>
                    <a:pt x="21535" y="4826"/>
                    <a:pt x="21535" y="10768"/>
                  </a:cubicBezTo>
                  <a:lnTo>
                    <a:pt x="21535" y="39506"/>
                  </a:lnTo>
                  <a:cubicBezTo>
                    <a:pt x="21535" y="45466"/>
                    <a:pt x="16710" y="50273"/>
                    <a:pt x="10768" y="50273"/>
                  </a:cubicBezTo>
                  <a:lnTo>
                    <a:pt x="10768" y="5027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254" name="Google Shape;1254;p43"/>
            <p:cNvSpPr/>
            <p:nvPr/>
          </p:nvSpPr>
          <p:spPr>
            <a:xfrm>
              <a:off x="1686620" y="3491437"/>
              <a:ext cx="56307" cy="56307"/>
            </a:xfrm>
            <a:custGeom>
              <a:avLst/>
              <a:gdLst/>
              <a:ahLst/>
              <a:cxnLst/>
              <a:rect l="l" t="t" r="r" b="b"/>
              <a:pathLst>
                <a:path w="41864" h="41864" extrusionOk="0">
                  <a:moveTo>
                    <a:pt x="3160" y="38704"/>
                  </a:moveTo>
                  <a:cubicBezTo>
                    <a:pt x="-1053" y="34491"/>
                    <a:pt x="-1053" y="27666"/>
                    <a:pt x="3160" y="23471"/>
                  </a:cubicBezTo>
                  <a:lnTo>
                    <a:pt x="23471" y="3160"/>
                  </a:lnTo>
                  <a:cubicBezTo>
                    <a:pt x="27685" y="-1053"/>
                    <a:pt x="34509" y="-1053"/>
                    <a:pt x="38704" y="3160"/>
                  </a:cubicBezTo>
                  <a:cubicBezTo>
                    <a:pt x="42918" y="7373"/>
                    <a:pt x="42918" y="14198"/>
                    <a:pt x="38704" y="18393"/>
                  </a:cubicBezTo>
                  <a:lnTo>
                    <a:pt x="18393" y="38704"/>
                  </a:lnTo>
                  <a:cubicBezTo>
                    <a:pt x="14180" y="42918"/>
                    <a:pt x="7356" y="42918"/>
                    <a:pt x="3160" y="38704"/>
                  </a:cubicBezTo>
                  <a:lnTo>
                    <a:pt x="3160" y="3870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255" name="Google Shape;1255;p43"/>
            <p:cNvSpPr/>
            <p:nvPr/>
          </p:nvSpPr>
          <p:spPr>
            <a:xfrm>
              <a:off x="1433375" y="3607693"/>
              <a:ext cx="67617" cy="28965"/>
            </a:xfrm>
            <a:custGeom>
              <a:avLst/>
              <a:gdLst/>
              <a:ahLst/>
              <a:cxnLst/>
              <a:rect l="l" t="t" r="r" b="b"/>
              <a:pathLst>
                <a:path w="50273" h="21535" extrusionOk="0">
                  <a:moveTo>
                    <a:pt x="39506" y="21535"/>
                  </a:moveTo>
                  <a:lnTo>
                    <a:pt x="10768" y="21535"/>
                  </a:lnTo>
                  <a:cubicBezTo>
                    <a:pt x="4808" y="21535"/>
                    <a:pt x="0" y="16710"/>
                    <a:pt x="0" y="10768"/>
                  </a:cubicBezTo>
                  <a:cubicBezTo>
                    <a:pt x="0" y="4826"/>
                    <a:pt x="4826" y="0"/>
                    <a:pt x="10768" y="0"/>
                  </a:cubicBezTo>
                  <a:lnTo>
                    <a:pt x="39506" y="0"/>
                  </a:lnTo>
                  <a:cubicBezTo>
                    <a:pt x="45466" y="0"/>
                    <a:pt x="50273" y="4826"/>
                    <a:pt x="50273" y="10768"/>
                  </a:cubicBezTo>
                  <a:cubicBezTo>
                    <a:pt x="50273" y="16710"/>
                    <a:pt x="45448" y="21535"/>
                    <a:pt x="39506" y="21535"/>
                  </a:cubicBezTo>
                  <a:lnTo>
                    <a:pt x="39506" y="2153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256" name="Google Shape;1256;p43"/>
            <p:cNvSpPr/>
            <p:nvPr/>
          </p:nvSpPr>
          <p:spPr>
            <a:xfrm>
              <a:off x="1723450" y="3607693"/>
              <a:ext cx="67617" cy="28965"/>
            </a:xfrm>
            <a:custGeom>
              <a:avLst/>
              <a:gdLst/>
              <a:ahLst/>
              <a:cxnLst/>
              <a:rect l="l" t="t" r="r" b="b"/>
              <a:pathLst>
                <a:path w="50273" h="21535" extrusionOk="0">
                  <a:moveTo>
                    <a:pt x="39506" y="21535"/>
                  </a:moveTo>
                  <a:lnTo>
                    <a:pt x="10768" y="21535"/>
                  </a:lnTo>
                  <a:cubicBezTo>
                    <a:pt x="4808" y="21535"/>
                    <a:pt x="0" y="16710"/>
                    <a:pt x="0" y="10768"/>
                  </a:cubicBezTo>
                  <a:cubicBezTo>
                    <a:pt x="0" y="4826"/>
                    <a:pt x="4826" y="0"/>
                    <a:pt x="10768" y="0"/>
                  </a:cubicBezTo>
                  <a:lnTo>
                    <a:pt x="39506" y="0"/>
                  </a:lnTo>
                  <a:cubicBezTo>
                    <a:pt x="45466" y="0"/>
                    <a:pt x="50274" y="4826"/>
                    <a:pt x="50274" y="10768"/>
                  </a:cubicBezTo>
                  <a:cubicBezTo>
                    <a:pt x="50274" y="16710"/>
                    <a:pt x="45448" y="21535"/>
                    <a:pt x="39506" y="21535"/>
                  </a:cubicBezTo>
                  <a:lnTo>
                    <a:pt x="39506" y="2153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257" name="Google Shape;1257;p43"/>
            <p:cNvSpPr/>
            <p:nvPr/>
          </p:nvSpPr>
          <p:spPr>
            <a:xfrm>
              <a:off x="1481522" y="3491437"/>
              <a:ext cx="56307" cy="56307"/>
            </a:xfrm>
            <a:custGeom>
              <a:avLst/>
              <a:gdLst/>
              <a:ahLst/>
              <a:cxnLst/>
              <a:rect l="l" t="t" r="r" b="b"/>
              <a:pathLst>
                <a:path w="41864" h="41864" extrusionOk="0">
                  <a:moveTo>
                    <a:pt x="23471" y="38704"/>
                  </a:moveTo>
                  <a:lnTo>
                    <a:pt x="3160" y="18393"/>
                  </a:lnTo>
                  <a:cubicBezTo>
                    <a:pt x="-1053" y="14180"/>
                    <a:pt x="-1053" y="7355"/>
                    <a:pt x="3160" y="3160"/>
                  </a:cubicBezTo>
                  <a:cubicBezTo>
                    <a:pt x="7373" y="-1053"/>
                    <a:pt x="14198" y="-1053"/>
                    <a:pt x="18393" y="3160"/>
                  </a:cubicBezTo>
                  <a:lnTo>
                    <a:pt x="38704" y="23471"/>
                  </a:lnTo>
                  <a:cubicBezTo>
                    <a:pt x="42918" y="27684"/>
                    <a:pt x="42918" y="34509"/>
                    <a:pt x="38704" y="38704"/>
                  </a:cubicBezTo>
                  <a:cubicBezTo>
                    <a:pt x="34491" y="42918"/>
                    <a:pt x="27666" y="42918"/>
                    <a:pt x="23471" y="38704"/>
                  </a:cubicBezTo>
                  <a:lnTo>
                    <a:pt x="23471" y="3870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 name="Rectangle 3"/>
          <p:cNvSpPr>
            <a:spLocks noChangeArrowheads="1"/>
          </p:cNvSpPr>
          <p:nvPr/>
        </p:nvSpPr>
        <p:spPr bwMode="auto">
          <a:xfrm>
            <a:off x="371474" y="1145253"/>
            <a:ext cx="7850982"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7030A0"/>
                </a:solidFill>
                <a:effectLst/>
                <a:latin typeface="Arial" panose="020B0604020202020204" pitchFamily="34" charset="0"/>
              </a:rPr>
              <a:t>MAI Values</a:t>
            </a:r>
            <a:endParaRPr kumimoji="0" lang="en-US" altLang="en-US" b="0" i="0" u="none" strike="noStrike" cap="none" normalizeH="0" baseline="0" dirty="0">
              <a:ln>
                <a:noFill/>
              </a:ln>
              <a:solidFill>
                <a:srgbClr val="7030A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i="0" u="none" strike="noStrike" cap="none" normalizeH="0" baseline="0" dirty="0">
                <a:ln>
                  <a:noFill/>
                </a:ln>
                <a:solidFill>
                  <a:schemeClr val="tx1"/>
                </a:solidFill>
                <a:effectLst/>
                <a:latin typeface="Arial" panose="020B0604020202020204" pitchFamily="34" charset="0"/>
              </a:rPr>
              <a:t>MAI &gt; 0.75 indicates sufficient moisture availability between 30th and 40th weeks, based on a 10-year interval analysis.</a:t>
            </a: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7030A0"/>
                </a:solidFill>
                <a:effectLst/>
                <a:latin typeface="Arial" panose="020B0604020202020204" pitchFamily="34" charset="0"/>
              </a:rPr>
              <a:t>Start of Growing Period</a:t>
            </a:r>
            <a:endParaRPr kumimoji="0" lang="en-US" altLang="en-US" b="0" i="0" u="none" strike="noStrike" cap="none" normalizeH="0" baseline="0" dirty="0">
              <a:ln>
                <a:noFill/>
              </a:ln>
              <a:solidFill>
                <a:srgbClr val="7030A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i="0" u="none" strike="noStrike" cap="none" normalizeH="0" baseline="0" dirty="0">
                <a:ln>
                  <a:noFill/>
                </a:ln>
                <a:solidFill>
                  <a:schemeClr val="tx1"/>
                </a:solidFill>
                <a:effectLst/>
                <a:latin typeface="Arial" panose="020B0604020202020204" pitchFamily="34" charset="0"/>
              </a:rPr>
              <a:t>From 10th to 20th week, precipitation ≥ ½ PET, marking the onset of the growing period.</a:t>
            </a: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7030A0"/>
                </a:solidFill>
                <a:effectLst/>
                <a:latin typeface="Arial" panose="020B0604020202020204" pitchFamily="34" charset="0"/>
              </a:rPr>
              <a:t>Moisture Surplus Period</a:t>
            </a:r>
            <a:endParaRPr kumimoji="0" lang="en-US" altLang="en-US" b="0" i="0" u="none" strike="noStrike" cap="none" normalizeH="0" baseline="0" dirty="0">
              <a:ln>
                <a:noFill/>
              </a:ln>
              <a:solidFill>
                <a:srgbClr val="7030A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i="0" u="none" strike="noStrike" cap="none" normalizeH="0" baseline="0" dirty="0">
                <a:ln>
                  <a:noFill/>
                </a:ln>
                <a:solidFill>
                  <a:schemeClr val="tx1"/>
                </a:solidFill>
                <a:effectLst/>
                <a:latin typeface="Arial" panose="020B0604020202020204" pitchFamily="34" charset="0"/>
              </a:rPr>
              <a:t>Between 20th and 40th weeks, precipitation exceeds PET, providing surplus moisture for soil moisture replenishment</a:t>
            </a:r>
            <a:r>
              <a:rPr kumimoji="0" lang="en-US" altLang="en-US" b="0" i="0" u="none" strike="noStrike" cap="none" normalizeH="0" baseline="0" dirty="0">
                <a:ln>
                  <a:noFill/>
                </a:ln>
                <a:solidFill>
                  <a:schemeClr val="tx1"/>
                </a:solidFill>
                <a:effectLst/>
                <a:latin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7030A0"/>
                </a:solidFill>
                <a:effectLst/>
                <a:latin typeface="Arial" panose="020B0604020202020204" pitchFamily="34" charset="0"/>
              </a:rPr>
              <a:t>Dry Periods</a:t>
            </a:r>
            <a:endParaRPr kumimoji="0" lang="en-US" altLang="en-US" b="0" i="0" u="none" strike="noStrike" cap="none" normalizeH="0" baseline="0" dirty="0">
              <a:ln>
                <a:noFill/>
              </a:ln>
              <a:solidFill>
                <a:srgbClr val="7030A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i="0" u="none" strike="noStrike" cap="none" normalizeH="0" baseline="0" dirty="0">
                <a:ln>
                  <a:noFill/>
                </a:ln>
                <a:solidFill>
                  <a:schemeClr val="tx1"/>
                </a:solidFill>
                <a:effectLst/>
                <a:latin typeface="Arial" panose="020B0604020202020204" pitchFamily="34" charset="0"/>
              </a:rPr>
              <a:t>1st to 20th week (early in the year) and 40th to 52nd week (end of the year) show precipitation &lt; ½ PET, signaling the end of the rainy season and reliance on stored soil moisture.</a:t>
            </a: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5717" y="540572"/>
            <a:ext cx="7612566" cy="3322955"/>
          </a:xfrm>
          <a:prstGeom prst="rect">
            <a:avLst/>
          </a:prstGeom>
          <a:noFill/>
        </p:spPr>
        <p:txBody>
          <a:bodyPr wrap="square">
            <a:spAutoFit/>
          </a:bodyPr>
          <a:lstStyle/>
          <a:p>
            <a:pPr algn="ctr"/>
            <a:r>
              <a:rPr lang="en-US" sz="1800" b="1" dirty="0">
                <a:solidFill>
                  <a:srgbClr val="7030A0"/>
                </a:solidFill>
              </a:rPr>
              <a:t>Recommended Crops for Anand Based on MAI Analysis</a:t>
            </a:r>
            <a:endParaRPr lang="en-US" sz="1800" b="1" dirty="0">
              <a:solidFill>
                <a:srgbClr val="7030A0"/>
              </a:solidFill>
            </a:endParaRPr>
          </a:p>
          <a:p>
            <a:pPr algn="ctr"/>
            <a:r>
              <a:rPr lang="en-US" sz="1800" b="1" dirty="0">
                <a:solidFill>
                  <a:srgbClr val="7030A0"/>
                </a:solidFill>
              </a:rPr>
              <a:t>(Kharif Season)</a:t>
            </a:r>
            <a:endParaRPr lang="en-US" sz="1800" b="1" dirty="0">
              <a:solidFill>
                <a:srgbClr val="7030A0"/>
              </a:solidFill>
            </a:endParaRPr>
          </a:p>
          <a:p>
            <a:endParaRPr lang="en-US" sz="1800" b="1" dirty="0">
              <a:solidFill>
                <a:srgbClr val="7030A0"/>
              </a:solidFill>
            </a:endParaRPr>
          </a:p>
          <a:p>
            <a:pPr>
              <a:buFont typeface="Arial" panose="020B0604020202020204" pitchFamily="34" charset="0"/>
              <a:buChar char="•"/>
            </a:pPr>
            <a:r>
              <a:rPr lang="en-US" sz="1200" b="1" dirty="0"/>
              <a:t>Groundnut:</a:t>
            </a:r>
            <a:endParaRPr lang="en-US" sz="1200" dirty="0"/>
          </a:p>
          <a:p>
            <a:pPr marL="742950" lvl="1" indent="-285750">
              <a:buFont typeface="Arial" panose="020B0604020202020204" pitchFamily="34" charset="0"/>
              <a:buChar char="•"/>
            </a:pPr>
            <a:r>
              <a:rPr lang="en-US" sz="1200" b="1" dirty="0"/>
              <a:t>Why:</a:t>
            </a:r>
            <a:r>
              <a:rPr lang="en-US" sz="1200" dirty="0"/>
              <a:t> Requires moderate rainfall during weeks 10 to 30, coinciding with its growth phase.Sowing</a:t>
            </a:r>
            <a:r>
              <a:rPr lang="en-US" sz="1200" b="1" dirty="0"/>
              <a:t> Sowing Time:</a:t>
            </a:r>
            <a:r>
              <a:rPr lang="en-US" sz="1200" dirty="0"/>
              <a:t> June-July (Kharif season)..</a:t>
            </a:r>
            <a:endParaRPr lang="en-US" sz="1200" dirty="0"/>
          </a:p>
          <a:p>
            <a:pPr marL="742950" lvl="1" indent="-285750">
              <a:buFont typeface="Arial" panose="020B0604020202020204" pitchFamily="34" charset="0"/>
              <a:buChar char="•"/>
            </a:pPr>
            <a:r>
              <a:rPr lang="en-US" sz="1200" b="1" dirty="0"/>
              <a:t>Benefit:</a:t>
            </a:r>
            <a:r>
              <a:rPr lang="en-US" sz="1200" dirty="0"/>
              <a:t> Adequate moisture supports pod development and improves yield.</a:t>
            </a:r>
            <a:endParaRPr lang="en-US" sz="1200" dirty="0"/>
          </a:p>
          <a:p>
            <a:pPr>
              <a:buFont typeface="Arial" panose="020B0604020202020204" pitchFamily="34" charset="0"/>
              <a:buChar char="•"/>
            </a:pPr>
            <a:r>
              <a:rPr lang="en-US" sz="1200" b="1" dirty="0"/>
              <a:t>Pulses (Moong, Urad, Tur):</a:t>
            </a:r>
            <a:endParaRPr lang="en-US" sz="1200" dirty="0"/>
          </a:p>
          <a:p>
            <a:pPr marL="742950" lvl="1" indent="-285750">
              <a:buFont typeface="Arial" panose="020B0604020202020204" pitchFamily="34" charset="0"/>
              <a:buChar char="•"/>
            </a:pPr>
            <a:r>
              <a:rPr lang="en-US" sz="1200" b="1" dirty="0"/>
              <a:t>Why:</a:t>
            </a:r>
            <a:r>
              <a:rPr lang="en-US" sz="1200" dirty="0"/>
              <a:t> Short-duration pulses can utilize the early growing season (10th-20th week) when precipitation meets half PET.</a:t>
            </a:r>
            <a:endParaRPr lang="en-US" sz="1200" dirty="0"/>
          </a:p>
          <a:p>
            <a:pPr marL="742950" lvl="1" indent="-285750">
              <a:buFont typeface="Arial" panose="020B0604020202020204" pitchFamily="34" charset="0"/>
              <a:buChar char="•"/>
            </a:pPr>
            <a:r>
              <a:rPr lang="en-US" sz="1200" b="1" dirty="0"/>
              <a:t>Sowing Time:</a:t>
            </a:r>
            <a:r>
              <a:rPr lang="en-US" sz="1200" dirty="0"/>
              <a:t> June-July (with early rains).</a:t>
            </a:r>
            <a:endParaRPr lang="en-US" sz="1200" dirty="0"/>
          </a:p>
          <a:p>
            <a:pPr marL="742950" lvl="1" indent="-285750">
              <a:buFont typeface="Arial" panose="020B0604020202020204" pitchFamily="34" charset="0"/>
              <a:buChar char="•"/>
            </a:pPr>
            <a:r>
              <a:rPr lang="en-US" sz="1200" b="1" dirty="0"/>
              <a:t>Benefit:</a:t>
            </a:r>
            <a:r>
              <a:rPr lang="en-US" sz="1200" dirty="0"/>
              <a:t> Pulses fix nitrogen in the soil, improving soil fertility.</a:t>
            </a:r>
            <a:endParaRPr lang="en-US" sz="1200" dirty="0"/>
          </a:p>
          <a:p>
            <a:pPr>
              <a:buFont typeface="Arial" panose="020B0604020202020204" pitchFamily="34" charset="0"/>
              <a:buChar char="•"/>
            </a:pPr>
            <a:r>
              <a:rPr lang="en-US" sz="1200" b="1" dirty="0"/>
              <a:t>Vegetables (Okra, Cucurbits):</a:t>
            </a:r>
            <a:endParaRPr lang="en-US" sz="1200" dirty="0"/>
          </a:p>
          <a:p>
            <a:pPr marL="742950" lvl="1" indent="-285750">
              <a:buFont typeface="Arial" panose="020B0604020202020204" pitchFamily="34" charset="0"/>
              <a:buChar char="•"/>
            </a:pPr>
            <a:r>
              <a:rPr lang="en-US" sz="1200" b="1" dirty="0"/>
              <a:t>Why:</a:t>
            </a:r>
            <a:r>
              <a:rPr lang="en-US" sz="1200" dirty="0"/>
              <a:t> Vegetables can be grown during this period to take advantage of the moisture surplus.</a:t>
            </a:r>
            <a:endParaRPr lang="en-US" sz="1200" dirty="0"/>
          </a:p>
          <a:p>
            <a:pPr marL="742950" lvl="1" indent="-285750">
              <a:buFont typeface="Arial" panose="020B0604020202020204" pitchFamily="34" charset="0"/>
              <a:buChar char="•"/>
            </a:pPr>
            <a:r>
              <a:rPr lang="en-US" sz="1200" b="1" dirty="0"/>
              <a:t>Sowing Time:</a:t>
            </a:r>
            <a:r>
              <a:rPr lang="en-US" sz="1200" dirty="0"/>
              <a:t> Mid-July to August.</a:t>
            </a:r>
            <a:endParaRPr lang="en-US" sz="1200" dirty="0"/>
          </a:p>
          <a:p>
            <a:pPr marL="742950" lvl="1" indent="-285750">
              <a:buFont typeface="Arial" panose="020B0604020202020204" pitchFamily="34" charset="0"/>
              <a:buChar char="•"/>
            </a:pPr>
            <a:r>
              <a:rPr lang="en-US" sz="1200" b="1" dirty="0"/>
              <a:t>Benefit:</a:t>
            </a:r>
            <a:r>
              <a:rPr lang="en-US" sz="1200" dirty="0"/>
              <a:t> High moisture availability reduces irrigation needs.</a:t>
            </a:r>
            <a:endParaRPr lang="en-US" sz="1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7" name="Google Shape;1607;p44"/>
          <p:cNvSpPr txBox="1">
            <a:spLocks noGrp="1"/>
          </p:cNvSpPr>
          <p:nvPr>
            <p:ph type="title"/>
          </p:nvPr>
        </p:nvSpPr>
        <p:spPr>
          <a:xfrm>
            <a:off x="2651895" y="692509"/>
            <a:ext cx="3455088" cy="740371"/>
          </a:xfrm>
          <a:prstGeom prst="rect">
            <a:avLst/>
          </a:prstGeom>
          <a:solidFill>
            <a:schemeClr val="bg2">
              <a:lumMod val="20000"/>
              <a:lumOff val="80000"/>
            </a:schemeClr>
          </a:solidFill>
        </p:spPr>
        <p:txBody>
          <a:bodyPr spcFirstLastPara="1" wrap="square" lIns="91425" tIns="91425" rIns="91425" bIns="91425" anchor="t" anchorCtr="0">
            <a:noAutofit/>
          </a:bodyPr>
          <a:lstStyle/>
          <a:p>
            <a:pPr marL="0" lvl="0" indent="0" rtl="0">
              <a:spcBef>
                <a:spcPts val="0"/>
              </a:spcBef>
              <a:spcAft>
                <a:spcPts val="0"/>
              </a:spcAft>
              <a:buNone/>
            </a:pPr>
            <a:r>
              <a:rPr lang="en-GB" dirty="0"/>
              <a:t>THANK YOU</a:t>
            </a:r>
            <a:endParaRPr dirty="0"/>
          </a:p>
        </p:txBody>
      </p:sp>
      <p:grpSp>
        <p:nvGrpSpPr>
          <p:cNvPr id="1609" name="Google Shape;1609;p44"/>
          <p:cNvGrpSpPr/>
          <p:nvPr/>
        </p:nvGrpSpPr>
        <p:grpSpPr>
          <a:xfrm>
            <a:off x="3046600" y="2420678"/>
            <a:ext cx="1107467" cy="1058610"/>
            <a:chOff x="496985" y="1578461"/>
            <a:chExt cx="1230109" cy="1175841"/>
          </a:xfrm>
        </p:grpSpPr>
        <p:sp>
          <p:nvSpPr>
            <p:cNvPr id="1610" name="Google Shape;1610;p44"/>
            <p:cNvSpPr/>
            <p:nvPr/>
          </p:nvSpPr>
          <p:spPr>
            <a:xfrm>
              <a:off x="1496617" y="1870856"/>
              <a:ext cx="64924" cy="94531"/>
            </a:xfrm>
            <a:custGeom>
              <a:avLst/>
              <a:gdLst/>
              <a:ahLst/>
              <a:cxnLst/>
              <a:rect l="l" t="t" r="r" b="b"/>
              <a:pathLst>
                <a:path w="96183" h="140046" extrusionOk="0">
                  <a:moveTo>
                    <a:pt x="81650" y="139994"/>
                  </a:moveTo>
                  <a:cubicBezTo>
                    <a:pt x="75414" y="126993"/>
                    <a:pt x="68702" y="113993"/>
                    <a:pt x="61674" y="101362"/>
                  </a:cubicBezTo>
                  <a:cubicBezTo>
                    <a:pt x="43652" y="69019"/>
                    <a:pt x="22883" y="38368"/>
                    <a:pt x="0" y="10147"/>
                  </a:cubicBezTo>
                  <a:lnTo>
                    <a:pt x="12472" y="0"/>
                  </a:lnTo>
                  <a:cubicBezTo>
                    <a:pt x="35989" y="28908"/>
                    <a:pt x="57287" y="60352"/>
                    <a:pt x="75731" y="93541"/>
                  </a:cubicBezTo>
                  <a:cubicBezTo>
                    <a:pt x="82918" y="106488"/>
                    <a:pt x="89789" y="119753"/>
                    <a:pt x="96183" y="133071"/>
                  </a:cubicBezTo>
                  <a:lnTo>
                    <a:pt x="81650" y="14004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11" name="Google Shape;1611;p44"/>
            <p:cNvSpPr/>
            <p:nvPr/>
          </p:nvSpPr>
          <p:spPr>
            <a:xfrm>
              <a:off x="1329937" y="2055179"/>
              <a:ext cx="276368" cy="532694"/>
            </a:xfrm>
            <a:custGeom>
              <a:avLst/>
              <a:gdLst/>
              <a:ahLst/>
              <a:cxnLst/>
              <a:rect l="l" t="t" r="r" b="b"/>
              <a:pathLst>
                <a:path w="409434" h="789177" extrusionOk="0">
                  <a:moveTo>
                    <a:pt x="7029" y="789124"/>
                  </a:moveTo>
                  <a:lnTo>
                    <a:pt x="0" y="774644"/>
                  </a:lnTo>
                  <a:cubicBezTo>
                    <a:pt x="289606" y="634333"/>
                    <a:pt x="447833" y="310058"/>
                    <a:pt x="376224" y="3647"/>
                  </a:cubicBezTo>
                  <a:lnTo>
                    <a:pt x="391920" y="0"/>
                  </a:lnTo>
                  <a:cubicBezTo>
                    <a:pt x="465167" y="313705"/>
                    <a:pt x="303294" y="645589"/>
                    <a:pt x="6976" y="78917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12" name="Google Shape;1612;p44"/>
            <p:cNvSpPr/>
            <p:nvPr/>
          </p:nvSpPr>
          <p:spPr>
            <a:xfrm>
              <a:off x="872755" y="2583433"/>
              <a:ext cx="359113" cy="55292"/>
            </a:xfrm>
            <a:custGeom>
              <a:avLst/>
              <a:gdLst/>
              <a:ahLst/>
              <a:cxnLst/>
              <a:rect l="l" t="t" r="r" b="b"/>
              <a:pathLst>
                <a:path w="532019" h="81914" extrusionOk="0">
                  <a:moveTo>
                    <a:pt x="334051" y="81861"/>
                  </a:moveTo>
                  <a:cubicBezTo>
                    <a:pt x="215144" y="81861"/>
                    <a:pt x="100147" y="59084"/>
                    <a:pt x="0" y="14692"/>
                  </a:cubicBezTo>
                  <a:lnTo>
                    <a:pt x="6500" y="0"/>
                  </a:lnTo>
                  <a:cubicBezTo>
                    <a:pt x="146864" y="62202"/>
                    <a:pt x="317193" y="81121"/>
                    <a:pt x="486147" y="53271"/>
                  </a:cubicBezTo>
                  <a:cubicBezTo>
                    <a:pt x="500311" y="50945"/>
                    <a:pt x="514527" y="48144"/>
                    <a:pt x="528426" y="44974"/>
                  </a:cubicBezTo>
                  <a:lnTo>
                    <a:pt x="532019" y="60669"/>
                  </a:lnTo>
                  <a:cubicBezTo>
                    <a:pt x="517803" y="63946"/>
                    <a:pt x="503270" y="66800"/>
                    <a:pt x="488790" y="69178"/>
                  </a:cubicBezTo>
                  <a:cubicBezTo>
                    <a:pt x="437052" y="77686"/>
                    <a:pt x="385208" y="81914"/>
                    <a:pt x="334104" y="8191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13" name="Google Shape;1613;p44"/>
            <p:cNvSpPr/>
            <p:nvPr/>
          </p:nvSpPr>
          <p:spPr>
            <a:xfrm>
              <a:off x="644039" y="2337074"/>
              <a:ext cx="39703" cy="73520"/>
            </a:xfrm>
            <a:custGeom>
              <a:avLst/>
              <a:gdLst/>
              <a:ahLst/>
              <a:cxnLst/>
              <a:rect l="l" t="t" r="r" b="b"/>
              <a:pathLst>
                <a:path w="58819" h="108919" extrusionOk="0">
                  <a:moveTo>
                    <a:pt x="44604" y="108919"/>
                  </a:moveTo>
                  <a:cubicBezTo>
                    <a:pt x="27164" y="76312"/>
                    <a:pt x="12155" y="41380"/>
                    <a:pt x="0" y="5126"/>
                  </a:cubicBezTo>
                  <a:lnTo>
                    <a:pt x="15273" y="0"/>
                  </a:lnTo>
                  <a:cubicBezTo>
                    <a:pt x="27164" y="35408"/>
                    <a:pt x="41803" y="69442"/>
                    <a:pt x="58820" y="101309"/>
                  </a:cubicBezTo>
                  <a:lnTo>
                    <a:pt x="44604" y="1089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14" name="Google Shape;1614;p44"/>
            <p:cNvSpPr/>
            <p:nvPr/>
          </p:nvSpPr>
          <p:spPr>
            <a:xfrm>
              <a:off x="617303" y="1974678"/>
              <a:ext cx="47073" cy="289445"/>
            </a:xfrm>
            <a:custGeom>
              <a:avLst/>
              <a:gdLst/>
              <a:ahLst/>
              <a:cxnLst/>
              <a:rect l="l" t="t" r="r" b="b"/>
              <a:pathLst>
                <a:path w="69738" h="428807" extrusionOk="0">
                  <a:moveTo>
                    <a:pt x="11341" y="428808"/>
                  </a:moveTo>
                  <a:cubicBezTo>
                    <a:pt x="-1078" y="355825"/>
                    <a:pt x="-3297" y="280834"/>
                    <a:pt x="4683" y="205842"/>
                  </a:cubicBezTo>
                  <a:cubicBezTo>
                    <a:pt x="12346" y="133652"/>
                    <a:pt x="29204" y="64369"/>
                    <a:pt x="54782" y="0"/>
                  </a:cubicBezTo>
                  <a:lnTo>
                    <a:pt x="69738" y="5919"/>
                  </a:lnTo>
                  <a:cubicBezTo>
                    <a:pt x="44741" y="68914"/>
                    <a:pt x="28253" y="136770"/>
                    <a:pt x="20695" y="207534"/>
                  </a:cubicBezTo>
                  <a:cubicBezTo>
                    <a:pt x="12874" y="281045"/>
                    <a:pt x="15041" y="354556"/>
                    <a:pt x="27196" y="426059"/>
                  </a:cubicBezTo>
                  <a:lnTo>
                    <a:pt x="11341" y="428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15" name="Google Shape;1615;p44"/>
            <p:cNvSpPr/>
            <p:nvPr/>
          </p:nvSpPr>
          <p:spPr>
            <a:xfrm>
              <a:off x="702718" y="1687701"/>
              <a:ext cx="608926" cy="201345"/>
            </a:xfrm>
            <a:custGeom>
              <a:avLst/>
              <a:gdLst/>
              <a:ahLst/>
              <a:cxnLst/>
              <a:rect l="l" t="t" r="r" b="b"/>
              <a:pathLst>
                <a:path w="902112" h="298289" extrusionOk="0">
                  <a:moveTo>
                    <a:pt x="13318" y="298236"/>
                  </a:moveTo>
                  <a:lnTo>
                    <a:pt x="0" y="289199"/>
                  </a:lnTo>
                  <a:cubicBezTo>
                    <a:pt x="88837" y="158771"/>
                    <a:pt x="218103" y="67978"/>
                    <a:pt x="373846" y="26651"/>
                  </a:cubicBezTo>
                  <a:cubicBezTo>
                    <a:pt x="545918" y="-19062"/>
                    <a:pt x="733581" y="-5639"/>
                    <a:pt x="902113" y="64384"/>
                  </a:cubicBezTo>
                  <a:lnTo>
                    <a:pt x="895930" y="79235"/>
                  </a:lnTo>
                  <a:cubicBezTo>
                    <a:pt x="730622" y="10585"/>
                    <a:pt x="546658" y="-2521"/>
                    <a:pt x="377968" y="42241"/>
                  </a:cubicBezTo>
                  <a:cubicBezTo>
                    <a:pt x="226083" y="82564"/>
                    <a:pt x="99935" y="171084"/>
                    <a:pt x="13318" y="2982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16" name="Google Shape;1616;p44"/>
            <p:cNvSpPr/>
            <p:nvPr/>
          </p:nvSpPr>
          <p:spPr>
            <a:xfrm>
              <a:off x="1182221" y="1578461"/>
              <a:ext cx="151785" cy="47301"/>
            </a:xfrm>
            <a:custGeom>
              <a:avLst/>
              <a:gdLst/>
              <a:ahLst/>
              <a:cxnLst/>
              <a:rect l="l" t="t" r="r" b="b"/>
              <a:pathLst>
                <a:path w="224867" h="70076" extrusionOk="0">
                  <a:moveTo>
                    <a:pt x="219372" y="70076"/>
                  </a:moveTo>
                  <a:cubicBezTo>
                    <a:pt x="148925" y="44181"/>
                    <a:pt x="75097" y="26001"/>
                    <a:pt x="0" y="15960"/>
                  </a:cubicBezTo>
                  <a:lnTo>
                    <a:pt x="2114" y="0"/>
                  </a:lnTo>
                  <a:cubicBezTo>
                    <a:pt x="78373" y="10147"/>
                    <a:pt x="153312" y="28644"/>
                    <a:pt x="224868" y="54962"/>
                  </a:cubicBezTo>
                  <a:lnTo>
                    <a:pt x="219319" y="7007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17" name="Google Shape;1617;p44"/>
            <p:cNvSpPr/>
            <p:nvPr/>
          </p:nvSpPr>
          <p:spPr>
            <a:xfrm>
              <a:off x="1447509" y="1672962"/>
              <a:ext cx="270039" cy="383976"/>
            </a:xfrm>
            <a:custGeom>
              <a:avLst/>
              <a:gdLst/>
              <a:ahLst/>
              <a:cxnLst/>
              <a:rect l="l" t="t" r="r" b="b"/>
              <a:pathLst>
                <a:path w="400058" h="568854" extrusionOk="0">
                  <a:moveTo>
                    <a:pt x="384151" y="568802"/>
                  </a:moveTo>
                  <a:cubicBezTo>
                    <a:pt x="367821" y="479541"/>
                    <a:pt x="336535" y="393082"/>
                    <a:pt x="291245" y="311750"/>
                  </a:cubicBezTo>
                  <a:cubicBezTo>
                    <a:pt x="247804" y="233693"/>
                    <a:pt x="192683" y="164938"/>
                    <a:pt x="127363" y="107440"/>
                  </a:cubicBezTo>
                  <a:cubicBezTo>
                    <a:pt x="88309" y="73036"/>
                    <a:pt x="45449" y="41486"/>
                    <a:pt x="0" y="13740"/>
                  </a:cubicBezTo>
                  <a:lnTo>
                    <a:pt x="8403" y="0"/>
                  </a:lnTo>
                  <a:cubicBezTo>
                    <a:pt x="54645" y="28274"/>
                    <a:pt x="98297" y="60352"/>
                    <a:pt x="138039" y="95390"/>
                  </a:cubicBezTo>
                  <a:cubicBezTo>
                    <a:pt x="204733" y="154157"/>
                    <a:pt x="261016" y="224339"/>
                    <a:pt x="305355" y="303981"/>
                  </a:cubicBezTo>
                  <a:cubicBezTo>
                    <a:pt x="351491" y="386846"/>
                    <a:pt x="383358" y="474997"/>
                    <a:pt x="400058" y="565948"/>
                  </a:cubicBezTo>
                  <a:lnTo>
                    <a:pt x="384204" y="56885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18" name="Google Shape;1618;p44"/>
            <p:cNvSpPr/>
            <p:nvPr/>
          </p:nvSpPr>
          <p:spPr>
            <a:xfrm>
              <a:off x="1714476" y="2129108"/>
              <a:ext cx="12617" cy="73057"/>
            </a:xfrm>
            <a:custGeom>
              <a:avLst/>
              <a:gdLst/>
              <a:ahLst/>
              <a:cxnLst/>
              <a:rect l="l" t="t" r="r" b="b"/>
              <a:pathLst>
                <a:path w="18692" h="108232" extrusionOk="0">
                  <a:moveTo>
                    <a:pt x="16013" y="108179"/>
                  </a:moveTo>
                  <a:lnTo>
                    <a:pt x="0" y="106911"/>
                  </a:lnTo>
                  <a:cubicBezTo>
                    <a:pt x="2801" y="71662"/>
                    <a:pt x="3329" y="35936"/>
                    <a:pt x="1586" y="793"/>
                  </a:cubicBezTo>
                  <a:lnTo>
                    <a:pt x="17651" y="0"/>
                  </a:lnTo>
                  <a:cubicBezTo>
                    <a:pt x="19448" y="35831"/>
                    <a:pt x="18920" y="72243"/>
                    <a:pt x="16066" y="10823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19" name="Google Shape;1619;p44"/>
            <p:cNvSpPr/>
            <p:nvPr/>
          </p:nvSpPr>
          <p:spPr>
            <a:xfrm>
              <a:off x="1440331" y="2452218"/>
              <a:ext cx="202725" cy="207648"/>
            </a:xfrm>
            <a:custGeom>
              <a:avLst/>
              <a:gdLst/>
              <a:ahLst/>
              <a:cxnLst/>
              <a:rect l="l" t="t" r="r" b="b"/>
              <a:pathLst>
                <a:path w="300334" h="307627" extrusionOk="0">
                  <a:moveTo>
                    <a:pt x="8561" y="307627"/>
                  </a:moveTo>
                  <a:lnTo>
                    <a:pt x="0" y="293993"/>
                  </a:lnTo>
                  <a:cubicBezTo>
                    <a:pt x="116529" y="220745"/>
                    <a:pt x="215566" y="119066"/>
                    <a:pt x="286488" y="0"/>
                  </a:cubicBezTo>
                  <a:lnTo>
                    <a:pt x="300334" y="8244"/>
                  </a:lnTo>
                  <a:cubicBezTo>
                    <a:pt x="228144" y="129477"/>
                    <a:pt x="127258" y="233006"/>
                    <a:pt x="8561" y="3076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20" name="Google Shape;1620;p44"/>
            <p:cNvSpPr/>
            <p:nvPr/>
          </p:nvSpPr>
          <p:spPr>
            <a:xfrm>
              <a:off x="1008113" y="2732935"/>
              <a:ext cx="216852" cy="21367"/>
            </a:xfrm>
            <a:custGeom>
              <a:avLst/>
              <a:gdLst/>
              <a:ahLst/>
              <a:cxnLst/>
              <a:rect l="l" t="t" r="r" b="b"/>
              <a:pathLst>
                <a:path w="321262" h="31655" extrusionOk="0">
                  <a:moveTo>
                    <a:pt x="129953" y="31656"/>
                  </a:moveTo>
                  <a:cubicBezTo>
                    <a:pt x="86406" y="31656"/>
                    <a:pt x="43018" y="29172"/>
                    <a:pt x="0" y="24257"/>
                  </a:cubicBezTo>
                  <a:lnTo>
                    <a:pt x="1850" y="8244"/>
                  </a:lnTo>
                  <a:cubicBezTo>
                    <a:pt x="106277" y="20188"/>
                    <a:pt x="212871" y="17440"/>
                    <a:pt x="318673" y="0"/>
                  </a:cubicBezTo>
                  <a:lnTo>
                    <a:pt x="321262" y="15854"/>
                  </a:lnTo>
                  <a:cubicBezTo>
                    <a:pt x="257580" y="26371"/>
                    <a:pt x="193582" y="31603"/>
                    <a:pt x="129953" y="3160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21" name="Google Shape;1621;p44"/>
            <p:cNvSpPr/>
            <p:nvPr/>
          </p:nvSpPr>
          <p:spPr>
            <a:xfrm>
              <a:off x="570003" y="2470040"/>
              <a:ext cx="336853" cy="259302"/>
            </a:xfrm>
            <a:custGeom>
              <a:avLst/>
              <a:gdLst/>
              <a:ahLst/>
              <a:cxnLst/>
              <a:rect l="l" t="t" r="r" b="b"/>
              <a:pathLst>
                <a:path w="499042" h="384151" extrusionOk="0">
                  <a:moveTo>
                    <a:pt x="494867" y="384151"/>
                  </a:moveTo>
                  <a:cubicBezTo>
                    <a:pt x="342296" y="342930"/>
                    <a:pt x="215091" y="270158"/>
                    <a:pt x="116899" y="167950"/>
                  </a:cubicBezTo>
                  <a:cubicBezTo>
                    <a:pt x="71715" y="120916"/>
                    <a:pt x="32396" y="67011"/>
                    <a:pt x="0" y="7716"/>
                  </a:cubicBezTo>
                  <a:lnTo>
                    <a:pt x="14110" y="0"/>
                  </a:lnTo>
                  <a:cubicBezTo>
                    <a:pt x="45819" y="58027"/>
                    <a:pt x="84292" y="110769"/>
                    <a:pt x="128473" y="156800"/>
                  </a:cubicBezTo>
                  <a:cubicBezTo>
                    <a:pt x="224656" y="256894"/>
                    <a:pt x="349324" y="328185"/>
                    <a:pt x="499042" y="368614"/>
                  </a:cubicBezTo>
                  <a:lnTo>
                    <a:pt x="494814" y="38415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22" name="Google Shape;1622;p44"/>
            <p:cNvSpPr/>
            <p:nvPr/>
          </p:nvSpPr>
          <p:spPr>
            <a:xfrm>
              <a:off x="496985" y="2145287"/>
              <a:ext cx="30338" cy="192559"/>
            </a:xfrm>
            <a:custGeom>
              <a:avLst/>
              <a:gdLst/>
              <a:ahLst/>
              <a:cxnLst/>
              <a:rect l="l" t="t" r="r" b="b"/>
              <a:pathLst>
                <a:path w="44945" h="285272" extrusionOk="0">
                  <a:moveTo>
                    <a:pt x="29303" y="285273"/>
                  </a:moveTo>
                  <a:cubicBezTo>
                    <a:pt x="6261" y="193740"/>
                    <a:pt x="-3251" y="97769"/>
                    <a:pt x="976" y="0"/>
                  </a:cubicBezTo>
                  <a:lnTo>
                    <a:pt x="17095" y="687"/>
                  </a:lnTo>
                  <a:cubicBezTo>
                    <a:pt x="12920" y="96870"/>
                    <a:pt x="22274" y="191309"/>
                    <a:pt x="44946" y="281309"/>
                  </a:cubicBezTo>
                  <a:lnTo>
                    <a:pt x="29303" y="2852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23" name="Google Shape;1623;p44"/>
            <p:cNvSpPr/>
            <p:nvPr/>
          </p:nvSpPr>
          <p:spPr>
            <a:xfrm>
              <a:off x="511216" y="1685461"/>
              <a:ext cx="221881" cy="351800"/>
            </a:xfrm>
            <a:custGeom>
              <a:avLst/>
              <a:gdLst/>
              <a:ahLst/>
              <a:cxnLst/>
              <a:rect l="l" t="t" r="r" b="b"/>
              <a:pathLst>
                <a:path w="328713" h="521185" extrusionOk="0">
                  <a:moveTo>
                    <a:pt x="15749" y="521186"/>
                  </a:moveTo>
                  <a:lnTo>
                    <a:pt x="0" y="517909"/>
                  </a:lnTo>
                  <a:cubicBezTo>
                    <a:pt x="44709" y="301391"/>
                    <a:pt x="155056" y="122290"/>
                    <a:pt x="319095" y="0"/>
                  </a:cubicBezTo>
                  <a:lnTo>
                    <a:pt x="328714" y="12895"/>
                  </a:lnTo>
                  <a:cubicBezTo>
                    <a:pt x="167898" y="132807"/>
                    <a:pt x="59665" y="308579"/>
                    <a:pt x="15749" y="5211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24" name="Google Shape;1624;p44"/>
            <p:cNvSpPr/>
            <p:nvPr/>
          </p:nvSpPr>
          <p:spPr>
            <a:xfrm>
              <a:off x="789397" y="1594425"/>
              <a:ext cx="130382" cy="60321"/>
            </a:xfrm>
            <a:custGeom>
              <a:avLst/>
              <a:gdLst/>
              <a:ahLst/>
              <a:cxnLst/>
              <a:rect l="l" t="t" r="r" b="b"/>
              <a:pathLst>
                <a:path w="193158" h="89365" extrusionOk="0">
                  <a:moveTo>
                    <a:pt x="7716" y="89366"/>
                  </a:moveTo>
                  <a:lnTo>
                    <a:pt x="0" y="75255"/>
                  </a:lnTo>
                  <a:cubicBezTo>
                    <a:pt x="58608" y="43071"/>
                    <a:pt x="122184" y="17757"/>
                    <a:pt x="189037" y="0"/>
                  </a:cubicBezTo>
                  <a:lnTo>
                    <a:pt x="193159" y="15590"/>
                  </a:lnTo>
                  <a:cubicBezTo>
                    <a:pt x="127575" y="32977"/>
                    <a:pt x="65214" y="57816"/>
                    <a:pt x="7769" y="8936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25" name="Google Shape;1625;p44"/>
            <p:cNvSpPr/>
            <p:nvPr/>
          </p:nvSpPr>
          <p:spPr>
            <a:xfrm>
              <a:off x="674503" y="1742946"/>
              <a:ext cx="873995" cy="839554"/>
            </a:xfrm>
            <a:custGeom>
              <a:avLst/>
              <a:gdLst/>
              <a:ahLst/>
              <a:cxnLst/>
              <a:rect l="l" t="t" r="r" b="b"/>
              <a:pathLst>
                <a:path w="1294808" h="1243784" extrusionOk="0">
                  <a:moveTo>
                    <a:pt x="1217773" y="322132"/>
                  </a:moveTo>
                  <a:cubicBezTo>
                    <a:pt x="1187069" y="266958"/>
                    <a:pt x="1147380" y="216647"/>
                    <a:pt x="1098918" y="173946"/>
                  </a:cubicBezTo>
                  <a:cubicBezTo>
                    <a:pt x="924626" y="20370"/>
                    <a:pt x="667521" y="-36494"/>
                    <a:pt x="441914" y="23383"/>
                  </a:cubicBezTo>
                  <a:cubicBezTo>
                    <a:pt x="188614" y="90605"/>
                    <a:pt x="31445" y="300675"/>
                    <a:pt x="4122" y="557199"/>
                  </a:cubicBezTo>
                  <a:cubicBezTo>
                    <a:pt x="-15062" y="737304"/>
                    <a:pt x="32026" y="931203"/>
                    <a:pt x="159812" y="1064221"/>
                  </a:cubicBezTo>
                  <a:cubicBezTo>
                    <a:pt x="312912" y="1223558"/>
                    <a:pt x="555537" y="1267421"/>
                    <a:pt x="766664" y="1232594"/>
                  </a:cubicBezTo>
                  <a:cubicBezTo>
                    <a:pt x="1184532" y="1163681"/>
                    <a:pt x="1428161" y="699941"/>
                    <a:pt x="1217773" y="32207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626" name="Google Shape;1626;p44"/>
          <p:cNvGrpSpPr/>
          <p:nvPr/>
        </p:nvGrpSpPr>
        <p:grpSpPr>
          <a:xfrm>
            <a:off x="781096" y="2304689"/>
            <a:ext cx="1275283" cy="1359752"/>
            <a:chOff x="5669032" y="-57311"/>
            <a:chExt cx="1416509" cy="1510332"/>
          </a:xfrm>
        </p:grpSpPr>
        <p:sp>
          <p:nvSpPr>
            <p:cNvPr id="1627" name="Google Shape;1627;p44"/>
            <p:cNvSpPr/>
            <p:nvPr/>
          </p:nvSpPr>
          <p:spPr>
            <a:xfrm>
              <a:off x="5669032" y="-57311"/>
              <a:ext cx="1416509" cy="903942"/>
            </a:xfrm>
            <a:custGeom>
              <a:avLst/>
              <a:gdLst/>
              <a:ahLst/>
              <a:cxnLst/>
              <a:rect l="l" t="t" r="r" b="b"/>
              <a:pathLst>
                <a:path w="2098532" h="1339174" extrusionOk="0">
                  <a:moveTo>
                    <a:pt x="201474" y="600541"/>
                  </a:moveTo>
                  <a:cubicBezTo>
                    <a:pt x="107828" y="396389"/>
                    <a:pt x="292320" y="167347"/>
                    <a:pt x="568608" y="280706"/>
                  </a:cubicBezTo>
                  <a:cubicBezTo>
                    <a:pt x="701574" y="-65184"/>
                    <a:pt x="1229999" y="-104027"/>
                    <a:pt x="1484250" y="234781"/>
                  </a:cubicBezTo>
                  <a:cubicBezTo>
                    <a:pt x="1576523" y="147846"/>
                    <a:pt x="1700768" y="212426"/>
                    <a:pt x="1699447" y="329643"/>
                  </a:cubicBezTo>
                  <a:cubicBezTo>
                    <a:pt x="1919981" y="271721"/>
                    <a:pt x="2098554" y="436131"/>
                    <a:pt x="2037092" y="668133"/>
                  </a:cubicBezTo>
                  <a:cubicBezTo>
                    <a:pt x="2212759" y="929413"/>
                    <a:pt x="1986569" y="1220869"/>
                    <a:pt x="1676722" y="1116336"/>
                  </a:cubicBezTo>
                  <a:cubicBezTo>
                    <a:pt x="1473998" y="1434639"/>
                    <a:pt x="989013" y="1380100"/>
                    <a:pt x="854621" y="1152378"/>
                  </a:cubicBezTo>
                  <a:cubicBezTo>
                    <a:pt x="747234" y="1289043"/>
                    <a:pt x="565596" y="1261985"/>
                    <a:pt x="504028" y="1117868"/>
                  </a:cubicBezTo>
                  <a:cubicBezTo>
                    <a:pt x="439448" y="1171192"/>
                    <a:pt x="327622" y="1162895"/>
                    <a:pt x="295332" y="1068297"/>
                  </a:cubicBezTo>
                  <a:cubicBezTo>
                    <a:pt x="-89823" y="1104339"/>
                    <a:pt x="-73493" y="610370"/>
                    <a:pt x="201474" y="6005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28" name="Google Shape;1628;p44"/>
            <p:cNvSpPr/>
            <p:nvPr/>
          </p:nvSpPr>
          <p:spPr>
            <a:xfrm>
              <a:off x="6051154" y="127355"/>
              <a:ext cx="102022" cy="113937"/>
            </a:xfrm>
            <a:custGeom>
              <a:avLst/>
              <a:gdLst/>
              <a:ahLst/>
              <a:cxnLst/>
              <a:rect l="l" t="t" r="r" b="b"/>
              <a:pathLst>
                <a:path w="151144" h="168796" extrusionOk="0">
                  <a:moveTo>
                    <a:pt x="136083" y="168796"/>
                  </a:moveTo>
                  <a:cubicBezTo>
                    <a:pt x="92854" y="54962"/>
                    <a:pt x="952" y="15273"/>
                    <a:pt x="0" y="14850"/>
                  </a:cubicBezTo>
                  <a:lnTo>
                    <a:pt x="6236" y="0"/>
                  </a:lnTo>
                  <a:cubicBezTo>
                    <a:pt x="10253" y="1691"/>
                    <a:pt x="105326" y="42490"/>
                    <a:pt x="151145" y="163089"/>
                  </a:cubicBezTo>
                  <a:lnTo>
                    <a:pt x="136083" y="1687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29" name="Google Shape;1629;p44"/>
            <p:cNvSpPr/>
            <p:nvPr/>
          </p:nvSpPr>
          <p:spPr>
            <a:xfrm>
              <a:off x="5867939" y="606572"/>
              <a:ext cx="87290" cy="63389"/>
            </a:xfrm>
            <a:custGeom>
              <a:avLst/>
              <a:gdLst/>
              <a:ahLst/>
              <a:cxnLst/>
              <a:rect l="l" t="t" r="r" b="b"/>
              <a:pathLst>
                <a:path w="129318" h="93910" extrusionOk="0">
                  <a:moveTo>
                    <a:pt x="2008" y="93911"/>
                  </a:moveTo>
                  <a:lnTo>
                    <a:pt x="0" y="77951"/>
                  </a:lnTo>
                  <a:cubicBezTo>
                    <a:pt x="951" y="77845"/>
                    <a:pt x="94280" y="65320"/>
                    <a:pt x="113887" y="0"/>
                  </a:cubicBezTo>
                  <a:lnTo>
                    <a:pt x="129319" y="4598"/>
                  </a:lnTo>
                  <a:cubicBezTo>
                    <a:pt x="106700" y="79959"/>
                    <a:pt x="6341" y="93329"/>
                    <a:pt x="2061" y="939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30" name="Google Shape;1630;p44"/>
            <p:cNvSpPr/>
            <p:nvPr/>
          </p:nvSpPr>
          <p:spPr>
            <a:xfrm>
              <a:off x="6797447" y="632287"/>
              <a:ext cx="35529" cy="67456"/>
            </a:xfrm>
            <a:custGeom>
              <a:avLst/>
              <a:gdLst/>
              <a:ahLst/>
              <a:cxnLst/>
              <a:rect l="l" t="t" r="r" b="b"/>
              <a:pathLst>
                <a:path w="52636" h="99935" extrusionOk="0">
                  <a:moveTo>
                    <a:pt x="13951" y="99935"/>
                  </a:moveTo>
                  <a:lnTo>
                    <a:pt x="0" y="91903"/>
                  </a:lnTo>
                  <a:cubicBezTo>
                    <a:pt x="264" y="91427"/>
                    <a:pt x="27745" y="43282"/>
                    <a:pt x="36888" y="0"/>
                  </a:cubicBezTo>
                  <a:lnTo>
                    <a:pt x="52636" y="3329"/>
                  </a:lnTo>
                  <a:cubicBezTo>
                    <a:pt x="42965" y="49149"/>
                    <a:pt x="15114" y="97927"/>
                    <a:pt x="13951" y="9993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31" name="Google Shape;1631;p44"/>
            <p:cNvSpPr/>
            <p:nvPr/>
          </p:nvSpPr>
          <p:spPr>
            <a:xfrm>
              <a:off x="6731874" y="160069"/>
              <a:ext cx="86576" cy="80940"/>
            </a:xfrm>
            <a:custGeom>
              <a:avLst/>
              <a:gdLst/>
              <a:ahLst/>
              <a:cxnLst/>
              <a:rect l="l" t="t" r="r" b="b"/>
              <a:pathLst>
                <a:path w="128261" h="119911" extrusionOk="0">
                  <a:moveTo>
                    <a:pt x="15379" y="119912"/>
                  </a:moveTo>
                  <a:lnTo>
                    <a:pt x="0" y="115155"/>
                  </a:lnTo>
                  <a:cubicBezTo>
                    <a:pt x="29595" y="19025"/>
                    <a:pt x="121392" y="740"/>
                    <a:pt x="125303" y="0"/>
                  </a:cubicBezTo>
                  <a:lnTo>
                    <a:pt x="128262" y="15801"/>
                  </a:lnTo>
                  <a:cubicBezTo>
                    <a:pt x="124774" y="16489"/>
                    <a:pt x="42067" y="33188"/>
                    <a:pt x="15379" y="1198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32" name="Google Shape;1632;p44"/>
            <p:cNvSpPr/>
            <p:nvPr/>
          </p:nvSpPr>
          <p:spPr>
            <a:xfrm>
              <a:off x="6654482" y="228199"/>
              <a:ext cx="138158" cy="69003"/>
            </a:xfrm>
            <a:custGeom>
              <a:avLst/>
              <a:gdLst/>
              <a:ahLst/>
              <a:cxnLst/>
              <a:rect l="l" t="t" r="r" b="b"/>
              <a:pathLst>
                <a:path w="204679" h="102226" extrusionOk="0">
                  <a:moveTo>
                    <a:pt x="189301" y="102227"/>
                  </a:moveTo>
                  <a:cubicBezTo>
                    <a:pt x="177938" y="66079"/>
                    <a:pt x="154474" y="38809"/>
                    <a:pt x="123241" y="25439"/>
                  </a:cubicBezTo>
                  <a:cubicBezTo>
                    <a:pt x="88731" y="10642"/>
                    <a:pt x="47457" y="13548"/>
                    <a:pt x="7081" y="33419"/>
                  </a:cubicBezTo>
                  <a:lnTo>
                    <a:pt x="0" y="18991"/>
                  </a:lnTo>
                  <a:cubicBezTo>
                    <a:pt x="44656" y="-3046"/>
                    <a:pt x="90687" y="-6006"/>
                    <a:pt x="129583" y="10642"/>
                  </a:cubicBezTo>
                  <a:cubicBezTo>
                    <a:pt x="165202" y="25862"/>
                    <a:pt x="191890" y="56725"/>
                    <a:pt x="204680" y="97418"/>
                  </a:cubicBezTo>
                  <a:lnTo>
                    <a:pt x="189354" y="10222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33" name="Google Shape;1633;p44"/>
            <p:cNvSpPr/>
            <p:nvPr/>
          </p:nvSpPr>
          <p:spPr>
            <a:xfrm>
              <a:off x="6201156" y="641465"/>
              <a:ext cx="49691" cy="83188"/>
            </a:xfrm>
            <a:custGeom>
              <a:avLst/>
              <a:gdLst/>
              <a:ahLst/>
              <a:cxnLst/>
              <a:rect l="l" t="t" r="r" b="b"/>
              <a:pathLst>
                <a:path w="73617" h="123241" extrusionOk="0">
                  <a:moveTo>
                    <a:pt x="60828" y="123241"/>
                  </a:moveTo>
                  <a:cubicBezTo>
                    <a:pt x="19131" y="68755"/>
                    <a:pt x="793" y="7134"/>
                    <a:pt x="0" y="4545"/>
                  </a:cubicBezTo>
                  <a:lnTo>
                    <a:pt x="15432" y="0"/>
                  </a:lnTo>
                  <a:cubicBezTo>
                    <a:pt x="15643" y="581"/>
                    <a:pt x="33770" y="61409"/>
                    <a:pt x="73617" y="113412"/>
                  </a:cubicBezTo>
                  <a:lnTo>
                    <a:pt x="60828" y="12318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34" name="Google Shape;1634;p44"/>
            <p:cNvSpPr/>
            <p:nvPr/>
          </p:nvSpPr>
          <p:spPr>
            <a:xfrm>
              <a:off x="6075176" y="327420"/>
              <a:ext cx="270338" cy="146477"/>
            </a:xfrm>
            <a:custGeom>
              <a:avLst/>
              <a:gdLst/>
              <a:ahLst/>
              <a:cxnLst/>
              <a:rect l="l" t="t" r="r" b="b"/>
              <a:pathLst>
                <a:path w="400501" h="217003" extrusionOk="0">
                  <a:moveTo>
                    <a:pt x="338" y="216951"/>
                  </a:moveTo>
                  <a:cubicBezTo>
                    <a:pt x="-6003" y="94502"/>
                    <a:pt x="77918" y="21995"/>
                    <a:pt x="163796" y="4503"/>
                  </a:cubicBezTo>
                  <a:cubicBezTo>
                    <a:pt x="251260" y="-13360"/>
                    <a:pt x="358329" y="20251"/>
                    <a:pt x="400502" y="135460"/>
                  </a:cubicBezTo>
                  <a:lnTo>
                    <a:pt x="385387" y="141009"/>
                  </a:lnTo>
                  <a:cubicBezTo>
                    <a:pt x="346492" y="34784"/>
                    <a:pt x="247771" y="3868"/>
                    <a:pt x="167020" y="20304"/>
                  </a:cubicBezTo>
                  <a:cubicBezTo>
                    <a:pt x="87854" y="36476"/>
                    <a:pt x="10590" y="103275"/>
                    <a:pt x="16404" y="216158"/>
                  </a:cubicBezTo>
                  <a:lnTo>
                    <a:pt x="338" y="21700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35" name="Google Shape;1635;p44"/>
            <p:cNvSpPr/>
            <p:nvPr/>
          </p:nvSpPr>
          <p:spPr>
            <a:xfrm>
              <a:off x="6283478" y="416242"/>
              <a:ext cx="132487" cy="49984"/>
            </a:xfrm>
            <a:custGeom>
              <a:avLst/>
              <a:gdLst/>
              <a:ahLst/>
              <a:cxnLst/>
              <a:rect l="l" t="t" r="r" b="b"/>
              <a:pathLst>
                <a:path w="196277" h="74050" extrusionOk="0">
                  <a:moveTo>
                    <a:pt x="15220" y="74051"/>
                  </a:moveTo>
                  <a:lnTo>
                    <a:pt x="0" y="68819"/>
                  </a:lnTo>
                  <a:cubicBezTo>
                    <a:pt x="12895" y="31297"/>
                    <a:pt x="44868" y="5930"/>
                    <a:pt x="85560" y="909"/>
                  </a:cubicBezTo>
                  <a:cubicBezTo>
                    <a:pt x="129689" y="-4587"/>
                    <a:pt x="172125" y="15125"/>
                    <a:pt x="196277" y="52224"/>
                  </a:cubicBezTo>
                  <a:lnTo>
                    <a:pt x="182801" y="60997"/>
                  </a:lnTo>
                  <a:cubicBezTo>
                    <a:pt x="162032" y="29130"/>
                    <a:pt x="125567" y="12219"/>
                    <a:pt x="87569" y="16869"/>
                  </a:cubicBezTo>
                  <a:cubicBezTo>
                    <a:pt x="53165" y="21097"/>
                    <a:pt x="26107" y="42500"/>
                    <a:pt x="15273" y="7405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36" name="Google Shape;1636;p44"/>
            <p:cNvSpPr/>
            <p:nvPr/>
          </p:nvSpPr>
          <p:spPr>
            <a:xfrm>
              <a:off x="6778233" y="590144"/>
              <a:ext cx="124139" cy="56647"/>
            </a:xfrm>
            <a:custGeom>
              <a:avLst/>
              <a:gdLst/>
              <a:ahLst/>
              <a:cxnLst/>
              <a:rect l="l" t="t" r="r" b="b"/>
              <a:pathLst>
                <a:path w="183910" h="83922" extrusionOk="0">
                  <a:moveTo>
                    <a:pt x="117057" y="83922"/>
                  </a:moveTo>
                  <a:cubicBezTo>
                    <a:pt x="96130" y="83922"/>
                    <a:pt x="77052" y="79695"/>
                    <a:pt x="59876" y="71239"/>
                  </a:cubicBezTo>
                  <a:cubicBezTo>
                    <a:pt x="15272" y="49254"/>
                    <a:pt x="634" y="6923"/>
                    <a:pt x="0" y="5126"/>
                  </a:cubicBezTo>
                  <a:lnTo>
                    <a:pt x="15272" y="0"/>
                  </a:lnTo>
                  <a:cubicBezTo>
                    <a:pt x="15378" y="370"/>
                    <a:pt x="28643" y="38050"/>
                    <a:pt x="67222" y="56917"/>
                  </a:cubicBezTo>
                  <a:cubicBezTo>
                    <a:pt x="97292" y="71609"/>
                    <a:pt x="134762" y="71450"/>
                    <a:pt x="178678" y="56389"/>
                  </a:cubicBezTo>
                  <a:lnTo>
                    <a:pt x="183910" y="71609"/>
                  </a:lnTo>
                  <a:cubicBezTo>
                    <a:pt x="160023" y="79800"/>
                    <a:pt x="137721" y="83922"/>
                    <a:pt x="117110" y="8392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37" name="Google Shape;1637;p44"/>
            <p:cNvSpPr/>
            <p:nvPr/>
          </p:nvSpPr>
          <p:spPr>
            <a:xfrm>
              <a:off x="5804688" y="342844"/>
              <a:ext cx="81796" cy="33830"/>
            </a:xfrm>
            <a:custGeom>
              <a:avLst/>
              <a:gdLst/>
              <a:ahLst/>
              <a:cxnLst/>
              <a:rect l="l" t="t" r="r" b="b"/>
              <a:pathLst>
                <a:path w="121180" h="50118" extrusionOk="0">
                  <a:moveTo>
                    <a:pt x="109659" y="50066"/>
                  </a:moveTo>
                  <a:cubicBezTo>
                    <a:pt x="71081" y="10641"/>
                    <a:pt x="2167" y="16349"/>
                    <a:pt x="1480" y="16454"/>
                  </a:cubicBezTo>
                  <a:lnTo>
                    <a:pt x="0" y="441"/>
                  </a:lnTo>
                  <a:cubicBezTo>
                    <a:pt x="3118" y="177"/>
                    <a:pt x="77158" y="-6112"/>
                    <a:pt x="121180" y="38862"/>
                  </a:cubicBezTo>
                  <a:lnTo>
                    <a:pt x="109659" y="501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38" name="Google Shape;1638;p44"/>
            <p:cNvSpPr/>
            <p:nvPr/>
          </p:nvSpPr>
          <p:spPr>
            <a:xfrm>
              <a:off x="6666267" y="536287"/>
              <a:ext cx="130563" cy="98526"/>
            </a:xfrm>
            <a:custGeom>
              <a:avLst/>
              <a:gdLst/>
              <a:ahLst/>
              <a:cxnLst/>
              <a:rect l="l" t="t" r="r" b="b"/>
              <a:pathLst>
                <a:path w="193427" h="145965" extrusionOk="0">
                  <a:moveTo>
                    <a:pt x="66853" y="145966"/>
                  </a:moveTo>
                  <a:cubicBezTo>
                    <a:pt x="41380" y="145966"/>
                    <a:pt x="17228" y="139096"/>
                    <a:pt x="0" y="125197"/>
                  </a:cubicBezTo>
                  <a:lnTo>
                    <a:pt x="10094" y="112672"/>
                  </a:lnTo>
                  <a:cubicBezTo>
                    <a:pt x="41063" y="137616"/>
                    <a:pt x="98667" y="135660"/>
                    <a:pt x="138515" y="108285"/>
                  </a:cubicBezTo>
                  <a:cubicBezTo>
                    <a:pt x="158861" y="94333"/>
                    <a:pt x="190252" y="62308"/>
                    <a:pt x="171861" y="4915"/>
                  </a:cubicBezTo>
                  <a:lnTo>
                    <a:pt x="187187" y="0"/>
                  </a:lnTo>
                  <a:cubicBezTo>
                    <a:pt x="202936" y="49149"/>
                    <a:pt x="188561" y="93435"/>
                    <a:pt x="147604" y="121550"/>
                  </a:cubicBezTo>
                  <a:cubicBezTo>
                    <a:pt x="123982" y="137774"/>
                    <a:pt x="94598" y="145966"/>
                    <a:pt x="66853" y="14596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39" name="Google Shape;1639;p44"/>
            <p:cNvSpPr/>
            <p:nvPr/>
          </p:nvSpPr>
          <p:spPr>
            <a:xfrm>
              <a:off x="6639660" y="96889"/>
              <a:ext cx="35565" cy="52402"/>
            </a:xfrm>
            <a:custGeom>
              <a:avLst/>
              <a:gdLst/>
              <a:ahLst/>
              <a:cxnLst/>
              <a:rect l="l" t="t" r="r" b="b"/>
              <a:pathLst>
                <a:path w="52689" h="77633" extrusionOk="0">
                  <a:moveTo>
                    <a:pt x="15854" y="77634"/>
                  </a:moveTo>
                  <a:lnTo>
                    <a:pt x="0" y="74938"/>
                  </a:lnTo>
                  <a:cubicBezTo>
                    <a:pt x="8508" y="25050"/>
                    <a:pt x="41961" y="1004"/>
                    <a:pt x="43388" y="0"/>
                  </a:cubicBezTo>
                  <a:lnTo>
                    <a:pt x="52689" y="13159"/>
                  </a:lnTo>
                  <a:cubicBezTo>
                    <a:pt x="52372" y="13371"/>
                    <a:pt x="23200" y="34615"/>
                    <a:pt x="15907" y="776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40" name="Google Shape;1640;p44"/>
            <p:cNvSpPr/>
            <p:nvPr/>
          </p:nvSpPr>
          <p:spPr>
            <a:xfrm>
              <a:off x="6968019" y="391607"/>
              <a:ext cx="82368" cy="62569"/>
            </a:xfrm>
            <a:custGeom>
              <a:avLst/>
              <a:gdLst/>
              <a:ahLst/>
              <a:cxnLst/>
              <a:rect l="l" t="t" r="r" b="b"/>
              <a:pathLst>
                <a:path w="122026" h="92695" extrusionOk="0">
                  <a:moveTo>
                    <a:pt x="2590" y="92695"/>
                  </a:moveTo>
                  <a:lnTo>
                    <a:pt x="0" y="76788"/>
                  </a:lnTo>
                  <a:cubicBezTo>
                    <a:pt x="740" y="76682"/>
                    <a:pt x="73195" y="64157"/>
                    <a:pt x="107863" y="0"/>
                  </a:cubicBezTo>
                  <a:lnTo>
                    <a:pt x="122026" y="7663"/>
                  </a:lnTo>
                  <a:cubicBezTo>
                    <a:pt x="83500" y="79008"/>
                    <a:pt x="5814" y="92167"/>
                    <a:pt x="2537" y="926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41" name="Google Shape;1641;p44"/>
            <p:cNvSpPr/>
            <p:nvPr/>
          </p:nvSpPr>
          <p:spPr>
            <a:xfrm>
              <a:off x="5944577" y="831960"/>
              <a:ext cx="83323" cy="128968"/>
            </a:xfrm>
            <a:custGeom>
              <a:avLst/>
              <a:gdLst/>
              <a:ahLst/>
              <a:cxnLst/>
              <a:rect l="l" t="t" r="r" b="b"/>
              <a:pathLst>
                <a:path w="123442" h="191064" extrusionOk="0">
                  <a:moveTo>
                    <a:pt x="121400" y="144233"/>
                  </a:moveTo>
                  <a:cubicBezTo>
                    <a:pt x="113262" y="177263"/>
                    <a:pt x="79862" y="197398"/>
                    <a:pt x="46832" y="189259"/>
                  </a:cubicBezTo>
                  <a:cubicBezTo>
                    <a:pt x="13802" y="181121"/>
                    <a:pt x="-6332" y="147721"/>
                    <a:pt x="1806" y="114691"/>
                  </a:cubicBezTo>
                  <a:cubicBezTo>
                    <a:pt x="9944" y="81661"/>
                    <a:pt x="75476" y="-4322"/>
                    <a:pt x="93602" y="170"/>
                  </a:cubicBezTo>
                  <a:cubicBezTo>
                    <a:pt x="111677" y="4662"/>
                    <a:pt x="129592" y="111256"/>
                    <a:pt x="121400" y="1442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42" name="Google Shape;1642;p44"/>
            <p:cNvSpPr/>
            <p:nvPr/>
          </p:nvSpPr>
          <p:spPr>
            <a:xfrm>
              <a:off x="6235507" y="920889"/>
              <a:ext cx="83323" cy="128968"/>
            </a:xfrm>
            <a:custGeom>
              <a:avLst/>
              <a:gdLst/>
              <a:ahLst/>
              <a:cxnLst/>
              <a:rect l="l" t="t" r="r" b="b"/>
              <a:pathLst>
                <a:path w="123442" h="191064" extrusionOk="0">
                  <a:moveTo>
                    <a:pt x="121401" y="144233"/>
                  </a:moveTo>
                  <a:cubicBezTo>
                    <a:pt x="113262" y="177263"/>
                    <a:pt x="79862" y="197398"/>
                    <a:pt x="46832" y="189259"/>
                  </a:cubicBezTo>
                  <a:cubicBezTo>
                    <a:pt x="13802" y="181121"/>
                    <a:pt x="-6333" y="147721"/>
                    <a:pt x="1806" y="114691"/>
                  </a:cubicBezTo>
                  <a:cubicBezTo>
                    <a:pt x="9944" y="81661"/>
                    <a:pt x="75475" y="-4322"/>
                    <a:pt x="93603" y="170"/>
                  </a:cubicBezTo>
                  <a:cubicBezTo>
                    <a:pt x="111676" y="4662"/>
                    <a:pt x="129592" y="111256"/>
                    <a:pt x="121401" y="1442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43" name="Google Shape;1643;p44"/>
            <p:cNvSpPr/>
            <p:nvPr/>
          </p:nvSpPr>
          <p:spPr>
            <a:xfrm>
              <a:off x="6716190" y="811531"/>
              <a:ext cx="83323" cy="128968"/>
            </a:xfrm>
            <a:custGeom>
              <a:avLst/>
              <a:gdLst/>
              <a:ahLst/>
              <a:cxnLst/>
              <a:rect l="l" t="t" r="r" b="b"/>
              <a:pathLst>
                <a:path w="123442" h="191064" extrusionOk="0">
                  <a:moveTo>
                    <a:pt x="121401" y="144233"/>
                  </a:moveTo>
                  <a:cubicBezTo>
                    <a:pt x="113262" y="177263"/>
                    <a:pt x="79862" y="197398"/>
                    <a:pt x="46832" y="189259"/>
                  </a:cubicBezTo>
                  <a:cubicBezTo>
                    <a:pt x="13802" y="181121"/>
                    <a:pt x="-6333" y="147721"/>
                    <a:pt x="1806" y="114691"/>
                  </a:cubicBezTo>
                  <a:cubicBezTo>
                    <a:pt x="9945" y="81661"/>
                    <a:pt x="75475" y="-4322"/>
                    <a:pt x="93603" y="170"/>
                  </a:cubicBezTo>
                  <a:cubicBezTo>
                    <a:pt x="111677" y="4662"/>
                    <a:pt x="129592" y="111256"/>
                    <a:pt x="121401" y="1442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44" name="Google Shape;1644;p44"/>
            <p:cNvSpPr/>
            <p:nvPr/>
          </p:nvSpPr>
          <p:spPr>
            <a:xfrm>
              <a:off x="5983720" y="1195892"/>
              <a:ext cx="83323" cy="128968"/>
            </a:xfrm>
            <a:custGeom>
              <a:avLst/>
              <a:gdLst/>
              <a:ahLst/>
              <a:cxnLst/>
              <a:rect l="l" t="t" r="r" b="b"/>
              <a:pathLst>
                <a:path w="123442" h="191064" extrusionOk="0">
                  <a:moveTo>
                    <a:pt x="121401" y="144233"/>
                  </a:moveTo>
                  <a:cubicBezTo>
                    <a:pt x="113262" y="177263"/>
                    <a:pt x="79862" y="197398"/>
                    <a:pt x="46832" y="189259"/>
                  </a:cubicBezTo>
                  <a:cubicBezTo>
                    <a:pt x="13802" y="181121"/>
                    <a:pt x="-6333" y="147721"/>
                    <a:pt x="1806" y="114691"/>
                  </a:cubicBezTo>
                  <a:cubicBezTo>
                    <a:pt x="9997" y="81661"/>
                    <a:pt x="75475" y="-4322"/>
                    <a:pt x="93603" y="170"/>
                  </a:cubicBezTo>
                  <a:cubicBezTo>
                    <a:pt x="111676" y="4662"/>
                    <a:pt x="129592" y="111256"/>
                    <a:pt x="121401" y="1442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45" name="Google Shape;1645;p44"/>
            <p:cNvSpPr/>
            <p:nvPr/>
          </p:nvSpPr>
          <p:spPr>
            <a:xfrm>
              <a:off x="6554581" y="1149391"/>
              <a:ext cx="83323" cy="128968"/>
            </a:xfrm>
            <a:custGeom>
              <a:avLst/>
              <a:gdLst/>
              <a:ahLst/>
              <a:cxnLst/>
              <a:rect l="l" t="t" r="r" b="b"/>
              <a:pathLst>
                <a:path w="123442" h="191064" extrusionOk="0">
                  <a:moveTo>
                    <a:pt x="121401" y="144233"/>
                  </a:moveTo>
                  <a:cubicBezTo>
                    <a:pt x="113262" y="177263"/>
                    <a:pt x="79862" y="197398"/>
                    <a:pt x="46832" y="189259"/>
                  </a:cubicBezTo>
                  <a:cubicBezTo>
                    <a:pt x="13802" y="181068"/>
                    <a:pt x="-6333" y="147721"/>
                    <a:pt x="1806" y="114691"/>
                  </a:cubicBezTo>
                  <a:cubicBezTo>
                    <a:pt x="9945" y="81661"/>
                    <a:pt x="75475" y="-4323"/>
                    <a:pt x="93603" y="170"/>
                  </a:cubicBezTo>
                  <a:cubicBezTo>
                    <a:pt x="111677" y="4662"/>
                    <a:pt x="129592" y="111256"/>
                    <a:pt x="121401" y="1442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46" name="Google Shape;1646;p44"/>
            <p:cNvSpPr/>
            <p:nvPr/>
          </p:nvSpPr>
          <p:spPr>
            <a:xfrm>
              <a:off x="6354508" y="1302821"/>
              <a:ext cx="83323" cy="128968"/>
            </a:xfrm>
            <a:custGeom>
              <a:avLst/>
              <a:gdLst/>
              <a:ahLst/>
              <a:cxnLst/>
              <a:rect l="l" t="t" r="r" b="b"/>
              <a:pathLst>
                <a:path w="123442" h="191064" extrusionOk="0">
                  <a:moveTo>
                    <a:pt x="121401" y="144233"/>
                  </a:moveTo>
                  <a:cubicBezTo>
                    <a:pt x="113262" y="177263"/>
                    <a:pt x="79862" y="197398"/>
                    <a:pt x="46832" y="189259"/>
                  </a:cubicBezTo>
                  <a:cubicBezTo>
                    <a:pt x="13802" y="181068"/>
                    <a:pt x="-6333" y="147721"/>
                    <a:pt x="1806" y="114691"/>
                  </a:cubicBezTo>
                  <a:cubicBezTo>
                    <a:pt x="9945" y="81661"/>
                    <a:pt x="75475" y="-4323"/>
                    <a:pt x="93603" y="170"/>
                  </a:cubicBezTo>
                  <a:cubicBezTo>
                    <a:pt x="111677" y="4662"/>
                    <a:pt x="129592" y="111256"/>
                    <a:pt x="121401" y="1442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47" name="Google Shape;1647;p44"/>
            <p:cNvSpPr/>
            <p:nvPr/>
          </p:nvSpPr>
          <p:spPr>
            <a:xfrm>
              <a:off x="6067130" y="1007737"/>
              <a:ext cx="64587" cy="99996"/>
            </a:xfrm>
            <a:custGeom>
              <a:avLst/>
              <a:gdLst/>
              <a:ahLst/>
              <a:cxnLst/>
              <a:rect l="l" t="t" r="r" b="b"/>
              <a:pathLst>
                <a:path w="95684" h="148142" extrusionOk="0">
                  <a:moveTo>
                    <a:pt x="94106" y="111852"/>
                  </a:moveTo>
                  <a:cubicBezTo>
                    <a:pt x="87764" y="137431"/>
                    <a:pt x="61869" y="153073"/>
                    <a:pt x="36291" y="146732"/>
                  </a:cubicBezTo>
                  <a:cubicBezTo>
                    <a:pt x="10712" y="140390"/>
                    <a:pt x="-4931" y="114495"/>
                    <a:pt x="1410" y="88916"/>
                  </a:cubicBezTo>
                  <a:cubicBezTo>
                    <a:pt x="7753" y="63338"/>
                    <a:pt x="58539" y="-3356"/>
                    <a:pt x="72544" y="132"/>
                  </a:cubicBezTo>
                  <a:cubicBezTo>
                    <a:pt x="86548" y="3620"/>
                    <a:pt x="100447" y="86274"/>
                    <a:pt x="94106" y="1118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48" name="Google Shape;1648;p44"/>
            <p:cNvSpPr/>
            <p:nvPr/>
          </p:nvSpPr>
          <p:spPr>
            <a:xfrm>
              <a:off x="6232096" y="1163881"/>
              <a:ext cx="64586" cy="99996"/>
            </a:xfrm>
            <a:custGeom>
              <a:avLst/>
              <a:gdLst/>
              <a:ahLst/>
              <a:cxnLst/>
              <a:rect l="l" t="t" r="r" b="b"/>
              <a:pathLst>
                <a:path w="95683" h="148142" extrusionOk="0">
                  <a:moveTo>
                    <a:pt x="94105" y="111852"/>
                  </a:moveTo>
                  <a:cubicBezTo>
                    <a:pt x="87764" y="137431"/>
                    <a:pt x="61868" y="153073"/>
                    <a:pt x="36290" y="146732"/>
                  </a:cubicBezTo>
                  <a:cubicBezTo>
                    <a:pt x="10712" y="140390"/>
                    <a:pt x="-4932" y="114495"/>
                    <a:pt x="1411" y="88916"/>
                  </a:cubicBezTo>
                  <a:cubicBezTo>
                    <a:pt x="7752" y="63338"/>
                    <a:pt x="58539" y="-3356"/>
                    <a:pt x="72544" y="132"/>
                  </a:cubicBezTo>
                  <a:cubicBezTo>
                    <a:pt x="86548" y="3620"/>
                    <a:pt x="100447" y="86274"/>
                    <a:pt x="94105" y="1118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49" name="Google Shape;1649;p44"/>
            <p:cNvSpPr/>
            <p:nvPr/>
          </p:nvSpPr>
          <p:spPr>
            <a:xfrm>
              <a:off x="6588099" y="935379"/>
              <a:ext cx="64587" cy="99996"/>
            </a:xfrm>
            <a:custGeom>
              <a:avLst/>
              <a:gdLst/>
              <a:ahLst/>
              <a:cxnLst/>
              <a:rect l="l" t="t" r="r" b="b"/>
              <a:pathLst>
                <a:path w="95684" h="148142" extrusionOk="0">
                  <a:moveTo>
                    <a:pt x="94106" y="111852"/>
                  </a:moveTo>
                  <a:cubicBezTo>
                    <a:pt x="87764" y="137430"/>
                    <a:pt x="61869" y="153073"/>
                    <a:pt x="36291" y="146732"/>
                  </a:cubicBezTo>
                  <a:cubicBezTo>
                    <a:pt x="10712" y="140390"/>
                    <a:pt x="-4931" y="114494"/>
                    <a:pt x="1410" y="88916"/>
                  </a:cubicBezTo>
                  <a:cubicBezTo>
                    <a:pt x="7753" y="63338"/>
                    <a:pt x="58539" y="-3356"/>
                    <a:pt x="72544" y="132"/>
                  </a:cubicBezTo>
                  <a:cubicBezTo>
                    <a:pt x="86548" y="3620"/>
                    <a:pt x="100447" y="86274"/>
                    <a:pt x="94106" y="1118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50" name="Google Shape;1650;p44"/>
            <p:cNvSpPr/>
            <p:nvPr/>
          </p:nvSpPr>
          <p:spPr>
            <a:xfrm>
              <a:off x="6737136" y="1096130"/>
              <a:ext cx="64586" cy="99996"/>
            </a:xfrm>
            <a:custGeom>
              <a:avLst/>
              <a:gdLst/>
              <a:ahLst/>
              <a:cxnLst/>
              <a:rect l="l" t="t" r="r" b="b"/>
              <a:pathLst>
                <a:path w="95683" h="148142" extrusionOk="0">
                  <a:moveTo>
                    <a:pt x="94105" y="111852"/>
                  </a:moveTo>
                  <a:cubicBezTo>
                    <a:pt x="87764" y="137431"/>
                    <a:pt x="61868" y="153073"/>
                    <a:pt x="36290" y="146732"/>
                  </a:cubicBezTo>
                  <a:cubicBezTo>
                    <a:pt x="10711" y="140390"/>
                    <a:pt x="-4931" y="114495"/>
                    <a:pt x="1411" y="88916"/>
                  </a:cubicBezTo>
                  <a:cubicBezTo>
                    <a:pt x="7752" y="63338"/>
                    <a:pt x="58539" y="-3356"/>
                    <a:pt x="72544" y="132"/>
                  </a:cubicBezTo>
                  <a:cubicBezTo>
                    <a:pt x="86548" y="3620"/>
                    <a:pt x="100447" y="86274"/>
                    <a:pt x="94105" y="1118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51" name="Google Shape;1651;p44"/>
            <p:cNvSpPr/>
            <p:nvPr/>
          </p:nvSpPr>
          <p:spPr>
            <a:xfrm>
              <a:off x="6652671" y="1353025"/>
              <a:ext cx="64586" cy="99996"/>
            </a:xfrm>
            <a:custGeom>
              <a:avLst/>
              <a:gdLst/>
              <a:ahLst/>
              <a:cxnLst/>
              <a:rect l="l" t="t" r="r" b="b"/>
              <a:pathLst>
                <a:path w="95683" h="148142" extrusionOk="0">
                  <a:moveTo>
                    <a:pt x="94105" y="111852"/>
                  </a:moveTo>
                  <a:cubicBezTo>
                    <a:pt x="87764" y="137430"/>
                    <a:pt x="61868" y="153073"/>
                    <a:pt x="36290" y="146732"/>
                  </a:cubicBezTo>
                  <a:cubicBezTo>
                    <a:pt x="10712" y="140390"/>
                    <a:pt x="-4932" y="114494"/>
                    <a:pt x="1411" y="88916"/>
                  </a:cubicBezTo>
                  <a:cubicBezTo>
                    <a:pt x="7752" y="63338"/>
                    <a:pt x="58539" y="-3356"/>
                    <a:pt x="72544" y="132"/>
                  </a:cubicBezTo>
                  <a:cubicBezTo>
                    <a:pt x="86548" y="3620"/>
                    <a:pt x="100447" y="86274"/>
                    <a:pt x="94105" y="1118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52" name="Google Shape;1652;p44"/>
            <p:cNvSpPr/>
            <p:nvPr/>
          </p:nvSpPr>
          <p:spPr>
            <a:xfrm>
              <a:off x="6405597" y="1035487"/>
              <a:ext cx="64587" cy="99996"/>
            </a:xfrm>
            <a:custGeom>
              <a:avLst/>
              <a:gdLst/>
              <a:ahLst/>
              <a:cxnLst/>
              <a:rect l="l" t="t" r="r" b="b"/>
              <a:pathLst>
                <a:path w="95684" h="148142" extrusionOk="0">
                  <a:moveTo>
                    <a:pt x="94106" y="111852"/>
                  </a:moveTo>
                  <a:cubicBezTo>
                    <a:pt x="87764" y="137430"/>
                    <a:pt x="61869" y="153073"/>
                    <a:pt x="36290" y="146732"/>
                  </a:cubicBezTo>
                  <a:cubicBezTo>
                    <a:pt x="10712" y="140390"/>
                    <a:pt x="-4931" y="114494"/>
                    <a:pt x="1410" y="88916"/>
                  </a:cubicBezTo>
                  <a:cubicBezTo>
                    <a:pt x="7753" y="63338"/>
                    <a:pt x="58539" y="-3356"/>
                    <a:pt x="72543" y="132"/>
                  </a:cubicBezTo>
                  <a:cubicBezTo>
                    <a:pt x="86548" y="3620"/>
                    <a:pt x="100447" y="86274"/>
                    <a:pt x="94106" y="1118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53" name="Google Shape;1653;p44"/>
            <p:cNvSpPr/>
            <p:nvPr/>
          </p:nvSpPr>
          <p:spPr>
            <a:xfrm>
              <a:off x="6116524" y="1353025"/>
              <a:ext cx="64586" cy="99996"/>
            </a:xfrm>
            <a:custGeom>
              <a:avLst/>
              <a:gdLst/>
              <a:ahLst/>
              <a:cxnLst/>
              <a:rect l="l" t="t" r="r" b="b"/>
              <a:pathLst>
                <a:path w="95683" h="148142" extrusionOk="0">
                  <a:moveTo>
                    <a:pt x="94105" y="111852"/>
                  </a:moveTo>
                  <a:cubicBezTo>
                    <a:pt x="87764" y="137430"/>
                    <a:pt x="61868" y="153073"/>
                    <a:pt x="36290" y="146732"/>
                  </a:cubicBezTo>
                  <a:cubicBezTo>
                    <a:pt x="10712" y="140390"/>
                    <a:pt x="-4932" y="114494"/>
                    <a:pt x="1411" y="88916"/>
                  </a:cubicBezTo>
                  <a:cubicBezTo>
                    <a:pt x="7752" y="63338"/>
                    <a:pt x="58539" y="-3356"/>
                    <a:pt x="72544" y="132"/>
                  </a:cubicBezTo>
                  <a:cubicBezTo>
                    <a:pt x="86548" y="3620"/>
                    <a:pt x="100447" y="86274"/>
                    <a:pt x="94105" y="1118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54" name="Google Shape;1654;p44"/>
            <p:cNvSpPr/>
            <p:nvPr/>
          </p:nvSpPr>
          <p:spPr>
            <a:xfrm>
              <a:off x="5857021" y="1071594"/>
              <a:ext cx="64587" cy="99996"/>
            </a:xfrm>
            <a:custGeom>
              <a:avLst/>
              <a:gdLst/>
              <a:ahLst/>
              <a:cxnLst/>
              <a:rect l="l" t="t" r="r" b="b"/>
              <a:pathLst>
                <a:path w="95684" h="148142" extrusionOk="0">
                  <a:moveTo>
                    <a:pt x="94106" y="111852"/>
                  </a:moveTo>
                  <a:cubicBezTo>
                    <a:pt x="87764" y="137431"/>
                    <a:pt x="61868" y="153073"/>
                    <a:pt x="36290" y="146732"/>
                  </a:cubicBezTo>
                  <a:cubicBezTo>
                    <a:pt x="10712" y="140390"/>
                    <a:pt x="-4931" y="114495"/>
                    <a:pt x="1410" y="88916"/>
                  </a:cubicBezTo>
                  <a:cubicBezTo>
                    <a:pt x="7752" y="63338"/>
                    <a:pt x="58539" y="-3356"/>
                    <a:pt x="72543" y="132"/>
                  </a:cubicBezTo>
                  <a:cubicBezTo>
                    <a:pt x="86548" y="3620"/>
                    <a:pt x="100447" y="86274"/>
                    <a:pt x="94106" y="1118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655" name="Google Shape;1655;p44"/>
          <p:cNvGrpSpPr/>
          <p:nvPr/>
        </p:nvGrpSpPr>
        <p:grpSpPr>
          <a:xfrm>
            <a:off x="5398194" y="2274251"/>
            <a:ext cx="1525440" cy="2108477"/>
            <a:chOff x="3953825" y="1456527"/>
            <a:chExt cx="1449900" cy="2004066"/>
          </a:xfrm>
        </p:grpSpPr>
        <p:sp>
          <p:nvSpPr>
            <p:cNvPr id="1656" name="Google Shape;1656;p44"/>
            <p:cNvSpPr/>
            <p:nvPr/>
          </p:nvSpPr>
          <p:spPr>
            <a:xfrm>
              <a:off x="3982564" y="1456527"/>
              <a:ext cx="1269436" cy="2004066"/>
            </a:xfrm>
            <a:custGeom>
              <a:avLst/>
              <a:gdLst/>
              <a:ahLst/>
              <a:cxnLst/>
              <a:rect l="l" t="t" r="r" b="b"/>
              <a:pathLst>
                <a:path w="1880646" h="2968986" extrusionOk="0">
                  <a:moveTo>
                    <a:pt x="36786" y="1344826"/>
                  </a:moveTo>
                  <a:cubicBezTo>
                    <a:pt x="235336" y="1572336"/>
                    <a:pt x="734008" y="1443441"/>
                    <a:pt x="866233" y="1589195"/>
                  </a:cubicBezTo>
                  <a:cubicBezTo>
                    <a:pt x="998405" y="1734949"/>
                    <a:pt x="708905" y="2145472"/>
                    <a:pt x="834260" y="2445066"/>
                  </a:cubicBezTo>
                  <a:cubicBezTo>
                    <a:pt x="959615" y="2744608"/>
                    <a:pt x="1377378" y="2996481"/>
                    <a:pt x="1420554" y="2966569"/>
                  </a:cubicBezTo>
                  <a:cubicBezTo>
                    <a:pt x="1463678" y="2936657"/>
                    <a:pt x="1220736" y="2626863"/>
                    <a:pt x="1219204" y="2347403"/>
                  </a:cubicBezTo>
                  <a:cubicBezTo>
                    <a:pt x="1217988" y="2121320"/>
                    <a:pt x="1460719" y="1893440"/>
                    <a:pt x="1586814" y="1726705"/>
                  </a:cubicBezTo>
                  <a:cubicBezTo>
                    <a:pt x="1806079" y="1436782"/>
                    <a:pt x="1897136" y="1149237"/>
                    <a:pt x="1878217" y="786436"/>
                  </a:cubicBezTo>
                  <a:cubicBezTo>
                    <a:pt x="1866537" y="562889"/>
                    <a:pt x="1826690" y="88844"/>
                    <a:pt x="1557007" y="9150"/>
                  </a:cubicBezTo>
                  <a:cubicBezTo>
                    <a:pt x="1148387" y="-112031"/>
                    <a:pt x="-242991" y="1004539"/>
                    <a:pt x="36892" y="134482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57" name="Google Shape;1657;p44"/>
            <p:cNvSpPr/>
            <p:nvPr/>
          </p:nvSpPr>
          <p:spPr>
            <a:xfrm>
              <a:off x="4105921" y="1551489"/>
              <a:ext cx="875458" cy="700674"/>
            </a:xfrm>
            <a:custGeom>
              <a:avLst/>
              <a:gdLst/>
              <a:ahLst/>
              <a:cxnLst/>
              <a:rect l="l" t="t" r="r" b="b"/>
              <a:pathLst>
                <a:path w="1296975" h="1038035" extrusionOk="0">
                  <a:moveTo>
                    <a:pt x="8460" y="1024573"/>
                  </a:moveTo>
                  <a:cubicBezTo>
                    <a:pt x="103322" y="1168794"/>
                    <a:pt x="1443121" y="108931"/>
                    <a:pt x="1283837" y="10739"/>
                  </a:cubicBezTo>
                  <a:cubicBezTo>
                    <a:pt x="1085975" y="-111234"/>
                    <a:pt x="-111769" y="842247"/>
                    <a:pt x="8460" y="10245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58" name="Google Shape;1658;p44"/>
            <p:cNvSpPr/>
            <p:nvPr/>
          </p:nvSpPr>
          <p:spPr>
            <a:xfrm>
              <a:off x="4912931" y="1512103"/>
              <a:ext cx="152191" cy="248243"/>
            </a:xfrm>
            <a:custGeom>
              <a:avLst/>
              <a:gdLst/>
              <a:ahLst/>
              <a:cxnLst/>
              <a:rect l="l" t="t" r="r" b="b"/>
              <a:pathLst>
                <a:path w="225468" h="367768" extrusionOk="0">
                  <a:moveTo>
                    <a:pt x="11573" y="367768"/>
                  </a:moveTo>
                  <a:lnTo>
                    <a:pt x="0" y="356565"/>
                  </a:lnTo>
                  <a:cubicBezTo>
                    <a:pt x="165202" y="185496"/>
                    <a:pt x="236441" y="62043"/>
                    <a:pt x="200610" y="8984"/>
                  </a:cubicBezTo>
                  <a:lnTo>
                    <a:pt x="213928" y="0"/>
                  </a:lnTo>
                  <a:cubicBezTo>
                    <a:pt x="265877" y="76894"/>
                    <a:pt x="132542" y="242413"/>
                    <a:pt x="11520" y="3677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59" name="Google Shape;1659;p44"/>
            <p:cNvSpPr/>
            <p:nvPr/>
          </p:nvSpPr>
          <p:spPr>
            <a:xfrm>
              <a:off x="4316783" y="1857963"/>
              <a:ext cx="493561" cy="371277"/>
            </a:xfrm>
            <a:custGeom>
              <a:avLst/>
              <a:gdLst/>
              <a:ahLst/>
              <a:cxnLst/>
              <a:rect l="l" t="t" r="r" b="b"/>
              <a:pathLst>
                <a:path w="731202" h="550040" extrusionOk="0">
                  <a:moveTo>
                    <a:pt x="8192" y="550041"/>
                  </a:moveTo>
                  <a:lnTo>
                    <a:pt x="0" y="536194"/>
                  </a:lnTo>
                  <a:cubicBezTo>
                    <a:pt x="225555" y="402489"/>
                    <a:pt x="501579" y="197017"/>
                    <a:pt x="720422" y="0"/>
                  </a:cubicBezTo>
                  <a:lnTo>
                    <a:pt x="731203" y="11944"/>
                  </a:lnTo>
                  <a:cubicBezTo>
                    <a:pt x="511620" y="209595"/>
                    <a:pt x="234592" y="415807"/>
                    <a:pt x="8192" y="5500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60" name="Google Shape;1660;p44"/>
            <p:cNvSpPr/>
            <p:nvPr/>
          </p:nvSpPr>
          <p:spPr>
            <a:xfrm>
              <a:off x="4029709" y="2252823"/>
              <a:ext cx="234760" cy="79549"/>
            </a:xfrm>
            <a:custGeom>
              <a:avLst/>
              <a:gdLst/>
              <a:ahLst/>
              <a:cxnLst/>
              <a:rect l="l" t="t" r="r" b="b"/>
              <a:pathLst>
                <a:path w="347792" h="117850" extrusionOk="0">
                  <a:moveTo>
                    <a:pt x="66324" y="117851"/>
                  </a:moveTo>
                  <a:cubicBezTo>
                    <a:pt x="34034" y="117851"/>
                    <a:pt x="11838" y="107651"/>
                    <a:pt x="0" y="87252"/>
                  </a:cubicBezTo>
                  <a:lnTo>
                    <a:pt x="13952" y="79166"/>
                  </a:lnTo>
                  <a:cubicBezTo>
                    <a:pt x="41644" y="126835"/>
                    <a:pt x="157487" y="98773"/>
                    <a:pt x="340129" y="0"/>
                  </a:cubicBezTo>
                  <a:lnTo>
                    <a:pt x="347792" y="14163"/>
                  </a:lnTo>
                  <a:cubicBezTo>
                    <a:pt x="220059" y="83235"/>
                    <a:pt x="125937" y="117851"/>
                    <a:pt x="66377" y="11785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61" name="Google Shape;1661;p44"/>
            <p:cNvSpPr/>
            <p:nvPr/>
          </p:nvSpPr>
          <p:spPr>
            <a:xfrm>
              <a:off x="4692644" y="1527246"/>
              <a:ext cx="121428" cy="66493"/>
            </a:xfrm>
            <a:custGeom>
              <a:avLst/>
              <a:gdLst/>
              <a:ahLst/>
              <a:cxnLst/>
              <a:rect l="l" t="t" r="r" b="b"/>
              <a:pathLst>
                <a:path w="179894" h="98508" extrusionOk="0">
                  <a:moveTo>
                    <a:pt x="7980" y="98508"/>
                  </a:moveTo>
                  <a:lnTo>
                    <a:pt x="0" y="84504"/>
                  </a:lnTo>
                  <a:cubicBezTo>
                    <a:pt x="65426" y="47299"/>
                    <a:pt x="124087" y="18867"/>
                    <a:pt x="174240" y="0"/>
                  </a:cubicBezTo>
                  <a:lnTo>
                    <a:pt x="179894" y="15062"/>
                  </a:lnTo>
                  <a:cubicBezTo>
                    <a:pt x="130535" y="33664"/>
                    <a:pt x="72666" y="61726"/>
                    <a:pt x="7927" y="9850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62" name="Google Shape;1662;p44"/>
            <p:cNvSpPr/>
            <p:nvPr/>
          </p:nvSpPr>
          <p:spPr>
            <a:xfrm>
              <a:off x="4361248" y="1631711"/>
              <a:ext cx="259159" cy="198302"/>
            </a:xfrm>
            <a:custGeom>
              <a:avLst/>
              <a:gdLst/>
              <a:ahLst/>
              <a:cxnLst/>
              <a:rect l="l" t="t" r="r" b="b"/>
              <a:pathLst>
                <a:path w="383939" h="293781" extrusionOk="0">
                  <a:moveTo>
                    <a:pt x="10570" y="293781"/>
                  </a:moveTo>
                  <a:lnTo>
                    <a:pt x="0" y="281626"/>
                  </a:lnTo>
                  <a:cubicBezTo>
                    <a:pt x="111615" y="184439"/>
                    <a:pt x="248385" y="81808"/>
                    <a:pt x="375220" y="0"/>
                  </a:cubicBezTo>
                  <a:lnTo>
                    <a:pt x="383939" y="13529"/>
                  </a:lnTo>
                  <a:cubicBezTo>
                    <a:pt x="257686" y="94915"/>
                    <a:pt x="121603" y="197070"/>
                    <a:pt x="10570" y="29378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63" name="Google Shape;1663;p44"/>
            <p:cNvSpPr/>
            <p:nvPr/>
          </p:nvSpPr>
          <p:spPr>
            <a:xfrm>
              <a:off x="4817466" y="1839356"/>
              <a:ext cx="277173" cy="253772"/>
            </a:xfrm>
            <a:custGeom>
              <a:avLst/>
              <a:gdLst/>
              <a:ahLst/>
              <a:cxnLst/>
              <a:rect l="l" t="t" r="r" b="b"/>
              <a:pathLst>
                <a:path w="410627" h="375959" extrusionOk="0">
                  <a:moveTo>
                    <a:pt x="8825" y="375960"/>
                  </a:moveTo>
                  <a:lnTo>
                    <a:pt x="0" y="362483"/>
                  </a:lnTo>
                  <a:cubicBezTo>
                    <a:pt x="137986" y="271797"/>
                    <a:pt x="286805" y="136242"/>
                    <a:pt x="398156" y="0"/>
                  </a:cubicBezTo>
                  <a:lnTo>
                    <a:pt x="410628" y="10200"/>
                  </a:lnTo>
                  <a:cubicBezTo>
                    <a:pt x="298326" y="147657"/>
                    <a:pt x="148132" y="284427"/>
                    <a:pt x="8825" y="3759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64" name="Google Shape;1664;p44"/>
            <p:cNvSpPr/>
            <p:nvPr/>
          </p:nvSpPr>
          <p:spPr>
            <a:xfrm>
              <a:off x="5130361" y="1725426"/>
              <a:ext cx="45125" cy="62319"/>
            </a:xfrm>
            <a:custGeom>
              <a:avLst/>
              <a:gdLst/>
              <a:ahLst/>
              <a:cxnLst/>
              <a:rect l="l" t="t" r="r" b="b"/>
              <a:pathLst>
                <a:path w="66852" h="92325" extrusionOk="0">
                  <a:moveTo>
                    <a:pt x="13212" y="92325"/>
                  </a:moveTo>
                  <a:lnTo>
                    <a:pt x="0" y="83130"/>
                  </a:lnTo>
                  <a:cubicBezTo>
                    <a:pt x="19659" y="54909"/>
                    <a:pt x="37469" y="26952"/>
                    <a:pt x="52848" y="0"/>
                  </a:cubicBezTo>
                  <a:lnTo>
                    <a:pt x="66853" y="7980"/>
                  </a:lnTo>
                  <a:cubicBezTo>
                    <a:pt x="51209" y="35355"/>
                    <a:pt x="33136" y="63735"/>
                    <a:pt x="13212" y="9232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65" name="Google Shape;1665;p44"/>
            <p:cNvSpPr/>
            <p:nvPr/>
          </p:nvSpPr>
          <p:spPr>
            <a:xfrm>
              <a:off x="4458928" y="2332110"/>
              <a:ext cx="224022" cy="120822"/>
            </a:xfrm>
            <a:custGeom>
              <a:avLst/>
              <a:gdLst/>
              <a:ahLst/>
              <a:cxnLst/>
              <a:rect l="l" t="t" r="r" b="b"/>
              <a:pathLst>
                <a:path w="331884" h="178995" extrusionOk="0">
                  <a:moveTo>
                    <a:pt x="2272" y="178996"/>
                  </a:moveTo>
                  <a:lnTo>
                    <a:pt x="0" y="163036"/>
                  </a:lnTo>
                  <a:cubicBezTo>
                    <a:pt x="1268" y="162877"/>
                    <a:pt x="132225" y="142742"/>
                    <a:pt x="322213" y="0"/>
                  </a:cubicBezTo>
                  <a:lnTo>
                    <a:pt x="331884" y="12895"/>
                  </a:lnTo>
                  <a:cubicBezTo>
                    <a:pt x="138197" y="158385"/>
                    <a:pt x="7716" y="178203"/>
                    <a:pt x="2272" y="1789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66" name="Google Shape;1666;p44"/>
            <p:cNvSpPr/>
            <p:nvPr/>
          </p:nvSpPr>
          <p:spPr>
            <a:xfrm>
              <a:off x="4729037" y="2045607"/>
              <a:ext cx="234153" cy="176257"/>
            </a:xfrm>
            <a:custGeom>
              <a:avLst/>
              <a:gdLst/>
              <a:ahLst/>
              <a:cxnLst/>
              <a:rect l="l" t="t" r="r" b="b"/>
              <a:pathLst>
                <a:path w="346893" h="261121" extrusionOk="0">
                  <a:moveTo>
                    <a:pt x="7927" y="261121"/>
                  </a:moveTo>
                  <a:lnTo>
                    <a:pt x="0" y="247117"/>
                  </a:lnTo>
                  <a:cubicBezTo>
                    <a:pt x="1797" y="246112"/>
                    <a:pt x="180739" y="144010"/>
                    <a:pt x="335954" y="0"/>
                  </a:cubicBezTo>
                  <a:lnTo>
                    <a:pt x="346893" y="11785"/>
                  </a:lnTo>
                  <a:cubicBezTo>
                    <a:pt x="190252" y="157117"/>
                    <a:pt x="9724" y="260117"/>
                    <a:pt x="7927" y="2611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67" name="Google Shape;1667;p44"/>
            <p:cNvSpPr/>
            <p:nvPr/>
          </p:nvSpPr>
          <p:spPr>
            <a:xfrm>
              <a:off x="4618322" y="2651648"/>
              <a:ext cx="204509" cy="40773"/>
            </a:xfrm>
            <a:custGeom>
              <a:avLst/>
              <a:gdLst/>
              <a:ahLst/>
              <a:cxnLst/>
              <a:rect l="l" t="t" r="r" b="b"/>
              <a:pathLst>
                <a:path w="302976" h="60405" extrusionOk="0">
                  <a:moveTo>
                    <a:pt x="180528" y="60405"/>
                  </a:moveTo>
                  <a:cubicBezTo>
                    <a:pt x="64739" y="60405"/>
                    <a:pt x="3277" y="15431"/>
                    <a:pt x="0" y="12895"/>
                  </a:cubicBezTo>
                  <a:lnTo>
                    <a:pt x="9671" y="0"/>
                  </a:lnTo>
                  <a:cubicBezTo>
                    <a:pt x="10675" y="740"/>
                    <a:pt x="112196" y="74568"/>
                    <a:pt x="299225" y="29330"/>
                  </a:cubicBezTo>
                  <a:lnTo>
                    <a:pt x="302977" y="44974"/>
                  </a:lnTo>
                  <a:cubicBezTo>
                    <a:pt x="257052" y="56072"/>
                    <a:pt x="216200" y="60352"/>
                    <a:pt x="180528" y="6035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68" name="Google Shape;1668;p44"/>
            <p:cNvSpPr/>
            <p:nvPr/>
          </p:nvSpPr>
          <p:spPr>
            <a:xfrm>
              <a:off x="4602000" y="2707720"/>
              <a:ext cx="82652" cy="40416"/>
            </a:xfrm>
            <a:custGeom>
              <a:avLst/>
              <a:gdLst/>
              <a:ahLst/>
              <a:cxnLst/>
              <a:rect l="l" t="t" r="r" b="b"/>
              <a:pathLst>
                <a:path w="122448" h="59876" extrusionOk="0">
                  <a:moveTo>
                    <a:pt x="122026" y="59824"/>
                  </a:moveTo>
                  <a:cubicBezTo>
                    <a:pt x="49466" y="57974"/>
                    <a:pt x="1955" y="13529"/>
                    <a:pt x="0" y="11679"/>
                  </a:cubicBezTo>
                  <a:lnTo>
                    <a:pt x="11099" y="0"/>
                  </a:lnTo>
                  <a:cubicBezTo>
                    <a:pt x="11574" y="423"/>
                    <a:pt x="56336" y="42067"/>
                    <a:pt x="122449" y="43758"/>
                  </a:cubicBezTo>
                  <a:lnTo>
                    <a:pt x="122026" y="5987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69" name="Google Shape;1669;p44"/>
            <p:cNvSpPr/>
            <p:nvPr/>
          </p:nvSpPr>
          <p:spPr>
            <a:xfrm>
              <a:off x="5132540" y="2248502"/>
              <a:ext cx="103556" cy="84650"/>
            </a:xfrm>
            <a:custGeom>
              <a:avLst/>
              <a:gdLst/>
              <a:ahLst/>
              <a:cxnLst/>
              <a:rect l="l" t="t" r="r" b="b"/>
              <a:pathLst>
                <a:path w="153417" h="125407" extrusionOk="0">
                  <a:moveTo>
                    <a:pt x="9195" y="125408"/>
                  </a:moveTo>
                  <a:lnTo>
                    <a:pt x="0" y="112196"/>
                  </a:lnTo>
                  <a:cubicBezTo>
                    <a:pt x="50522" y="76946"/>
                    <a:pt x="98561" y="39160"/>
                    <a:pt x="142742" y="0"/>
                  </a:cubicBezTo>
                  <a:lnTo>
                    <a:pt x="153417" y="12049"/>
                  </a:lnTo>
                  <a:cubicBezTo>
                    <a:pt x="108761" y="51632"/>
                    <a:pt x="60247" y="89789"/>
                    <a:pt x="9195" y="12540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70" name="Google Shape;1670;p44"/>
            <p:cNvSpPr/>
            <p:nvPr/>
          </p:nvSpPr>
          <p:spPr>
            <a:xfrm>
              <a:off x="4910253" y="2376253"/>
              <a:ext cx="146113" cy="80120"/>
            </a:xfrm>
            <a:custGeom>
              <a:avLst/>
              <a:gdLst/>
              <a:ahLst/>
              <a:cxnLst/>
              <a:rect l="l" t="t" r="r" b="b"/>
              <a:pathLst>
                <a:path w="216464" h="118696" extrusionOk="0">
                  <a:moveTo>
                    <a:pt x="6236" y="118696"/>
                  </a:moveTo>
                  <a:lnTo>
                    <a:pt x="0" y="103846"/>
                  </a:lnTo>
                  <a:cubicBezTo>
                    <a:pt x="71133" y="73987"/>
                    <a:pt x="141209" y="39002"/>
                    <a:pt x="208379" y="0"/>
                  </a:cubicBezTo>
                  <a:lnTo>
                    <a:pt x="216465" y="13899"/>
                  </a:lnTo>
                  <a:cubicBezTo>
                    <a:pt x="148714" y="53271"/>
                    <a:pt x="77951" y="88573"/>
                    <a:pt x="6183" y="1186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71" name="Google Shape;1671;p44"/>
            <p:cNvSpPr/>
            <p:nvPr/>
          </p:nvSpPr>
          <p:spPr>
            <a:xfrm>
              <a:off x="4821466" y="2462111"/>
              <a:ext cx="53080" cy="27253"/>
            </a:xfrm>
            <a:custGeom>
              <a:avLst/>
              <a:gdLst/>
              <a:ahLst/>
              <a:cxnLst/>
              <a:rect l="l" t="t" r="r" b="b"/>
              <a:pathLst>
                <a:path w="78637" h="40375" extrusionOk="0">
                  <a:moveTo>
                    <a:pt x="4386" y="40376"/>
                  </a:moveTo>
                  <a:lnTo>
                    <a:pt x="0" y="24891"/>
                  </a:lnTo>
                  <a:cubicBezTo>
                    <a:pt x="264" y="24839"/>
                    <a:pt x="27798" y="16964"/>
                    <a:pt x="72983" y="0"/>
                  </a:cubicBezTo>
                  <a:lnTo>
                    <a:pt x="78638" y="15062"/>
                  </a:lnTo>
                  <a:cubicBezTo>
                    <a:pt x="32765" y="32290"/>
                    <a:pt x="5496" y="40059"/>
                    <a:pt x="4386" y="4037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72" name="Google Shape;1672;p44"/>
            <p:cNvSpPr/>
            <p:nvPr/>
          </p:nvSpPr>
          <p:spPr>
            <a:xfrm>
              <a:off x="4720501" y="2948651"/>
              <a:ext cx="103592" cy="22116"/>
            </a:xfrm>
            <a:custGeom>
              <a:avLst/>
              <a:gdLst/>
              <a:ahLst/>
              <a:cxnLst/>
              <a:rect l="l" t="t" r="r" b="b"/>
              <a:pathLst>
                <a:path w="153470" h="32765" extrusionOk="0">
                  <a:moveTo>
                    <a:pt x="31497" y="32766"/>
                  </a:moveTo>
                  <a:cubicBezTo>
                    <a:pt x="21033" y="32766"/>
                    <a:pt x="10517" y="32396"/>
                    <a:pt x="0" y="31656"/>
                  </a:cubicBezTo>
                  <a:lnTo>
                    <a:pt x="1110" y="15590"/>
                  </a:lnTo>
                  <a:cubicBezTo>
                    <a:pt x="51474" y="19078"/>
                    <a:pt x="101151" y="13846"/>
                    <a:pt x="148978" y="0"/>
                  </a:cubicBezTo>
                  <a:lnTo>
                    <a:pt x="153470" y="15431"/>
                  </a:lnTo>
                  <a:cubicBezTo>
                    <a:pt x="113834" y="26952"/>
                    <a:pt x="72877" y="32766"/>
                    <a:pt x="31444" y="3276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73" name="Google Shape;1673;p44"/>
            <p:cNvSpPr/>
            <p:nvPr/>
          </p:nvSpPr>
          <p:spPr>
            <a:xfrm>
              <a:off x="4642786" y="2943544"/>
              <a:ext cx="46088" cy="22259"/>
            </a:xfrm>
            <a:custGeom>
              <a:avLst/>
              <a:gdLst/>
              <a:ahLst/>
              <a:cxnLst/>
              <a:rect l="l" t="t" r="r" b="b"/>
              <a:pathLst>
                <a:path w="68279" h="32977" extrusionOk="0">
                  <a:moveTo>
                    <a:pt x="65373" y="32924"/>
                  </a:moveTo>
                  <a:cubicBezTo>
                    <a:pt x="25209" y="25473"/>
                    <a:pt x="1004" y="15220"/>
                    <a:pt x="0" y="14797"/>
                  </a:cubicBezTo>
                  <a:lnTo>
                    <a:pt x="6341" y="0"/>
                  </a:lnTo>
                  <a:cubicBezTo>
                    <a:pt x="6341" y="0"/>
                    <a:pt x="30070" y="10041"/>
                    <a:pt x="68280" y="17123"/>
                  </a:cubicBezTo>
                  <a:lnTo>
                    <a:pt x="65373" y="3297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74" name="Google Shape;1674;p44"/>
            <p:cNvSpPr/>
            <p:nvPr/>
          </p:nvSpPr>
          <p:spPr>
            <a:xfrm>
              <a:off x="4713965" y="3142509"/>
              <a:ext cx="39168" cy="24293"/>
            </a:xfrm>
            <a:custGeom>
              <a:avLst/>
              <a:gdLst/>
              <a:ahLst/>
              <a:cxnLst/>
              <a:rect l="l" t="t" r="r" b="b"/>
              <a:pathLst>
                <a:path w="58026" h="35989" extrusionOk="0">
                  <a:moveTo>
                    <a:pt x="5126" y="35989"/>
                  </a:moveTo>
                  <a:lnTo>
                    <a:pt x="0" y="20716"/>
                  </a:lnTo>
                  <a:cubicBezTo>
                    <a:pt x="17123" y="14956"/>
                    <a:pt x="34298" y="7980"/>
                    <a:pt x="51103" y="0"/>
                  </a:cubicBezTo>
                  <a:lnTo>
                    <a:pt x="58027" y="14533"/>
                  </a:lnTo>
                  <a:cubicBezTo>
                    <a:pt x="40693" y="22777"/>
                    <a:pt x="22883" y="30018"/>
                    <a:pt x="5126" y="359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75" name="Google Shape;1675;p44"/>
            <p:cNvSpPr/>
            <p:nvPr/>
          </p:nvSpPr>
          <p:spPr>
            <a:xfrm>
              <a:off x="4579928" y="3166045"/>
              <a:ext cx="95173" cy="15910"/>
            </a:xfrm>
            <a:custGeom>
              <a:avLst/>
              <a:gdLst/>
              <a:ahLst/>
              <a:cxnLst/>
              <a:rect l="l" t="t" r="r" b="b"/>
              <a:pathLst>
                <a:path w="140997" h="23570" extrusionOk="0">
                  <a:moveTo>
                    <a:pt x="71133" y="23570"/>
                  </a:moveTo>
                  <a:cubicBezTo>
                    <a:pt x="27904" y="23570"/>
                    <a:pt x="1585" y="15907"/>
                    <a:pt x="0" y="15431"/>
                  </a:cubicBezTo>
                  <a:lnTo>
                    <a:pt x="4598" y="0"/>
                  </a:lnTo>
                  <a:cubicBezTo>
                    <a:pt x="5126" y="159"/>
                    <a:pt x="58608" y="15537"/>
                    <a:pt x="138144" y="1374"/>
                  </a:cubicBezTo>
                  <a:lnTo>
                    <a:pt x="140998" y="17228"/>
                  </a:lnTo>
                  <a:cubicBezTo>
                    <a:pt x="114627" y="21932"/>
                    <a:pt x="91110" y="23570"/>
                    <a:pt x="71133" y="2357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76" name="Google Shape;1676;p44"/>
            <p:cNvSpPr/>
            <p:nvPr/>
          </p:nvSpPr>
          <p:spPr>
            <a:xfrm>
              <a:off x="4782145" y="3267725"/>
              <a:ext cx="79442" cy="44626"/>
            </a:xfrm>
            <a:custGeom>
              <a:avLst/>
              <a:gdLst/>
              <a:ahLst/>
              <a:cxnLst/>
              <a:rect l="l" t="t" r="r" b="b"/>
              <a:pathLst>
                <a:path w="117692" h="66112" extrusionOk="0">
                  <a:moveTo>
                    <a:pt x="0" y="66113"/>
                  </a:moveTo>
                  <a:lnTo>
                    <a:pt x="0" y="49994"/>
                  </a:lnTo>
                  <a:cubicBezTo>
                    <a:pt x="423" y="49994"/>
                    <a:pt x="53059" y="48990"/>
                    <a:pt x="106858" y="0"/>
                  </a:cubicBezTo>
                  <a:lnTo>
                    <a:pt x="117692" y="11891"/>
                  </a:lnTo>
                  <a:cubicBezTo>
                    <a:pt x="59084" y="65267"/>
                    <a:pt x="2378" y="66060"/>
                    <a:pt x="0" y="6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77" name="Google Shape;1677;p44"/>
            <p:cNvSpPr/>
            <p:nvPr/>
          </p:nvSpPr>
          <p:spPr>
            <a:xfrm>
              <a:off x="4674929" y="3083545"/>
              <a:ext cx="110369" cy="25184"/>
            </a:xfrm>
            <a:custGeom>
              <a:avLst/>
              <a:gdLst/>
              <a:ahLst/>
              <a:cxnLst/>
              <a:rect l="l" t="t" r="r" b="b"/>
              <a:pathLst>
                <a:path w="163510" h="37310" extrusionOk="0">
                  <a:moveTo>
                    <a:pt x="12895" y="37311"/>
                  </a:moveTo>
                  <a:cubicBezTo>
                    <a:pt x="5179" y="37311"/>
                    <a:pt x="687" y="37046"/>
                    <a:pt x="0" y="36994"/>
                  </a:cubicBezTo>
                  <a:lnTo>
                    <a:pt x="952" y="20928"/>
                  </a:lnTo>
                  <a:cubicBezTo>
                    <a:pt x="1638" y="20928"/>
                    <a:pt x="70499" y="24627"/>
                    <a:pt x="159178" y="0"/>
                  </a:cubicBezTo>
                  <a:lnTo>
                    <a:pt x="163511" y="15537"/>
                  </a:lnTo>
                  <a:cubicBezTo>
                    <a:pt x="93964" y="34827"/>
                    <a:pt x="37310" y="37311"/>
                    <a:pt x="12895" y="3731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78" name="Google Shape;1678;p44"/>
            <p:cNvSpPr/>
            <p:nvPr/>
          </p:nvSpPr>
          <p:spPr>
            <a:xfrm>
              <a:off x="4430422" y="2514301"/>
              <a:ext cx="44530" cy="40069"/>
            </a:xfrm>
            <a:custGeom>
              <a:avLst/>
              <a:gdLst/>
              <a:ahLst/>
              <a:cxnLst/>
              <a:rect l="l" t="t" r="r" b="b"/>
              <a:pathLst>
                <a:path w="65970" h="59362" extrusionOk="0">
                  <a:moveTo>
                    <a:pt x="35575" y="58751"/>
                  </a:moveTo>
                  <a:cubicBezTo>
                    <a:pt x="44295" y="56584"/>
                    <a:pt x="53120" y="53096"/>
                    <a:pt x="59304" y="46014"/>
                  </a:cubicBezTo>
                  <a:cubicBezTo>
                    <a:pt x="66279" y="38034"/>
                    <a:pt x="68605" y="25298"/>
                    <a:pt x="62263" y="15415"/>
                  </a:cubicBezTo>
                  <a:cubicBezTo>
                    <a:pt x="55446" y="4793"/>
                    <a:pt x="44506" y="-1337"/>
                    <a:pt x="33038" y="248"/>
                  </a:cubicBezTo>
                  <a:cubicBezTo>
                    <a:pt x="19879" y="2098"/>
                    <a:pt x="1277" y="13037"/>
                    <a:pt x="61" y="29578"/>
                  </a:cubicBezTo>
                  <a:cubicBezTo>
                    <a:pt x="-1313" y="48551"/>
                    <a:pt x="20724" y="62503"/>
                    <a:pt x="35522" y="5875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79" name="Google Shape;1679;p44"/>
            <p:cNvSpPr/>
            <p:nvPr/>
          </p:nvSpPr>
          <p:spPr>
            <a:xfrm>
              <a:off x="4867068" y="3187413"/>
              <a:ext cx="44530" cy="40069"/>
            </a:xfrm>
            <a:custGeom>
              <a:avLst/>
              <a:gdLst/>
              <a:ahLst/>
              <a:cxnLst/>
              <a:rect l="l" t="t" r="r" b="b"/>
              <a:pathLst>
                <a:path w="65970" h="59362" extrusionOk="0">
                  <a:moveTo>
                    <a:pt x="35575" y="58751"/>
                  </a:moveTo>
                  <a:cubicBezTo>
                    <a:pt x="44296" y="56584"/>
                    <a:pt x="53121" y="53096"/>
                    <a:pt x="59304" y="46014"/>
                  </a:cubicBezTo>
                  <a:cubicBezTo>
                    <a:pt x="66280" y="38034"/>
                    <a:pt x="68605" y="25298"/>
                    <a:pt x="62263" y="15415"/>
                  </a:cubicBezTo>
                  <a:cubicBezTo>
                    <a:pt x="55446" y="4793"/>
                    <a:pt x="44506" y="-1337"/>
                    <a:pt x="33039" y="248"/>
                  </a:cubicBezTo>
                  <a:cubicBezTo>
                    <a:pt x="19879" y="2098"/>
                    <a:pt x="1277" y="13037"/>
                    <a:pt x="61" y="29578"/>
                  </a:cubicBezTo>
                  <a:cubicBezTo>
                    <a:pt x="-1312" y="48551"/>
                    <a:pt x="20725" y="62503"/>
                    <a:pt x="35575" y="5875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80" name="Google Shape;1680;p44"/>
            <p:cNvSpPr/>
            <p:nvPr/>
          </p:nvSpPr>
          <p:spPr>
            <a:xfrm>
              <a:off x="5359179" y="1782295"/>
              <a:ext cx="44545" cy="40069"/>
            </a:xfrm>
            <a:custGeom>
              <a:avLst/>
              <a:gdLst/>
              <a:ahLst/>
              <a:cxnLst/>
              <a:rect l="l" t="t" r="r" b="b"/>
              <a:pathLst>
                <a:path w="65993" h="59362" extrusionOk="0">
                  <a:moveTo>
                    <a:pt x="35575" y="58751"/>
                  </a:moveTo>
                  <a:cubicBezTo>
                    <a:pt x="44295" y="56584"/>
                    <a:pt x="53121" y="53096"/>
                    <a:pt x="59304" y="46014"/>
                  </a:cubicBezTo>
                  <a:cubicBezTo>
                    <a:pt x="66280" y="38034"/>
                    <a:pt x="68658" y="25298"/>
                    <a:pt x="62263" y="15415"/>
                  </a:cubicBezTo>
                  <a:cubicBezTo>
                    <a:pt x="55446" y="4793"/>
                    <a:pt x="44507" y="-1338"/>
                    <a:pt x="33038" y="248"/>
                  </a:cubicBezTo>
                  <a:cubicBezTo>
                    <a:pt x="19879" y="2098"/>
                    <a:pt x="1277" y="13037"/>
                    <a:pt x="61" y="29578"/>
                  </a:cubicBezTo>
                  <a:cubicBezTo>
                    <a:pt x="-1313" y="48551"/>
                    <a:pt x="20725" y="62503"/>
                    <a:pt x="35522" y="5875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81" name="Google Shape;1681;p44"/>
            <p:cNvSpPr/>
            <p:nvPr/>
          </p:nvSpPr>
          <p:spPr>
            <a:xfrm>
              <a:off x="4914766" y="3084126"/>
              <a:ext cx="63362" cy="57002"/>
            </a:xfrm>
            <a:custGeom>
              <a:avLst/>
              <a:gdLst/>
              <a:ahLst/>
              <a:cxnLst/>
              <a:rect l="l" t="t" r="r" b="b"/>
              <a:pathLst>
                <a:path w="93869" h="84447" extrusionOk="0">
                  <a:moveTo>
                    <a:pt x="50609" y="83644"/>
                  </a:moveTo>
                  <a:cubicBezTo>
                    <a:pt x="63028" y="80526"/>
                    <a:pt x="75553" y="75558"/>
                    <a:pt x="84379" y="65517"/>
                  </a:cubicBezTo>
                  <a:cubicBezTo>
                    <a:pt x="94262" y="54155"/>
                    <a:pt x="97644" y="36028"/>
                    <a:pt x="88607" y="21971"/>
                  </a:cubicBezTo>
                  <a:cubicBezTo>
                    <a:pt x="78883" y="6856"/>
                    <a:pt x="63293" y="-1917"/>
                    <a:pt x="47016" y="356"/>
                  </a:cubicBezTo>
                  <a:cubicBezTo>
                    <a:pt x="28255" y="2945"/>
                    <a:pt x="1778" y="18536"/>
                    <a:pt x="87" y="42053"/>
                  </a:cubicBezTo>
                  <a:cubicBezTo>
                    <a:pt x="-1868" y="69058"/>
                    <a:pt x="29523" y="88876"/>
                    <a:pt x="50609" y="835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82" name="Google Shape;1682;p44"/>
            <p:cNvSpPr/>
            <p:nvPr/>
          </p:nvSpPr>
          <p:spPr>
            <a:xfrm>
              <a:off x="5251264" y="1758593"/>
              <a:ext cx="69433" cy="62495"/>
            </a:xfrm>
            <a:custGeom>
              <a:avLst/>
              <a:gdLst/>
              <a:ahLst/>
              <a:cxnLst/>
              <a:rect l="l" t="t" r="r" b="b"/>
              <a:pathLst>
                <a:path w="102863" h="92585" extrusionOk="0">
                  <a:moveTo>
                    <a:pt x="55478" y="91656"/>
                  </a:moveTo>
                  <a:cubicBezTo>
                    <a:pt x="69112" y="88221"/>
                    <a:pt x="82853" y="82831"/>
                    <a:pt x="92471" y="71786"/>
                  </a:cubicBezTo>
                  <a:cubicBezTo>
                    <a:pt x="103305" y="59366"/>
                    <a:pt x="107004" y="39496"/>
                    <a:pt x="97069" y="24064"/>
                  </a:cubicBezTo>
                  <a:cubicBezTo>
                    <a:pt x="86393" y="7523"/>
                    <a:pt x="69324" y="-2096"/>
                    <a:pt x="51514" y="388"/>
                  </a:cubicBezTo>
                  <a:cubicBezTo>
                    <a:pt x="30956" y="3242"/>
                    <a:pt x="1943" y="20312"/>
                    <a:pt x="93" y="46102"/>
                  </a:cubicBezTo>
                  <a:cubicBezTo>
                    <a:pt x="-2021" y="75696"/>
                    <a:pt x="32330" y="97417"/>
                    <a:pt x="55425" y="916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83" name="Google Shape;1683;p44"/>
            <p:cNvSpPr/>
            <p:nvPr/>
          </p:nvSpPr>
          <p:spPr>
            <a:xfrm>
              <a:off x="4435364" y="2961639"/>
              <a:ext cx="69433" cy="62495"/>
            </a:xfrm>
            <a:custGeom>
              <a:avLst/>
              <a:gdLst/>
              <a:ahLst/>
              <a:cxnLst/>
              <a:rect l="l" t="t" r="r" b="b"/>
              <a:pathLst>
                <a:path w="102863" h="92585" extrusionOk="0">
                  <a:moveTo>
                    <a:pt x="55478" y="91656"/>
                  </a:moveTo>
                  <a:cubicBezTo>
                    <a:pt x="69113" y="88221"/>
                    <a:pt x="82853" y="82831"/>
                    <a:pt x="92472" y="71786"/>
                  </a:cubicBezTo>
                  <a:cubicBezTo>
                    <a:pt x="103305" y="59366"/>
                    <a:pt x="107005" y="39496"/>
                    <a:pt x="97069" y="24064"/>
                  </a:cubicBezTo>
                  <a:cubicBezTo>
                    <a:pt x="86394" y="7523"/>
                    <a:pt x="69324" y="-2096"/>
                    <a:pt x="51515" y="388"/>
                  </a:cubicBezTo>
                  <a:cubicBezTo>
                    <a:pt x="30957" y="3242"/>
                    <a:pt x="1943" y="20312"/>
                    <a:pt x="93" y="46101"/>
                  </a:cubicBezTo>
                  <a:cubicBezTo>
                    <a:pt x="-2020" y="75696"/>
                    <a:pt x="32331" y="97417"/>
                    <a:pt x="55425" y="916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84" name="Google Shape;1684;p44"/>
            <p:cNvSpPr/>
            <p:nvPr/>
          </p:nvSpPr>
          <p:spPr>
            <a:xfrm>
              <a:off x="3953825" y="2044167"/>
              <a:ext cx="69433" cy="62495"/>
            </a:xfrm>
            <a:custGeom>
              <a:avLst/>
              <a:gdLst/>
              <a:ahLst/>
              <a:cxnLst/>
              <a:rect l="l" t="t" r="r" b="b"/>
              <a:pathLst>
                <a:path w="102863" h="92585" extrusionOk="0">
                  <a:moveTo>
                    <a:pt x="55478" y="91656"/>
                  </a:moveTo>
                  <a:cubicBezTo>
                    <a:pt x="69112" y="88221"/>
                    <a:pt x="82853" y="82831"/>
                    <a:pt x="92471" y="71786"/>
                  </a:cubicBezTo>
                  <a:cubicBezTo>
                    <a:pt x="103305" y="59366"/>
                    <a:pt x="107004" y="39496"/>
                    <a:pt x="97069" y="24064"/>
                  </a:cubicBezTo>
                  <a:cubicBezTo>
                    <a:pt x="86394" y="7523"/>
                    <a:pt x="69324" y="-2096"/>
                    <a:pt x="51514" y="388"/>
                  </a:cubicBezTo>
                  <a:cubicBezTo>
                    <a:pt x="30956" y="3242"/>
                    <a:pt x="1943" y="20312"/>
                    <a:pt x="93" y="46101"/>
                  </a:cubicBezTo>
                  <a:cubicBezTo>
                    <a:pt x="-2021" y="75696"/>
                    <a:pt x="32330" y="97417"/>
                    <a:pt x="55425" y="916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85" name="Google Shape;1685;p44"/>
            <p:cNvSpPr/>
            <p:nvPr/>
          </p:nvSpPr>
          <p:spPr>
            <a:xfrm>
              <a:off x="4506112" y="2568062"/>
              <a:ext cx="32969" cy="29673"/>
            </a:xfrm>
            <a:custGeom>
              <a:avLst/>
              <a:gdLst/>
              <a:ahLst/>
              <a:cxnLst/>
              <a:rect l="l" t="t" r="r" b="b"/>
              <a:pathLst>
                <a:path w="48843" h="43960" extrusionOk="0">
                  <a:moveTo>
                    <a:pt x="26362" y="43515"/>
                  </a:moveTo>
                  <a:cubicBezTo>
                    <a:pt x="32810" y="41877"/>
                    <a:pt x="39363" y="39341"/>
                    <a:pt x="43908" y="34056"/>
                  </a:cubicBezTo>
                  <a:cubicBezTo>
                    <a:pt x="49034" y="28137"/>
                    <a:pt x="50831" y="18730"/>
                    <a:pt x="46074" y="11437"/>
                  </a:cubicBezTo>
                  <a:cubicBezTo>
                    <a:pt x="41001" y="3562"/>
                    <a:pt x="32915" y="-982"/>
                    <a:pt x="24460" y="180"/>
                  </a:cubicBezTo>
                  <a:cubicBezTo>
                    <a:pt x="14683" y="1554"/>
                    <a:pt x="943" y="9640"/>
                    <a:pt x="44" y="21901"/>
                  </a:cubicBezTo>
                  <a:cubicBezTo>
                    <a:pt x="-960" y="35958"/>
                    <a:pt x="15370" y="46264"/>
                    <a:pt x="26309" y="4351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86" name="Google Shape;1686;p44"/>
            <p:cNvSpPr/>
            <p:nvPr/>
          </p:nvSpPr>
          <p:spPr>
            <a:xfrm>
              <a:off x="4044608" y="1984164"/>
              <a:ext cx="32969" cy="29673"/>
            </a:xfrm>
            <a:custGeom>
              <a:avLst/>
              <a:gdLst/>
              <a:ahLst/>
              <a:cxnLst/>
              <a:rect l="l" t="t" r="r" b="b"/>
              <a:pathLst>
                <a:path w="48843" h="43960" extrusionOk="0">
                  <a:moveTo>
                    <a:pt x="26362" y="43515"/>
                  </a:moveTo>
                  <a:cubicBezTo>
                    <a:pt x="32810" y="41877"/>
                    <a:pt x="39363" y="39340"/>
                    <a:pt x="43908" y="34056"/>
                  </a:cubicBezTo>
                  <a:cubicBezTo>
                    <a:pt x="49034" y="28137"/>
                    <a:pt x="50831" y="18730"/>
                    <a:pt x="46074" y="11437"/>
                  </a:cubicBezTo>
                  <a:cubicBezTo>
                    <a:pt x="41001" y="3562"/>
                    <a:pt x="32915" y="-982"/>
                    <a:pt x="24460" y="180"/>
                  </a:cubicBezTo>
                  <a:cubicBezTo>
                    <a:pt x="14683" y="1554"/>
                    <a:pt x="943" y="9640"/>
                    <a:pt x="44" y="21901"/>
                  </a:cubicBezTo>
                  <a:cubicBezTo>
                    <a:pt x="-960" y="35958"/>
                    <a:pt x="15370" y="46264"/>
                    <a:pt x="26309" y="4351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87" name="Google Shape;1687;p44"/>
            <p:cNvSpPr/>
            <p:nvPr/>
          </p:nvSpPr>
          <p:spPr>
            <a:xfrm>
              <a:off x="5198297" y="2432310"/>
              <a:ext cx="32968" cy="29673"/>
            </a:xfrm>
            <a:custGeom>
              <a:avLst/>
              <a:gdLst/>
              <a:ahLst/>
              <a:cxnLst/>
              <a:rect l="l" t="t" r="r" b="b"/>
              <a:pathLst>
                <a:path w="48842" h="43960" extrusionOk="0">
                  <a:moveTo>
                    <a:pt x="26362" y="43516"/>
                  </a:moveTo>
                  <a:cubicBezTo>
                    <a:pt x="32810" y="41877"/>
                    <a:pt x="39363" y="39341"/>
                    <a:pt x="43908" y="34056"/>
                  </a:cubicBezTo>
                  <a:cubicBezTo>
                    <a:pt x="49034" y="28137"/>
                    <a:pt x="50831" y="18730"/>
                    <a:pt x="46074" y="11437"/>
                  </a:cubicBezTo>
                  <a:cubicBezTo>
                    <a:pt x="41001" y="3563"/>
                    <a:pt x="32915" y="-982"/>
                    <a:pt x="24460" y="180"/>
                  </a:cubicBezTo>
                  <a:cubicBezTo>
                    <a:pt x="14683" y="1554"/>
                    <a:pt x="942" y="9640"/>
                    <a:pt x="44" y="21901"/>
                  </a:cubicBezTo>
                  <a:cubicBezTo>
                    <a:pt x="-960" y="35958"/>
                    <a:pt x="15370" y="46264"/>
                    <a:pt x="26309" y="435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88" name="Google Shape;1688;p44"/>
            <p:cNvSpPr/>
            <p:nvPr/>
          </p:nvSpPr>
          <p:spPr>
            <a:xfrm>
              <a:off x="4837011" y="2996694"/>
              <a:ext cx="26740" cy="24064"/>
            </a:xfrm>
            <a:custGeom>
              <a:avLst/>
              <a:gdLst/>
              <a:ahLst/>
              <a:cxnLst/>
              <a:rect l="l" t="t" r="r" b="b"/>
              <a:pathLst>
                <a:path w="39615" h="35650" extrusionOk="0">
                  <a:moveTo>
                    <a:pt x="21336" y="35345"/>
                  </a:moveTo>
                  <a:cubicBezTo>
                    <a:pt x="26568" y="34024"/>
                    <a:pt x="31906" y="31963"/>
                    <a:pt x="35605" y="27682"/>
                  </a:cubicBezTo>
                  <a:cubicBezTo>
                    <a:pt x="39780" y="22873"/>
                    <a:pt x="41207" y="15210"/>
                    <a:pt x="37402" y="9291"/>
                  </a:cubicBezTo>
                  <a:cubicBezTo>
                    <a:pt x="33280" y="2896"/>
                    <a:pt x="26726" y="-803"/>
                    <a:pt x="19856" y="148"/>
                  </a:cubicBezTo>
                  <a:cubicBezTo>
                    <a:pt x="11929" y="1258"/>
                    <a:pt x="778" y="7811"/>
                    <a:pt x="39" y="17747"/>
                  </a:cubicBezTo>
                  <a:cubicBezTo>
                    <a:pt x="-807" y="29162"/>
                    <a:pt x="12458" y="37512"/>
                    <a:pt x="21389" y="3529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89" name="Google Shape;1689;p44"/>
            <p:cNvSpPr/>
            <p:nvPr/>
          </p:nvSpPr>
          <p:spPr>
            <a:xfrm>
              <a:off x="4622870" y="1520110"/>
              <a:ext cx="26737" cy="24064"/>
            </a:xfrm>
            <a:custGeom>
              <a:avLst/>
              <a:gdLst/>
              <a:ahLst/>
              <a:cxnLst/>
              <a:rect l="l" t="t" r="r" b="b"/>
              <a:pathLst>
                <a:path w="39610" h="35650" extrusionOk="0">
                  <a:moveTo>
                    <a:pt x="21331" y="35345"/>
                  </a:moveTo>
                  <a:cubicBezTo>
                    <a:pt x="26563" y="34024"/>
                    <a:pt x="31901" y="31963"/>
                    <a:pt x="35601" y="27682"/>
                  </a:cubicBezTo>
                  <a:cubicBezTo>
                    <a:pt x="39775" y="22873"/>
                    <a:pt x="41202" y="15210"/>
                    <a:pt x="37397" y="9291"/>
                  </a:cubicBezTo>
                  <a:cubicBezTo>
                    <a:pt x="33275" y="2896"/>
                    <a:pt x="26722" y="-803"/>
                    <a:pt x="19852" y="148"/>
                  </a:cubicBezTo>
                  <a:cubicBezTo>
                    <a:pt x="11925" y="1258"/>
                    <a:pt x="773" y="7811"/>
                    <a:pt x="34" y="17746"/>
                  </a:cubicBezTo>
                  <a:cubicBezTo>
                    <a:pt x="-759" y="29162"/>
                    <a:pt x="12453" y="37512"/>
                    <a:pt x="21384" y="3529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90" name="Google Shape;1690;p44"/>
            <p:cNvSpPr/>
            <p:nvPr/>
          </p:nvSpPr>
          <p:spPr>
            <a:xfrm>
              <a:off x="4469259" y="2863229"/>
              <a:ext cx="26740" cy="24064"/>
            </a:xfrm>
            <a:custGeom>
              <a:avLst/>
              <a:gdLst/>
              <a:ahLst/>
              <a:cxnLst/>
              <a:rect l="l" t="t" r="r" b="b"/>
              <a:pathLst>
                <a:path w="39615" h="35650" extrusionOk="0">
                  <a:moveTo>
                    <a:pt x="21336" y="35345"/>
                  </a:moveTo>
                  <a:cubicBezTo>
                    <a:pt x="26568" y="34024"/>
                    <a:pt x="31905" y="31963"/>
                    <a:pt x="35605" y="27682"/>
                  </a:cubicBezTo>
                  <a:cubicBezTo>
                    <a:pt x="39780" y="22873"/>
                    <a:pt x="41207" y="15210"/>
                    <a:pt x="37402" y="9291"/>
                  </a:cubicBezTo>
                  <a:cubicBezTo>
                    <a:pt x="33279" y="2896"/>
                    <a:pt x="26726" y="-803"/>
                    <a:pt x="19856" y="148"/>
                  </a:cubicBezTo>
                  <a:cubicBezTo>
                    <a:pt x="11929" y="1258"/>
                    <a:pt x="778" y="7811"/>
                    <a:pt x="39" y="17747"/>
                  </a:cubicBezTo>
                  <a:cubicBezTo>
                    <a:pt x="-807" y="29162"/>
                    <a:pt x="12458" y="37512"/>
                    <a:pt x="21389" y="3529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91" name="Google Shape;1691;p44"/>
            <p:cNvSpPr/>
            <p:nvPr/>
          </p:nvSpPr>
          <p:spPr>
            <a:xfrm>
              <a:off x="5335444" y="1916649"/>
              <a:ext cx="26740" cy="24064"/>
            </a:xfrm>
            <a:custGeom>
              <a:avLst/>
              <a:gdLst/>
              <a:ahLst/>
              <a:cxnLst/>
              <a:rect l="l" t="t" r="r" b="b"/>
              <a:pathLst>
                <a:path w="39615" h="35650" extrusionOk="0">
                  <a:moveTo>
                    <a:pt x="21336" y="35345"/>
                  </a:moveTo>
                  <a:cubicBezTo>
                    <a:pt x="26568" y="34024"/>
                    <a:pt x="31906" y="31963"/>
                    <a:pt x="35606" y="27682"/>
                  </a:cubicBezTo>
                  <a:cubicBezTo>
                    <a:pt x="39780" y="22873"/>
                    <a:pt x="41207" y="15210"/>
                    <a:pt x="37402" y="9291"/>
                  </a:cubicBezTo>
                  <a:cubicBezTo>
                    <a:pt x="33280" y="2896"/>
                    <a:pt x="26727" y="-803"/>
                    <a:pt x="19856" y="148"/>
                  </a:cubicBezTo>
                  <a:cubicBezTo>
                    <a:pt x="11929" y="1258"/>
                    <a:pt x="778" y="7811"/>
                    <a:pt x="38" y="17746"/>
                  </a:cubicBezTo>
                  <a:cubicBezTo>
                    <a:pt x="-807" y="29162"/>
                    <a:pt x="12458" y="37512"/>
                    <a:pt x="21389" y="3529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692" name="Google Shape;1692;p44"/>
          <p:cNvGrpSpPr/>
          <p:nvPr/>
        </p:nvGrpSpPr>
        <p:grpSpPr>
          <a:xfrm>
            <a:off x="1503537" y="3293247"/>
            <a:ext cx="2118679" cy="920432"/>
            <a:chOff x="1488198" y="2566183"/>
            <a:chExt cx="2353303" cy="1022362"/>
          </a:xfrm>
        </p:grpSpPr>
        <p:sp>
          <p:nvSpPr>
            <p:cNvPr id="1693" name="Google Shape;1693;p44"/>
            <p:cNvSpPr/>
            <p:nvPr/>
          </p:nvSpPr>
          <p:spPr>
            <a:xfrm>
              <a:off x="1875558" y="2566183"/>
              <a:ext cx="1629046" cy="836230"/>
            </a:xfrm>
            <a:custGeom>
              <a:avLst/>
              <a:gdLst/>
              <a:ahLst/>
              <a:cxnLst/>
              <a:rect l="l" t="t" r="r" b="b"/>
              <a:pathLst>
                <a:path w="2413402" h="1238859" extrusionOk="0">
                  <a:moveTo>
                    <a:pt x="2300097" y="1238807"/>
                  </a:moveTo>
                  <a:cubicBezTo>
                    <a:pt x="2300044" y="1236006"/>
                    <a:pt x="2291272" y="949729"/>
                    <a:pt x="2150327" y="669107"/>
                  </a:cubicBezTo>
                  <a:cubicBezTo>
                    <a:pt x="1965094" y="300282"/>
                    <a:pt x="1647585" y="113306"/>
                    <a:pt x="1206675" y="113306"/>
                  </a:cubicBezTo>
                  <a:cubicBezTo>
                    <a:pt x="765765" y="113306"/>
                    <a:pt x="448097" y="297692"/>
                    <a:pt x="262918" y="661232"/>
                  </a:cubicBezTo>
                  <a:cubicBezTo>
                    <a:pt x="122079" y="937732"/>
                    <a:pt x="113306" y="1219887"/>
                    <a:pt x="113253" y="1222688"/>
                  </a:cubicBezTo>
                  <a:lnTo>
                    <a:pt x="0" y="1219940"/>
                  </a:lnTo>
                  <a:cubicBezTo>
                    <a:pt x="317" y="1207521"/>
                    <a:pt x="8931" y="912524"/>
                    <a:pt x="160182" y="613405"/>
                  </a:cubicBezTo>
                  <a:cubicBezTo>
                    <a:pt x="301656" y="333576"/>
                    <a:pt x="598079" y="0"/>
                    <a:pt x="1206728" y="0"/>
                  </a:cubicBezTo>
                  <a:cubicBezTo>
                    <a:pt x="1815377" y="0"/>
                    <a:pt x="2111959" y="338121"/>
                    <a:pt x="2253380" y="621808"/>
                  </a:cubicBezTo>
                  <a:cubicBezTo>
                    <a:pt x="2404472" y="924838"/>
                    <a:pt x="2413139" y="1223639"/>
                    <a:pt x="2413403" y="1236217"/>
                  </a:cubicBezTo>
                  <a:lnTo>
                    <a:pt x="2300150" y="123886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94" name="Google Shape;1694;p44"/>
            <p:cNvSpPr/>
            <p:nvPr/>
          </p:nvSpPr>
          <p:spPr>
            <a:xfrm>
              <a:off x="1939844" y="2637219"/>
              <a:ext cx="1500484" cy="765920"/>
            </a:xfrm>
            <a:custGeom>
              <a:avLst/>
              <a:gdLst/>
              <a:ahLst/>
              <a:cxnLst/>
              <a:rect l="l" t="t" r="r" b="b"/>
              <a:pathLst>
                <a:path w="2222939" h="1134696" extrusionOk="0">
                  <a:moveTo>
                    <a:pt x="2109845" y="1134696"/>
                  </a:moveTo>
                  <a:cubicBezTo>
                    <a:pt x="2109739" y="1132160"/>
                    <a:pt x="2097267" y="871990"/>
                    <a:pt x="1966046" y="617104"/>
                  </a:cubicBezTo>
                  <a:cubicBezTo>
                    <a:pt x="1794026" y="282842"/>
                    <a:pt x="1506534" y="113306"/>
                    <a:pt x="1111496" y="113306"/>
                  </a:cubicBezTo>
                  <a:cubicBezTo>
                    <a:pt x="716458" y="113306"/>
                    <a:pt x="437369" y="281521"/>
                    <a:pt x="262389" y="613299"/>
                  </a:cubicBezTo>
                  <a:cubicBezTo>
                    <a:pt x="129794" y="864697"/>
                    <a:pt x="113253" y="1117944"/>
                    <a:pt x="113094" y="1120480"/>
                  </a:cubicBezTo>
                  <a:lnTo>
                    <a:pt x="0" y="1113716"/>
                  </a:lnTo>
                  <a:cubicBezTo>
                    <a:pt x="687" y="1102406"/>
                    <a:pt x="18285" y="833252"/>
                    <a:pt x="162137" y="560452"/>
                  </a:cubicBezTo>
                  <a:cubicBezTo>
                    <a:pt x="297005" y="304774"/>
                    <a:pt x="571127" y="0"/>
                    <a:pt x="1111443" y="0"/>
                  </a:cubicBezTo>
                  <a:cubicBezTo>
                    <a:pt x="1651760" y="0"/>
                    <a:pt x="1936028" y="309266"/>
                    <a:pt x="2068518" y="568749"/>
                  </a:cubicBezTo>
                  <a:cubicBezTo>
                    <a:pt x="2209886" y="845566"/>
                    <a:pt x="2222464" y="1118578"/>
                    <a:pt x="2222939" y="1130099"/>
                  </a:cubicBezTo>
                  <a:lnTo>
                    <a:pt x="2109739" y="113469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95" name="Google Shape;1695;p44"/>
            <p:cNvSpPr/>
            <p:nvPr/>
          </p:nvSpPr>
          <p:spPr>
            <a:xfrm>
              <a:off x="2014167" y="2709791"/>
              <a:ext cx="1352087" cy="693648"/>
            </a:xfrm>
            <a:custGeom>
              <a:avLst/>
              <a:gdLst/>
              <a:ahLst/>
              <a:cxnLst/>
              <a:rect l="l" t="t" r="r" b="b"/>
              <a:pathLst>
                <a:path w="2003092" h="1027626" extrusionOk="0">
                  <a:moveTo>
                    <a:pt x="1889945" y="1027574"/>
                  </a:moveTo>
                  <a:cubicBezTo>
                    <a:pt x="1889839" y="1025301"/>
                    <a:pt x="1877367" y="791925"/>
                    <a:pt x="1759622" y="563411"/>
                  </a:cubicBezTo>
                  <a:cubicBezTo>
                    <a:pt x="1605729" y="264715"/>
                    <a:pt x="1350633" y="113253"/>
                    <a:pt x="1001520" y="113253"/>
                  </a:cubicBezTo>
                  <a:cubicBezTo>
                    <a:pt x="652407" y="113253"/>
                    <a:pt x="406400" y="262548"/>
                    <a:pt x="249759" y="556911"/>
                  </a:cubicBezTo>
                  <a:cubicBezTo>
                    <a:pt x="129953" y="782095"/>
                    <a:pt x="113200" y="1012037"/>
                    <a:pt x="113042" y="1014362"/>
                  </a:cubicBezTo>
                  <a:lnTo>
                    <a:pt x="0" y="1006910"/>
                  </a:lnTo>
                  <a:cubicBezTo>
                    <a:pt x="687" y="996658"/>
                    <a:pt x="17863" y="753505"/>
                    <a:pt x="147868" y="507181"/>
                  </a:cubicBezTo>
                  <a:cubicBezTo>
                    <a:pt x="270000" y="275813"/>
                    <a:pt x="517275" y="0"/>
                    <a:pt x="1001520" y="0"/>
                  </a:cubicBezTo>
                  <a:cubicBezTo>
                    <a:pt x="1485765" y="0"/>
                    <a:pt x="1742077" y="280094"/>
                    <a:pt x="1862094" y="515055"/>
                  </a:cubicBezTo>
                  <a:cubicBezTo>
                    <a:pt x="1989933" y="765184"/>
                    <a:pt x="2002617" y="1011984"/>
                    <a:pt x="2003092" y="1022395"/>
                  </a:cubicBezTo>
                  <a:lnTo>
                    <a:pt x="1889892" y="1027627"/>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96" name="Google Shape;1696;p44"/>
            <p:cNvSpPr/>
            <p:nvPr/>
          </p:nvSpPr>
          <p:spPr>
            <a:xfrm>
              <a:off x="2088595" y="2783899"/>
              <a:ext cx="1203405" cy="619378"/>
            </a:xfrm>
            <a:custGeom>
              <a:avLst/>
              <a:gdLst/>
              <a:ahLst/>
              <a:cxnLst/>
              <a:rect l="l" t="t" r="r" b="b"/>
              <a:pathLst>
                <a:path w="1782822" h="917597" extrusionOk="0">
                  <a:moveTo>
                    <a:pt x="1669623" y="917597"/>
                  </a:moveTo>
                  <a:cubicBezTo>
                    <a:pt x="1669570" y="915589"/>
                    <a:pt x="1659634" y="709747"/>
                    <a:pt x="1556739" y="508449"/>
                  </a:cubicBezTo>
                  <a:cubicBezTo>
                    <a:pt x="1422717" y="246271"/>
                    <a:pt x="1198854" y="113359"/>
                    <a:pt x="891385" y="113359"/>
                  </a:cubicBezTo>
                  <a:cubicBezTo>
                    <a:pt x="583916" y="113359"/>
                    <a:pt x="368085" y="244263"/>
                    <a:pt x="231632" y="502478"/>
                  </a:cubicBezTo>
                  <a:cubicBezTo>
                    <a:pt x="126888" y="700710"/>
                    <a:pt x="113253" y="903381"/>
                    <a:pt x="113095" y="905390"/>
                  </a:cubicBezTo>
                  <a:lnTo>
                    <a:pt x="0" y="898572"/>
                  </a:lnTo>
                  <a:cubicBezTo>
                    <a:pt x="529" y="889429"/>
                    <a:pt x="14639" y="672595"/>
                    <a:pt x="129583" y="453012"/>
                  </a:cubicBezTo>
                  <a:cubicBezTo>
                    <a:pt x="237763" y="246377"/>
                    <a:pt x="457821" y="0"/>
                    <a:pt x="891385" y="0"/>
                  </a:cubicBezTo>
                  <a:cubicBezTo>
                    <a:pt x="1324949" y="0"/>
                    <a:pt x="1553093" y="250340"/>
                    <a:pt x="1659423" y="460411"/>
                  </a:cubicBezTo>
                  <a:cubicBezTo>
                    <a:pt x="1772359" y="683481"/>
                    <a:pt x="1782453" y="903751"/>
                    <a:pt x="1782823" y="913052"/>
                  </a:cubicBezTo>
                  <a:lnTo>
                    <a:pt x="1669623" y="91759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97" name="Google Shape;1697;p44"/>
            <p:cNvSpPr/>
            <p:nvPr/>
          </p:nvSpPr>
          <p:spPr>
            <a:xfrm>
              <a:off x="2157310" y="2860078"/>
              <a:ext cx="1066066" cy="543324"/>
            </a:xfrm>
            <a:custGeom>
              <a:avLst/>
              <a:gdLst/>
              <a:ahLst/>
              <a:cxnLst/>
              <a:rect l="l" t="t" r="r" b="b"/>
              <a:pathLst>
                <a:path w="1579357" h="804925" extrusionOk="0">
                  <a:moveTo>
                    <a:pt x="1466211" y="804926"/>
                  </a:moveTo>
                  <a:cubicBezTo>
                    <a:pt x="1464995" y="776758"/>
                    <a:pt x="1428689" y="113253"/>
                    <a:pt x="789705" y="113253"/>
                  </a:cubicBezTo>
                  <a:cubicBezTo>
                    <a:pt x="527897" y="113253"/>
                    <a:pt x="335055" y="225449"/>
                    <a:pt x="216518" y="446776"/>
                  </a:cubicBezTo>
                  <a:cubicBezTo>
                    <a:pt x="125197" y="617316"/>
                    <a:pt x="113200" y="791925"/>
                    <a:pt x="113094" y="793669"/>
                  </a:cubicBezTo>
                  <a:lnTo>
                    <a:pt x="0" y="786799"/>
                  </a:lnTo>
                  <a:cubicBezTo>
                    <a:pt x="475" y="778925"/>
                    <a:pt x="55913" y="0"/>
                    <a:pt x="789653" y="0"/>
                  </a:cubicBezTo>
                  <a:cubicBezTo>
                    <a:pt x="1523392" y="0"/>
                    <a:pt x="1579041" y="792348"/>
                    <a:pt x="1579358" y="800328"/>
                  </a:cubicBezTo>
                  <a:lnTo>
                    <a:pt x="1466158" y="80492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98" name="Google Shape;1698;p44"/>
            <p:cNvSpPr/>
            <p:nvPr/>
          </p:nvSpPr>
          <p:spPr>
            <a:xfrm>
              <a:off x="1488198" y="3235639"/>
              <a:ext cx="1155818" cy="352884"/>
            </a:xfrm>
            <a:custGeom>
              <a:avLst/>
              <a:gdLst/>
              <a:ahLst/>
              <a:cxnLst/>
              <a:rect l="l" t="t" r="r" b="b"/>
              <a:pathLst>
                <a:path w="1712323" h="522791" extrusionOk="0">
                  <a:moveTo>
                    <a:pt x="1712323" y="522792"/>
                  </a:moveTo>
                  <a:cubicBezTo>
                    <a:pt x="1672740" y="443203"/>
                    <a:pt x="1536551" y="366996"/>
                    <a:pt x="1448771" y="389879"/>
                  </a:cubicBezTo>
                  <a:cubicBezTo>
                    <a:pt x="1480744" y="236039"/>
                    <a:pt x="1296887" y="17778"/>
                    <a:pt x="1058278" y="141706"/>
                  </a:cubicBezTo>
                  <a:cubicBezTo>
                    <a:pt x="863904" y="-72909"/>
                    <a:pt x="573716" y="-28094"/>
                    <a:pt x="465537" y="171248"/>
                  </a:cubicBezTo>
                  <a:cubicBezTo>
                    <a:pt x="382619" y="117924"/>
                    <a:pt x="214827" y="220026"/>
                    <a:pt x="292513" y="357114"/>
                  </a:cubicBezTo>
                  <a:cubicBezTo>
                    <a:pt x="76577" y="408535"/>
                    <a:pt x="0" y="522792"/>
                    <a:pt x="0" y="522792"/>
                  </a:cubicBezTo>
                  <a:lnTo>
                    <a:pt x="1712323" y="52279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699" name="Google Shape;1699;p44"/>
            <p:cNvSpPr/>
            <p:nvPr/>
          </p:nvSpPr>
          <p:spPr>
            <a:xfrm>
              <a:off x="1685878" y="3471512"/>
              <a:ext cx="110834" cy="67991"/>
            </a:xfrm>
            <a:custGeom>
              <a:avLst/>
              <a:gdLst/>
              <a:ahLst/>
              <a:cxnLst/>
              <a:rect l="l" t="t" r="r" b="b"/>
              <a:pathLst>
                <a:path w="164198" h="100728" extrusionOk="0">
                  <a:moveTo>
                    <a:pt x="149718" y="100728"/>
                  </a:moveTo>
                  <a:cubicBezTo>
                    <a:pt x="108497" y="16911"/>
                    <a:pt x="2008" y="16119"/>
                    <a:pt x="106" y="16119"/>
                  </a:cubicBezTo>
                  <a:lnTo>
                    <a:pt x="106" y="16119"/>
                  </a:lnTo>
                  <a:lnTo>
                    <a:pt x="0" y="0"/>
                  </a:lnTo>
                  <a:lnTo>
                    <a:pt x="317" y="0"/>
                  </a:lnTo>
                  <a:cubicBezTo>
                    <a:pt x="8297" y="0"/>
                    <a:pt x="119013" y="1691"/>
                    <a:pt x="164198" y="93594"/>
                  </a:cubicBezTo>
                  <a:lnTo>
                    <a:pt x="149771" y="1006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00" name="Google Shape;1700;p44"/>
            <p:cNvSpPr/>
            <p:nvPr/>
          </p:nvSpPr>
          <p:spPr>
            <a:xfrm>
              <a:off x="1801236" y="3346154"/>
              <a:ext cx="60571" cy="58110"/>
            </a:xfrm>
            <a:custGeom>
              <a:avLst/>
              <a:gdLst/>
              <a:ahLst/>
              <a:cxnLst/>
              <a:rect l="l" t="t" r="r" b="b"/>
              <a:pathLst>
                <a:path w="89735" h="86089" extrusionOk="0">
                  <a:moveTo>
                    <a:pt x="74727" y="86089"/>
                  </a:moveTo>
                  <a:cubicBezTo>
                    <a:pt x="53641" y="32660"/>
                    <a:pt x="528" y="15590"/>
                    <a:pt x="0" y="15379"/>
                  </a:cubicBezTo>
                  <a:lnTo>
                    <a:pt x="4756" y="0"/>
                  </a:lnTo>
                  <a:cubicBezTo>
                    <a:pt x="7240" y="740"/>
                    <a:pt x="65743" y="19395"/>
                    <a:pt x="89736" y="80170"/>
                  </a:cubicBezTo>
                  <a:lnTo>
                    <a:pt x="74780" y="860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01" name="Google Shape;1701;p44"/>
            <p:cNvSpPr/>
            <p:nvPr/>
          </p:nvSpPr>
          <p:spPr>
            <a:xfrm>
              <a:off x="2138279" y="3326975"/>
              <a:ext cx="68201" cy="112724"/>
            </a:xfrm>
            <a:custGeom>
              <a:avLst/>
              <a:gdLst/>
              <a:ahLst/>
              <a:cxnLst/>
              <a:rect l="l" t="t" r="r" b="b"/>
              <a:pathLst>
                <a:path w="101038" h="166999" extrusionOk="0">
                  <a:moveTo>
                    <a:pt x="469" y="166999"/>
                  </a:moveTo>
                  <a:cubicBezTo>
                    <a:pt x="-7458" y="72137"/>
                    <a:pt x="87616" y="2907"/>
                    <a:pt x="91685" y="0"/>
                  </a:cubicBezTo>
                  <a:lnTo>
                    <a:pt x="101039" y="13106"/>
                  </a:lnTo>
                  <a:cubicBezTo>
                    <a:pt x="100141" y="13740"/>
                    <a:pt x="9401" y="80012"/>
                    <a:pt x="16535" y="165678"/>
                  </a:cubicBezTo>
                  <a:lnTo>
                    <a:pt x="522" y="16699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02" name="Google Shape;1702;p44"/>
            <p:cNvSpPr/>
            <p:nvPr/>
          </p:nvSpPr>
          <p:spPr>
            <a:xfrm>
              <a:off x="2402348" y="3493798"/>
              <a:ext cx="66065" cy="57183"/>
            </a:xfrm>
            <a:custGeom>
              <a:avLst/>
              <a:gdLst/>
              <a:ahLst/>
              <a:cxnLst/>
              <a:rect l="l" t="t" r="r" b="b"/>
              <a:pathLst>
                <a:path w="97874" h="84715" extrusionOk="0">
                  <a:moveTo>
                    <a:pt x="15484" y="84715"/>
                  </a:moveTo>
                  <a:lnTo>
                    <a:pt x="0" y="80276"/>
                  </a:lnTo>
                  <a:cubicBezTo>
                    <a:pt x="17863" y="18180"/>
                    <a:pt x="91215" y="740"/>
                    <a:pt x="94280" y="0"/>
                  </a:cubicBezTo>
                  <a:lnTo>
                    <a:pt x="97874" y="15696"/>
                  </a:lnTo>
                  <a:cubicBezTo>
                    <a:pt x="97187" y="15854"/>
                    <a:pt x="30652" y="31815"/>
                    <a:pt x="15431" y="847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03" name="Google Shape;1703;p44"/>
            <p:cNvSpPr/>
            <p:nvPr/>
          </p:nvSpPr>
          <p:spPr>
            <a:xfrm>
              <a:off x="2063417" y="3432411"/>
              <a:ext cx="154532" cy="47044"/>
            </a:xfrm>
            <a:custGeom>
              <a:avLst/>
              <a:gdLst/>
              <a:ahLst/>
              <a:cxnLst/>
              <a:rect l="l" t="t" r="r" b="b"/>
              <a:pathLst>
                <a:path w="228936" h="69695" extrusionOk="0">
                  <a:moveTo>
                    <a:pt x="216782" y="69696"/>
                  </a:moveTo>
                  <a:cubicBezTo>
                    <a:pt x="163987" y="9079"/>
                    <a:pt x="69336" y="-1966"/>
                    <a:pt x="10041" y="45544"/>
                  </a:cubicBezTo>
                  <a:lnTo>
                    <a:pt x="0" y="32966"/>
                  </a:lnTo>
                  <a:cubicBezTo>
                    <a:pt x="65795" y="-19829"/>
                    <a:pt x="170646" y="-7832"/>
                    <a:pt x="228937" y="59073"/>
                  </a:cubicBezTo>
                  <a:lnTo>
                    <a:pt x="216782" y="6964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04" name="Google Shape;1704;p44"/>
            <p:cNvSpPr/>
            <p:nvPr/>
          </p:nvSpPr>
          <p:spPr>
            <a:xfrm>
              <a:off x="2725208" y="3254344"/>
              <a:ext cx="1116293" cy="334201"/>
            </a:xfrm>
            <a:custGeom>
              <a:avLst/>
              <a:gdLst/>
              <a:ahLst/>
              <a:cxnLst/>
              <a:rect l="l" t="t" r="r" b="b"/>
              <a:pathLst>
                <a:path w="1653768" h="495112" extrusionOk="0">
                  <a:moveTo>
                    <a:pt x="1653768" y="495113"/>
                  </a:moveTo>
                  <a:cubicBezTo>
                    <a:pt x="1614661" y="416581"/>
                    <a:pt x="1494643" y="363152"/>
                    <a:pt x="1407973" y="385771"/>
                  </a:cubicBezTo>
                  <a:cubicBezTo>
                    <a:pt x="1457597" y="214385"/>
                    <a:pt x="1267397" y="21226"/>
                    <a:pt x="1040416" y="133211"/>
                  </a:cubicBezTo>
                  <a:cubicBezTo>
                    <a:pt x="848578" y="-78604"/>
                    <a:pt x="487944" y="-29138"/>
                    <a:pt x="381984" y="220040"/>
                  </a:cubicBezTo>
                  <a:cubicBezTo>
                    <a:pt x="260223" y="151285"/>
                    <a:pt x="117005" y="269664"/>
                    <a:pt x="174557" y="397027"/>
                  </a:cubicBezTo>
                  <a:cubicBezTo>
                    <a:pt x="6553" y="434232"/>
                    <a:pt x="0" y="495113"/>
                    <a:pt x="0" y="495113"/>
                  </a:cubicBezTo>
                  <a:lnTo>
                    <a:pt x="1653768" y="4951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05" name="Google Shape;1705;p44"/>
            <p:cNvSpPr/>
            <p:nvPr/>
          </p:nvSpPr>
          <p:spPr>
            <a:xfrm>
              <a:off x="2843066" y="3517155"/>
              <a:ext cx="84222" cy="34780"/>
            </a:xfrm>
            <a:custGeom>
              <a:avLst/>
              <a:gdLst/>
              <a:ahLst/>
              <a:cxnLst/>
              <a:rect l="l" t="t" r="r" b="b"/>
              <a:pathLst>
                <a:path w="124774" h="51526" extrusionOk="0">
                  <a:moveTo>
                    <a:pt x="114522" y="51527"/>
                  </a:moveTo>
                  <a:cubicBezTo>
                    <a:pt x="73300" y="17704"/>
                    <a:pt x="740" y="16171"/>
                    <a:pt x="0" y="16119"/>
                  </a:cubicBezTo>
                  <a:lnTo>
                    <a:pt x="264" y="0"/>
                  </a:lnTo>
                  <a:cubicBezTo>
                    <a:pt x="3435" y="0"/>
                    <a:pt x="79113" y="1585"/>
                    <a:pt x="124774" y="39054"/>
                  </a:cubicBezTo>
                  <a:lnTo>
                    <a:pt x="114574" y="515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06" name="Google Shape;1706;p44"/>
            <p:cNvSpPr/>
            <p:nvPr/>
          </p:nvSpPr>
          <p:spPr>
            <a:xfrm>
              <a:off x="2980174" y="3398654"/>
              <a:ext cx="46624" cy="68954"/>
            </a:xfrm>
            <a:custGeom>
              <a:avLst/>
              <a:gdLst/>
              <a:ahLst/>
              <a:cxnLst/>
              <a:rect l="l" t="t" r="r" b="b"/>
              <a:pathLst>
                <a:path w="69072" h="102154" extrusionOk="0">
                  <a:moveTo>
                    <a:pt x="53112" y="102102"/>
                  </a:moveTo>
                  <a:cubicBezTo>
                    <a:pt x="46876" y="47827"/>
                    <a:pt x="476" y="13318"/>
                    <a:pt x="0" y="13001"/>
                  </a:cubicBezTo>
                  <a:lnTo>
                    <a:pt x="9460" y="0"/>
                  </a:lnTo>
                  <a:cubicBezTo>
                    <a:pt x="11574" y="1532"/>
                    <a:pt x="61991" y="38843"/>
                    <a:pt x="69072" y="100305"/>
                  </a:cubicBezTo>
                  <a:lnTo>
                    <a:pt x="53059" y="1021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07" name="Google Shape;1707;p44"/>
            <p:cNvSpPr/>
            <p:nvPr/>
          </p:nvSpPr>
          <p:spPr>
            <a:xfrm>
              <a:off x="2963067" y="3455725"/>
              <a:ext cx="129562" cy="48158"/>
            </a:xfrm>
            <a:custGeom>
              <a:avLst/>
              <a:gdLst/>
              <a:ahLst/>
              <a:cxnLst/>
              <a:rect l="l" t="t" r="r" b="b"/>
              <a:pathLst>
                <a:path w="191943" h="71345" extrusionOk="0">
                  <a:moveTo>
                    <a:pt x="11944" y="71346"/>
                  </a:moveTo>
                  <a:lnTo>
                    <a:pt x="0" y="60565"/>
                  </a:lnTo>
                  <a:cubicBezTo>
                    <a:pt x="793" y="59666"/>
                    <a:pt x="81438" y="-27850"/>
                    <a:pt x="191943" y="9091"/>
                  </a:cubicBezTo>
                  <a:lnTo>
                    <a:pt x="186870" y="24364"/>
                  </a:lnTo>
                  <a:cubicBezTo>
                    <a:pt x="86512" y="-9247"/>
                    <a:pt x="14956" y="68069"/>
                    <a:pt x="11997" y="7134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08" name="Google Shape;1708;p44"/>
            <p:cNvSpPr/>
            <p:nvPr/>
          </p:nvSpPr>
          <p:spPr>
            <a:xfrm>
              <a:off x="3355928" y="3339225"/>
              <a:ext cx="74162" cy="83188"/>
            </a:xfrm>
            <a:custGeom>
              <a:avLst/>
              <a:gdLst/>
              <a:ahLst/>
              <a:cxnLst/>
              <a:rect l="l" t="t" r="r" b="b"/>
              <a:pathLst>
                <a:path w="109870" h="123241" extrusionOk="0">
                  <a:moveTo>
                    <a:pt x="15907" y="123188"/>
                  </a:moveTo>
                  <a:lnTo>
                    <a:pt x="0" y="120652"/>
                  </a:lnTo>
                  <a:cubicBezTo>
                    <a:pt x="14110" y="32871"/>
                    <a:pt x="100781" y="1268"/>
                    <a:pt x="104480" y="0"/>
                  </a:cubicBezTo>
                  <a:lnTo>
                    <a:pt x="109871" y="15167"/>
                  </a:lnTo>
                  <a:cubicBezTo>
                    <a:pt x="109078" y="15484"/>
                    <a:pt x="28485" y="45026"/>
                    <a:pt x="15907" y="1232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09" name="Google Shape;1709;p44"/>
            <p:cNvSpPr/>
            <p:nvPr/>
          </p:nvSpPr>
          <p:spPr>
            <a:xfrm>
              <a:off x="3595286" y="3509619"/>
              <a:ext cx="82010" cy="53365"/>
            </a:xfrm>
            <a:custGeom>
              <a:avLst/>
              <a:gdLst/>
              <a:ahLst/>
              <a:cxnLst/>
              <a:rect l="l" t="t" r="r" b="b"/>
              <a:pathLst>
                <a:path w="121497" h="79060" extrusionOk="0">
                  <a:moveTo>
                    <a:pt x="13265" y="79061"/>
                  </a:moveTo>
                  <a:lnTo>
                    <a:pt x="0" y="69971"/>
                  </a:lnTo>
                  <a:cubicBezTo>
                    <a:pt x="41063" y="10147"/>
                    <a:pt x="116371" y="423"/>
                    <a:pt x="119542" y="0"/>
                  </a:cubicBezTo>
                  <a:lnTo>
                    <a:pt x="121497" y="15960"/>
                  </a:lnTo>
                  <a:cubicBezTo>
                    <a:pt x="120810" y="16066"/>
                    <a:pt x="50153" y="25314"/>
                    <a:pt x="13265" y="790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10" name="Google Shape;1710;p44"/>
            <p:cNvSpPr/>
            <p:nvPr/>
          </p:nvSpPr>
          <p:spPr>
            <a:xfrm>
              <a:off x="3303998" y="3446944"/>
              <a:ext cx="177077" cy="68236"/>
            </a:xfrm>
            <a:custGeom>
              <a:avLst/>
              <a:gdLst/>
              <a:ahLst/>
              <a:cxnLst/>
              <a:rect l="l" t="t" r="r" b="b"/>
              <a:pathLst>
                <a:path w="262336" h="101091" extrusionOk="0">
                  <a:moveTo>
                    <a:pt x="16119" y="101092"/>
                  </a:moveTo>
                  <a:lnTo>
                    <a:pt x="0" y="100405"/>
                  </a:lnTo>
                  <a:cubicBezTo>
                    <a:pt x="1691" y="61350"/>
                    <a:pt x="35514" y="24251"/>
                    <a:pt x="84292" y="8027"/>
                  </a:cubicBezTo>
                  <a:cubicBezTo>
                    <a:pt x="134709" y="-8779"/>
                    <a:pt x="208062" y="-3124"/>
                    <a:pt x="262337" y="63306"/>
                  </a:cubicBezTo>
                  <a:lnTo>
                    <a:pt x="249864" y="73505"/>
                  </a:lnTo>
                  <a:cubicBezTo>
                    <a:pt x="208167" y="22507"/>
                    <a:pt x="148132" y="3693"/>
                    <a:pt x="89313" y="23300"/>
                  </a:cubicBezTo>
                  <a:cubicBezTo>
                    <a:pt x="46876" y="37410"/>
                    <a:pt x="17440" y="68696"/>
                    <a:pt x="16066" y="10109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11" name="Google Shape;1711;p44"/>
            <p:cNvSpPr/>
            <p:nvPr/>
          </p:nvSpPr>
          <p:spPr>
            <a:xfrm>
              <a:off x="3264891" y="3509135"/>
              <a:ext cx="84650" cy="31197"/>
            </a:xfrm>
            <a:custGeom>
              <a:avLst/>
              <a:gdLst/>
              <a:ahLst/>
              <a:cxnLst/>
              <a:rect l="l" t="t" r="r" b="b"/>
              <a:pathLst>
                <a:path w="125407" h="46218" extrusionOk="0">
                  <a:moveTo>
                    <a:pt x="111773" y="46218"/>
                  </a:moveTo>
                  <a:cubicBezTo>
                    <a:pt x="100411" y="27933"/>
                    <a:pt x="81280" y="16676"/>
                    <a:pt x="60616" y="16148"/>
                  </a:cubicBezTo>
                  <a:cubicBezTo>
                    <a:pt x="41803" y="15672"/>
                    <a:pt x="24363" y="24498"/>
                    <a:pt x="13212" y="40405"/>
                  </a:cubicBezTo>
                  <a:lnTo>
                    <a:pt x="0" y="31157"/>
                  </a:lnTo>
                  <a:cubicBezTo>
                    <a:pt x="14269" y="10705"/>
                    <a:pt x="36782" y="-658"/>
                    <a:pt x="61039" y="29"/>
                  </a:cubicBezTo>
                  <a:cubicBezTo>
                    <a:pt x="87146" y="716"/>
                    <a:pt x="111192" y="14827"/>
                    <a:pt x="125408" y="37710"/>
                  </a:cubicBezTo>
                  <a:lnTo>
                    <a:pt x="111720" y="462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712" name="Google Shape;1712;p44"/>
          <p:cNvGrpSpPr/>
          <p:nvPr/>
        </p:nvGrpSpPr>
        <p:grpSpPr>
          <a:xfrm>
            <a:off x="7117876" y="2617637"/>
            <a:ext cx="1245145" cy="1424174"/>
            <a:chOff x="7308045" y="3211219"/>
            <a:chExt cx="1383033" cy="1581888"/>
          </a:xfrm>
        </p:grpSpPr>
        <p:sp>
          <p:nvSpPr>
            <p:cNvPr id="1713" name="Google Shape;1713;p44"/>
            <p:cNvSpPr/>
            <p:nvPr/>
          </p:nvSpPr>
          <p:spPr>
            <a:xfrm>
              <a:off x="7565583" y="4159963"/>
              <a:ext cx="84345" cy="75575"/>
            </a:xfrm>
            <a:custGeom>
              <a:avLst/>
              <a:gdLst/>
              <a:ahLst/>
              <a:cxnLst/>
              <a:rect l="l" t="t" r="r" b="b"/>
              <a:pathLst>
                <a:path w="124955" h="111963" extrusionOk="0">
                  <a:moveTo>
                    <a:pt x="26011" y="9276"/>
                  </a:moveTo>
                  <a:cubicBezTo>
                    <a:pt x="15547" y="15354"/>
                    <a:pt x="7144" y="24391"/>
                    <a:pt x="2969" y="36387"/>
                  </a:cubicBezTo>
                  <a:cubicBezTo>
                    <a:pt x="-4853" y="58742"/>
                    <a:pt x="3233" y="86223"/>
                    <a:pt x="21889" y="101073"/>
                  </a:cubicBezTo>
                  <a:cubicBezTo>
                    <a:pt x="40967" y="116240"/>
                    <a:pt x="73151" y="113756"/>
                    <a:pt x="94501" y="104614"/>
                  </a:cubicBezTo>
                  <a:cubicBezTo>
                    <a:pt x="106921" y="99276"/>
                    <a:pt x="116592" y="89816"/>
                    <a:pt x="121401" y="77080"/>
                  </a:cubicBezTo>
                  <a:cubicBezTo>
                    <a:pt x="130280" y="53615"/>
                    <a:pt x="122141" y="25395"/>
                    <a:pt x="101266" y="11179"/>
                  </a:cubicBezTo>
                  <a:cubicBezTo>
                    <a:pt x="80286" y="-3090"/>
                    <a:pt x="48418" y="-3671"/>
                    <a:pt x="26064" y="92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14" name="Google Shape;1714;p44"/>
            <p:cNvSpPr/>
            <p:nvPr/>
          </p:nvSpPr>
          <p:spPr>
            <a:xfrm>
              <a:off x="7686155" y="4246143"/>
              <a:ext cx="84345" cy="75575"/>
            </a:xfrm>
            <a:custGeom>
              <a:avLst/>
              <a:gdLst/>
              <a:ahLst/>
              <a:cxnLst/>
              <a:rect l="l" t="t" r="r" b="b"/>
              <a:pathLst>
                <a:path w="124955" h="111963" extrusionOk="0">
                  <a:moveTo>
                    <a:pt x="26011" y="9276"/>
                  </a:moveTo>
                  <a:cubicBezTo>
                    <a:pt x="15547" y="15354"/>
                    <a:pt x="7144" y="24391"/>
                    <a:pt x="2969" y="36387"/>
                  </a:cubicBezTo>
                  <a:cubicBezTo>
                    <a:pt x="-4852" y="58742"/>
                    <a:pt x="3233" y="86223"/>
                    <a:pt x="21889" y="101073"/>
                  </a:cubicBezTo>
                  <a:cubicBezTo>
                    <a:pt x="40967" y="116240"/>
                    <a:pt x="73151" y="113756"/>
                    <a:pt x="94502" y="104614"/>
                  </a:cubicBezTo>
                  <a:cubicBezTo>
                    <a:pt x="106921" y="99276"/>
                    <a:pt x="116592" y="89816"/>
                    <a:pt x="121401" y="77080"/>
                  </a:cubicBezTo>
                  <a:cubicBezTo>
                    <a:pt x="130280" y="53615"/>
                    <a:pt x="122141" y="25395"/>
                    <a:pt x="101266" y="11179"/>
                  </a:cubicBezTo>
                  <a:cubicBezTo>
                    <a:pt x="80285" y="-3090"/>
                    <a:pt x="48419" y="-3671"/>
                    <a:pt x="26064" y="92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15" name="Google Shape;1715;p44"/>
            <p:cNvSpPr/>
            <p:nvPr/>
          </p:nvSpPr>
          <p:spPr>
            <a:xfrm>
              <a:off x="7967407" y="4156892"/>
              <a:ext cx="84345" cy="75575"/>
            </a:xfrm>
            <a:custGeom>
              <a:avLst/>
              <a:gdLst/>
              <a:ahLst/>
              <a:cxnLst/>
              <a:rect l="l" t="t" r="r" b="b"/>
              <a:pathLst>
                <a:path w="124955" h="111963" extrusionOk="0">
                  <a:moveTo>
                    <a:pt x="26011" y="9276"/>
                  </a:moveTo>
                  <a:cubicBezTo>
                    <a:pt x="15547" y="15354"/>
                    <a:pt x="7144" y="24391"/>
                    <a:pt x="2969" y="36387"/>
                  </a:cubicBezTo>
                  <a:cubicBezTo>
                    <a:pt x="-4852" y="58742"/>
                    <a:pt x="3233" y="86223"/>
                    <a:pt x="21889" y="101073"/>
                  </a:cubicBezTo>
                  <a:cubicBezTo>
                    <a:pt x="40967" y="116240"/>
                    <a:pt x="73151" y="113756"/>
                    <a:pt x="94502" y="104614"/>
                  </a:cubicBezTo>
                  <a:cubicBezTo>
                    <a:pt x="106921" y="99276"/>
                    <a:pt x="116592" y="89816"/>
                    <a:pt x="121401" y="77080"/>
                  </a:cubicBezTo>
                  <a:cubicBezTo>
                    <a:pt x="130280" y="53615"/>
                    <a:pt x="122141" y="25395"/>
                    <a:pt x="101266" y="11179"/>
                  </a:cubicBezTo>
                  <a:cubicBezTo>
                    <a:pt x="80285" y="-3090"/>
                    <a:pt x="48419" y="-3671"/>
                    <a:pt x="26064" y="92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16" name="Google Shape;1716;p44"/>
            <p:cNvSpPr/>
            <p:nvPr/>
          </p:nvSpPr>
          <p:spPr>
            <a:xfrm>
              <a:off x="8113373" y="4423715"/>
              <a:ext cx="84345" cy="75576"/>
            </a:xfrm>
            <a:custGeom>
              <a:avLst/>
              <a:gdLst/>
              <a:ahLst/>
              <a:cxnLst/>
              <a:rect l="l" t="t" r="r" b="b"/>
              <a:pathLst>
                <a:path w="124955" h="111964" extrusionOk="0">
                  <a:moveTo>
                    <a:pt x="26011" y="9276"/>
                  </a:moveTo>
                  <a:cubicBezTo>
                    <a:pt x="15546" y="15354"/>
                    <a:pt x="7144" y="24391"/>
                    <a:pt x="2969" y="36387"/>
                  </a:cubicBezTo>
                  <a:cubicBezTo>
                    <a:pt x="-4853" y="58742"/>
                    <a:pt x="3233" y="86223"/>
                    <a:pt x="21889" y="101073"/>
                  </a:cubicBezTo>
                  <a:cubicBezTo>
                    <a:pt x="40967" y="116240"/>
                    <a:pt x="73151" y="113757"/>
                    <a:pt x="94501" y="104614"/>
                  </a:cubicBezTo>
                  <a:cubicBezTo>
                    <a:pt x="106921" y="99276"/>
                    <a:pt x="116592" y="89816"/>
                    <a:pt x="121401" y="77080"/>
                  </a:cubicBezTo>
                  <a:cubicBezTo>
                    <a:pt x="130280" y="53616"/>
                    <a:pt x="122141" y="25395"/>
                    <a:pt x="101266" y="11179"/>
                  </a:cubicBezTo>
                  <a:cubicBezTo>
                    <a:pt x="80285" y="-3090"/>
                    <a:pt x="48418" y="-3671"/>
                    <a:pt x="26064" y="92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17" name="Google Shape;1717;p44"/>
            <p:cNvSpPr/>
            <p:nvPr/>
          </p:nvSpPr>
          <p:spPr>
            <a:xfrm>
              <a:off x="8308231" y="4182463"/>
              <a:ext cx="84345" cy="75576"/>
            </a:xfrm>
            <a:custGeom>
              <a:avLst/>
              <a:gdLst/>
              <a:ahLst/>
              <a:cxnLst/>
              <a:rect l="l" t="t" r="r" b="b"/>
              <a:pathLst>
                <a:path w="124955" h="111964" extrusionOk="0">
                  <a:moveTo>
                    <a:pt x="26011" y="9276"/>
                  </a:moveTo>
                  <a:cubicBezTo>
                    <a:pt x="15547" y="15354"/>
                    <a:pt x="7144" y="24391"/>
                    <a:pt x="2969" y="36387"/>
                  </a:cubicBezTo>
                  <a:cubicBezTo>
                    <a:pt x="-4852" y="58742"/>
                    <a:pt x="3233" y="86223"/>
                    <a:pt x="21888" y="101073"/>
                  </a:cubicBezTo>
                  <a:cubicBezTo>
                    <a:pt x="40967" y="116240"/>
                    <a:pt x="73151" y="113757"/>
                    <a:pt x="94501" y="104614"/>
                  </a:cubicBezTo>
                  <a:cubicBezTo>
                    <a:pt x="106921" y="99276"/>
                    <a:pt x="116592" y="89816"/>
                    <a:pt x="121401" y="77080"/>
                  </a:cubicBezTo>
                  <a:cubicBezTo>
                    <a:pt x="130279" y="53616"/>
                    <a:pt x="122141" y="25395"/>
                    <a:pt x="101266" y="11179"/>
                  </a:cubicBezTo>
                  <a:cubicBezTo>
                    <a:pt x="80285" y="-3090"/>
                    <a:pt x="48418" y="-3671"/>
                    <a:pt x="26063" y="92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18" name="Google Shape;1718;p44"/>
            <p:cNvSpPr/>
            <p:nvPr/>
          </p:nvSpPr>
          <p:spPr>
            <a:xfrm>
              <a:off x="7736655" y="4382794"/>
              <a:ext cx="67606" cy="60581"/>
            </a:xfrm>
            <a:custGeom>
              <a:avLst/>
              <a:gdLst/>
              <a:ahLst/>
              <a:cxnLst/>
              <a:rect l="l" t="t" r="r" b="b"/>
              <a:pathLst>
                <a:path w="100157" h="89749" extrusionOk="0">
                  <a:moveTo>
                    <a:pt x="20885" y="7469"/>
                  </a:moveTo>
                  <a:cubicBezTo>
                    <a:pt x="12482" y="12331"/>
                    <a:pt x="5770" y="19571"/>
                    <a:pt x="2388" y="29189"/>
                  </a:cubicBezTo>
                  <a:cubicBezTo>
                    <a:pt x="-3901" y="47105"/>
                    <a:pt x="2600" y="69142"/>
                    <a:pt x="17555" y="81033"/>
                  </a:cubicBezTo>
                  <a:cubicBezTo>
                    <a:pt x="32828" y="93188"/>
                    <a:pt x="58671" y="91180"/>
                    <a:pt x="75741" y="83834"/>
                  </a:cubicBezTo>
                  <a:cubicBezTo>
                    <a:pt x="85676" y="79554"/>
                    <a:pt x="93445" y="71943"/>
                    <a:pt x="97303" y="61796"/>
                  </a:cubicBezTo>
                  <a:cubicBezTo>
                    <a:pt x="104438" y="42983"/>
                    <a:pt x="97884" y="20364"/>
                    <a:pt x="81131" y="8949"/>
                  </a:cubicBezTo>
                  <a:cubicBezTo>
                    <a:pt x="64326" y="-2466"/>
                    <a:pt x="38747" y="-2942"/>
                    <a:pt x="20832" y="74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19" name="Google Shape;1719;p44"/>
            <p:cNvSpPr/>
            <p:nvPr/>
          </p:nvSpPr>
          <p:spPr>
            <a:xfrm>
              <a:off x="8358803" y="4503937"/>
              <a:ext cx="67605" cy="60581"/>
            </a:xfrm>
            <a:custGeom>
              <a:avLst/>
              <a:gdLst/>
              <a:ahLst/>
              <a:cxnLst/>
              <a:rect l="l" t="t" r="r" b="b"/>
              <a:pathLst>
                <a:path w="100156" h="89749" extrusionOk="0">
                  <a:moveTo>
                    <a:pt x="20885" y="7469"/>
                  </a:moveTo>
                  <a:cubicBezTo>
                    <a:pt x="12482" y="12331"/>
                    <a:pt x="5771" y="19571"/>
                    <a:pt x="2388" y="29189"/>
                  </a:cubicBezTo>
                  <a:cubicBezTo>
                    <a:pt x="-3901" y="47105"/>
                    <a:pt x="2599" y="69142"/>
                    <a:pt x="17556" y="81033"/>
                  </a:cubicBezTo>
                  <a:cubicBezTo>
                    <a:pt x="32829" y="93188"/>
                    <a:pt x="58671" y="91180"/>
                    <a:pt x="75741" y="83834"/>
                  </a:cubicBezTo>
                  <a:cubicBezTo>
                    <a:pt x="85677" y="79553"/>
                    <a:pt x="93445" y="71943"/>
                    <a:pt x="97303" y="61797"/>
                  </a:cubicBezTo>
                  <a:cubicBezTo>
                    <a:pt x="104437" y="42983"/>
                    <a:pt x="97884" y="20364"/>
                    <a:pt x="81131" y="8949"/>
                  </a:cubicBezTo>
                  <a:cubicBezTo>
                    <a:pt x="64326" y="-2467"/>
                    <a:pt x="38748" y="-2942"/>
                    <a:pt x="20832" y="74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20" name="Google Shape;1720;p44"/>
            <p:cNvSpPr/>
            <p:nvPr/>
          </p:nvSpPr>
          <p:spPr>
            <a:xfrm>
              <a:off x="7900692" y="4503937"/>
              <a:ext cx="67605" cy="60581"/>
            </a:xfrm>
            <a:custGeom>
              <a:avLst/>
              <a:gdLst/>
              <a:ahLst/>
              <a:cxnLst/>
              <a:rect l="l" t="t" r="r" b="b"/>
              <a:pathLst>
                <a:path w="100156" h="89749" extrusionOk="0">
                  <a:moveTo>
                    <a:pt x="20885" y="7469"/>
                  </a:moveTo>
                  <a:cubicBezTo>
                    <a:pt x="12482" y="12331"/>
                    <a:pt x="5771" y="19571"/>
                    <a:pt x="2388" y="29189"/>
                  </a:cubicBezTo>
                  <a:cubicBezTo>
                    <a:pt x="-3901" y="47105"/>
                    <a:pt x="2599" y="69142"/>
                    <a:pt x="17556" y="81033"/>
                  </a:cubicBezTo>
                  <a:cubicBezTo>
                    <a:pt x="32829" y="93188"/>
                    <a:pt x="58671" y="91180"/>
                    <a:pt x="75741" y="83834"/>
                  </a:cubicBezTo>
                  <a:cubicBezTo>
                    <a:pt x="85677" y="79553"/>
                    <a:pt x="93445" y="71943"/>
                    <a:pt x="97303" y="61797"/>
                  </a:cubicBezTo>
                  <a:cubicBezTo>
                    <a:pt x="104437" y="42983"/>
                    <a:pt x="97884" y="20364"/>
                    <a:pt x="81132" y="8949"/>
                  </a:cubicBezTo>
                  <a:cubicBezTo>
                    <a:pt x="64326" y="-2467"/>
                    <a:pt x="38748" y="-2942"/>
                    <a:pt x="20832" y="74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21" name="Google Shape;1721;p44"/>
            <p:cNvSpPr/>
            <p:nvPr/>
          </p:nvSpPr>
          <p:spPr>
            <a:xfrm>
              <a:off x="8051800" y="4586867"/>
              <a:ext cx="67606" cy="60581"/>
            </a:xfrm>
            <a:custGeom>
              <a:avLst/>
              <a:gdLst/>
              <a:ahLst/>
              <a:cxnLst/>
              <a:rect l="l" t="t" r="r" b="b"/>
              <a:pathLst>
                <a:path w="100157" h="89749" extrusionOk="0">
                  <a:moveTo>
                    <a:pt x="20885" y="7469"/>
                  </a:moveTo>
                  <a:cubicBezTo>
                    <a:pt x="12482" y="12331"/>
                    <a:pt x="5770" y="19571"/>
                    <a:pt x="2388" y="29189"/>
                  </a:cubicBezTo>
                  <a:cubicBezTo>
                    <a:pt x="-3901" y="47105"/>
                    <a:pt x="2600" y="69142"/>
                    <a:pt x="17555" y="81033"/>
                  </a:cubicBezTo>
                  <a:cubicBezTo>
                    <a:pt x="32828" y="93188"/>
                    <a:pt x="58671" y="91180"/>
                    <a:pt x="75741" y="83834"/>
                  </a:cubicBezTo>
                  <a:cubicBezTo>
                    <a:pt x="85676" y="79553"/>
                    <a:pt x="93445" y="71943"/>
                    <a:pt x="97303" y="61796"/>
                  </a:cubicBezTo>
                  <a:cubicBezTo>
                    <a:pt x="104438" y="42983"/>
                    <a:pt x="97884" y="20364"/>
                    <a:pt x="81131" y="8949"/>
                  </a:cubicBezTo>
                  <a:cubicBezTo>
                    <a:pt x="64326" y="-2466"/>
                    <a:pt x="38747" y="-2942"/>
                    <a:pt x="20832" y="74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22" name="Google Shape;1722;p44"/>
            <p:cNvSpPr/>
            <p:nvPr/>
          </p:nvSpPr>
          <p:spPr>
            <a:xfrm>
              <a:off x="7506796" y="4570367"/>
              <a:ext cx="67605" cy="60581"/>
            </a:xfrm>
            <a:custGeom>
              <a:avLst/>
              <a:gdLst/>
              <a:ahLst/>
              <a:cxnLst/>
              <a:rect l="l" t="t" r="r" b="b"/>
              <a:pathLst>
                <a:path w="100156" h="89749" extrusionOk="0">
                  <a:moveTo>
                    <a:pt x="20885" y="7469"/>
                  </a:moveTo>
                  <a:cubicBezTo>
                    <a:pt x="12482" y="12331"/>
                    <a:pt x="5770" y="19571"/>
                    <a:pt x="2388" y="29189"/>
                  </a:cubicBezTo>
                  <a:cubicBezTo>
                    <a:pt x="-3901" y="47105"/>
                    <a:pt x="2600" y="69142"/>
                    <a:pt x="17555" y="81033"/>
                  </a:cubicBezTo>
                  <a:cubicBezTo>
                    <a:pt x="32828" y="93188"/>
                    <a:pt x="58671" y="91180"/>
                    <a:pt x="75741" y="83834"/>
                  </a:cubicBezTo>
                  <a:cubicBezTo>
                    <a:pt x="85676" y="79553"/>
                    <a:pt x="93445" y="71943"/>
                    <a:pt x="97303" y="61796"/>
                  </a:cubicBezTo>
                  <a:cubicBezTo>
                    <a:pt x="104438" y="42983"/>
                    <a:pt x="97884" y="20364"/>
                    <a:pt x="81131" y="8949"/>
                  </a:cubicBezTo>
                  <a:cubicBezTo>
                    <a:pt x="64326" y="-2466"/>
                    <a:pt x="38747" y="-2942"/>
                    <a:pt x="20832" y="74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23" name="Google Shape;1723;p44"/>
            <p:cNvSpPr/>
            <p:nvPr/>
          </p:nvSpPr>
          <p:spPr>
            <a:xfrm>
              <a:off x="7451510" y="4309294"/>
              <a:ext cx="67605" cy="60581"/>
            </a:xfrm>
            <a:custGeom>
              <a:avLst/>
              <a:gdLst/>
              <a:ahLst/>
              <a:cxnLst/>
              <a:rect l="l" t="t" r="r" b="b"/>
              <a:pathLst>
                <a:path w="100156" h="89749" extrusionOk="0">
                  <a:moveTo>
                    <a:pt x="20885" y="7469"/>
                  </a:moveTo>
                  <a:cubicBezTo>
                    <a:pt x="12482" y="12331"/>
                    <a:pt x="5771" y="19571"/>
                    <a:pt x="2388" y="29189"/>
                  </a:cubicBezTo>
                  <a:cubicBezTo>
                    <a:pt x="-3901" y="47105"/>
                    <a:pt x="2600" y="69142"/>
                    <a:pt x="17556" y="81033"/>
                  </a:cubicBezTo>
                  <a:cubicBezTo>
                    <a:pt x="32829" y="93188"/>
                    <a:pt x="58671" y="91180"/>
                    <a:pt x="75741" y="83834"/>
                  </a:cubicBezTo>
                  <a:cubicBezTo>
                    <a:pt x="85677" y="79553"/>
                    <a:pt x="93445" y="71943"/>
                    <a:pt x="97303" y="61797"/>
                  </a:cubicBezTo>
                  <a:cubicBezTo>
                    <a:pt x="104437" y="42983"/>
                    <a:pt x="97884" y="20364"/>
                    <a:pt x="81132" y="8949"/>
                  </a:cubicBezTo>
                  <a:cubicBezTo>
                    <a:pt x="64326" y="-2467"/>
                    <a:pt x="38748" y="-2942"/>
                    <a:pt x="20832" y="74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24" name="Google Shape;1724;p44"/>
            <p:cNvSpPr/>
            <p:nvPr/>
          </p:nvSpPr>
          <p:spPr>
            <a:xfrm>
              <a:off x="8498554" y="4205262"/>
              <a:ext cx="67605" cy="60575"/>
            </a:xfrm>
            <a:custGeom>
              <a:avLst/>
              <a:gdLst/>
              <a:ahLst/>
              <a:cxnLst/>
              <a:rect l="l" t="t" r="r" b="b"/>
              <a:pathLst>
                <a:path w="100156" h="89741" extrusionOk="0">
                  <a:moveTo>
                    <a:pt x="20885" y="7461"/>
                  </a:moveTo>
                  <a:cubicBezTo>
                    <a:pt x="12482" y="12323"/>
                    <a:pt x="5770" y="19564"/>
                    <a:pt x="2388" y="29182"/>
                  </a:cubicBezTo>
                  <a:cubicBezTo>
                    <a:pt x="-3901" y="47097"/>
                    <a:pt x="2599" y="69135"/>
                    <a:pt x="17556" y="81025"/>
                  </a:cubicBezTo>
                  <a:cubicBezTo>
                    <a:pt x="32829" y="93181"/>
                    <a:pt x="58671" y="91172"/>
                    <a:pt x="75741" y="83827"/>
                  </a:cubicBezTo>
                  <a:cubicBezTo>
                    <a:pt x="85677" y="79546"/>
                    <a:pt x="93445" y="71936"/>
                    <a:pt x="97303" y="61789"/>
                  </a:cubicBezTo>
                  <a:cubicBezTo>
                    <a:pt x="104437" y="42975"/>
                    <a:pt x="97884" y="20356"/>
                    <a:pt x="81131" y="8941"/>
                  </a:cubicBezTo>
                  <a:cubicBezTo>
                    <a:pt x="64326" y="-2474"/>
                    <a:pt x="38748" y="-2950"/>
                    <a:pt x="20832" y="74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25" name="Google Shape;1725;p44"/>
            <p:cNvSpPr/>
            <p:nvPr/>
          </p:nvSpPr>
          <p:spPr>
            <a:xfrm>
              <a:off x="8282731" y="4330436"/>
              <a:ext cx="67605" cy="60581"/>
            </a:xfrm>
            <a:custGeom>
              <a:avLst/>
              <a:gdLst/>
              <a:ahLst/>
              <a:cxnLst/>
              <a:rect l="l" t="t" r="r" b="b"/>
              <a:pathLst>
                <a:path w="100156" h="89749" extrusionOk="0">
                  <a:moveTo>
                    <a:pt x="20885" y="7469"/>
                  </a:moveTo>
                  <a:cubicBezTo>
                    <a:pt x="12482" y="12331"/>
                    <a:pt x="5770" y="19571"/>
                    <a:pt x="2388" y="29190"/>
                  </a:cubicBezTo>
                  <a:cubicBezTo>
                    <a:pt x="-3901" y="47105"/>
                    <a:pt x="2600" y="69142"/>
                    <a:pt x="17555" y="81033"/>
                  </a:cubicBezTo>
                  <a:cubicBezTo>
                    <a:pt x="32828" y="93188"/>
                    <a:pt x="58671" y="91180"/>
                    <a:pt x="75741" y="83834"/>
                  </a:cubicBezTo>
                  <a:cubicBezTo>
                    <a:pt x="85676" y="79553"/>
                    <a:pt x="93445" y="71943"/>
                    <a:pt x="97303" y="61797"/>
                  </a:cubicBezTo>
                  <a:cubicBezTo>
                    <a:pt x="104438" y="42983"/>
                    <a:pt x="97884" y="20364"/>
                    <a:pt x="81131" y="8949"/>
                  </a:cubicBezTo>
                  <a:cubicBezTo>
                    <a:pt x="64326" y="-2467"/>
                    <a:pt x="38747" y="-2942"/>
                    <a:pt x="20832" y="74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26" name="Google Shape;1726;p44"/>
            <p:cNvSpPr/>
            <p:nvPr/>
          </p:nvSpPr>
          <p:spPr>
            <a:xfrm>
              <a:off x="7986004" y="4339619"/>
              <a:ext cx="47199" cy="42277"/>
            </a:xfrm>
            <a:custGeom>
              <a:avLst/>
              <a:gdLst/>
              <a:ahLst/>
              <a:cxnLst/>
              <a:rect l="l" t="t" r="r" b="b"/>
              <a:pathLst>
                <a:path w="69924" h="62632" extrusionOk="0">
                  <a:moveTo>
                    <a:pt x="14558" y="5191"/>
                  </a:moveTo>
                  <a:cubicBezTo>
                    <a:pt x="8692" y="8573"/>
                    <a:pt x="4041" y="13647"/>
                    <a:pt x="1663" y="20358"/>
                  </a:cubicBezTo>
                  <a:cubicBezTo>
                    <a:pt x="-2723" y="32883"/>
                    <a:pt x="1822" y="48262"/>
                    <a:pt x="12286" y="56559"/>
                  </a:cubicBezTo>
                  <a:cubicBezTo>
                    <a:pt x="22961" y="65015"/>
                    <a:pt x="40982" y="63640"/>
                    <a:pt x="52873" y="58514"/>
                  </a:cubicBezTo>
                  <a:cubicBezTo>
                    <a:pt x="59796" y="55555"/>
                    <a:pt x="65240" y="50217"/>
                    <a:pt x="67934" y="43135"/>
                  </a:cubicBezTo>
                  <a:cubicBezTo>
                    <a:pt x="72902" y="30029"/>
                    <a:pt x="68357" y="14228"/>
                    <a:pt x="56678" y="6248"/>
                  </a:cubicBezTo>
                  <a:cubicBezTo>
                    <a:pt x="44946" y="-1732"/>
                    <a:pt x="27083" y="-2049"/>
                    <a:pt x="14611" y="519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27" name="Google Shape;1727;p44"/>
            <p:cNvSpPr/>
            <p:nvPr/>
          </p:nvSpPr>
          <p:spPr>
            <a:xfrm>
              <a:off x="8215006" y="4549228"/>
              <a:ext cx="47199" cy="42277"/>
            </a:xfrm>
            <a:custGeom>
              <a:avLst/>
              <a:gdLst/>
              <a:ahLst/>
              <a:cxnLst/>
              <a:rect l="l" t="t" r="r" b="b"/>
              <a:pathLst>
                <a:path w="69924" h="62632" extrusionOk="0">
                  <a:moveTo>
                    <a:pt x="14558" y="5191"/>
                  </a:moveTo>
                  <a:cubicBezTo>
                    <a:pt x="8692" y="8573"/>
                    <a:pt x="4041" y="13647"/>
                    <a:pt x="1663" y="20358"/>
                  </a:cubicBezTo>
                  <a:cubicBezTo>
                    <a:pt x="-2723" y="32883"/>
                    <a:pt x="1822" y="48262"/>
                    <a:pt x="12286" y="56559"/>
                  </a:cubicBezTo>
                  <a:cubicBezTo>
                    <a:pt x="22961" y="65015"/>
                    <a:pt x="40982" y="63640"/>
                    <a:pt x="52873" y="58514"/>
                  </a:cubicBezTo>
                  <a:cubicBezTo>
                    <a:pt x="59796" y="55555"/>
                    <a:pt x="65240" y="50217"/>
                    <a:pt x="67935" y="43135"/>
                  </a:cubicBezTo>
                  <a:cubicBezTo>
                    <a:pt x="72902" y="30029"/>
                    <a:pt x="68357" y="14228"/>
                    <a:pt x="56678" y="6248"/>
                  </a:cubicBezTo>
                  <a:cubicBezTo>
                    <a:pt x="44946" y="-1732"/>
                    <a:pt x="27083" y="-2049"/>
                    <a:pt x="14611" y="519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28" name="Google Shape;1728;p44"/>
            <p:cNvSpPr/>
            <p:nvPr/>
          </p:nvSpPr>
          <p:spPr>
            <a:xfrm>
              <a:off x="8474972" y="4631050"/>
              <a:ext cx="47164" cy="42277"/>
            </a:xfrm>
            <a:custGeom>
              <a:avLst/>
              <a:gdLst/>
              <a:ahLst/>
              <a:cxnLst/>
              <a:rect l="l" t="t" r="r" b="b"/>
              <a:pathLst>
                <a:path w="69872" h="62632" extrusionOk="0">
                  <a:moveTo>
                    <a:pt x="14559" y="5191"/>
                  </a:moveTo>
                  <a:cubicBezTo>
                    <a:pt x="8693" y="8573"/>
                    <a:pt x="4042" y="13646"/>
                    <a:pt x="1664" y="20358"/>
                  </a:cubicBezTo>
                  <a:cubicBezTo>
                    <a:pt x="-2722" y="32883"/>
                    <a:pt x="1823" y="48262"/>
                    <a:pt x="12234" y="56559"/>
                  </a:cubicBezTo>
                  <a:cubicBezTo>
                    <a:pt x="22909" y="65014"/>
                    <a:pt x="40930" y="63641"/>
                    <a:pt x="52821" y="58514"/>
                  </a:cubicBezTo>
                  <a:cubicBezTo>
                    <a:pt x="59744" y="55555"/>
                    <a:pt x="65187" y="50217"/>
                    <a:pt x="67882" y="43136"/>
                  </a:cubicBezTo>
                  <a:cubicBezTo>
                    <a:pt x="72850" y="30029"/>
                    <a:pt x="68306" y="14228"/>
                    <a:pt x="56626" y="6248"/>
                  </a:cubicBezTo>
                  <a:cubicBezTo>
                    <a:pt x="44894" y="-1732"/>
                    <a:pt x="27031" y="-2050"/>
                    <a:pt x="14559" y="519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29" name="Google Shape;1729;p44"/>
            <p:cNvSpPr/>
            <p:nvPr/>
          </p:nvSpPr>
          <p:spPr>
            <a:xfrm>
              <a:off x="7840110" y="4643764"/>
              <a:ext cx="47199" cy="42276"/>
            </a:xfrm>
            <a:custGeom>
              <a:avLst/>
              <a:gdLst/>
              <a:ahLst/>
              <a:cxnLst/>
              <a:rect l="l" t="t" r="r" b="b"/>
              <a:pathLst>
                <a:path w="69924" h="62631" extrusionOk="0">
                  <a:moveTo>
                    <a:pt x="14558" y="5191"/>
                  </a:moveTo>
                  <a:cubicBezTo>
                    <a:pt x="8692" y="8573"/>
                    <a:pt x="4041" y="13646"/>
                    <a:pt x="1664" y="20358"/>
                  </a:cubicBezTo>
                  <a:cubicBezTo>
                    <a:pt x="-2723" y="32883"/>
                    <a:pt x="1822" y="48262"/>
                    <a:pt x="12286" y="56559"/>
                  </a:cubicBezTo>
                  <a:cubicBezTo>
                    <a:pt x="22961" y="65014"/>
                    <a:pt x="40982" y="63640"/>
                    <a:pt x="52873" y="58514"/>
                  </a:cubicBezTo>
                  <a:cubicBezTo>
                    <a:pt x="59796" y="55555"/>
                    <a:pt x="65239" y="50217"/>
                    <a:pt x="67934" y="43135"/>
                  </a:cubicBezTo>
                  <a:cubicBezTo>
                    <a:pt x="72902" y="30029"/>
                    <a:pt x="68358" y="14228"/>
                    <a:pt x="56678" y="6247"/>
                  </a:cubicBezTo>
                  <a:cubicBezTo>
                    <a:pt x="44946" y="-1732"/>
                    <a:pt x="27083" y="-2049"/>
                    <a:pt x="14611" y="519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30" name="Google Shape;1730;p44"/>
            <p:cNvSpPr/>
            <p:nvPr/>
          </p:nvSpPr>
          <p:spPr>
            <a:xfrm>
              <a:off x="7721195" y="4728257"/>
              <a:ext cx="39481" cy="36723"/>
            </a:xfrm>
            <a:custGeom>
              <a:avLst/>
              <a:gdLst/>
              <a:ahLst/>
              <a:cxnLst/>
              <a:rect l="l" t="t" r="r" b="b"/>
              <a:pathLst>
                <a:path w="58491" h="54405" extrusionOk="0">
                  <a:moveTo>
                    <a:pt x="12159" y="4515"/>
                  </a:moveTo>
                  <a:cubicBezTo>
                    <a:pt x="7245" y="7474"/>
                    <a:pt x="3333" y="11861"/>
                    <a:pt x="1378" y="17674"/>
                  </a:cubicBezTo>
                  <a:cubicBezTo>
                    <a:pt x="-2268" y="28508"/>
                    <a:pt x="1537" y="41878"/>
                    <a:pt x="10257" y="49119"/>
                  </a:cubicBezTo>
                  <a:cubicBezTo>
                    <a:pt x="19188" y="56464"/>
                    <a:pt x="34250" y="55302"/>
                    <a:pt x="44238" y="50810"/>
                  </a:cubicBezTo>
                  <a:cubicBezTo>
                    <a:pt x="50051" y="48220"/>
                    <a:pt x="54596" y="43622"/>
                    <a:pt x="56815" y="37439"/>
                  </a:cubicBezTo>
                  <a:cubicBezTo>
                    <a:pt x="60990" y="26024"/>
                    <a:pt x="57186" y="12336"/>
                    <a:pt x="47409" y="5413"/>
                  </a:cubicBezTo>
                  <a:cubicBezTo>
                    <a:pt x="37579" y="-1510"/>
                    <a:pt x="22676" y="-1774"/>
                    <a:pt x="12212" y="45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31" name="Google Shape;1731;p44"/>
            <p:cNvSpPr/>
            <p:nvPr/>
          </p:nvSpPr>
          <p:spPr>
            <a:xfrm>
              <a:off x="8211801" y="4728257"/>
              <a:ext cx="39487" cy="36723"/>
            </a:xfrm>
            <a:custGeom>
              <a:avLst/>
              <a:gdLst/>
              <a:ahLst/>
              <a:cxnLst/>
              <a:rect l="l" t="t" r="r" b="b"/>
              <a:pathLst>
                <a:path w="58499" h="54405" extrusionOk="0">
                  <a:moveTo>
                    <a:pt x="12167" y="4515"/>
                  </a:moveTo>
                  <a:cubicBezTo>
                    <a:pt x="7252" y="7474"/>
                    <a:pt x="3341" y="11861"/>
                    <a:pt x="1386" y="17674"/>
                  </a:cubicBezTo>
                  <a:cubicBezTo>
                    <a:pt x="-2261" y="28508"/>
                    <a:pt x="1491" y="41878"/>
                    <a:pt x="10264" y="49119"/>
                  </a:cubicBezTo>
                  <a:cubicBezTo>
                    <a:pt x="19195" y="56464"/>
                    <a:pt x="34257" y="55302"/>
                    <a:pt x="44246" y="50810"/>
                  </a:cubicBezTo>
                  <a:cubicBezTo>
                    <a:pt x="50059" y="48220"/>
                    <a:pt x="54604" y="43622"/>
                    <a:pt x="56824" y="37439"/>
                  </a:cubicBezTo>
                  <a:cubicBezTo>
                    <a:pt x="60998" y="26024"/>
                    <a:pt x="57193" y="12336"/>
                    <a:pt x="47417" y="5413"/>
                  </a:cubicBezTo>
                  <a:cubicBezTo>
                    <a:pt x="37587" y="-1510"/>
                    <a:pt x="22683" y="-1774"/>
                    <a:pt x="12220" y="45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32" name="Google Shape;1732;p44"/>
            <p:cNvSpPr/>
            <p:nvPr/>
          </p:nvSpPr>
          <p:spPr>
            <a:xfrm>
              <a:off x="7863717" y="4286868"/>
              <a:ext cx="47164" cy="42277"/>
            </a:xfrm>
            <a:custGeom>
              <a:avLst/>
              <a:gdLst/>
              <a:ahLst/>
              <a:cxnLst/>
              <a:rect l="l" t="t" r="r" b="b"/>
              <a:pathLst>
                <a:path w="69872" h="62632" extrusionOk="0">
                  <a:moveTo>
                    <a:pt x="14559" y="5191"/>
                  </a:moveTo>
                  <a:cubicBezTo>
                    <a:pt x="8693" y="8573"/>
                    <a:pt x="3989" y="13647"/>
                    <a:pt x="1664" y="20358"/>
                  </a:cubicBezTo>
                  <a:cubicBezTo>
                    <a:pt x="-2722" y="32883"/>
                    <a:pt x="1823" y="48262"/>
                    <a:pt x="12234" y="56559"/>
                  </a:cubicBezTo>
                  <a:cubicBezTo>
                    <a:pt x="22909" y="65015"/>
                    <a:pt x="40930" y="63641"/>
                    <a:pt x="52821" y="58514"/>
                  </a:cubicBezTo>
                  <a:cubicBezTo>
                    <a:pt x="59744" y="55555"/>
                    <a:pt x="65188" y="50217"/>
                    <a:pt x="67882" y="43136"/>
                  </a:cubicBezTo>
                  <a:cubicBezTo>
                    <a:pt x="72850" y="30029"/>
                    <a:pt x="68306" y="14228"/>
                    <a:pt x="56626" y="6248"/>
                  </a:cubicBezTo>
                  <a:cubicBezTo>
                    <a:pt x="44894" y="-1732"/>
                    <a:pt x="27031" y="-2049"/>
                    <a:pt x="14559" y="519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33" name="Google Shape;1733;p44"/>
            <p:cNvSpPr/>
            <p:nvPr/>
          </p:nvSpPr>
          <p:spPr>
            <a:xfrm>
              <a:off x="8434222" y="4360798"/>
              <a:ext cx="47164" cy="42277"/>
            </a:xfrm>
            <a:custGeom>
              <a:avLst/>
              <a:gdLst/>
              <a:ahLst/>
              <a:cxnLst/>
              <a:rect l="l" t="t" r="r" b="b"/>
              <a:pathLst>
                <a:path w="69872" h="62632" extrusionOk="0">
                  <a:moveTo>
                    <a:pt x="14559" y="5191"/>
                  </a:moveTo>
                  <a:cubicBezTo>
                    <a:pt x="8693" y="8573"/>
                    <a:pt x="3989" y="13647"/>
                    <a:pt x="1664" y="20358"/>
                  </a:cubicBezTo>
                  <a:cubicBezTo>
                    <a:pt x="-2722" y="32883"/>
                    <a:pt x="1823" y="48262"/>
                    <a:pt x="12234" y="56559"/>
                  </a:cubicBezTo>
                  <a:cubicBezTo>
                    <a:pt x="22909" y="65015"/>
                    <a:pt x="40930" y="63640"/>
                    <a:pt x="52821" y="58514"/>
                  </a:cubicBezTo>
                  <a:cubicBezTo>
                    <a:pt x="59744" y="55555"/>
                    <a:pt x="65188" y="50217"/>
                    <a:pt x="67883" y="43135"/>
                  </a:cubicBezTo>
                  <a:cubicBezTo>
                    <a:pt x="72850" y="30029"/>
                    <a:pt x="68305" y="14228"/>
                    <a:pt x="56626" y="6248"/>
                  </a:cubicBezTo>
                  <a:cubicBezTo>
                    <a:pt x="44894" y="-1732"/>
                    <a:pt x="27031" y="-2049"/>
                    <a:pt x="14559" y="519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34" name="Google Shape;1734;p44"/>
            <p:cNvSpPr/>
            <p:nvPr/>
          </p:nvSpPr>
          <p:spPr>
            <a:xfrm>
              <a:off x="8528748" y="4464287"/>
              <a:ext cx="34104" cy="30529"/>
            </a:xfrm>
            <a:custGeom>
              <a:avLst/>
              <a:gdLst/>
              <a:ahLst/>
              <a:cxnLst/>
              <a:rect l="l" t="t" r="r" b="b"/>
              <a:pathLst>
                <a:path w="50525" h="45228" extrusionOk="0">
                  <a:moveTo>
                    <a:pt x="10505" y="3728"/>
                  </a:moveTo>
                  <a:cubicBezTo>
                    <a:pt x="6277" y="6159"/>
                    <a:pt x="2895" y="9858"/>
                    <a:pt x="1204" y="14667"/>
                  </a:cubicBezTo>
                  <a:cubicBezTo>
                    <a:pt x="-1967" y="23704"/>
                    <a:pt x="1310" y="34802"/>
                    <a:pt x="8867" y="40827"/>
                  </a:cubicBezTo>
                  <a:cubicBezTo>
                    <a:pt x="16582" y="46957"/>
                    <a:pt x="29583" y="45953"/>
                    <a:pt x="38197" y="42254"/>
                  </a:cubicBezTo>
                  <a:cubicBezTo>
                    <a:pt x="43218" y="40087"/>
                    <a:pt x="47128" y="36282"/>
                    <a:pt x="49084" y="31156"/>
                  </a:cubicBezTo>
                  <a:cubicBezTo>
                    <a:pt x="52678" y="21643"/>
                    <a:pt x="49401" y="10281"/>
                    <a:pt x="40946" y="4521"/>
                  </a:cubicBezTo>
                  <a:cubicBezTo>
                    <a:pt x="32437" y="-1240"/>
                    <a:pt x="19595" y="-1504"/>
                    <a:pt x="10558" y="3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35" name="Google Shape;1735;p44"/>
            <p:cNvSpPr/>
            <p:nvPr/>
          </p:nvSpPr>
          <p:spPr>
            <a:xfrm>
              <a:off x="7434489" y="4488680"/>
              <a:ext cx="34104" cy="30529"/>
            </a:xfrm>
            <a:custGeom>
              <a:avLst/>
              <a:gdLst/>
              <a:ahLst/>
              <a:cxnLst/>
              <a:rect l="l" t="t" r="r" b="b"/>
              <a:pathLst>
                <a:path w="50525" h="45228" extrusionOk="0">
                  <a:moveTo>
                    <a:pt x="10505" y="3728"/>
                  </a:moveTo>
                  <a:cubicBezTo>
                    <a:pt x="6277" y="6159"/>
                    <a:pt x="2895" y="9858"/>
                    <a:pt x="1204" y="14667"/>
                  </a:cubicBezTo>
                  <a:cubicBezTo>
                    <a:pt x="-1967" y="23704"/>
                    <a:pt x="1310" y="34802"/>
                    <a:pt x="8867" y="40827"/>
                  </a:cubicBezTo>
                  <a:cubicBezTo>
                    <a:pt x="16583" y="46957"/>
                    <a:pt x="29583" y="45953"/>
                    <a:pt x="38197" y="42254"/>
                  </a:cubicBezTo>
                  <a:cubicBezTo>
                    <a:pt x="43218" y="40087"/>
                    <a:pt x="47128" y="36282"/>
                    <a:pt x="49084" y="31156"/>
                  </a:cubicBezTo>
                  <a:cubicBezTo>
                    <a:pt x="52678" y="21643"/>
                    <a:pt x="49401" y="10281"/>
                    <a:pt x="40946" y="4520"/>
                  </a:cubicBezTo>
                  <a:cubicBezTo>
                    <a:pt x="32437" y="-1240"/>
                    <a:pt x="19595" y="-1504"/>
                    <a:pt x="10558" y="3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36" name="Google Shape;1736;p44"/>
            <p:cNvSpPr/>
            <p:nvPr/>
          </p:nvSpPr>
          <p:spPr>
            <a:xfrm>
              <a:off x="7451560" y="4220321"/>
              <a:ext cx="34104" cy="30529"/>
            </a:xfrm>
            <a:custGeom>
              <a:avLst/>
              <a:gdLst/>
              <a:ahLst/>
              <a:cxnLst/>
              <a:rect l="l" t="t" r="r" b="b"/>
              <a:pathLst>
                <a:path w="50525" h="45228" extrusionOk="0">
                  <a:moveTo>
                    <a:pt x="10506" y="3728"/>
                  </a:moveTo>
                  <a:cubicBezTo>
                    <a:pt x="6277" y="6159"/>
                    <a:pt x="2895" y="9858"/>
                    <a:pt x="1204" y="14667"/>
                  </a:cubicBezTo>
                  <a:cubicBezTo>
                    <a:pt x="-1967" y="23704"/>
                    <a:pt x="1309" y="34802"/>
                    <a:pt x="8867" y="40827"/>
                  </a:cubicBezTo>
                  <a:cubicBezTo>
                    <a:pt x="16583" y="46957"/>
                    <a:pt x="29584" y="45953"/>
                    <a:pt x="38198" y="42254"/>
                  </a:cubicBezTo>
                  <a:cubicBezTo>
                    <a:pt x="43218" y="40087"/>
                    <a:pt x="47129" y="36282"/>
                    <a:pt x="49084" y="31156"/>
                  </a:cubicBezTo>
                  <a:cubicBezTo>
                    <a:pt x="52678" y="21643"/>
                    <a:pt x="49402" y="10281"/>
                    <a:pt x="40945" y="4521"/>
                  </a:cubicBezTo>
                  <a:cubicBezTo>
                    <a:pt x="32437" y="-1240"/>
                    <a:pt x="19595" y="-1504"/>
                    <a:pt x="10558" y="3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37" name="Google Shape;1737;p44"/>
            <p:cNvSpPr/>
            <p:nvPr/>
          </p:nvSpPr>
          <p:spPr>
            <a:xfrm>
              <a:off x="8011493" y="4428180"/>
              <a:ext cx="34104" cy="30529"/>
            </a:xfrm>
            <a:custGeom>
              <a:avLst/>
              <a:gdLst/>
              <a:ahLst/>
              <a:cxnLst/>
              <a:rect l="l" t="t" r="r" b="b"/>
              <a:pathLst>
                <a:path w="50525" h="45228" extrusionOk="0">
                  <a:moveTo>
                    <a:pt x="10505" y="3728"/>
                  </a:moveTo>
                  <a:cubicBezTo>
                    <a:pt x="6278" y="6159"/>
                    <a:pt x="2895" y="9858"/>
                    <a:pt x="1204" y="14667"/>
                  </a:cubicBezTo>
                  <a:cubicBezTo>
                    <a:pt x="-1967" y="23704"/>
                    <a:pt x="1310" y="34802"/>
                    <a:pt x="8867" y="40827"/>
                  </a:cubicBezTo>
                  <a:cubicBezTo>
                    <a:pt x="16583" y="46957"/>
                    <a:pt x="29583" y="45953"/>
                    <a:pt x="38197" y="42254"/>
                  </a:cubicBezTo>
                  <a:cubicBezTo>
                    <a:pt x="43218" y="40087"/>
                    <a:pt x="47129" y="36282"/>
                    <a:pt x="49084" y="31156"/>
                  </a:cubicBezTo>
                  <a:cubicBezTo>
                    <a:pt x="52678" y="21643"/>
                    <a:pt x="49401" y="10281"/>
                    <a:pt x="40946" y="4520"/>
                  </a:cubicBezTo>
                  <a:cubicBezTo>
                    <a:pt x="32437" y="-1240"/>
                    <a:pt x="19596" y="-1504"/>
                    <a:pt x="10558" y="3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38" name="Google Shape;1738;p44"/>
            <p:cNvSpPr/>
            <p:nvPr/>
          </p:nvSpPr>
          <p:spPr>
            <a:xfrm>
              <a:off x="8180744" y="4167213"/>
              <a:ext cx="34104" cy="30529"/>
            </a:xfrm>
            <a:custGeom>
              <a:avLst/>
              <a:gdLst/>
              <a:ahLst/>
              <a:cxnLst/>
              <a:rect l="l" t="t" r="r" b="b"/>
              <a:pathLst>
                <a:path w="50525" h="45228" extrusionOk="0">
                  <a:moveTo>
                    <a:pt x="10505" y="3728"/>
                  </a:moveTo>
                  <a:cubicBezTo>
                    <a:pt x="6278" y="6159"/>
                    <a:pt x="2895" y="9858"/>
                    <a:pt x="1204" y="14667"/>
                  </a:cubicBezTo>
                  <a:cubicBezTo>
                    <a:pt x="-1967" y="23704"/>
                    <a:pt x="1310" y="34802"/>
                    <a:pt x="8867" y="40827"/>
                  </a:cubicBezTo>
                  <a:cubicBezTo>
                    <a:pt x="16583" y="46957"/>
                    <a:pt x="29583" y="45953"/>
                    <a:pt x="38197" y="42254"/>
                  </a:cubicBezTo>
                  <a:cubicBezTo>
                    <a:pt x="43218" y="40087"/>
                    <a:pt x="47129" y="36282"/>
                    <a:pt x="49084" y="31156"/>
                  </a:cubicBezTo>
                  <a:cubicBezTo>
                    <a:pt x="52678" y="21643"/>
                    <a:pt x="49401" y="10281"/>
                    <a:pt x="40946" y="4521"/>
                  </a:cubicBezTo>
                  <a:cubicBezTo>
                    <a:pt x="32437" y="-1240"/>
                    <a:pt x="19595" y="-1504"/>
                    <a:pt x="10558" y="3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39" name="Google Shape;1739;p44"/>
            <p:cNvSpPr/>
            <p:nvPr/>
          </p:nvSpPr>
          <p:spPr>
            <a:xfrm>
              <a:off x="8486997" y="4123213"/>
              <a:ext cx="34104" cy="30529"/>
            </a:xfrm>
            <a:custGeom>
              <a:avLst/>
              <a:gdLst/>
              <a:ahLst/>
              <a:cxnLst/>
              <a:rect l="l" t="t" r="r" b="b"/>
              <a:pathLst>
                <a:path w="50525" h="45228" extrusionOk="0">
                  <a:moveTo>
                    <a:pt x="10505" y="3728"/>
                  </a:moveTo>
                  <a:cubicBezTo>
                    <a:pt x="6278" y="6159"/>
                    <a:pt x="2895" y="9858"/>
                    <a:pt x="1204" y="14667"/>
                  </a:cubicBezTo>
                  <a:cubicBezTo>
                    <a:pt x="-1967" y="23704"/>
                    <a:pt x="1310" y="34802"/>
                    <a:pt x="8867" y="40827"/>
                  </a:cubicBezTo>
                  <a:cubicBezTo>
                    <a:pt x="16583" y="46957"/>
                    <a:pt x="29583" y="45953"/>
                    <a:pt x="38197" y="42254"/>
                  </a:cubicBezTo>
                  <a:cubicBezTo>
                    <a:pt x="43218" y="40087"/>
                    <a:pt x="47129" y="36282"/>
                    <a:pt x="49084" y="31156"/>
                  </a:cubicBezTo>
                  <a:cubicBezTo>
                    <a:pt x="52678" y="21643"/>
                    <a:pt x="49401" y="10281"/>
                    <a:pt x="40946" y="4521"/>
                  </a:cubicBezTo>
                  <a:cubicBezTo>
                    <a:pt x="32437" y="-1240"/>
                    <a:pt x="19595" y="-1504"/>
                    <a:pt x="10558" y="3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40" name="Google Shape;1740;p44"/>
            <p:cNvSpPr/>
            <p:nvPr/>
          </p:nvSpPr>
          <p:spPr>
            <a:xfrm>
              <a:off x="7525308" y="4067234"/>
              <a:ext cx="40272" cy="36081"/>
            </a:xfrm>
            <a:custGeom>
              <a:avLst/>
              <a:gdLst/>
              <a:ahLst/>
              <a:cxnLst/>
              <a:rect l="l" t="t" r="r" b="b"/>
              <a:pathLst>
                <a:path w="59662" h="53454" extrusionOk="0">
                  <a:moveTo>
                    <a:pt x="12412" y="4436"/>
                  </a:moveTo>
                  <a:cubicBezTo>
                    <a:pt x="7392" y="7342"/>
                    <a:pt x="3428" y="11623"/>
                    <a:pt x="1420" y="17384"/>
                  </a:cubicBezTo>
                  <a:cubicBezTo>
                    <a:pt x="-2332" y="28059"/>
                    <a:pt x="1579" y="41165"/>
                    <a:pt x="10457" y="48247"/>
                  </a:cubicBezTo>
                  <a:cubicBezTo>
                    <a:pt x="19547" y="55487"/>
                    <a:pt x="34926" y="54324"/>
                    <a:pt x="45125" y="49938"/>
                  </a:cubicBezTo>
                  <a:cubicBezTo>
                    <a:pt x="51044" y="47401"/>
                    <a:pt x="55642" y="42856"/>
                    <a:pt x="57968" y="36779"/>
                  </a:cubicBezTo>
                  <a:cubicBezTo>
                    <a:pt x="62195" y="25575"/>
                    <a:pt x="58337" y="12099"/>
                    <a:pt x="48349" y="5334"/>
                  </a:cubicBezTo>
                  <a:cubicBezTo>
                    <a:pt x="38308" y="-1483"/>
                    <a:pt x="23141" y="-1748"/>
                    <a:pt x="12465" y="44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41" name="Google Shape;1741;p44"/>
            <p:cNvSpPr/>
            <p:nvPr/>
          </p:nvSpPr>
          <p:spPr>
            <a:xfrm>
              <a:off x="8282742" y="4646845"/>
              <a:ext cx="40272" cy="36081"/>
            </a:xfrm>
            <a:custGeom>
              <a:avLst/>
              <a:gdLst/>
              <a:ahLst/>
              <a:cxnLst/>
              <a:rect l="l" t="t" r="r" b="b"/>
              <a:pathLst>
                <a:path w="59662" h="53454" extrusionOk="0">
                  <a:moveTo>
                    <a:pt x="12413" y="4436"/>
                  </a:moveTo>
                  <a:cubicBezTo>
                    <a:pt x="7392" y="7342"/>
                    <a:pt x="3428" y="11623"/>
                    <a:pt x="1420" y="17384"/>
                  </a:cubicBezTo>
                  <a:cubicBezTo>
                    <a:pt x="-2332" y="28059"/>
                    <a:pt x="1579" y="41165"/>
                    <a:pt x="10458" y="48246"/>
                  </a:cubicBezTo>
                  <a:cubicBezTo>
                    <a:pt x="19547" y="55487"/>
                    <a:pt x="34926" y="54324"/>
                    <a:pt x="45125" y="49938"/>
                  </a:cubicBezTo>
                  <a:cubicBezTo>
                    <a:pt x="51044" y="47401"/>
                    <a:pt x="55642" y="42856"/>
                    <a:pt x="57968" y="36779"/>
                  </a:cubicBezTo>
                  <a:cubicBezTo>
                    <a:pt x="62195" y="25575"/>
                    <a:pt x="58337" y="12099"/>
                    <a:pt x="48349" y="5334"/>
                  </a:cubicBezTo>
                  <a:cubicBezTo>
                    <a:pt x="38309" y="-1483"/>
                    <a:pt x="23141" y="-1747"/>
                    <a:pt x="12466" y="44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42" name="Google Shape;1742;p44"/>
            <p:cNvSpPr/>
            <p:nvPr/>
          </p:nvSpPr>
          <p:spPr>
            <a:xfrm>
              <a:off x="8135420" y="4265950"/>
              <a:ext cx="40272" cy="36032"/>
            </a:xfrm>
            <a:custGeom>
              <a:avLst/>
              <a:gdLst/>
              <a:ahLst/>
              <a:cxnLst/>
              <a:rect l="l" t="t" r="r" b="b"/>
              <a:pathLst>
                <a:path w="59662" h="53381" extrusionOk="0">
                  <a:moveTo>
                    <a:pt x="12413" y="4383"/>
                  </a:moveTo>
                  <a:cubicBezTo>
                    <a:pt x="7392" y="7290"/>
                    <a:pt x="3428" y="11570"/>
                    <a:pt x="1420" y="17331"/>
                  </a:cubicBezTo>
                  <a:cubicBezTo>
                    <a:pt x="-2332" y="28006"/>
                    <a:pt x="1579" y="41112"/>
                    <a:pt x="10458" y="48194"/>
                  </a:cubicBezTo>
                  <a:cubicBezTo>
                    <a:pt x="19547" y="55434"/>
                    <a:pt x="34926" y="54219"/>
                    <a:pt x="45125" y="49885"/>
                  </a:cubicBezTo>
                  <a:cubicBezTo>
                    <a:pt x="51044" y="47348"/>
                    <a:pt x="55642" y="42803"/>
                    <a:pt x="57968" y="36779"/>
                  </a:cubicBezTo>
                  <a:cubicBezTo>
                    <a:pt x="62195" y="25575"/>
                    <a:pt x="58337" y="12099"/>
                    <a:pt x="48349" y="5334"/>
                  </a:cubicBezTo>
                  <a:cubicBezTo>
                    <a:pt x="38309" y="-1483"/>
                    <a:pt x="23141" y="-1747"/>
                    <a:pt x="12466" y="44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43" name="Google Shape;1743;p44"/>
            <p:cNvSpPr/>
            <p:nvPr/>
          </p:nvSpPr>
          <p:spPr>
            <a:xfrm>
              <a:off x="7745416" y="4534273"/>
              <a:ext cx="40272" cy="36081"/>
            </a:xfrm>
            <a:custGeom>
              <a:avLst/>
              <a:gdLst/>
              <a:ahLst/>
              <a:cxnLst/>
              <a:rect l="l" t="t" r="r" b="b"/>
              <a:pathLst>
                <a:path w="59662" h="53454" extrusionOk="0">
                  <a:moveTo>
                    <a:pt x="12412" y="4436"/>
                  </a:moveTo>
                  <a:cubicBezTo>
                    <a:pt x="7392" y="7343"/>
                    <a:pt x="3428" y="11623"/>
                    <a:pt x="1420" y="17383"/>
                  </a:cubicBezTo>
                  <a:cubicBezTo>
                    <a:pt x="-2332" y="28059"/>
                    <a:pt x="1579" y="41165"/>
                    <a:pt x="10457" y="48247"/>
                  </a:cubicBezTo>
                  <a:cubicBezTo>
                    <a:pt x="19547" y="55487"/>
                    <a:pt x="34926" y="54324"/>
                    <a:pt x="45125" y="49938"/>
                  </a:cubicBezTo>
                  <a:cubicBezTo>
                    <a:pt x="51044" y="47401"/>
                    <a:pt x="55642" y="42856"/>
                    <a:pt x="57967" y="36779"/>
                  </a:cubicBezTo>
                  <a:cubicBezTo>
                    <a:pt x="62195" y="25575"/>
                    <a:pt x="58337" y="12099"/>
                    <a:pt x="48349" y="5334"/>
                  </a:cubicBezTo>
                  <a:cubicBezTo>
                    <a:pt x="38308" y="-1483"/>
                    <a:pt x="23088" y="-1747"/>
                    <a:pt x="12465" y="44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44" name="Google Shape;1744;p44"/>
            <p:cNvSpPr/>
            <p:nvPr/>
          </p:nvSpPr>
          <p:spPr>
            <a:xfrm>
              <a:off x="7991347" y="4757025"/>
              <a:ext cx="40272" cy="36081"/>
            </a:xfrm>
            <a:custGeom>
              <a:avLst/>
              <a:gdLst/>
              <a:ahLst/>
              <a:cxnLst/>
              <a:rect l="l" t="t" r="r" b="b"/>
              <a:pathLst>
                <a:path w="59662" h="53454" extrusionOk="0">
                  <a:moveTo>
                    <a:pt x="12413" y="4436"/>
                  </a:moveTo>
                  <a:cubicBezTo>
                    <a:pt x="7392" y="7343"/>
                    <a:pt x="3428" y="11623"/>
                    <a:pt x="1420" y="17383"/>
                  </a:cubicBezTo>
                  <a:cubicBezTo>
                    <a:pt x="-2332" y="28059"/>
                    <a:pt x="1579" y="41165"/>
                    <a:pt x="10458" y="48247"/>
                  </a:cubicBezTo>
                  <a:cubicBezTo>
                    <a:pt x="19547" y="55487"/>
                    <a:pt x="34926" y="54324"/>
                    <a:pt x="45125" y="49938"/>
                  </a:cubicBezTo>
                  <a:cubicBezTo>
                    <a:pt x="51044" y="47401"/>
                    <a:pt x="55642" y="42856"/>
                    <a:pt x="57968" y="36779"/>
                  </a:cubicBezTo>
                  <a:cubicBezTo>
                    <a:pt x="62195" y="25575"/>
                    <a:pt x="58337" y="12099"/>
                    <a:pt x="48349" y="5334"/>
                  </a:cubicBezTo>
                  <a:cubicBezTo>
                    <a:pt x="38308" y="-1483"/>
                    <a:pt x="23141" y="-1747"/>
                    <a:pt x="12465" y="44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45" name="Google Shape;1745;p44"/>
            <p:cNvSpPr/>
            <p:nvPr/>
          </p:nvSpPr>
          <p:spPr>
            <a:xfrm>
              <a:off x="7674345" y="4625738"/>
              <a:ext cx="40272" cy="36046"/>
            </a:xfrm>
            <a:custGeom>
              <a:avLst/>
              <a:gdLst/>
              <a:ahLst/>
              <a:cxnLst/>
              <a:rect l="l" t="t" r="r" b="b"/>
              <a:pathLst>
                <a:path w="59662" h="53401" extrusionOk="0">
                  <a:moveTo>
                    <a:pt x="12413" y="4383"/>
                  </a:moveTo>
                  <a:cubicBezTo>
                    <a:pt x="7392" y="7290"/>
                    <a:pt x="3428" y="11570"/>
                    <a:pt x="1420" y="17331"/>
                  </a:cubicBezTo>
                  <a:cubicBezTo>
                    <a:pt x="-2332" y="28006"/>
                    <a:pt x="1579" y="41112"/>
                    <a:pt x="10458" y="48194"/>
                  </a:cubicBezTo>
                  <a:cubicBezTo>
                    <a:pt x="19547" y="55434"/>
                    <a:pt x="34926" y="54271"/>
                    <a:pt x="45125" y="49885"/>
                  </a:cubicBezTo>
                  <a:cubicBezTo>
                    <a:pt x="51044" y="47348"/>
                    <a:pt x="55642" y="42803"/>
                    <a:pt x="57968" y="36779"/>
                  </a:cubicBezTo>
                  <a:cubicBezTo>
                    <a:pt x="62195" y="25575"/>
                    <a:pt x="58337" y="12099"/>
                    <a:pt x="48349" y="5334"/>
                  </a:cubicBezTo>
                  <a:cubicBezTo>
                    <a:pt x="38308" y="-1483"/>
                    <a:pt x="23141" y="-1748"/>
                    <a:pt x="12466" y="44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46" name="Google Shape;1746;p44"/>
            <p:cNvSpPr/>
            <p:nvPr/>
          </p:nvSpPr>
          <p:spPr>
            <a:xfrm>
              <a:off x="7588201" y="4443487"/>
              <a:ext cx="40272" cy="36046"/>
            </a:xfrm>
            <a:custGeom>
              <a:avLst/>
              <a:gdLst/>
              <a:ahLst/>
              <a:cxnLst/>
              <a:rect l="l" t="t" r="r" b="b"/>
              <a:pathLst>
                <a:path w="59662" h="53401" extrusionOk="0">
                  <a:moveTo>
                    <a:pt x="12413" y="4383"/>
                  </a:moveTo>
                  <a:cubicBezTo>
                    <a:pt x="7392" y="7289"/>
                    <a:pt x="3428" y="11570"/>
                    <a:pt x="1420" y="17331"/>
                  </a:cubicBezTo>
                  <a:cubicBezTo>
                    <a:pt x="-2332" y="28006"/>
                    <a:pt x="1579" y="41112"/>
                    <a:pt x="10458" y="48194"/>
                  </a:cubicBezTo>
                  <a:cubicBezTo>
                    <a:pt x="19547" y="55434"/>
                    <a:pt x="34926" y="54271"/>
                    <a:pt x="45125" y="49885"/>
                  </a:cubicBezTo>
                  <a:cubicBezTo>
                    <a:pt x="51044" y="47348"/>
                    <a:pt x="55642" y="42803"/>
                    <a:pt x="57968" y="36779"/>
                  </a:cubicBezTo>
                  <a:cubicBezTo>
                    <a:pt x="62195" y="25575"/>
                    <a:pt x="58337" y="12099"/>
                    <a:pt x="48349" y="5334"/>
                  </a:cubicBezTo>
                  <a:cubicBezTo>
                    <a:pt x="38308" y="-1483"/>
                    <a:pt x="23088" y="-1747"/>
                    <a:pt x="12466" y="44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47" name="Google Shape;1747;p44"/>
            <p:cNvSpPr/>
            <p:nvPr/>
          </p:nvSpPr>
          <p:spPr>
            <a:xfrm>
              <a:off x="7308045" y="3211219"/>
              <a:ext cx="1383033" cy="949503"/>
            </a:xfrm>
            <a:custGeom>
              <a:avLst/>
              <a:gdLst/>
              <a:ahLst/>
              <a:cxnLst/>
              <a:rect l="l" t="t" r="r" b="b"/>
              <a:pathLst>
                <a:path w="2048938" h="1406671" extrusionOk="0">
                  <a:moveTo>
                    <a:pt x="596926" y="301030"/>
                  </a:moveTo>
                  <a:cubicBezTo>
                    <a:pt x="408365" y="176626"/>
                    <a:pt x="169281" y="328246"/>
                    <a:pt x="274290" y="551793"/>
                  </a:cubicBezTo>
                  <a:cubicBezTo>
                    <a:pt x="-14629" y="505710"/>
                    <a:pt x="-108646" y="915281"/>
                    <a:pt x="155699" y="1047453"/>
                  </a:cubicBezTo>
                  <a:cubicBezTo>
                    <a:pt x="130438" y="1193208"/>
                    <a:pt x="282058" y="1253507"/>
                    <a:pt x="412276" y="1156320"/>
                  </a:cubicBezTo>
                  <a:cubicBezTo>
                    <a:pt x="418882" y="1399631"/>
                    <a:pt x="783532" y="1513941"/>
                    <a:pt x="981764" y="1274910"/>
                  </a:cubicBezTo>
                  <a:cubicBezTo>
                    <a:pt x="1043808" y="1388005"/>
                    <a:pt x="1230572" y="1379866"/>
                    <a:pt x="1292774" y="1247694"/>
                  </a:cubicBezTo>
                  <a:cubicBezTo>
                    <a:pt x="1441646" y="1446983"/>
                    <a:pt x="1854494" y="1382456"/>
                    <a:pt x="1854494" y="1035826"/>
                  </a:cubicBezTo>
                  <a:cubicBezTo>
                    <a:pt x="2229608" y="829773"/>
                    <a:pt x="2004159" y="384688"/>
                    <a:pt x="1665932" y="477964"/>
                  </a:cubicBezTo>
                  <a:cubicBezTo>
                    <a:pt x="1720366" y="323437"/>
                    <a:pt x="1545439" y="225299"/>
                    <a:pt x="1440483" y="310807"/>
                  </a:cubicBezTo>
                  <a:cubicBezTo>
                    <a:pt x="1253878" y="-140144"/>
                    <a:pt x="661030" y="-62405"/>
                    <a:pt x="596926" y="3010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48" name="Google Shape;1748;p44"/>
            <p:cNvSpPr/>
            <p:nvPr/>
          </p:nvSpPr>
          <p:spPr>
            <a:xfrm>
              <a:off x="7493088" y="3578692"/>
              <a:ext cx="122891" cy="88859"/>
            </a:xfrm>
            <a:custGeom>
              <a:avLst/>
              <a:gdLst/>
              <a:ahLst/>
              <a:cxnLst/>
              <a:rect l="l" t="t" r="r" b="b"/>
              <a:pathLst>
                <a:path w="182061" h="131643" extrusionOk="0">
                  <a:moveTo>
                    <a:pt x="168638" y="131644"/>
                  </a:moveTo>
                  <a:cubicBezTo>
                    <a:pt x="96818" y="22672"/>
                    <a:pt x="952" y="16066"/>
                    <a:pt x="0" y="16066"/>
                  </a:cubicBezTo>
                  <a:lnTo>
                    <a:pt x="846" y="0"/>
                  </a:lnTo>
                  <a:cubicBezTo>
                    <a:pt x="5074" y="211"/>
                    <a:pt x="105538" y="6711"/>
                    <a:pt x="182061" y="122818"/>
                  </a:cubicBezTo>
                  <a:lnTo>
                    <a:pt x="168585" y="131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49" name="Google Shape;1749;p44"/>
            <p:cNvSpPr/>
            <p:nvPr/>
          </p:nvSpPr>
          <p:spPr>
            <a:xfrm>
              <a:off x="7410981" y="3914159"/>
              <a:ext cx="77801" cy="18906"/>
            </a:xfrm>
            <a:custGeom>
              <a:avLst/>
              <a:gdLst/>
              <a:ahLst/>
              <a:cxnLst/>
              <a:rect l="l" t="t" r="r" b="b"/>
              <a:pathLst>
                <a:path w="115261" h="28009" extrusionOk="0">
                  <a:moveTo>
                    <a:pt x="67751" y="28009"/>
                  </a:moveTo>
                  <a:cubicBezTo>
                    <a:pt x="29912" y="28009"/>
                    <a:pt x="1639" y="15379"/>
                    <a:pt x="0" y="14639"/>
                  </a:cubicBezTo>
                  <a:lnTo>
                    <a:pt x="6659" y="0"/>
                  </a:lnTo>
                  <a:cubicBezTo>
                    <a:pt x="7187" y="211"/>
                    <a:pt x="57076" y="22460"/>
                    <a:pt x="110399" y="5496"/>
                  </a:cubicBezTo>
                  <a:lnTo>
                    <a:pt x="115261" y="20822"/>
                  </a:lnTo>
                  <a:cubicBezTo>
                    <a:pt x="98667" y="26107"/>
                    <a:pt x="82443" y="28009"/>
                    <a:pt x="67698" y="2800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50" name="Google Shape;1750;p44"/>
            <p:cNvSpPr/>
            <p:nvPr/>
          </p:nvSpPr>
          <p:spPr>
            <a:xfrm>
              <a:off x="7580756" y="3908480"/>
              <a:ext cx="20915" cy="84365"/>
            </a:xfrm>
            <a:custGeom>
              <a:avLst/>
              <a:gdLst/>
              <a:ahLst/>
              <a:cxnLst/>
              <a:rect l="l" t="t" r="r" b="b"/>
              <a:pathLst>
                <a:path w="30985" h="124985" extrusionOk="0">
                  <a:moveTo>
                    <a:pt x="704" y="124985"/>
                  </a:moveTo>
                  <a:cubicBezTo>
                    <a:pt x="-3894" y="45502"/>
                    <a:pt x="15502" y="1850"/>
                    <a:pt x="16294" y="0"/>
                  </a:cubicBezTo>
                  <a:lnTo>
                    <a:pt x="30986" y="6659"/>
                  </a:lnTo>
                  <a:cubicBezTo>
                    <a:pt x="30774" y="7082"/>
                    <a:pt x="12436" y="48937"/>
                    <a:pt x="16770" y="124034"/>
                  </a:cubicBezTo>
                  <a:lnTo>
                    <a:pt x="704" y="12498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51" name="Google Shape;1751;p44"/>
            <p:cNvSpPr/>
            <p:nvPr/>
          </p:nvSpPr>
          <p:spPr>
            <a:xfrm>
              <a:off x="7689854" y="3412405"/>
              <a:ext cx="26526" cy="126172"/>
            </a:xfrm>
            <a:custGeom>
              <a:avLst/>
              <a:gdLst/>
              <a:ahLst/>
              <a:cxnLst/>
              <a:rect l="l" t="t" r="r" b="b"/>
              <a:pathLst>
                <a:path w="39298" h="186922" extrusionOk="0">
                  <a:moveTo>
                    <a:pt x="2569" y="186923"/>
                  </a:moveTo>
                  <a:cubicBezTo>
                    <a:pt x="-9216" y="75202"/>
                    <a:pt x="23285" y="3012"/>
                    <a:pt x="24659" y="0"/>
                  </a:cubicBezTo>
                  <a:lnTo>
                    <a:pt x="39298" y="6711"/>
                  </a:lnTo>
                  <a:cubicBezTo>
                    <a:pt x="38982" y="7399"/>
                    <a:pt x="7326" y="78215"/>
                    <a:pt x="18582" y="185232"/>
                  </a:cubicBezTo>
                  <a:lnTo>
                    <a:pt x="2569" y="18692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52" name="Google Shape;1752;p44"/>
            <p:cNvSpPr/>
            <p:nvPr/>
          </p:nvSpPr>
          <p:spPr>
            <a:xfrm>
              <a:off x="8276202" y="3419976"/>
              <a:ext cx="18718" cy="82760"/>
            </a:xfrm>
            <a:custGeom>
              <a:avLst/>
              <a:gdLst/>
              <a:ahLst/>
              <a:cxnLst/>
              <a:rect l="l" t="t" r="r" b="b"/>
              <a:pathLst>
                <a:path w="27731" h="122607" extrusionOk="0">
                  <a:moveTo>
                    <a:pt x="27587" y="122607"/>
                  </a:moveTo>
                  <a:lnTo>
                    <a:pt x="11468" y="122078"/>
                  </a:lnTo>
                  <a:cubicBezTo>
                    <a:pt x="13371" y="61726"/>
                    <a:pt x="159" y="4228"/>
                    <a:pt x="0" y="3647"/>
                  </a:cubicBezTo>
                  <a:lnTo>
                    <a:pt x="15696" y="0"/>
                  </a:lnTo>
                  <a:cubicBezTo>
                    <a:pt x="16278" y="2431"/>
                    <a:pt x="29490" y="60088"/>
                    <a:pt x="27534" y="1226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53" name="Google Shape;1753;p44"/>
            <p:cNvSpPr/>
            <p:nvPr/>
          </p:nvSpPr>
          <p:spPr>
            <a:xfrm>
              <a:off x="8347739" y="3528905"/>
              <a:ext cx="87183" cy="88788"/>
            </a:xfrm>
            <a:custGeom>
              <a:avLst/>
              <a:gdLst/>
              <a:ahLst/>
              <a:cxnLst/>
              <a:rect l="l" t="t" r="r" b="b"/>
              <a:pathLst>
                <a:path w="129160" h="131538" extrusionOk="0">
                  <a:moveTo>
                    <a:pt x="15907" y="131538"/>
                  </a:moveTo>
                  <a:lnTo>
                    <a:pt x="0" y="129107"/>
                  </a:lnTo>
                  <a:cubicBezTo>
                    <a:pt x="16224" y="23729"/>
                    <a:pt x="124774" y="211"/>
                    <a:pt x="125883" y="0"/>
                  </a:cubicBezTo>
                  <a:lnTo>
                    <a:pt x="129160" y="15749"/>
                  </a:lnTo>
                  <a:cubicBezTo>
                    <a:pt x="125144" y="16594"/>
                    <a:pt x="30440" y="37363"/>
                    <a:pt x="15960" y="13153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54" name="Google Shape;1754;p44"/>
            <p:cNvSpPr/>
            <p:nvPr/>
          </p:nvSpPr>
          <p:spPr>
            <a:xfrm>
              <a:off x="7967092" y="3980909"/>
              <a:ext cx="47408" cy="94924"/>
            </a:xfrm>
            <a:custGeom>
              <a:avLst/>
              <a:gdLst/>
              <a:ahLst/>
              <a:cxnLst/>
              <a:rect l="l" t="t" r="r" b="b"/>
              <a:pathLst>
                <a:path w="70234" h="140628" extrusionOk="0">
                  <a:moveTo>
                    <a:pt x="13106" y="140628"/>
                  </a:moveTo>
                  <a:lnTo>
                    <a:pt x="0" y="131221"/>
                  </a:lnTo>
                  <a:cubicBezTo>
                    <a:pt x="29859" y="89736"/>
                    <a:pt x="47616" y="46823"/>
                    <a:pt x="54275" y="0"/>
                  </a:cubicBezTo>
                  <a:lnTo>
                    <a:pt x="70234" y="2272"/>
                  </a:lnTo>
                  <a:cubicBezTo>
                    <a:pt x="63153" y="51685"/>
                    <a:pt x="44497" y="96976"/>
                    <a:pt x="13106" y="14057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55" name="Google Shape;1755;p44"/>
            <p:cNvSpPr/>
            <p:nvPr/>
          </p:nvSpPr>
          <p:spPr>
            <a:xfrm>
              <a:off x="8154476" y="3933837"/>
              <a:ext cx="32009" cy="122890"/>
            </a:xfrm>
            <a:custGeom>
              <a:avLst/>
              <a:gdLst/>
              <a:ahLst/>
              <a:cxnLst/>
              <a:rect l="l" t="t" r="r" b="b"/>
              <a:pathLst>
                <a:path w="47420" h="182060" extrusionOk="0">
                  <a:moveTo>
                    <a:pt x="33152" y="182061"/>
                  </a:moveTo>
                  <a:cubicBezTo>
                    <a:pt x="-16948" y="85825"/>
                    <a:pt x="4349" y="3488"/>
                    <a:pt x="5301" y="0"/>
                  </a:cubicBezTo>
                  <a:lnTo>
                    <a:pt x="20838" y="4175"/>
                  </a:lnTo>
                  <a:cubicBezTo>
                    <a:pt x="20627" y="4968"/>
                    <a:pt x="333" y="84134"/>
                    <a:pt x="47421" y="174609"/>
                  </a:cubicBezTo>
                  <a:lnTo>
                    <a:pt x="33152" y="18206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56" name="Google Shape;1756;p44"/>
            <p:cNvSpPr/>
            <p:nvPr/>
          </p:nvSpPr>
          <p:spPr>
            <a:xfrm>
              <a:off x="8513311" y="3820122"/>
              <a:ext cx="53365" cy="91321"/>
            </a:xfrm>
            <a:custGeom>
              <a:avLst/>
              <a:gdLst/>
              <a:ahLst/>
              <a:cxnLst/>
              <a:rect l="l" t="t" r="r" b="b"/>
              <a:pathLst>
                <a:path w="79060" h="135290" extrusionOk="0">
                  <a:moveTo>
                    <a:pt x="62995" y="135291"/>
                  </a:moveTo>
                  <a:cubicBezTo>
                    <a:pt x="62995" y="134604"/>
                    <a:pt x="57763" y="66906"/>
                    <a:pt x="0" y="11627"/>
                  </a:cubicBezTo>
                  <a:lnTo>
                    <a:pt x="11151" y="0"/>
                  </a:lnTo>
                  <a:cubicBezTo>
                    <a:pt x="73617" y="59771"/>
                    <a:pt x="78849" y="131221"/>
                    <a:pt x="79060" y="134234"/>
                  </a:cubicBezTo>
                  <a:lnTo>
                    <a:pt x="62995" y="13529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57" name="Google Shape;1757;p44"/>
            <p:cNvSpPr/>
            <p:nvPr/>
          </p:nvSpPr>
          <p:spPr>
            <a:xfrm>
              <a:off x="7557196" y="3646222"/>
              <a:ext cx="143117" cy="101386"/>
            </a:xfrm>
            <a:custGeom>
              <a:avLst/>
              <a:gdLst/>
              <a:ahLst/>
              <a:cxnLst/>
              <a:rect l="l" t="t" r="r" b="b"/>
              <a:pathLst>
                <a:path w="212025" h="150202" extrusionOk="0">
                  <a:moveTo>
                    <a:pt x="15960" y="150202"/>
                  </a:moveTo>
                  <a:lnTo>
                    <a:pt x="0" y="148088"/>
                  </a:lnTo>
                  <a:cubicBezTo>
                    <a:pt x="6976" y="95399"/>
                    <a:pt x="31391" y="52275"/>
                    <a:pt x="68755" y="26644"/>
                  </a:cubicBezTo>
                  <a:cubicBezTo>
                    <a:pt x="107176" y="220"/>
                    <a:pt x="156747" y="-6703"/>
                    <a:pt x="212026" y="6561"/>
                  </a:cubicBezTo>
                  <a:lnTo>
                    <a:pt x="208274" y="22204"/>
                  </a:lnTo>
                  <a:cubicBezTo>
                    <a:pt x="157486" y="10049"/>
                    <a:pt x="112407" y="16180"/>
                    <a:pt x="77845" y="39908"/>
                  </a:cubicBezTo>
                  <a:cubicBezTo>
                    <a:pt x="44339" y="62950"/>
                    <a:pt x="22355" y="102110"/>
                    <a:pt x="15960" y="15020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58" name="Google Shape;1758;p44"/>
            <p:cNvSpPr/>
            <p:nvPr/>
          </p:nvSpPr>
          <p:spPr>
            <a:xfrm>
              <a:off x="8286988" y="3608882"/>
              <a:ext cx="127243" cy="56565"/>
            </a:xfrm>
            <a:custGeom>
              <a:avLst/>
              <a:gdLst/>
              <a:ahLst/>
              <a:cxnLst/>
              <a:rect l="l" t="t" r="r" b="b"/>
              <a:pathLst>
                <a:path w="188508" h="83800" extrusionOk="0">
                  <a:moveTo>
                    <a:pt x="174345" y="83800"/>
                  </a:moveTo>
                  <a:cubicBezTo>
                    <a:pt x="139941" y="20383"/>
                    <a:pt x="69812" y="-1549"/>
                    <a:pt x="7558" y="31639"/>
                  </a:cubicBezTo>
                  <a:lnTo>
                    <a:pt x="0" y="17423"/>
                  </a:lnTo>
                  <a:cubicBezTo>
                    <a:pt x="70446" y="-20099"/>
                    <a:pt x="149665" y="4581"/>
                    <a:pt x="188509" y="76084"/>
                  </a:cubicBezTo>
                  <a:lnTo>
                    <a:pt x="174345" y="8374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59" name="Google Shape;1759;p44"/>
            <p:cNvSpPr/>
            <p:nvPr/>
          </p:nvSpPr>
          <p:spPr>
            <a:xfrm>
              <a:off x="8072915" y="3890730"/>
              <a:ext cx="170870" cy="52367"/>
            </a:xfrm>
            <a:custGeom>
              <a:avLst/>
              <a:gdLst/>
              <a:ahLst/>
              <a:cxnLst/>
              <a:rect l="l" t="t" r="r" b="b"/>
              <a:pathLst>
                <a:path w="253140" h="77580" extrusionOk="0">
                  <a:moveTo>
                    <a:pt x="94280" y="77581"/>
                  </a:moveTo>
                  <a:cubicBezTo>
                    <a:pt x="63999" y="77581"/>
                    <a:pt x="32554" y="71450"/>
                    <a:pt x="0" y="59190"/>
                  </a:cubicBezTo>
                  <a:lnTo>
                    <a:pt x="5707" y="44128"/>
                  </a:lnTo>
                  <a:cubicBezTo>
                    <a:pt x="94809" y="77792"/>
                    <a:pt x="172231" y="63365"/>
                    <a:pt x="242360" y="0"/>
                  </a:cubicBezTo>
                  <a:lnTo>
                    <a:pt x="253141" y="11944"/>
                  </a:lnTo>
                  <a:cubicBezTo>
                    <a:pt x="204733" y="55649"/>
                    <a:pt x="151567" y="77581"/>
                    <a:pt x="94227" y="7758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60" name="Google Shape;1760;p44"/>
            <p:cNvSpPr/>
            <p:nvPr/>
          </p:nvSpPr>
          <p:spPr>
            <a:xfrm>
              <a:off x="7732305" y="3778413"/>
              <a:ext cx="208337" cy="147142"/>
            </a:xfrm>
            <a:custGeom>
              <a:avLst/>
              <a:gdLst/>
              <a:ahLst/>
              <a:cxnLst/>
              <a:rect l="l" t="t" r="r" b="b"/>
              <a:pathLst>
                <a:path w="308648" h="217988" extrusionOk="0">
                  <a:moveTo>
                    <a:pt x="307733" y="217989"/>
                  </a:moveTo>
                  <a:lnTo>
                    <a:pt x="291720" y="216298"/>
                  </a:lnTo>
                  <a:cubicBezTo>
                    <a:pt x="299277" y="143527"/>
                    <a:pt x="254251" y="68482"/>
                    <a:pt x="182219" y="33761"/>
                  </a:cubicBezTo>
                  <a:cubicBezTo>
                    <a:pt x="120229" y="3849"/>
                    <a:pt x="56282" y="12569"/>
                    <a:pt x="11309" y="56803"/>
                  </a:cubicBezTo>
                  <a:lnTo>
                    <a:pt x="0" y="45335"/>
                  </a:lnTo>
                  <a:cubicBezTo>
                    <a:pt x="50100" y="-3919"/>
                    <a:pt x="120810" y="-13696"/>
                    <a:pt x="189195" y="19228"/>
                  </a:cubicBezTo>
                  <a:cubicBezTo>
                    <a:pt x="267251" y="56803"/>
                    <a:pt x="316030" y="138506"/>
                    <a:pt x="307733" y="2179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61" name="Google Shape;1761;p44"/>
            <p:cNvSpPr/>
            <p:nvPr/>
          </p:nvSpPr>
          <p:spPr>
            <a:xfrm>
              <a:off x="7859806" y="3442726"/>
              <a:ext cx="222095" cy="128313"/>
            </a:xfrm>
            <a:custGeom>
              <a:avLst/>
              <a:gdLst/>
              <a:ahLst/>
              <a:cxnLst/>
              <a:rect l="l" t="t" r="r" b="b"/>
              <a:pathLst>
                <a:path w="329030" h="190093" extrusionOk="0">
                  <a:moveTo>
                    <a:pt x="203782" y="190094"/>
                  </a:moveTo>
                  <a:cubicBezTo>
                    <a:pt x="184862" y="190094"/>
                    <a:pt x="165202" y="186976"/>
                    <a:pt x="145279" y="180634"/>
                  </a:cubicBezTo>
                  <a:cubicBezTo>
                    <a:pt x="62730" y="154369"/>
                    <a:pt x="2960" y="80329"/>
                    <a:pt x="0" y="581"/>
                  </a:cubicBezTo>
                  <a:lnTo>
                    <a:pt x="16119" y="0"/>
                  </a:lnTo>
                  <a:cubicBezTo>
                    <a:pt x="18814" y="73089"/>
                    <a:pt x="73987" y="141051"/>
                    <a:pt x="150194" y="165308"/>
                  </a:cubicBezTo>
                  <a:cubicBezTo>
                    <a:pt x="215725" y="186130"/>
                    <a:pt x="277821" y="168637"/>
                    <a:pt x="316241" y="118432"/>
                  </a:cubicBezTo>
                  <a:lnTo>
                    <a:pt x="329031" y="128209"/>
                  </a:lnTo>
                  <a:cubicBezTo>
                    <a:pt x="298115" y="168637"/>
                    <a:pt x="253564" y="190094"/>
                    <a:pt x="203834" y="19009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62" name="Google Shape;1762;p44"/>
            <p:cNvSpPr/>
            <p:nvPr/>
          </p:nvSpPr>
          <p:spPr>
            <a:xfrm>
              <a:off x="8016057" y="3564870"/>
              <a:ext cx="145579" cy="95138"/>
            </a:xfrm>
            <a:custGeom>
              <a:avLst/>
              <a:gdLst/>
              <a:ahLst/>
              <a:cxnLst/>
              <a:rect l="l" t="t" r="r" b="b"/>
              <a:pathLst>
                <a:path w="215672" h="140945" extrusionOk="0">
                  <a:moveTo>
                    <a:pt x="143958" y="140945"/>
                  </a:moveTo>
                  <a:cubicBezTo>
                    <a:pt x="118221" y="140945"/>
                    <a:pt x="95126" y="134815"/>
                    <a:pt x="74780" y="122554"/>
                  </a:cubicBezTo>
                  <a:cubicBezTo>
                    <a:pt x="13106" y="85349"/>
                    <a:pt x="528" y="5760"/>
                    <a:pt x="0" y="2378"/>
                  </a:cubicBezTo>
                  <a:lnTo>
                    <a:pt x="15907" y="0"/>
                  </a:lnTo>
                  <a:cubicBezTo>
                    <a:pt x="16013" y="740"/>
                    <a:pt x="27957" y="75625"/>
                    <a:pt x="83182" y="108814"/>
                  </a:cubicBezTo>
                  <a:cubicBezTo>
                    <a:pt x="116583" y="128896"/>
                    <a:pt x="159336" y="130059"/>
                    <a:pt x="210335" y="112249"/>
                  </a:cubicBezTo>
                  <a:lnTo>
                    <a:pt x="215672" y="127469"/>
                  </a:lnTo>
                  <a:cubicBezTo>
                    <a:pt x="189935" y="136453"/>
                    <a:pt x="165995" y="140945"/>
                    <a:pt x="144010" y="1409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763" name="Google Shape;1763;p44"/>
          <p:cNvGrpSpPr/>
          <p:nvPr/>
        </p:nvGrpSpPr>
        <p:grpSpPr>
          <a:xfrm>
            <a:off x="4028137" y="3115846"/>
            <a:ext cx="1435036" cy="1311699"/>
            <a:chOff x="7122714" y="1216514"/>
            <a:chExt cx="1593953" cy="1456958"/>
          </a:xfrm>
        </p:grpSpPr>
        <p:sp>
          <p:nvSpPr>
            <p:cNvPr id="1764" name="Google Shape;1764;p44"/>
            <p:cNvSpPr/>
            <p:nvPr/>
          </p:nvSpPr>
          <p:spPr>
            <a:xfrm>
              <a:off x="7122714" y="1216514"/>
              <a:ext cx="1593953" cy="952455"/>
            </a:xfrm>
            <a:custGeom>
              <a:avLst/>
              <a:gdLst/>
              <a:ahLst/>
              <a:cxnLst/>
              <a:rect l="l" t="t" r="r" b="b"/>
              <a:pathLst>
                <a:path w="2361412" h="1411045" extrusionOk="0">
                  <a:moveTo>
                    <a:pt x="147529" y="696096"/>
                  </a:moveTo>
                  <a:cubicBezTo>
                    <a:pt x="86701" y="537975"/>
                    <a:pt x="242972" y="438462"/>
                    <a:pt x="386190" y="543048"/>
                  </a:cubicBezTo>
                  <a:cubicBezTo>
                    <a:pt x="292966" y="276590"/>
                    <a:pt x="608943" y="81105"/>
                    <a:pt x="838462" y="290224"/>
                  </a:cubicBezTo>
                  <a:cubicBezTo>
                    <a:pt x="809343" y="145685"/>
                    <a:pt x="1013494" y="92467"/>
                    <a:pt x="1095302" y="226595"/>
                  </a:cubicBezTo>
                  <a:cubicBezTo>
                    <a:pt x="1173676" y="-139112"/>
                    <a:pt x="1852083" y="-50644"/>
                    <a:pt x="1797650" y="408973"/>
                  </a:cubicBezTo>
                  <a:cubicBezTo>
                    <a:pt x="1880516" y="284358"/>
                    <a:pt x="2102213" y="321087"/>
                    <a:pt x="2095395" y="563553"/>
                  </a:cubicBezTo>
                  <a:cubicBezTo>
                    <a:pt x="2446410" y="538239"/>
                    <a:pt x="2461314" y="1005996"/>
                    <a:pt x="2072670" y="968157"/>
                  </a:cubicBezTo>
                  <a:cubicBezTo>
                    <a:pt x="2143117" y="1284081"/>
                    <a:pt x="1804467" y="1372760"/>
                    <a:pt x="1649888" y="1168186"/>
                  </a:cubicBezTo>
                  <a:cubicBezTo>
                    <a:pt x="1498479" y="1491932"/>
                    <a:pt x="1091498" y="1460646"/>
                    <a:pt x="936970" y="1257604"/>
                  </a:cubicBezTo>
                  <a:cubicBezTo>
                    <a:pt x="805115" y="1401562"/>
                    <a:pt x="538445" y="1342478"/>
                    <a:pt x="536912" y="1154551"/>
                  </a:cubicBezTo>
                  <a:cubicBezTo>
                    <a:pt x="357705" y="1189219"/>
                    <a:pt x="187429" y="1140335"/>
                    <a:pt x="161111" y="940887"/>
                  </a:cubicBezTo>
                  <a:cubicBezTo>
                    <a:pt x="-61643" y="949977"/>
                    <a:pt x="-41191" y="661322"/>
                    <a:pt x="147476" y="69620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65" name="Google Shape;1765;p44"/>
            <p:cNvSpPr/>
            <p:nvPr/>
          </p:nvSpPr>
          <p:spPr>
            <a:xfrm>
              <a:off x="7380737" y="1578863"/>
              <a:ext cx="33814" cy="77337"/>
            </a:xfrm>
            <a:custGeom>
              <a:avLst/>
              <a:gdLst/>
              <a:ahLst/>
              <a:cxnLst/>
              <a:rect l="l" t="t" r="r" b="b"/>
              <a:pathLst>
                <a:path w="50095" h="114574" extrusionOk="0">
                  <a:moveTo>
                    <a:pt x="49888" y="114574"/>
                  </a:moveTo>
                  <a:lnTo>
                    <a:pt x="33770" y="113887"/>
                  </a:lnTo>
                  <a:cubicBezTo>
                    <a:pt x="36941" y="38420"/>
                    <a:pt x="1533" y="14586"/>
                    <a:pt x="0" y="13635"/>
                  </a:cubicBezTo>
                  <a:lnTo>
                    <a:pt x="8614" y="0"/>
                  </a:lnTo>
                  <a:cubicBezTo>
                    <a:pt x="10411" y="1163"/>
                    <a:pt x="53429" y="29066"/>
                    <a:pt x="49888" y="11457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66" name="Google Shape;1766;p44"/>
            <p:cNvSpPr/>
            <p:nvPr/>
          </p:nvSpPr>
          <p:spPr>
            <a:xfrm>
              <a:off x="7345451" y="1650259"/>
              <a:ext cx="128920" cy="39843"/>
            </a:xfrm>
            <a:custGeom>
              <a:avLst/>
              <a:gdLst/>
              <a:ahLst/>
              <a:cxnLst/>
              <a:rect l="l" t="t" r="r" b="b"/>
              <a:pathLst>
                <a:path w="190992" h="59027" extrusionOk="0">
                  <a:moveTo>
                    <a:pt x="178943" y="59027"/>
                  </a:moveTo>
                  <a:cubicBezTo>
                    <a:pt x="153417" y="30119"/>
                    <a:pt x="119701" y="14423"/>
                    <a:pt x="87146" y="16220"/>
                  </a:cubicBezTo>
                  <a:cubicBezTo>
                    <a:pt x="57763" y="17753"/>
                    <a:pt x="31497" y="32709"/>
                    <a:pt x="13106" y="58393"/>
                  </a:cubicBezTo>
                  <a:lnTo>
                    <a:pt x="0" y="49039"/>
                  </a:lnTo>
                  <a:cubicBezTo>
                    <a:pt x="21298" y="19285"/>
                    <a:pt x="51896" y="1951"/>
                    <a:pt x="86300" y="154"/>
                  </a:cubicBezTo>
                  <a:cubicBezTo>
                    <a:pt x="124087" y="-1854"/>
                    <a:pt x="162243" y="15797"/>
                    <a:pt x="190992" y="48352"/>
                  </a:cubicBezTo>
                  <a:lnTo>
                    <a:pt x="178943" y="5902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67" name="Google Shape;1767;p44"/>
            <p:cNvSpPr/>
            <p:nvPr/>
          </p:nvSpPr>
          <p:spPr>
            <a:xfrm>
              <a:off x="7483952" y="1907616"/>
              <a:ext cx="102771" cy="94139"/>
            </a:xfrm>
            <a:custGeom>
              <a:avLst/>
              <a:gdLst/>
              <a:ahLst/>
              <a:cxnLst/>
              <a:rect l="l" t="t" r="r" b="b"/>
              <a:pathLst>
                <a:path w="152254" h="139465" extrusionOk="0">
                  <a:moveTo>
                    <a:pt x="4862" y="139466"/>
                  </a:moveTo>
                  <a:lnTo>
                    <a:pt x="0" y="124140"/>
                  </a:lnTo>
                  <a:cubicBezTo>
                    <a:pt x="65267" y="103423"/>
                    <a:pt x="110241" y="62836"/>
                    <a:pt x="137457" y="0"/>
                  </a:cubicBezTo>
                  <a:lnTo>
                    <a:pt x="152254" y="6395"/>
                  </a:lnTo>
                  <a:cubicBezTo>
                    <a:pt x="123453" y="72824"/>
                    <a:pt x="73881" y="117586"/>
                    <a:pt x="4862" y="13946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68" name="Google Shape;1768;p44"/>
            <p:cNvSpPr/>
            <p:nvPr/>
          </p:nvSpPr>
          <p:spPr>
            <a:xfrm>
              <a:off x="7542381" y="1868758"/>
              <a:ext cx="98134" cy="56219"/>
            </a:xfrm>
            <a:custGeom>
              <a:avLst/>
              <a:gdLst/>
              <a:ahLst/>
              <a:cxnLst/>
              <a:rect l="l" t="t" r="r" b="b"/>
              <a:pathLst>
                <a:path w="145384" h="83288" extrusionOk="0">
                  <a:moveTo>
                    <a:pt x="95602" y="83288"/>
                  </a:moveTo>
                  <a:cubicBezTo>
                    <a:pt x="77158" y="83288"/>
                    <a:pt x="59876" y="79113"/>
                    <a:pt x="45185" y="70816"/>
                  </a:cubicBezTo>
                  <a:cubicBezTo>
                    <a:pt x="21351" y="57393"/>
                    <a:pt x="5760" y="33875"/>
                    <a:pt x="0" y="2959"/>
                  </a:cubicBezTo>
                  <a:lnTo>
                    <a:pt x="15801" y="0"/>
                  </a:lnTo>
                  <a:cubicBezTo>
                    <a:pt x="20664" y="26107"/>
                    <a:pt x="33558" y="45766"/>
                    <a:pt x="53059" y="56811"/>
                  </a:cubicBezTo>
                  <a:cubicBezTo>
                    <a:pt x="76365" y="69971"/>
                    <a:pt x="107916" y="70658"/>
                    <a:pt x="139729" y="58714"/>
                  </a:cubicBezTo>
                  <a:lnTo>
                    <a:pt x="145385" y="73776"/>
                  </a:lnTo>
                  <a:cubicBezTo>
                    <a:pt x="128526" y="80117"/>
                    <a:pt x="111615" y="83288"/>
                    <a:pt x="95549" y="8328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69" name="Google Shape;1769;p44"/>
            <p:cNvSpPr/>
            <p:nvPr/>
          </p:nvSpPr>
          <p:spPr>
            <a:xfrm>
              <a:off x="7685597" y="1408576"/>
              <a:ext cx="49049" cy="98740"/>
            </a:xfrm>
            <a:custGeom>
              <a:avLst/>
              <a:gdLst/>
              <a:ahLst/>
              <a:cxnLst/>
              <a:rect l="l" t="t" r="r" b="b"/>
              <a:pathLst>
                <a:path w="72665" h="146282" extrusionOk="0">
                  <a:moveTo>
                    <a:pt x="72666" y="146283"/>
                  </a:moveTo>
                  <a:lnTo>
                    <a:pt x="56548" y="145966"/>
                  </a:lnTo>
                  <a:cubicBezTo>
                    <a:pt x="57974" y="66641"/>
                    <a:pt x="581" y="12419"/>
                    <a:pt x="0" y="11838"/>
                  </a:cubicBezTo>
                  <a:lnTo>
                    <a:pt x="10940" y="0"/>
                  </a:lnTo>
                  <a:cubicBezTo>
                    <a:pt x="13529" y="2378"/>
                    <a:pt x="74199" y="59507"/>
                    <a:pt x="72613" y="146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70" name="Google Shape;1770;p44"/>
            <p:cNvSpPr/>
            <p:nvPr/>
          </p:nvSpPr>
          <p:spPr>
            <a:xfrm>
              <a:off x="7844406" y="1367469"/>
              <a:ext cx="23486" cy="93069"/>
            </a:xfrm>
            <a:custGeom>
              <a:avLst/>
              <a:gdLst/>
              <a:ahLst/>
              <a:cxnLst/>
              <a:rect l="l" t="t" r="r" b="b"/>
              <a:pathLst>
                <a:path w="34794" h="137880" extrusionOk="0">
                  <a:moveTo>
                    <a:pt x="1976" y="137880"/>
                  </a:moveTo>
                  <a:cubicBezTo>
                    <a:pt x="-7273" y="64950"/>
                    <a:pt x="18887" y="2589"/>
                    <a:pt x="19998" y="0"/>
                  </a:cubicBezTo>
                  <a:lnTo>
                    <a:pt x="34794" y="6289"/>
                  </a:lnTo>
                  <a:cubicBezTo>
                    <a:pt x="34531" y="6870"/>
                    <a:pt x="9269" y="67381"/>
                    <a:pt x="17936" y="135819"/>
                  </a:cubicBezTo>
                  <a:lnTo>
                    <a:pt x="1976" y="13782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71" name="Google Shape;1771;p44"/>
            <p:cNvSpPr/>
            <p:nvPr/>
          </p:nvSpPr>
          <p:spPr>
            <a:xfrm>
              <a:off x="7775383" y="1453701"/>
              <a:ext cx="148753" cy="39150"/>
            </a:xfrm>
            <a:custGeom>
              <a:avLst/>
              <a:gdLst/>
              <a:ahLst/>
              <a:cxnLst/>
              <a:rect l="l" t="t" r="r" b="b"/>
              <a:pathLst>
                <a:path w="220375" h="58000" extrusionOk="0">
                  <a:moveTo>
                    <a:pt x="209488" y="58000"/>
                  </a:moveTo>
                  <a:cubicBezTo>
                    <a:pt x="152361" y="5417"/>
                    <a:pt x="66799" y="1929"/>
                    <a:pt x="10464" y="49862"/>
                  </a:cubicBezTo>
                  <a:lnTo>
                    <a:pt x="0" y="37601"/>
                  </a:lnTo>
                  <a:cubicBezTo>
                    <a:pt x="62519" y="-15617"/>
                    <a:pt x="157222" y="-11970"/>
                    <a:pt x="220375" y="46163"/>
                  </a:cubicBezTo>
                  <a:lnTo>
                    <a:pt x="209488" y="5800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72" name="Google Shape;1772;p44"/>
            <p:cNvSpPr/>
            <p:nvPr/>
          </p:nvSpPr>
          <p:spPr>
            <a:xfrm>
              <a:off x="7700311" y="1966438"/>
              <a:ext cx="59358" cy="103592"/>
            </a:xfrm>
            <a:custGeom>
              <a:avLst/>
              <a:gdLst/>
              <a:ahLst/>
              <a:cxnLst/>
              <a:rect l="l" t="t" r="r" b="b"/>
              <a:pathLst>
                <a:path w="87938" h="153470" extrusionOk="0">
                  <a:moveTo>
                    <a:pt x="76576" y="153470"/>
                  </a:moveTo>
                  <a:cubicBezTo>
                    <a:pt x="11151" y="88097"/>
                    <a:pt x="423" y="5443"/>
                    <a:pt x="0" y="1955"/>
                  </a:cubicBezTo>
                  <a:lnTo>
                    <a:pt x="15960" y="0"/>
                  </a:lnTo>
                  <a:cubicBezTo>
                    <a:pt x="16066" y="793"/>
                    <a:pt x="26583" y="80699"/>
                    <a:pt x="87939" y="142055"/>
                  </a:cubicBezTo>
                  <a:lnTo>
                    <a:pt x="76576" y="15341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73" name="Google Shape;1773;p44"/>
            <p:cNvSpPr/>
            <p:nvPr/>
          </p:nvSpPr>
          <p:spPr>
            <a:xfrm>
              <a:off x="8232494" y="1874580"/>
              <a:ext cx="26067" cy="132594"/>
            </a:xfrm>
            <a:custGeom>
              <a:avLst/>
              <a:gdLst/>
              <a:ahLst/>
              <a:cxnLst/>
              <a:rect l="l" t="t" r="r" b="b"/>
              <a:pathLst>
                <a:path w="38618" h="196435" extrusionOk="0">
                  <a:moveTo>
                    <a:pt x="15484" y="196436"/>
                  </a:moveTo>
                  <a:lnTo>
                    <a:pt x="0" y="192155"/>
                  </a:lnTo>
                  <a:cubicBezTo>
                    <a:pt x="264" y="191151"/>
                    <a:pt x="27586" y="91004"/>
                    <a:pt x="21668" y="1057"/>
                  </a:cubicBezTo>
                  <a:lnTo>
                    <a:pt x="37733" y="0"/>
                  </a:lnTo>
                  <a:cubicBezTo>
                    <a:pt x="43811" y="92748"/>
                    <a:pt x="16647" y="192208"/>
                    <a:pt x="15484" y="1964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74" name="Google Shape;1774;p44"/>
            <p:cNvSpPr/>
            <p:nvPr/>
          </p:nvSpPr>
          <p:spPr>
            <a:xfrm>
              <a:off x="8188815" y="1844544"/>
              <a:ext cx="134877" cy="38240"/>
            </a:xfrm>
            <a:custGeom>
              <a:avLst/>
              <a:gdLst/>
              <a:ahLst/>
              <a:cxnLst/>
              <a:rect l="l" t="t" r="r" b="b"/>
              <a:pathLst>
                <a:path w="199818" h="56652" extrusionOk="0">
                  <a:moveTo>
                    <a:pt x="108656" y="56653"/>
                  </a:moveTo>
                  <a:cubicBezTo>
                    <a:pt x="103740" y="56653"/>
                    <a:pt x="98825" y="56441"/>
                    <a:pt x="93858" y="56019"/>
                  </a:cubicBezTo>
                  <a:cubicBezTo>
                    <a:pt x="54169" y="52478"/>
                    <a:pt x="19079" y="35144"/>
                    <a:pt x="0" y="9671"/>
                  </a:cubicBezTo>
                  <a:lnTo>
                    <a:pt x="12895" y="0"/>
                  </a:lnTo>
                  <a:cubicBezTo>
                    <a:pt x="29013" y="21509"/>
                    <a:pt x="60616" y="36835"/>
                    <a:pt x="95338" y="39953"/>
                  </a:cubicBezTo>
                  <a:cubicBezTo>
                    <a:pt x="131961" y="43177"/>
                    <a:pt x="166100" y="32977"/>
                    <a:pt x="188878" y="11838"/>
                  </a:cubicBezTo>
                  <a:lnTo>
                    <a:pt x="199818" y="23623"/>
                  </a:lnTo>
                  <a:cubicBezTo>
                    <a:pt x="176829" y="44974"/>
                    <a:pt x="144222" y="56653"/>
                    <a:pt x="108656" y="5665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75" name="Google Shape;1775;p44"/>
            <p:cNvSpPr/>
            <p:nvPr/>
          </p:nvSpPr>
          <p:spPr>
            <a:xfrm>
              <a:off x="8310458" y="1489469"/>
              <a:ext cx="31357" cy="87290"/>
            </a:xfrm>
            <a:custGeom>
              <a:avLst/>
              <a:gdLst/>
              <a:ahLst/>
              <a:cxnLst/>
              <a:rect l="l" t="t" r="r" b="b"/>
              <a:pathLst>
                <a:path w="46455" h="129318" extrusionOk="0">
                  <a:moveTo>
                    <a:pt x="1429" y="129319"/>
                  </a:moveTo>
                  <a:cubicBezTo>
                    <a:pt x="-7978" y="54116"/>
                    <a:pt x="32080" y="2220"/>
                    <a:pt x="33824" y="0"/>
                  </a:cubicBezTo>
                  <a:lnTo>
                    <a:pt x="46455" y="9935"/>
                  </a:lnTo>
                  <a:cubicBezTo>
                    <a:pt x="46085" y="10411"/>
                    <a:pt x="8880" y="58978"/>
                    <a:pt x="17389" y="127310"/>
                  </a:cubicBezTo>
                  <a:lnTo>
                    <a:pt x="1429" y="12931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76" name="Google Shape;1776;p44"/>
            <p:cNvSpPr/>
            <p:nvPr/>
          </p:nvSpPr>
          <p:spPr>
            <a:xfrm>
              <a:off x="8259388" y="1570153"/>
              <a:ext cx="115506" cy="32778"/>
            </a:xfrm>
            <a:custGeom>
              <a:avLst/>
              <a:gdLst/>
              <a:ahLst/>
              <a:cxnLst/>
              <a:rect l="l" t="t" r="r" b="b"/>
              <a:pathLst>
                <a:path w="171120" h="48560" extrusionOk="0">
                  <a:moveTo>
                    <a:pt x="160182" y="48561"/>
                  </a:moveTo>
                  <a:cubicBezTo>
                    <a:pt x="113887" y="5754"/>
                    <a:pt x="52742" y="5648"/>
                    <a:pt x="11573" y="48244"/>
                  </a:cubicBezTo>
                  <a:lnTo>
                    <a:pt x="0" y="37040"/>
                  </a:lnTo>
                  <a:cubicBezTo>
                    <a:pt x="47669" y="-12214"/>
                    <a:pt x="118010" y="-12373"/>
                    <a:pt x="171121" y="36723"/>
                  </a:cubicBezTo>
                  <a:lnTo>
                    <a:pt x="160182" y="4856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77" name="Google Shape;1777;p44"/>
            <p:cNvSpPr/>
            <p:nvPr/>
          </p:nvSpPr>
          <p:spPr>
            <a:xfrm>
              <a:off x="8442746" y="1591899"/>
              <a:ext cx="96742" cy="101808"/>
            </a:xfrm>
            <a:custGeom>
              <a:avLst/>
              <a:gdLst/>
              <a:ahLst/>
              <a:cxnLst/>
              <a:rect l="l" t="t" r="r" b="b"/>
              <a:pathLst>
                <a:path w="143322" h="150827" extrusionOk="0">
                  <a:moveTo>
                    <a:pt x="16012" y="150828"/>
                  </a:moveTo>
                  <a:lnTo>
                    <a:pt x="0" y="149031"/>
                  </a:lnTo>
                  <a:cubicBezTo>
                    <a:pt x="14163" y="20981"/>
                    <a:pt x="139624" y="211"/>
                    <a:pt x="140892" y="0"/>
                  </a:cubicBezTo>
                  <a:lnTo>
                    <a:pt x="143323" y="15907"/>
                  </a:lnTo>
                  <a:cubicBezTo>
                    <a:pt x="138673" y="16647"/>
                    <a:pt x="28749" y="35144"/>
                    <a:pt x="15959" y="15077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78" name="Google Shape;1778;p44"/>
            <p:cNvSpPr/>
            <p:nvPr/>
          </p:nvSpPr>
          <p:spPr>
            <a:xfrm>
              <a:off x="7684061" y="1768835"/>
              <a:ext cx="225021" cy="81041"/>
            </a:xfrm>
            <a:custGeom>
              <a:avLst/>
              <a:gdLst/>
              <a:ahLst/>
              <a:cxnLst/>
              <a:rect l="l" t="t" r="r" b="b"/>
              <a:pathLst>
                <a:path w="333364" h="120061" extrusionOk="0">
                  <a:moveTo>
                    <a:pt x="318619" y="120061"/>
                  </a:moveTo>
                  <a:cubicBezTo>
                    <a:pt x="288126" y="49456"/>
                    <a:pt x="222225" y="10825"/>
                    <a:pt x="142900" y="16691"/>
                  </a:cubicBezTo>
                  <a:cubicBezTo>
                    <a:pt x="79694" y="21341"/>
                    <a:pt x="26159" y="53526"/>
                    <a:pt x="15590" y="93214"/>
                  </a:cubicBezTo>
                  <a:lnTo>
                    <a:pt x="0" y="89039"/>
                  </a:lnTo>
                  <a:cubicBezTo>
                    <a:pt x="12313" y="42956"/>
                    <a:pt x="71873" y="5751"/>
                    <a:pt x="141685" y="625"/>
                  </a:cubicBezTo>
                  <a:cubicBezTo>
                    <a:pt x="228250" y="-5717"/>
                    <a:pt x="300017" y="36509"/>
                    <a:pt x="333364" y="113666"/>
                  </a:cubicBezTo>
                  <a:lnTo>
                    <a:pt x="318566" y="12006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79" name="Google Shape;1779;p44"/>
            <p:cNvSpPr/>
            <p:nvPr/>
          </p:nvSpPr>
          <p:spPr>
            <a:xfrm>
              <a:off x="7815027" y="1669021"/>
              <a:ext cx="127742" cy="108394"/>
            </a:xfrm>
            <a:custGeom>
              <a:avLst/>
              <a:gdLst/>
              <a:ahLst/>
              <a:cxnLst/>
              <a:rect l="l" t="t" r="r" b="b"/>
              <a:pathLst>
                <a:path w="189247" h="160583" extrusionOk="0">
                  <a:moveTo>
                    <a:pt x="16118" y="160530"/>
                  </a:moveTo>
                  <a:lnTo>
                    <a:pt x="0" y="160530"/>
                  </a:lnTo>
                  <a:cubicBezTo>
                    <a:pt x="0" y="157782"/>
                    <a:pt x="686" y="93361"/>
                    <a:pt x="48831" y="46537"/>
                  </a:cubicBezTo>
                  <a:cubicBezTo>
                    <a:pt x="82072" y="14194"/>
                    <a:pt x="129424" y="-1290"/>
                    <a:pt x="189247" y="84"/>
                  </a:cubicBezTo>
                  <a:lnTo>
                    <a:pt x="188825" y="16203"/>
                  </a:lnTo>
                  <a:cubicBezTo>
                    <a:pt x="133598" y="14829"/>
                    <a:pt x="90157" y="28886"/>
                    <a:pt x="60193" y="57952"/>
                  </a:cubicBezTo>
                  <a:cubicBezTo>
                    <a:pt x="16911" y="99967"/>
                    <a:pt x="16118" y="159949"/>
                    <a:pt x="16118" y="1605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80" name="Google Shape;1780;p44"/>
            <p:cNvSpPr/>
            <p:nvPr/>
          </p:nvSpPr>
          <p:spPr>
            <a:xfrm>
              <a:off x="7705740" y="2100147"/>
              <a:ext cx="280242" cy="573325"/>
            </a:xfrm>
            <a:custGeom>
              <a:avLst/>
              <a:gdLst/>
              <a:ahLst/>
              <a:cxnLst/>
              <a:rect l="l" t="t" r="r" b="b"/>
              <a:pathLst>
                <a:path w="415173" h="849370" extrusionOk="0">
                  <a:moveTo>
                    <a:pt x="192155" y="0"/>
                  </a:moveTo>
                  <a:lnTo>
                    <a:pt x="415173" y="0"/>
                  </a:lnTo>
                  <a:lnTo>
                    <a:pt x="208802" y="258267"/>
                  </a:lnTo>
                  <a:lnTo>
                    <a:pt x="351280" y="258267"/>
                  </a:lnTo>
                  <a:lnTo>
                    <a:pt x="182219" y="493916"/>
                  </a:lnTo>
                  <a:lnTo>
                    <a:pt x="298696" y="493916"/>
                  </a:lnTo>
                  <a:lnTo>
                    <a:pt x="0" y="849371"/>
                  </a:lnTo>
                  <a:lnTo>
                    <a:pt x="114944" y="569806"/>
                  </a:lnTo>
                  <a:lnTo>
                    <a:pt x="20452" y="569806"/>
                  </a:lnTo>
                  <a:lnTo>
                    <a:pt x="124298" y="335478"/>
                  </a:lnTo>
                  <a:lnTo>
                    <a:pt x="16436" y="335478"/>
                  </a:lnTo>
                  <a:lnTo>
                    <a:pt x="192155"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81" name="Google Shape;1781;p44"/>
            <p:cNvSpPr/>
            <p:nvPr/>
          </p:nvSpPr>
          <p:spPr>
            <a:xfrm>
              <a:off x="7285665" y="1941003"/>
              <a:ext cx="195805" cy="396961"/>
            </a:xfrm>
            <a:custGeom>
              <a:avLst/>
              <a:gdLst/>
              <a:ahLst/>
              <a:cxnLst/>
              <a:rect l="l" t="t" r="r" b="b"/>
              <a:pathLst>
                <a:path w="290081" h="588091" extrusionOk="0">
                  <a:moveTo>
                    <a:pt x="269049" y="0"/>
                  </a:moveTo>
                  <a:lnTo>
                    <a:pt x="102049" y="0"/>
                  </a:lnTo>
                  <a:lnTo>
                    <a:pt x="0" y="258743"/>
                  </a:lnTo>
                  <a:lnTo>
                    <a:pt x="111509" y="258743"/>
                  </a:lnTo>
                  <a:lnTo>
                    <a:pt x="15114" y="588091"/>
                  </a:lnTo>
                  <a:lnTo>
                    <a:pt x="290082" y="204627"/>
                  </a:lnTo>
                  <a:lnTo>
                    <a:pt x="165308" y="204627"/>
                  </a:lnTo>
                  <a:lnTo>
                    <a:pt x="269049"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782" name="Google Shape;1782;p44"/>
            <p:cNvSpPr/>
            <p:nvPr/>
          </p:nvSpPr>
          <p:spPr>
            <a:xfrm>
              <a:off x="8253137" y="1993790"/>
              <a:ext cx="195805" cy="396961"/>
            </a:xfrm>
            <a:custGeom>
              <a:avLst/>
              <a:gdLst/>
              <a:ahLst/>
              <a:cxnLst/>
              <a:rect l="l" t="t" r="r" b="b"/>
              <a:pathLst>
                <a:path w="290081" h="588090" extrusionOk="0">
                  <a:moveTo>
                    <a:pt x="269048" y="0"/>
                  </a:moveTo>
                  <a:lnTo>
                    <a:pt x="102050" y="0"/>
                  </a:lnTo>
                  <a:lnTo>
                    <a:pt x="0" y="258743"/>
                  </a:lnTo>
                  <a:lnTo>
                    <a:pt x="111509" y="258743"/>
                  </a:lnTo>
                  <a:lnTo>
                    <a:pt x="15114" y="588091"/>
                  </a:lnTo>
                  <a:lnTo>
                    <a:pt x="290081" y="204627"/>
                  </a:lnTo>
                  <a:lnTo>
                    <a:pt x="165308" y="204627"/>
                  </a:lnTo>
                  <a:lnTo>
                    <a:pt x="26904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 name="Google Shape;1290;p43"/>
          <p:cNvGrpSpPr/>
          <p:nvPr/>
        </p:nvGrpSpPr>
        <p:grpSpPr>
          <a:xfrm>
            <a:off x="5303854" y="801414"/>
            <a:ext cx="449080" cy="449015"/>
            <a:chOff x="6673141" y="2702416"/>
            <a:chExt cx="495127" cy="495055"/>
          </a:xfrm>
        </p:grpSpPr>
        <p:grpSp>
          <p:nvGrpSpPr>
            <p:cNvPr id="3" name="Google Shape;1291;p43"/>
            <p:cNvGrpSpPr/>
            <p:nvPr/>
          </p:nvGrpSpPr>
          <p:grpSpPr>
            <a:xfrm>
              <a:off x="6673190" y="2702448"/>
              <a:ext cx="495071" cy="495023"/>
              <a:chOff x="10886439" y="5318279"/>
              <a:chExt cx="367782" cy="367746"/>
            </a:xfrm>
          </p:grpSpPr>
          <p:sp>
            <p:nvSpPr>
              <p:cNvPr id="10" name="Google Shape;1292;p43"/>
              <p:cNvSpPr/>
              <p:nvPr/>
            </p:nvSpPr>
            <p:spPr>
              <a:xfrm>
                <a:off x="11146448" y="5318279"/>
                <a:ext cx="107773" cy="107755"/>
              </a:xfrm>
              <a:custGeom>
                <a:avLst/>
                <a:gdLst/>
                <a:ahLst/>
                <a:cxnLst/>
                <a:rect l="l" t="t" r="r" b="b"/>
                <a:pathLst>
                  <a:path w="107773" h="107755" extrusionOk="0">
                    <a:moveTo>
                      <a:pt x="16983" y="61548"/>
                    </a:moveTo>
                    <a:lnTo>
                      <a:pt x="9024" y="85046"/>
                    </a:lnTo>
                    <a:cubicBezTo>
                      <a:pt x="6161" y="93509"/>
                      <a:pt x="14228" y="101576"/>
                      <a:pt x="22691" y="98713"/>
                    </a:cubicBezTo>
                    <a:lnTo>
                      <a:pt x="46189" y="90754"/>
                    </a:lnTo>
                    <a:lnTo>
                      <a:pt x="66067" y="105591"/>
                    </a:lnTo>
                    <a:cubicBezTo>
                      <a:pt x="73234" y="110940"/>
                      <a:pt x="83408" y="105754"/>
                      <a:pt x="83281" y="96823"/>
                    </a:cubicBezTo>
                    <a:lnTo>
                      <a:pt x="82958" y="72028"/>
                    </a:lnTo>
                    <a:lnTo>
                      <a:pt x="103215" y="57713"/>
                    </a:lnTo>
                    <a:cubicBezTo>
                      <a:pt x="110507" y="52545"/>
                      <a:pt x="108725" y="41273"/>
                      <a:pt x="100190" y="38626"/>
                    </a:cubicBezTo>
                    <a:lnTo>
                      <a:pt x="76512" y="31262"/>
                    </a:lnTo>
                    <a:lnTo>
                      <a:pt x="69147" y="7584"/>
                    </a:lnTo>
                    <a:cubicBezTo>
                      <a:pt x="66500" y="-951"/>
                      <a:pt x="55210" y="-2734"/>
                      <a:pt x="50061" y="4559"/>
                    </a:cubicBezTo>
                    <a:lnTo>
                      <a:pt x="35728" y="24816"/>
                    </a:lnTo>
                    <a:lnTo>
                      <a:pt x="10933" y="24492"/>
                    </a:lnTo>
                    <a:cubicBezTo>
                      <a:pt x="2002" y="24384"/>
                      <a:pt x="-3184" y="34557"/>
                      <a:pt x="2164" y="41705"/>
                    </a:cubicBezTo>
                    <a:lnTo>
                      <a:pt x="17000" y="61584"/>
                    </a:lnTo>
                    <a:close/>
                    <a:moveTo>
                      <a:pt x="41111" y="46387"/>
                    </a:moveTo>
                    <a:cubicBezTo>
                      <a:pt x="44659" y="46423"/>
                      <a:pt x="48008" y="44731"/>
                      <a:pt x="50042" y="41832"/>
                    </a:cubicBezTo>
                    <a:lnTo>
                      <a:pt x="55030" y="34773"/>
                    </a:lnTo>
                    <a:lnTo>
                      <a:pt x="57587" y="43020"/>
                    </a:lnTo>
                    <a:cubicBezTo>
                      <a:pt x="58631" y="46405"/>
                      <a:pt x="61296" y="49052"/>
                      <a:pt x="64681" y="50115"/>
                    </a:cubicBezTo>
                    <a:lnTo>
                      <a:pt x="72928" y="52671"/>
                    </a:lnTo>
                    <a:lnTo>
                      <a:pt x="65870" y="57659"/>
                    </a:lnTo>
                    <a:cubicBezTo>
                      <a:pt x="62971" y="59712"/>
                      <a:pt x="61278" y="63043"/>
                      <a:pt x="61314" y="66590"/>
                    </a:cubicBezTo>
                    <a:lnTo>
                      <a:pt x="61423" y="75233"/>
                    </a:lnTo>
                    <a:lnTo>
                      <a:pt x="54508" y="70065"/>
                    </a:lnTo>
                    <a:cubicBezTo>
                      <a:pt x="51662" y="67941"/>
                      <a:pt x="47972" y="67364"/>
                      <a:pt x="44604" y="68499"/>
                    </a:cubicBezTo>
                    <a:lnTo>
                      <a:pt x="36429" y="71272"/>
                    </a:lnTo>
                    <a:lnTo>
                      <a:pt x="39202" y="63097"/>
                    </a:lnTo>
                    <a:cubicBezTo>
                      <a:pt x="40337" y="59730"/>
                      <a:pt x="39761" y="56039"/>
                      <a:pt x="37636" y="53194"/>
                    </a:cubicBezTo>
                    <a:lnTo>
                      <a:pt x="32468" y="46279"/>
                    </a:lnTo>
                    <a:lnTo>
                      <a:pt x="41111" y="4638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1293;p43"/>
              <p:cNvSpPr/>
              <p:nvPr/>
            </p:nvSpPr>
            <p:spPr>
              <a:xfrm>
                <a:off x="11109169" y="5427372"/>
                <a:ext cx="35922" cy="35922"/>
              </a:xfrm>
              <a:custGeom>
                <a:avLst/>
                <a:gdLst/>
                <a:ahLst/>
                <a:cxnLst/>
                <a:rect l="l" t="t" r="r" b="b"/>
                <a:pathLst>
                  <a:path w="35922" h="35922" extrusionOk="0">
                    <a:moveTo>
                      <a:pt x="18394" y="32762"/>
                    </a:moveTo>
                    <a:lnTo>
                      <a:pt x="32763" y="18393"/>
                    </a:lnTo>
                    <a:cubicBezTo>
                      <a:pt x="36976" y="14180"/>
                      <a:pt x="36976" y="7355"/>
                      <a:pt x="32763" y="3160"/>
                    </a:cubicBezTo>
                    <a:cubicBezTo>
                      <a:pt x="28549" y="-1053"/>
                      <a:pt x="21725" y="-1053"/>
                      <a:pt x="17529" y="3160"/>
                    </a:cubicBezTo>
                    <a:lnTo>
                      <a:pt x="3161" y="17529"/>
                    </a:lnTo>
                    <a:cubicBezTo>
                      <a:pt x="-1054" y="21742"/>
                      <a:pt x="-1054" y="28567"/>
                      <a:pt x="3161" y="32762"/>
                    </a:cubicBezTo>
                    <a:cubicBezTo>
                      <a:pt x="7374" y="36976"/>
                      <a:pt x="14198" y="36976"/>
                      <a:pt x="18394" y="32762"/>
                    </a:cubicBezTo>
                    <a:lnTo>
                      <a:pt x="18394" y="327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94;p43"/>
              <p:cNvSpPr/>
              <p:nvPr/>
            </p:nvSpPr>
            <p:spPr>
              <a:xfrm>
                <a:off x="10886439" y="5470479"/>
                <a:ext cx="215528" cy="215546"/>
              </a:xfrm>
              <a:custGeom>
                <a:avLst/>
                <a:gdLst/>
                <a:ahLst/>
                <a:cxnLst/>
                <a:rect l="l" t="t" r="r" b="b"/>
                <a:pathLst>
                  <a:path w="215528" h="215546" extrusionOk="0">
                    <a:moveTo>
                      <a:pt x="133339" y="127907"/>
                    </a:moveTo>
                    <a:lnTo>
                      <a:pt x="110075" y="120687"/>
                    </a:lnTo>
                    <a:lnTo>
                      <a:pt x="212368" y="18393"/>
                    </a:lnTo>
                    <a:cubicBezTo>
                      <a:pt x="216582" y="14180"/>
                      <a:pt x="216582" y="7356"/>
                      <a:pt x="212368" y="3160"/>
                    </a:cubicBezTo>
                    <a:cubicBezTo>
                      <a:pt x="208155" y="-1053"/>
                      <a:pt x="201330" y="-1053"/>
                      <a:pt x="197135" y="3160"/>
                    </a:cubicBezTo>
                    <a:lnTo>
                      <a:pt x="94841" y="105454"/>
                    </a:lnTo>
                    <a:lnTo>
                      <a:pt x="87621" y="82189"/>
                    </a:lnTo>
                    <a:cubicBezTo>
                      <a:pt x="84974" y="73654"/>
                      <a:pt x="73684" y="71872"/>
                      <a:pt x="68535" y="79164"/>
                    </a:cubicBezTo>
                    <a:lnTo>
                      <a:pt x="47449" y="108983"/>
                    </a:lnTo>
                    <a:lnTo>
                      <a:pt x="10932" y="108515"/>
                    </a:lnTo>
                    <a:cubicBezTo>
                      <a:pt x="2001" y="108406"/>
                      <a:pt x="-3184" y="118580"/>
                      <a:pt x="2164" y="125729"/>
                    </a:cubicBezTo>
                    <a:lnTo>
                      <a:pt x="24005" y="155007"/>
                    </a:lnTo>
                    <a:lnTo>
                      <a:pt x="12283" y="189597"/>
                    </a:lnTo>
                    <a:cubicBezTo>
                      <a:pt x="9420" y="198059"/>
                      <a:pt x="17487" y="206126"/>
                      <a:pt x="25950" y="203263"/>
                    </a:cubicBezTo>
                    <a:lnTo>
                      <a:pt x="60540" y="191541"/>
                    </a:lnTo>
                    <a:lnTo>
                      <a:pt x="89818" y="213383"/>
                    </a:lnTo>
                    <a:cubicBezTo>
                      <a:pt x="96966" y="218730"/>
                      <a:pt x="107158" y="213545"/>
                      <a:pt x="107032" y="204613"/>
                    </a:cubicBezTo>
                    <a:lnTo>
                      <a:pt x="106564" y="168097"/>
                    </a:lnTo>
                    <a:lnTo>
                      <a:pt x="136382" y="147012"/>
                    </a:lnTo>
                    <a:cubicBezTo>
                      <a:pt x="143674" y="141844"/>
                      <a:pt x="141892" y="130572"/>
                      <a:pt x="133357" y="127925"/>
                    </a:cubicBezTo>
                    <a:lnTo>
                      <a:pt x="133357" y="127925"/>
                    </a:lnTo>
                    <a:close/>
                    <a:moveTo>
                      <a:pt x="89476" y="153764"/>
                    </a:moveTo>
                    <a:cubicBezTo>
                      <a:pt x="86577" y="155817"/>
                      <a:pt x="84884" y="159148"/>
                      <a:pt x="84920" y="162695"/>
                    </a:cubicBezTo>
                    <a:lnTo>
                      <a:pt x="85173" y="183042"/>
                    </a:lnTo>
                    <a:lnTo>
                      <a:pt x="68859" y="170870"/>
                    </a:lnTo>
                    <a:cubicBezTo>
                      <a:pt x="66014" y="168745"/>
                      <a:pt x="62305" y="168169"/>
                      <a:pt x="58956" y="169303"/>
                    </a:cubicBezTo>
                    <a:lnTo>
                      <a:pt x="39671" y="175840"/>
                    </a:lnTo>
                    <a:lnTo>
                      <a:pt x="46207" y="156555"/>
                    </a:lnTo>
                    <a:cubicBezTo>
                      <a:pt x="47341" y="153188"/>
                      <a:pt x="46765" y="149497"/>
                      <a:pt x="44640" y="146652"/>
                    </a:cubicBezTo>
                    <a:lnTo>
                      <a:pt x="32469" y="130338"/>
                    </a:lnTo>
                    <a:lnTo>
                      <a:pt x="52833" y="130590"/>
                    </a:lnTo>
                    <a:cubicBezTo>
                      <a:pt x="56380" y="130626"/>
                      <a:pt x="59729" y="128934"/>
                      <a:pt x="61765" y="126035"/>
                    </a:cubicBezTo>
                    <a:lnTo>
                      <a:pt x="73522" y="109415"/>
                    </a:lnTo>
                    <a:lnTo>
                      <a:pt x="79572" y="128862"/>
                    </a:lnTo>
                    <a:cubicBezTo>
                      <a:pt x="80617" y="132247"/>
                      <a:pt x="83282" y="134893"/>
                      <a:pt x="86667" y="135956"/>
                    </a:cubicBezTo>
                    <a:lnTo>
                      <a:pt x="106114" y="142006"/>
                    </a:lnTo>
                    <a:lnTo>
                      <a:pt x="89494" y="15376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 name="Google Shape;1295;p43"/>
            <p:cNvSpPr/>
            <p:nvPr/>
          </p:nvSpPr>
          <p:spPr>
            <a:xfrm>
              <a:off x="6890387" y="2808602"/>
              <a:ext cx="28965" cy="28965"/>
            </a:xfrm>
            <a:custGeom>
              <a:avLst/>
              <a:gdLst/>
              <a:ahLst/>
              <a:cxnLst/>
              <a:rect l="l" t="t" r="r" b="b"/>
              <a:pathLst>
                <a:path w="21535" h="21535" extrusionOk="0">
                  <a:moveTo>
                    <a:pt x="21535" y="10768"/>
                  </a:moveTo>
                  <a:cubicBezTo>
                    <a:pt x="21535" y="16727"/>
                    <a:pt x="16709" y="21535"/>
                    <a:pt x="10768" y="21535"/>
                  </a:cubicBezTo>
                  <a:cubicBezTo>
                    <a:pt x="4825" y="21535"/>
                    <a:pt x="0" y="16709"/>
                    <a:pt x="0" y="10768"/>
                  </a:cubicBezTo>
                  <a:cubicBezTo>
                    <a:pt x="0" y="4826"/>
                    <a:pt x="4825" y="0"/>
                    <a:pt x="10768" y="0"/>
                  </a:cubicBezTo>
                  <a:cubicBezTo>
                    <a:pt x="16709" y="0"/>
                    <a:pt x="21535" y="4826"/>
                    <a:pt x="21535" y="10768"/>
                  </a:cubicBezTo>
                  <a:lnTo>
                    <a:pt x="21535" y="1076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 name="Google Shape;1296;p43"/>
            <p:cNvSpPr/>
            <p:nvPr/>
          </p:nvSpPr>
          <p:spPr>
            <a:xfrm>
              <a:off x="7035424" y="2914981"/>
              <a:ext cx="28965" cy="28965"/>
            </a:xfrm>
            <a:custGeom>
              <a:avLst/>
              <a:gdLst/>
              <a:ahLst/>
              <a:cxnLst/>
              <a:rect l="l" t="t" r="r" b="b"/>
              <a:pathLst>
                <a:path w="21535" h="21535" extrusionOk="0">
                  <a:moveTo>
                    <a:pt x="21535" y="10768"/>
                  </a:moveTo>
                  <a:cubicBezTo>
                    <a:pt x="21535" y="16728"/>
                    <a:pt x="16709" y="21535"/>
                    <a:pt x="10768" y="21535"/>
                  </a:cubicBezTo>
                  <a:cubicBezTo>
                    <a:pt x="4826" y="21535"/>
                    <a:pt x="0" y="16710"/>
                    <a:pt x="0" y="10768"/>
                  </a:cubicBezTo>
                  <a:cubicBezTo>
                    <a:pt x="0" y="4826"/>
                    <a:pt x="4826" y="0"/>
                    <a:pt x="10768" y="0"/>
                  </a:cubicBezTo>
                  <a:cubicBezTo>
                    <a:pt x="16709" y="0"/>
                    <a:pt x="21535" y="4826"/>
                    <a:pt x="21535" y="10768"/>
                  </a:cubicBezTo>
                  <a:lnTo>
                    <a:pt x="21535" y="1076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6" name="Google Shape;1297;p43"/>
            <p:cNvGrpSpPr/>
            <p:nvPr/>
          </p:nvGrpSpPr>
          <p:grpSpPr>
            <a:xfrm>
              <a:off x="6673141" y="2702416"/>
              <a:ext cx="495127" cy="495031"/>
              <a:chOff x="10886403" y="5318255"/>
              <a:chExt cx="367823" cy="367752"/>
            </a:xfrm>
          </p:grpSpPr>
          <p:sp>
            <p:nvSpPr>
              <p:cNvPr id="7" name="Google Shape;1298;p43"/>
              <p:cNvSpPr/>
              <p:nvPr/>
            </p:nvSpPr>
            <p:spPr>
              <a:xfrm>
                <a:off x="10911578" y="5526559"/>
                <a:ext cx="21535" cy="21535"/>
              </a:xfrm>
              <a:custGeom>
                <a:avLst/>
                <a:gdLst/>
                <a:ahLst/>
                <a:cxnLst/>
                <a:rect l="l" t="t" r="r" b="b"/>
                <a:pathLst>
                  <a:path w="21535" h="21535" extrusionOk="0">
                    <a:moveTo>
                      <a:pt x="21535" y="10768"/>
                    </a:moveTo>
                    <a:cubicBezTo>
                      <a:pt x="21535" y="16728"/>
                      <a:pt x="16710" y="21536"/>
                      <a:pt x="10768" y="21536"/>
                    </a:cubicBezTo>
                    <a:cubicBezTo>
                      <a:pt x="4826" y="21536"/>
                      <a:pt x="0" y="16710"/>
                      <a:pt x="0" y="10768"/>
                    </a:cubicBezTo>
                    <a:cubicBezTo>
                      <a:pt x="0" y="4826"/>
                      <a:pt x="4826" y="0"/>
                      <a:pt x="10768" y="0"/>
                    </a:cubicBezTo>
                    <a:cubicBezTo>
                      <a:pt x="16710" y="0"/>
                      <a:pt x="21535" y="4826"/>
                      <a:pt x="21535" y="10768"/>
                    </a:cubicBezTo>
                    <a:lnTo>
                      <a:pt x="21535" y="1076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8" name="Google Shape;1299;p43"/>
              <p:cNvSpPr/>
              <p:nvPr/>
            </p:nvSpPr>
            <p:spPr>
              <a:xfrm>
                <a:off x="11070246" y="5502044"/>
                <a:ext cx="183980" cy="183963"/>
              </a:xfrm>
              <a:custGeom>
                <a:avLst/>
                <a:gdLst/>
                <a:ahLst/>
                <a:cxnLst/>
                <a:rect l="l" t="t" r="r" b="b"/>
                <a:pathLst>
                  <a:path w="183980" h="183963" extrusionOk="0">
                    <a:moveTo>
                      <a:pt x="180821" y="3160"/>
                    </a:moveTo>
                    <a:cubicBezTo>
                      <a:pt x="176608" y="-1053"/>
                      <a:pt x="169783" y="-1053"/>
                      <a:pt x="165588" y="3160"/>
                    </a:cubicBezTo>
                    <a:lnTo>
                      <a:pt x="77646" y="91102"/>
                    </a:lnTo>
                    <a:lnTo>
                      <a:pt x="73144" y="76608"/>
                    </a:lnTo>
                    <a:cubicBezTo>
                      <a:pt x="70497" y="68073"/>
                      <a:pt x="59207" y="66290"/>
                      <a:pt x="54058" y="73582"/>
                    </a:cubicBezTo>
                    <a:lnTo>
                      <a:pt x="38266" y="95910"/>
                    </a:lnTo>
                    <a:lnTo>
                      <a:pt x="10932" y="95550"/>
                    </a:lnTo>
                    <a:cubicBezTo>
                      <a:pt x="2001" y="95442"/>
                      <a:pt x="-3184" y="105615"/>
                      <a:pt x="2164" y="112764"/>
                    </a:cubicBezTo>
                    <a:lnTo>
                      <a:pt x="18513" y="134678"/>
                    </a:lnTo>
                    <a:lnTo>
                      <a:pt x="9726" y="160570"/>
                    </a:lnTo>
                    <a:cubicBezTo>
                      <a:pt x="6863" y="169033"/>
                      <a:pt x="14930" y="177100"/>
                      <a:pt x="23393" y="174237"/>
                    </a:cubicBezTo>
                    <a:lnTo>
                      <a:pt x="49286" y="165450"/>
                    </a:lnTo>
                    <a:lnTo>
                      <a:pt x="71200" y="181800"/>
                    </a:lnTo>
                    <a:cubicBezTo>
                      <a:pt x="78366" y="187147"/>
                      <a:pt x="88539" y="181962"/>
                      <a:pt x="88414" y="173030"/>
                    </a:cubicBezTo>
                    <a:lnTo>
                      <a:pt x="88072" y="145679"/>
                    </a:lnTo>
                    <a:lnTo>
                      <a:pt x="110399" y="129888"/>
                    </a:lnTo>
                    <a:cubicBezTo>
                      <a:pt x="117691" y="124720"/>
                      <a:pt x="115909" y="113448"/>
                      <a:pt x="107374" y="110801"/>
                    </a:cubicBezTo>
                    <a:lnTo>
                      <a:pt x="92879" y="106300"/>
                    </a:lnTo>
                    <a:lnTo>
                      <a:pt x="180821" y="18357"/>
                    </a:lnTo>
                    <a:cubicBezTo>
                      <a:pt x="185034" y="14144"/>
                      <a:pt x="185034" y="7320"/>
                      <a:pt x="180821" y="3124"/>
                    </a:cubicBezTo>
                    <a:lnTo>
                      <a:pt x="180821" y="3124"/>
                    </a:lnTo>
                    <a:close/>
                    <a:moveTo>
                      <a:pt x="71002" y="131382"/>
                    </a:moveTo>
                    <a:cubicBezTo>
                      <a:pt x="68102" y="133435"/>
                      <a:pt x="66410" y="136766"/>
                      <a:pt x="66446" y="140313"/>
                    </a:cubicBezTo>
                    <a:lnTo>
                      <a:pt x="66590" y="151495"/>
                    </a:lnTo>
                    <a:lnTo>
                      <a:pt x="57640" y="144815"/>
                    </a:lnTo>
                    <a:cubicBezTo>
                      <a:pt x="54796" y="142690"/>
                      <a:pt x="51104" y="142114"/>
                      <a:pt x="47737" y="143249"/>
                    </a:cubicBezTo>
                    <a:lnTo>
                      <a:pt x="37150" y="146832"/>
                    </a:lnTo>
                    <a:lnTo>
                      <a:pt x="40733" y="136244"/>
                    </a:lnTo>
                    <a:cubicBezTo>
                      <a:pt x="41867" y="132877"/>
                      <a:pt x="41291" y="129186"/>
                      <a:pt x="39166" y="126340"/>
                    </a:cubicBezTo>
                    <a:lnTo>
                      <a:pt x="32486" y="117391"/>
                    </a:lnTo>
                    <a:lnTo>
                      <a:pt x="43668" y="117536"/>
                    </a:lnTo>
                    <a:cubicBezTo>
                      <a:pt x="47216" y="117572"/>
                      <a:pt x="50564" y="115879"/>
                      <a:pt x="52599" y="112980"/>
                    </a:cubicBezTo>
                    <a:lnTo>
                      <a:pt x="59045" y="103851"/>
                    </a:lnTo>
                    <a:lnTo>
                      <a:pt x="62358" y="114528"/>
                    </a:lnTo>
                    <a:cubicBezTo>
                      <a:pt x="63403" y="117914"/>
                      <a:pt x="66068" y="120561"/>
                      <a:pt x="69453" y="121623"/>
                    </a:cubicBezTo>
                    <a:lnTo>
                      <a:pt x="80131" y="124936"/>
                    </a:lnTo>
                    <a:lnTo>
                      <a:pt x="71002" y="13138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9" name="Google Shape;1300;p43"/>
              <p:cNvSpPr/>
              <p:nvPr/>
            </p:nvSpPr>
            <p:spPr>
              <a:xfrm>
                <a:off x="10886403" y="5318255"/>
                <a:ext cx="183981" cy="183955"/>
              </a:xfrm>
              <a:custGeom>
                <a:avLst/>
                <a:gdLst/>
                <a:ahLst/>
                <a:cxnLst/>
                <a:rect l="l" t="t" r="r" b="b"/>
                <a:pathLst>
                  <a:path w="183981" h="183955" extrusionOk="0">
                    <a:moveTo>
                      <a:pt x="18531" y="134678"/>
                    </a:moveTo>
                    <a:lnTo>
                      <a:pt x="9745" y="160570"/>
                    </a:lnTo>
                    <a:cubicBezTo>
                      <a:pt x="6882" y="169034"/>
                      <a:pt x="14949" y="177100"/>
                      <a:pt x="23411" y="174237"/>
                    </a:cubicBezTo>
                    <a:lnTo>
                      <a:pt x="49304" y="165450"/>
                    </a:lnTo>
                    <a:lnTo>
                      <a:pt x="71218" y="181800"/>
                    </a:lnTo>
                    <a:cubicBezTo>
                      <a:pt x="78366" y="187129"/>
                      <a:pt x="88558" y="181962"/>
                      <a:pt x="88431" y="173031"/>
                    </a:cubicBezTo>
                    <a:lnTo>
                      <a:pt x="88072" y="145697"/>
                    </a:lnTo>
                    <a:lnTo>
                      <a:pt x="110399" y="129906"/>
                    </a:lnTo>
                    <a:cubicBezTo>
                      <a:pt x="117691" y="124738"/>
                      <a:pt x="115909" y="113466"/>
                      <a:pt x="107374" y="110819"/>
                    </a:cubicBezTo>
                    <a:lnTo>
                      <a:pt x="92879" y="106318"/>
                    </a:lnTo>
                    <a:lnTo>
                      <a:pt x="180821" y="18393"/>
                    </a:lnTo>
                    <a:cubicBezTo>
                      <a:pt x="185035" y="14180"/>
                      <a:pt x="185035" y="7356"/>
                      <a:pt x="180821" y="3160"/>
                    </a:cubicBezTo>
                    <a:cubicBezTo>
                      <a:pt x="176608" y="-1053"/>
                      <a:pt x="169783" y="-1053"/>
                      <a:pt x="165588" y="3160"/>
                    </a:cubicBezTo>
                    <a:lnTo>
                      <a:pt x="77646" y="91085"/>
                    </a:lnTo>
                    <a:lnTo>
                      <a:pt x="73144" y="76590"/>
                    </a:lnTo>
                    <a:cubicBezTo>
                      <a:pt x="70497" y="68055"/>
                      <a:pt x="59207" y="66272"/>
                      <a:pt x="54058" y="73565"/>
                    </a:cubicBezTo>
                    <a:lnTo>
                      <a:pt x="38266" y="95892"/>
                    </a:lnTo>
                    <a:lnTo>
                      <a:pt x="10933" y="95532"/>
                    </a:lnTo>
                    <a:cubicBezTo>
                      <a:pt x="2001" y="95424"/>
                      <a:pt x="-3184" y="105598"/>
                      <a:pt x="2164" y="112746"/>
                    </a:cubicBezTo>
                    <a:lnTo>
                      <a:pt x="18514" y="134660"/>
                    </a:lnTo>
                    <a:close/>
                    <a:moveTo>
                      <a:pt x="43686" y="117518"/>
                    </a:moveTo>
                    <a:cubicBezTo>
                      <a:pt x="47233" y="117554"/>
                      <a:pt x="50582" y="115861"/>
                      <a:pt x="52617" y="112962"/>
                    </a:cubicBezTo>
                    <a:lnTo>
                      <a:pt x="59064" y="103833"/>
                    </a:lnTo>
                    <a:lnTo>
                      <a:pt x="62377" y="114511"/>
                    </a:lnTo>
                    <a:cubicBezTo>
                      <a:pt x="63439" y="117896"/>
                      <a:pt x="66086" y="120543"/>
                      <a:pt x="69471" y="121605"/>
                    </a:cubicBezTo>
                    <a:lnTo>
                      <a:pt x="80149" y="124918"/>
                    </a:lnTo>
                    <a:lnTo>
                      <a:pt x="71019" y="131364"/>
                    </a:lnTo>
                    <a:cubicBezTo>
                      <a:pt x="68121" y="133417"/>
                      <a:pt x="66428" y="136748"/>
                      <a:pt x="66464" y="140295"/>
                    </a:cubicBezTo>
                    <a:lnTo>
                      <a:pt x="66608" y="151459"/>
                    </a:lnTo>
                    <a:lnTo>
                      <a:pt x="57659" y="144779"/>
                    </a:lnTo>
                    <a:cubicBezTo>
                      <a:pt x="54814" y="142654"/>
                      <a:pt x="51104" y="142078"/>
                      <a:pt x="47755" y="143213"/>
                    </a:cubicBezTo>
                    <a:lnTo>
                      <a:pt x="37168" y="146796"/>
                    </a:lnTo>
                    <a:lnTo>
                      <a:pt x="40751" y="136208"/>
                    </a:lnTo>
                    <a:cubicBezTo>
                      <a:pt x="41886" y="132841"/>
                      <a:pt x="41309" y="129150"/>
                      <a:pt x="39185" y="126305"/>
                    </a:cubicBezTo>
                    <a:lnTo>
                      <a:pt x="32505" y="117355"/>
                    </a:lnTo>
                    <a:lnTo>
                      <a:pt x="43686" y="11750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07"/>
                                        </p:tgtEl>
                                        <p:attrNameLst>
                                          <p:attrName>style.visibility</p:attrName>
                                        </p:attrNameLst>
                                      </p:cBhvr>
                                      <p:to>
                                        <p:strVal val="visible"/>
                                      </p:to>
                                    </p:set>
                                    <p:animEffect transition="in" filter="fade">
                                      <p:cBhvr>
                                        <p:cTn id="7" dur="1000"/>
                                        <p:tgtEl>
                                          <p:spTgt spid="1607"/>
                                        </p:tgtEl>
                                      </p:cBhvr>
                                    </p:animEffect>
                                    <p:anim calcmode="lin" valueType="num">
                                      <p:cBhvr>
                                        <p:cTn id="8" dur="1000" fill="hold"/>
                                        <p:tgtEl>
                                          <p:spTgt spid="1607"/>
                                        </p:tgtEl>
                                        <p:attrNameLst>
                                          <p:attrName>ppt_x</p:attrName>
                                        </p:attrNameLst>
                                      </p:cBhvr>
                                      <p:tavLst>
                                        <p:tav tm="0">
                                          <p:val>
                                            <p:strVal val="#ppt_x"/>
                                          </p:val>
                                        </p:tav>
                                        <p:tav tm="100000">
                                          <p:val>
                                            <p:strVal val="#ppt_x"/>
                                          </p:val>
                                        </p:tav>
                                      </p:tavLst>
                                    </p:anim>
                                    <p:anim calcmode="lin" valueType="num">
                                      <p:cBhvr>
                                        <p:cTn id="9" dur="1000" fill="hold"/>
                                        <p:tgtEl>
                                          <p:spTgt spid="160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9"/>
          <p:cNvSpPr txBox="1">
            <a:spLocks noGrp="1"/>
          </p:cNvSpPr>
          <p:nvPr>
            <p:ph type="title"/>
          </p:nvPr>
        </p:nvSpPr>
        <p:spPr>
          <a:xfrm>
            <a:off x="720000" y="3497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Objectives</a:t>
            </a:r>
            <a:endParaRPr dirty="0"/>
          </a:p>
        </p:txBody>
      </p:sp>
      <p:sp>
        <p:nvSpPr>
          <p:cNvPr id="456" name="Google Shape;456;p29"/>
          <p:cNvSpPr txBox="1"/>
          <p:nvPr/>
        </p:nvSpPr>
        <p:spPr>
          <a:xfrm>
            <a:off x="1163098" y="1245682"/>
            <a:ext cx="7203752" cy="733388"/>
          </a:xfrm>
          <a:prstGeom prst="rect">
            <a:avLst/>
          </a:prstGeom>
          <a:noFill/>
          <a:ln>
            <a:noFill/>
          </a:ln>
        </p:spPr>
        <p:txBody>
          <a:bodyPr spcFirstLastPara="1" wrap="square" lIns="91425" tIns="91425" rIns="91425" bIns="91425" anchor="t" anchorCtr="0">
            <a:noAutofit/>
          </a:bodyPr>
          <a:lstStyle/>
          <a:p>
            <a:pPr lvl="0">
              <a:lnSpc>
                <a:spcPct val="115000"/>
              </a:lnSpc>
            </a:pPr>
            <a:r>
              <a:rPr lang="en-IN" b="1" dirty="0">
                <a:solidFill>
                  <a:schemeClr val="accent1">
                    <a:lumMod val="25000"/>
                  </a:schemeClr>
                </a:solidFill>
              </a:rPr>
              <a:t>To calculate Potential Evapotranspiration (PET):</a:t>
            </a:r>
            <a:r>
              <a:rPr lang="en-US" sz="1200" dirty="0"/>
              <a:t>Estimate PET values to assess the atmospheric demand for water, which is critical for understanding crop water requirements throughout the growing season in climate change scenario.</a:t>
            </a:r>
            <a:endParaRPr sz="1200" dirty="0">
              <a:solidFill>
                <a:schemeClr val="dk1"/>
              </a:solidFill>
              <a:latin typeface="Actor" panose="020B0503050000020004"/>
              <a:ea typeface="Actor" panose="020B0503050000020004"/>
              <a:cs typeface="Actor" panose="020B0503050000020004"/>
              <a:sym typeface="Actor" panose="020B0503050000020004"/>
            </a:endParaRPr>
          </a:p>
        </p:txBody>
      </p:sp>
      <p:sp>
        <p:nvSpPr>
          <p:cNvPr id="457" name="Google Shape;457;p29"/>
          <p:cNvSpPr txBox="1"/>
          <p:nvPr/>
        </p:nvSpPr>
        <p:spPr>
          <a:xfrm>
            <a:off x="1220248" y="2244834"/>
            <a:ext cx="6918002" cy="640200"/>
          </a:xfrm>
          <a:prstGeom prst="rect">
            <a:avLst/>
          </a:prstGeom>
          <a:noFill/>
          <a:ln>
            <a:noFill/>
          </a:ln>
        </p:spPr>
        <p:txBody>
          <a:bodyPr spcFirstLastPara="1" wrap="square" lIns="91425" tIns="91425" rIns="91425" bIns="91425" anchor="t" anchorCtr="0">
            <a:noAutofit/>
          </a:bodyPr>
          <a:lstStyle/>
          <a:p>
            <a:pPr lvl="0">
              <a:lnSpc>
                <a:spcPct val="115000"/>
              </a:lnSpc>
            </a:pPr>
            <a:r>
              <a:rPr lang="en-US" b="1" dirty="0">
                <a:solidFill>
                  <a:schemeClr val="accent1">
                    <a:lumMod val="25000"/>
                  </a:schemeClr>
                </a:solidFill>
              </a:rPr>
              <a:t>Determine the Length of Growing Period (LGP):</a:t>
            </a:r>
            <a:r>
              <a:rPr lang="en-US" sz="1200" dirty="0"/>
              <a:t>Identify key phases such as the start of the season, humid period, and end of the growing period using the relationship between precipitation (P) and PET/0.5 PET.</a:t>
            </a:r>
            <a:endParaRPr sz="1200" dirty="0">
              <a:solidFill>
                <a:schemeClr val="accent1">
                  <a:lumMod val="25000"/>
                </a:schemeClr>
              </a:solidFill>
              <a:latin typeface="Actor" panose="020B0503050000020004"/>
              <a:ea typeface="Actor" panose="020B0503050000020004"/>
              <a:cs typeface="Actor" panose="020B0503050000020004"/>
              <a:sym typeface="Actor" panose="020B0503050000020004"/>
            </a:endParaRPr>
          </a:p>
        </p:txBody>
      </p:sp>
      <p:sp>
        <p:nvSpPr>
          <p:cNvPr id="458" name="Google Shape;458;p29"/>
          <p:cNvSpPr txBox="1"/>
          <p:nvPr/>
        </p:nvSpPr>
        <p:spPr>
          <a:xfrm>
            <a:off x="1300163" y="3319762"/>
            <a:ext cx="6838087" cy="640200"/>
          </a:xfrm>
          <a:prstGeom prst="rect">
            <a:avLst/>
          </a:prstGeom>
          <a:noFill/>
          <a:ln>
            <a:noFill/>
          </a:ln>
        </p:spPr>
        <p:txBody>
          <a:bodyPr spcFirstLastPara="1" wrap="square" lIns="91425" tIns="91425" rIns="91425" bIns="91425" anchor="t" anchorCtr="0">
            <a:noAutofit/>
          </a:bodyPr>
          <a:lstStyle/>
          <a:p>
            <a:r>
              <a:rPr lang="en-US" b="1" dirty="0">
                <a:solidFill>
                  <a:schemeClr val="accent1">
                    <a:lumMod val="25000"/>
                  </a:schemeClr>
                </a:solidFill>
              </a:rPr>
              <a:t>Visualize PET and LGP Trends for Weekly Analysis:</a:t>
            </a:r>
            <a:endParaRPr lang="en-US" dirty="0">
              <a:solidFill>
                <a:schemeClr val="accent1">
                  <a:lumMod val="25000"/>
                </a:schemeClr>
              </a:solidFill>
            </a:endParaRPr>
          </a:p>
          <a:p>
            <a:r>
              <a:rPr lang="en-US" sz="1200" dirty="0"/>
              <a:t>Plot precipitation, PET, and 0.5 PET curves to mark critical growing phases, ensuring effective planning and management of agricultural activities.</a:t>
            </a:r>
            <a:endParaRPr lang="en-US" sz="1200" dirty="0"/>
          </a:p>
        </p:txBody>
      </p:sp>
      <p:sp>
        <p:nvSpPr>
          <p:cNvPr id="490" name="Google Shape;490;p29"/>
          <p:cNvSpPr txBox="1"/>
          <p:nvPr/>
        </p:nvSpPr>
        <p:spPr>
          <a:xfrm>
            <a:off x="934498" y="1275992"/>
            <a:ext cx="457200" cy="365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2400" b="1" dirty="0">
                <a:solidFill>
                  <a:schemeClr val="accent2"/>
                </a:solidFill>
                <a:latin typeface="Actor" panose="020B0503050000020004"/>
                <a:ea typeface="Actor" panose="020B0503050000020004"/>
                <a:cs typeface="Actor" panose="020B0503050000020004"/>
                <a:sym typeface="Actor" panose="020B0503050000020004"/>
              </a:rPr>
              <a:t>1</a:t>
            </a:r>
            <a:endParaRPr sz="2400" b="1" dirty="0">
              <a:solidFill>
                <a:schemeClr val="accent2"/>
              </a:solidFill>
              <a:latin typeface="Alata"/>
              <a:ea typeface="Alata"/>
              <a:cs typeface="Alata"/>
              <a:sym typeface="Alata"/>
            </a:endParaRPr>
          </a:p>
        </p:txBody>
      </p:sp>
      <p:sp>
        <p:nvSpPr>
          <p:cNvPr id="491" name="Google Shape;491;p29"/>
          <p:cNvSpPr txBox="1"/>
          <p:nvPr/>
        </p:nvSpPr>
        <p:spPr>
          <a:xfrm>
            <a:off x="934498" y="2253570"/>
            <a:ext cx="457200" cy="365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2400" b="1" dirty="0">
                <a:solidFill>
                  <a:schemeClr val="accent2"/>
                </a:solidFill>
                <a:latin typeface="Actor" panose="020B0503050000020004"/>
                <a:ea typeface="Actor" panose="020B0503050000020004"/>
                <a:cs typeface="Actor" panose="020B0503050000020004"/>
                <a:sym typeface="Actor" panose="020B0503050000020004"/>
              </a:rPr>
              <a:t>2</a:t>
            </a:r>
            <a:endParaRPr sz="2400" b="1" dirty="0">
              <a:solidFill>
                <a:schemeClr val="accent2"/>
              </a:solidFill>
              <a:latin typeface="Alata"/>
              <a:ea typeface="Alata"/>
              <a:cs typeface="Alata"/>
              <a:sym typeface="Alata"/>
            </a:endParaRPr>
          </a:p>
        </p:txBody>
      </p:sp>
      <p:sp>
        <p:nvSpPr>
          <p:cNvPr id="492" name="Google Shape;492;p29"/>
          <p:cNvSpPr txBox="1"/>
          <p:nvPr/>
        </p:nvSpPr>
        <p:spPr>
          <a:xfrm>
            <a:off x="934498" y="3393686"/>
            <a:ext cx="457200" cy="365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2400" b="1" dirty="0">
                <a:solidFill>
                  <a:schemeClr val="accent2"/>
                </a:solidFill>
                <a:latin typeface="Actor" panose="020B0503050000020004"/>
                <a:ea typeface="Actor" panose="020B0503050000020004"/>
                <a:cs typeface="Actor" panose="020B0503050000020004"/>
                <a:sym typeface="Actor" panose="020B0503050000020004"/>
              </a:rPr>
              <a:t>3</a:t>
            </a:r>
            <a:endParaRPr sz="2400" b="1" dirty="0">
              <a:solidFill>
                <a:schemeClr val="accent2"/>
              </a:solidFill>
              <a:latin typeface="Alata"/>
              <a:ea typeface="Alata"/>
              <a:cs typeface="Alata"/>
              <a:sym typeface="Alat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54"/>
                                        </p:tgtEl>
                                        <p:attrNameLst>
                                          <p:attrName>style.visibility</p:attrName>
                                        </p:attrNameLst>
                                      </p:cBhvr>
                                      <p:to>
                                        <p:strVal val="visible"/>
                                      </p:to>
                                    </p:set>
                                    <p:animEffect transition="in" filter="barn(inVertical)">
                                      <p:cBhvr>
                                        <p:cTn id="7" dur="500"/>
                                        <p:tgtEl>
                                          <p:spTgt spid="4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0"/>
                                        </p:tgtEl>
                                        <p:attrNameLst>
                                          <p:attrName>style.visibility</p:attrName>
                                        </p:attrNameLst>
                                      </p:cBhvr>
                                      <p:to>
                                        <p:strVal val="visible"/>
                                      </p:to>
                                    </p:set>
                                    <p:animEffect transition="in" filter="fade">
                                      <p:cBhvr>
                                        <p:cTn id="10" dur="500"/>
                                        <p:tgtEl>
                                          <p:spTgt spid="49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1"/>
                                        </p:tgtEl>
                                        <p:attrNameLst>
                                          <p:attrName>style.visibility</p:attrName>
                                        </p:attrNameLst>
                                      </p:cBhvr>
                                      <p:to>
                                        <p:strVal val="visible"/>
                                      </p:to>
                                    </p:set>
                                    <p:animEffect transition="in" filter="fade">
                                      <p:cBhvr>
                                        <p:cTn id="13" dur="500"/>
                                        <p:tgtEl>
                                          <p:spTgt spid="49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2"/>
                                        </p:tgtEl>
                                        <p:attrNameLst>
                                          <p:attrName>style.visibility</p:attrName>
                                        </p:attrNameLst>
                                      </p:cBhvr>
                                      <p:to>
                                        <p:strVal val="visible"/>
                                      </p:to>
                                    </p:set>
                                    <p:animEffect transition="in" filter="fade">
                                      <p:cBhvr>
                                        <p:cTn id="16" dur="500"/>
                                        <p:tgtEl>
                                          <p:spTgt spid="492"/>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456"/>
                                        </p:tgtEl>
                                        <p:attrNameLst>
                                          <p:attrName>style.visibility</p:attrName>
                                        </p:attrNameLst>
                                      </p:cBhvr>
                                      <p:to>
                                        <p:strVal val="visible"/>
                                      </p:to>
                                    </p:set>
                                    <p:anim calcmode="lin" valueType="num">
                                      <p:cBhvr additive="base">
                                        <p:cTn id="19" dur="500" fill="hold"/>
                                        <p:tgtEl>
                                          <p:spTgt spid="456"/>
                                        </p:tgtEl>
                                        <p:attrNameLst>
                                          <p:attrName>ppt_x</p:attrName>
                                        </p:attrNameLst>
                                      </p:cBhvr>
                                      <p:tavLst>
                                        <p:tav tm="0">
                                          <p:val>
                                            <p:strVal val="#ppt_x"/>
                                          </p:val>
                                        </p:tav>
                                        <p:tav tm="100000">
                                          <p:val>
                                            <p:strVal val="#ppt_x"/>
                                          </p:val>
                                        </p:tav>
                                      </p:tavLst>
                                    </p:anim>
                                    <p:anim calcmode="lin" valueType="num">
                                      <p:cBhvr additive="base">
                                        <p:cTn id="20" dur="500" fill="hold"/>
                                        <p:tgtEl>
                                          <p:spTgt spid="45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57"/>
                                        </p:tgtEl>
                                        <p:attrNameLst>
                                          <p:attrName>style.visibility</p:attrName>
                                        </p:attrNameLst>
                                      </p:cBhvr>
                                      <p:to>
                                        <p:strVal val="visible"/>
                                      </p:to>
                                    </p:set>
                                    <p:anim calcmode="lin" valueType="num">
                                      <p:cBhvr additive="base">
                                        <p:cTn id="23" dur="500" fill="hold"/>
                                        <p:tgtEl>
                                          <p:spTgt spid="457"/>
                                        </p:tgtEl>
                                        <p:attrNameLst>
                                          <p:attrName>ppt_x</p:attrName>
                                        </p:attrNameLst>
                                      </p:cBhvr>
                                      <p:tavLst>
                                        <p:tav tm="0">
                                          <p:val>
                                            <p:strVal val="#ppt_x"/>
                                          </p:val>
                                        </p:tav>
                                        <p:tav tm="100000">
                                          <p:val>
                                            <p:strVal val="#ppt_x"/>
                                          </p:val>
                                        </p:tav>
                                      </p:tavLst>
                                    </p:anim>
                                    <p:anim calcmode="lin" valueType="num">
                                      <p:cBhvr additive="base">
                                        <p:cTn id="24" dur="500" fill="hold"/>
                                        <p:tgtEl>
                                          <p:spTgt spid="45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58"/>
                                        </p:tgtEl>
                                        <p:attrNameLst>
                                          <p:attrName>style.visibility</p:attrName>
                                        </p:attrNameLst>
                                      </p:cBhvr>
                                      <p:to>
                                        <p:strVal val="visible"/>
                                      </p:to>
                                    </p:set>
                                    <p:anim calcmode="lin" valueType="num">
                                      <p:cBhvr additive="base">
                                        <p:cTn id="27" dur="500" fill="hold"/>
                                        <p:tgtEl>
                                          <p:spTgt spid="458"/>
                                        </p:tgtEl>
                                        <p:attrNameLst>
                                          <p:attrName>ppt_x</p:attrName>
                                        </p:attrNameLst>
                                      </p:cBhvr>
                                      <p:tavLst>
                                        <p:tav tm="0">
                                          <p:val>
                                            <p:strVal val="#ppt_x"/>
                                          </p:val>
                                        </p:tav>
                                        <p:tav tm="100000">
                                          <p:val>
                                            <p:strVal val="#ppt_x"/>
                                          </p:val>
                                        </p:tav>
                                      </p:tavLst>
                                    </p:anim>
                                    <p:anim calcmode="lin" valueType="num">
                                      <p:cBhvr additive="base">
                                        <p:cTn id="28" dur="500" fill="hold"/>
                                        <p:tgtEl>
                                          <p:spTgt spid="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 grpId="0"/>
      <p:bldP spid="456" grpId="0"/>
      <p:bldP spid="457" grpId="0"/>
      <p:bldP spid="458" grpId="0"/>
      <p:bldP spid="490" grpId="0"/>
      <p:bldP spid="491" grpId="0"/>
      <p:bldP spid="4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28"/>
          <p:cNvSpPr txBox="1">
            <a:spLocks noGrp="1"/>
          </p:cNvSpPr>
          <p:nvPr>
            <p:ph type="title"/>
          </p:nvPr>
        </p:nvSpPr>
        <p:spPr>
          <a:xfrm>
            <a:off x="748413" y="414836"/>
            <a:ext cx="4490480" cy="7197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Literature Review</a:t>
            </a:r>
            <a:endParaRPr dirty="0"/>
          </a:p>
        </p:txBody>
      </p:sp>
      <p:sp>
        <p:nvSpPr>
          <p:cNvPr id="424" name="Google Shape;424;p28"/>
          <p:cNvSpPr txBox="1">
            <a:spLocks noGrp="1"/>
          </p:cNvSpPr>
          <p:nvPr>
            <p:ph type="body" idx="1"/>
          </p:nvPr>
        </p:nvSpPr>
        <p:spPr>
          <a:xfrm>
            <a:off x="870335" y="1148213"/>
            <a:ext cx="7395900" cy="3011275"/>
          </a:xfrm>
          <a:prstGeom prst="rect">
            <a:avLst/>
          </a:prstGeom>
        </p:spPr>
        <p:txBody>
          <a:bodyPr spcFirstLastPara="1" wrap="square" lIns="91425" tIns="91425" rIns="91425" bIns="91425" anchor="t" anchorCtr="0">
            <a:noAutofit/>
          </a:bodyPr>
          <a:lstStyle/>
          <a:p>
            <a:pPr marL="241300" lvl="0" indent="-215900" algn="l" rtl="0">
              <a:spcBef>
                <a:spcPts val="1600"/>
              </a:spcBef>
              <a:spcAft>
                <a:spcPts val="0"/>
              </a:spcAft>
              <a:buSzPts val="1400"/>
              <a:buChar char="●"/>
            </a:pPr>
            <a:r>
              <a:rPr lang="en-IN" dirty="0"/>
              <a:t>Thornthwaite-Mather water balance analysis in Tambakbayan watershed, Yogyakarta, Indonesia </a:t>
            </a:r>
            <a:r>
              <a:rPr lang="en-IN" i="1" dirty="0"/>
              <a:t>Adam Rus </a:t>
            </a:r>
            <a:r>
              <a:rPr lang="en-IN" dirty="0"/>
              <a:t>Nugroho1,* , </a:t>
            </a:r>
            <a:r>
              <a:rPr lang="en-IN" i="1" dirty="0"/>
              <a:t>Ichiro </a:t>
            </a:r>
            <a:r>
              <a:rPr lang="en-IN" dirty="0"/>
              <a:t>Tamagawa1 , </a:t>
            </a:r>
            <a:r>
              <a:rPr lang="en-IN" i="1" dirty="0"/>
              <a:t>Almaika</a:t>
            </a:r>
            <a:r>
              <a:rPr lang="en-IN" dirty="0"/>
              <a:t> Riandraswari2 , and </a:t>
            </a:r>
            <a:r>
              <a:rPr lang="en-IN" i="1" dirty="0"/>
              <a:t>Titin</a:t>
            </a:r>
            <a:r>
              <a:rPr lang="en-IN" dirty="0"/>
              <a:t> Febrianti2</a:t>
            </a:r>
            <a:endParaRPr lang="en-IN" dirty="0"/>
          </a:p>
          <a:p>
            <a:pPr marL="241300" lvl="0" indent="-215900" algn="l" rtl="0">
              <a:spcBef>
                <a:spcPts val="1600"/>
              </a:spcBef>
              <a:spcAft>
                <a:spcPts val="0"/>
              </a:spcAft>
              <a:buSzPts val="1400"/>
              <a:buChar char="●"/>
            </a:pPr>
            <a:r>
              <a:rPr lang="en-IN" dirty="0"/>
              <a:t>A climatic water balance model ‘WatBal’ for bioclimatic classification and </a:t>
            </a:r>
            <a:r>
              <a:rPr lang="en-IN" dirty="0" err="1"/>
              <a:t>agro</a:t>
            </a:r>
            <a:r>
              <a:rPr lang="en-IN" dirty="0"/>
              <a:t>-climatic analysis S. Srinivas1, C.V. Srinivas3, K.M. Nair1 , L.G.K. Naidu1 , Dipak Sarkar2 and S.K. Singh2</a:t>
            </a:r>
            <a:endParaRPr lang="en-IN" dirty="0"/>
          </a:p>
          <a:p>
            <a:pPr marL="241300" lvl="0" indent="-215900" algn="l" rtl="0">
              <a:spcBef>
                <a:spcPts val="1600"/>
              </a:spcBef>
              <a:spcAft>
                <a:spcPts val="0"/>
              </a:spcAft>
              <a:buSzPts val="1400"/>
              <a:buChar char="●"/>
            </a:pPr>
            <a:r>
              <a:rPr lang="en-US" dirty="0">
                <a:solidFill>
                  <a:schemeClr val="dk1"/>
                </a:solidFill>
              </a:rPr>
              <a:t>Variability study on the length of growing period (LGP) using ground and space based (MODIS) data for the selected mandals of Warangal district, </a:t>
            </a:r>
            <a:r>
              <a:rPr lang="en-US" dirty="0" err="1">
                <a:solidFill>
                  <a:schemeClr val="dk1"/>
                </a:solidFill>
              </a:rPr>
              <a:t>Merugu</a:t>
            </a:r>
            <a:r>
              <a:rPr lang="en-US" dirty="0">
                <a:solidFill>
                  <a:schemeClr val="dk1"/>
                </a:solidFill>
              </a:rPr>
              <a:t> ThirupathiI*, A.V. </a:t>
            </a:r>
            <a:r>
              <a:rPr lang="en-US" dirty="0" err="1">
                <a:solidFill>
                  <a:schemeClr val="dk1"/>
                </a:solidFill>
              </a:rPr>
              <a:t>ShashikalaII</a:t>
            </a:r>
            <a:r>
              <a:rPr lang="en-US" dirty="0">
                <a:solidFill>
                  <a:schemeClr val="dk1"/>
                </a:solidFill>
              </a:rPr>
              <a:t>, </a:t>
            </a:r>
            <a:r>
              <a:rPr lang="en-US" dirty="0" err="1">
                <a:solidFill>
                  <a:schemeClr val="dk1"/>
                </a:solidFill>
              </a:rPr>
              <a:t>Mathyam</a:t>
            </a:r>
            <a:r>
              <a:rPr lang="en-US" dirty="0">
                <a:solidFill>
                  <a:schemeClr val="dk1"/>
                </a:solidFill>
              </a:rPr>
              <a:t> PrabhakarI </a:t>
            </a:r>
            <a:endParaRPr lang="en-US" dirty="0">
              <a:solidFill>
                <a:schemeClr val="dk1"/>
              </a:solidFill>
            </a:endParaRPr>
          </a:p>
          <a:p>
            <a:pPr marL="241300" lvl="0" indent="-215900" algn="l" rtl="0">
              <a:spcBef>
                <a:spcPts val="0"/>
              </a:spcBef>
              <a:spcAft>
                <a:spcPts val="0"/>
              </a:spcAft>
              <a:buSzPts val="1400"/>
              <a:buChar char="●"/>
            </a:pPr>
            <a:endParaRPr lang="en-US" dirty="0">
              <a:solidFill>
                <a:schemeClr val="dk1"/>
              </a:solidFill>
            </a:endParaRPr>
          </a:p>
        </p:txBody>
      </p:sp>
      <p:grpSp>
        <p:nvGrpSpPr>
          <p:cNvPr id="425" name="Google Shape;425;p28"/>
          <p:cNvGrpSpPr/>
          <p:nvPr/>
        </p:nvGrpSpPr>
        <p:grpSpPr>
          <a:xfrm>
            <a:off x="7057947" y="75168"/>
            <a:ext cx="1927888" cy="679336"/>
            <a:chOff x="3100417" y="3374005"/>
            <a:chExt cx="1927888" cy="679336"/>
          </a:xfrm>
        </p:grpSpPr>
        <p:sp>
          <p:nvSpPr>
            <p:cNvPr id="426" name="Google Shape;426;p28"/>
            <p:cNvSpPr/>
            <p:nvPr/>
          </p:nvSpPr>
          <p:spPr>
            <a:xfrm>
              <a:off x="3550500" y="3572267"/>
              <a:ext cx="1477805" cy="281439"/>
            </a:xfrm>
            <a:custGeom>
              <a:avLst/>
              <a:gdLst/>
              <a:ahLst/>
              <a:cxnLst/>
              <a:rect l="l" t="t" r="r" b="b"/>
              <a:pathLst>
                <a:path w="1477805" h="281439" extrusionOk="0">
                  <a:moveTo>
                    <a:pt x="1477806" y="281440"/>
                  </a:moveTo>
                  <a:lnTo>
                    <a:pt x="0" y="281440"/>
                  </a:lnTo>
                  <a:cubicBezTo>
                    <a:pt x="73483" y="202573"/>
                    <a:pt x="125234" y="182658"/>
                    <a:pt x="159445" y="210333"/>
                  </a:cubicBezTo>
                  <a:cubicBezTo>
                    <a:pt x="281869" y="115963"/>
                    <a:pt x="393814" y="122877"/>
                    <a:pt x="443817" y="188330"/>
                  </a:cubicBezTo>
                  <a:cubicBezTo>
                    <a:pt x="514888" y="-46237"/>
                    <a:pt x="761447" y="-43662"/>
                    <a:pt x="849551" y="97200"/>
                  </a:cubicBezTo>
                  <a:cubicBezTo>
                    <a:pt x="957696" y="-2518"/>
                    <a:pt x="1142260" y="82939"/>
                    <a:pt x="1202941" y="210333"/>
                  </a:cubicBezTo>
                  <a:cubicBezTo>
                    <a:pt x="1285481" y="170864"/>
                    <a:pt x="1381634" y="177490"/>
                    <a:pt x="1477806" y="2814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27" name="Google Shape;427;p28"/>
            <p:cNvSpPr/>
            <p:nvPr/>
          </p:nvSpPr>
          <p:spPr>
            <a:xfrm>
              <a:off x="4690023" y="3779269"/>
              <a:ext cx="65218" cy="51119"/>
            </a:xfrm>
            <a:custGeom>
              <a:avLst/>
              <a:gdLst/>
              <a:ahLst/>
              <a:cxnLst/>
              <a:rect l="l" t="t" r="r" b="b"/>
              <a:pathLst>
                <a:path w="65218" h="51119" extrusionOk="0">
                  <a:moveTo>
                    <a:pt x="5492" y="51119"/>
                  </a:moveTo>
                  <a:lnTo>
                    <a:pt x="0" y="45916"/>
                  </a:lnTo>
                  <a:cubicBezTo>
                    <a:pt x="24686" y="19843"/>
                    <a:pt x="60159" y="810"/>
                    <a:pt x="61654" y="0"/>
                  </a:cubicBezTo>
                  <a:lnTo>
                    <a:pt x="65219" y="6680"/>
                  </a:lnTo>
                  <a:cubicBezTo>
                    <a:pt x="64858" y="6860"/>
                    <a:pt x="29332" y="25947"/>
                    <a:pt x="5510" y="5111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28" name="Google Shape;428;p28"/>
            <p:cNvSpPr/>
            <p:nvPr/>
          </p:nvSpPr>
          <p:spPr>
            <a:xfrm>
              <a:off x="4396864" y="3667450"/>
              <a:ext cx="55009" cy="109459"/>
            </a:xfrm>
            <a:custGeom>
              <a:avLst/>
              <a:gdLst/>
              <a:ahLst/>
              <a:cxnLst/>
              <a:rect l="l" t="t" r="r" b="b"/>
              <a:pathLst>
                <a:path w="55009" h="109459" extrusionOk="0">
                  <a:moveTo>
                    <a:pt x="47735" y="109460"/>
                  </a:moveTo>
                  <a:cubicBezTo>
                    <a:pt x="33780" y="57620"/>
                    <a:pt x="342" y="4574"/>
                    <a:pt x="0" y="4051"/>
                  </a:cubicBezTo>
                  <a:lnTo>
                    <a:pt x="6374" y="0"/>
                  </a:lnTo>
                  <a:cubicBezTo>
                    <a:pt x="6716" y="540"/>
                    <a:pt x="40749" y="54523"/>
                    <a:pt x="55009" y="107497"/>
                  </a:cubicBezTo>
                  <a:lnTo>
                    <a:pt x="47716" y="10946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29" name="Google Shape;429;p28"/>
            <p:cNvSpPr/>
            <p:nvPr/>
          </p:nvSpPr>
          <p:spPr>
            <a:xfrm rot="-4672513">
              <a:off x="3965668" y="3779413"/>
              <a:ext cx="46609" cy="7561"/>
            </a:xfrm>
            <a:custGeom>
              <a:avLst/>
              <a:gdLst/>
              <a:ahLst/>
              <a:cxnLst/>
              <a:rect l="l" t="t" r="r" b="b"/>
              <a:pathLst>
                <a:path w="46618" h="7562" extrusionOk="0">
                  <a:moveTo>
                    <a:pt x="0" y="0"/>
                  </a:moveTo>
                  <a:lnTo>
                    <a:pt x="46618" y="0"/>
                  </a:lnTo>
                  <a:lnTo>
                    <a:pt x="46618" y="7562"/>
                  </a:lnTo>
                  <a:lnTo>
                    <a:pt x="0" y="75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30" name="Google Shape;430;p28"/>
            <p:cNvSpPr/>
            <p:nvPr/>
          </p:nvSpPr>
          <p:spPr>
            <a:xfrm>
              <a:off x="4378138" y="3771031"/>
              <a:ext cx="139170" cy="48751"/>
            </a:xfrm>
            <a:custGeom>
              <a:avLst/>
              <a:gdLst/>
              <a:ahLst/>
              <a:cxnLst/>
              <a:rect l="l" t="t" r="r" b="b"/>
              <a:pathLst>
                <a:path w="139170" h="48751" extrusionOk="0">
                  <a:moveTo>
                    <a:pt x="5492" y="48734"/>
                  </a:moveTo>
                  <a:lnTo>
                    <a:pt x="0" y="43548"/>
                  </a:lnTo>
                  <a:cubicBezTo>
                    <a:pt x="45448" y="-4547"/>
                    <a:pt x="92264" y="-12848"/>
                    <a:pt x="139170" y="18861"/>
                  </a:cubicBezTo>
                  <a:lnTo>
                    <a:pt x="134938" y="25127"/>
                  </a:lnTo>
                  <a:cubicBezTo>
                    <a:pt x="90950" y="-4619"/>
                    <a:pt x="48617" y="3106"/>
                    <a:pt x="5492" y="487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31" name="Google Shape;431;p28"/>
            <p:cNvSpPr/>
            <p:nvPr/>
          </p:nvSpPr>
          <p:spPr>
            <a:xfrm>
              <a:off x="3707839" y="3779467"/>
              <a:ext cx="44888" cy="51677"/>
            </a:xfrm>
            <a:custGeom>
              <a:avLst/>
              <a:gdLst/>
              <a:ahLst/>
              <a:cxnLst/>
              <a:rect l="l" t="t" r="r" b="b"/>
              <a:pathLst>
                <a:path w="44888" h="51677" extrusionOk="0">
                  <a:moveTo>
                    <a:pt x="37867" y="51678"/>
                  </a:moveTo>
                  <a:cubicBezTo>
                    <a:pt x="27117" y="24794"/>
                    <a:pt x="270" y="6446"/>
                    <a:pt x="0" y="6266"/>
                  </a:cubicBezTo>
                  <a:lnTo>
                    <a:pt x="4231" y="0"/>
                  </a:lnTo>
                  <a:cubicBezTo>
                    <a:pt x="5419" y="792"/>
                    <a:pt x="33293" y="19843"/>
                    <a:pt x="44889" y="48869"/>
                  </a:cubicBezTo>
                  <a:lnTo>
                    <a:pt x="37885" y="5167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32" name="Google Shape;432;p28"/>
            <p:cNvSpPr/>
            <p:nvPr/>
          </p:nvSpPr>
          <p:spPr>
            <a:xfrm>
              <a:off x="3327854" y="3472037"/>
              <a:ext cx="865216" cy="160193"/>
            </a:xfrm>
            <a:custGeom>
              <a:avLst/>
              <a:gdLst/>
              <a:ahLst/>
              <a:cxnLst/>
              <a:rect l="l" t="t" r="r" b="b"/>
              <a:pathLst>
                <a:path w="865216" h="160193" extrusionOk="0">
                  <a:moveTo>
                    <a:pt x="0" y="160194"/>
                  </a:moveTo>
                  <a:lnTo>
                    <a:pt x="865217" y="160194"/>
                  </a:lnTo>
                  <a:cubicBezTo>
                    <a:pt x="822199" y="115304"/>
                    <a:pt x="791895" y="103960"/>
                    <a:pt x="771872" y="119716"/>
                  </a:cubicBezTo>
                  <a:cubicBezTo>
                    <a:pt x="700190" y="66003"/>
                    <a:pt x="634647" y="69929"/>
                    <a:pt x="605387" y="107201"/>
                  </a:cubicBezTo>
                  <a:cubicBezTo>
                    <a:pt x="563774" y="-26314"/>
                    <a:pt x="419419" y="-24856"/>
                    <a:pt x="367831" y="55326"/>
                  </a:cubicBezTo>
                  <a:cubicBezTo>
                    <a:pt x="304521" y="-1430"/>
                    <a:pt x="196466" y="47205"/>
                    <a:pt x="160939" y="119716"/>
                  </a:cubicBezTo>
                  <a:cubicBezTo>
                    <a:pt x="112611" y="97244"/>
                    <a:pt x="56324" y="101025"/>
                    <a:pt x="18" y="1601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33" name="Google Shape;433;p28"/>
            <p:cNvSpPr/>
            <p:nvPr/>
          </p:nvSpPr>
          <p:spPr>
            <a:xfrm>
              <a:off x="3487028" y="3588403"/>
              <a:ext cx="39974" cy="31708"/>
            </a:xfrm>
            <a:custGeom>
              <a:avLst/>
              <a:gdLst/>
              <a:ahLst/>
              <a:cxnLst/>
              <a:rect l="l" t="t" r="r" b="b"/>
              <a:pathLst>
                <a:path w="39974" h="31708" extrusionOk="0">
                  <a:moveTo>
                    <a:pt x="34555" y="31709"/>
                  </a:moveTo>
                  <a:cubicBezTo>
                    <a:pt x="20779" y="17556"/>
                    <a:pt x="199" y="6824"/>
                    <a:pt x="0" y="6716"/>
                  </a:cubicBezTo>
                  <a:lnTo>
                    <a:pt x="3476" y="0"/>
                  </a:lnTo>
                  <a:cubicBezTo>
                    <a:pt x="4358" y="450"/>
                    <a:pt x="25353" y="11416"/>
                    <a:pt x="39974" y="26433"/>
                  </a:cubicBezTo>
                  <a:lnTo>
                    <a:pt x="34555" y="3170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34" name="Google Shape;434;p28"/>
            <p:cNvSpPr/>
            <p:nvPr/>
          </p:nvSpPr>
          <p:spPr>
            <a:xfrm>
              <a:off x="3663814" y="3525291"/>
              <a:ext cx="35022" cy="63669"/>
            </a:xfrm>
            <a:custGeom>
              <a:avLst/>
              <a:gdLst/>
              <a:ahLst/>
              <a:cxnLst/>
              <a:rect l="l" t="t" r="r" b="b"/>
              <a:pathLst>
                <a:path w="35022" h="63669" extrusionOk="0">
                  <a:moveTo>
                    <a:pt x="7275" y="63670"/>
                  </a:moveTo>
                  <a:lnTo>
                    <a:pt x="0" y="61653"/>
                  </a:lnTo>
                  <a:cubicBezTo>
                    <a:pt x="8409" y="31259"/>
                    <a:pt x="27874" y="1260"/>
                    <a:pt x="28684" y="0"/>
                  </a:cubicBezTo>
                  <a:lnTo>
                    <a:pt x="35022" y="4141"/>
                  </a:lnTo>
                  <a:cubicBezTo>
                    <a:pt x="34824" y="4447"/>
                    <a:pt x="15377" y="34428"/>
                    <a:pt x="7275" y="6367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35" name="Google Shape;435;p28"/>
            <p:cNvSpPr/>
            <p:nvPr/>
          </p:nvSpPr>
          <p:spPr>
            <a:xfrm rot="-752659">
              <a:off x="3932322" y="3579014"/>
              <a:ext cx="7573" cy="26596"/>
            </a:xfrm>
            <a:custGeom>
              <a:avLst/>
              <a:gdLst/>
              <a:ahLst/>
              <a:cxnLst/>
              <a:rect l="l" t="t" r="r" b="b"/>
              <a:pathLst>
                <a:path w="7562" h="26559" extrusionOk="0">
                  <a:moveTo>
                    <a:pt x="0" y="0"/>
                  </a:moveTo>
                  <a:lnTo>
                    <a:pt x="7563" y="0"/>
                  </a:lnTo>
                  <a:lnTo>
                    <a:pt x="7563" y="26559"/>
                  </a:lnTo>
                  <a:lnTo>
                    <a:pt x="0" y="265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36" name="Google Shape;436;p28"/>
            <p:cNvSpPr/>
            <p:nvPr/>
          </p:nvSpPr>
          <p:spPr>
            <a:xfrm>
              <a:off x="3626198" y="3583486"/>
              <a:ext cx="83422" cy="30576"/>
            </a:xfrm>
            <a:custGeom>
              <a:avLst/>
              <a:gdLst/>
              <a:ahLst/>
              <a:cxnLst/>
              <a:rect l="l" t="t" r="r" b="b"/>
              <a:pathLst>
                <a:path w="83422" h="30576" extrusionOk="0">
                  <a:moveTo>
                    <a:pt x="78003" y="30576"/>
                  </a:moveTo>
                  <a:cubicBezTo>
                    <a:pt x="53353" y="5224"/>
                    <a:pt x="29188" y="884"/>
                    <a:pt x="4142" y="17342"/>
                  </a:cubicBezTo>
                  <a:lnTo>
                    <a:pt x="0" y="11022"/>
                  </a:lnTo>
                  <a:cubicBezTo>
                    <a:pt x="28126" y="-7471"/>
                    <a:pt x="56216" y="-2681"/>
                    <a:pt x="83423" y="25301"/>
                  </a:cubicBezTo>
                  <a:lnTo>
                    <a:pt x="78003" y="305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37" name="Google Shape;437;p28"/>
            <p:cNvSpPr/>
            <p:nvPr/>
          </p:nvSpPr>
          <p:spPr>
            <a:xfrm>
              <a:off x="4073221" y="3588601"/>
              <a:ext cx="28557" cy="31420"/>
            </a:xfrm>
            <a:custGeom>
              <a:avLst/>
              <a:gdLst/>
              <a:ahLst/>
              <a:cxnLst/>
              <a:rect l="l" t="t" r="r" b="b"/>
              <a:pathLst>
                <a:path w="28557" h="31420" extrusionOk="0">
                  <a:moveTo>
                    <a:pt x="7005" y="31421"/>
                  </a:moveTo>
                  <a:lnTo>
                    <a:pt x="0" y="28558"/>
                  </a:lnTo>
                  <a:cubicBezTo>
                    <a:pt x="6986" y="11578"/>
                    <a:pt x="23696" y="468"/>
                    <a:pt x="24417" y="0"/>
                  </a:cubicBezTo>
                  <a:lnTo>
                    <a:pt x="28558" y="6320"/>
                  </a:lnTo>
                  <a:cubicBezTo>
                    <a:pt x="28396" y="6428"/>
                    <a:pt x="13054" y="16656"/>
                    <a:pt x="6986" y="3142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38" name="Google Shape;438;p28"/>
            <p:cNvSpPr/>
            <p:nvPr/>
          </p:nvSpPr>
          <p:spPr>
            <a:xfrm>
              <a:off x="3715916" y="3374005"/>
              <a:ext cx="604301" cy="583176"/>
            </a:xfrm>
            <a:custGeom>
              <a:avLst/>
              <a:gdLst/>
              <a:ahLst/>
              <a:cxnLst/>
              <a:rect l="l" t="t" r="r" b="b"/>
              <a:pathLst>
                <a:path w="604301" h="583176" extrusionOk="0">
                  <a:moveTo>
                    <a:pt x="187920" y="22274"/>
                  </a:moveTo>
                  <a:cubicBezTo>
                    <a:pt x="222564" y="7905"/>
                    <a:pt x="260341" y="-54"/>
                    <a:pt x="299757" y="0"/>
                  </a:cubicBezTo>
                  <a:cubicBezTo>
                    <a:pt x="435362" y="252"/>
                    <a:pt x="568175" y="86736"/>
                    <a:pt x="598390" y="223403"/>
                  </a:cubicBezTo>
                  <a:cubicBezTo>
                    <a:pt x="630387" y="368191"/>
                    <a:pt x="528381" y="521694"/>
                    <a:pt x="391661" y="568114"/>
                  </a:cubicBezTo>
                  <a:cubicBezTo>
                    <a:pt x="231334" y="622529"/>
                    <a:pt x="40360" y="524467"/>
                    <a:pt x="5770" y="355263"/>
                  </a:cubicBezTo>
                  <a:cubicBezTo>
                    <a:pt x="-23437" y="212383"/>
                    <a:pt x="61445" y="74708"/>
                    <a:pt x="187920" y="2227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39" name="Google Shape;439;p28"/>
            <p:cNvSpPr/>
            <p:nvPr/>
          </p:nvSpPr>
          <p:spPr>
            <a:xfrm>
              <a:off x="3100417" y="3675495"/>
              <a:ext cx="1529807" cy="377846"/>
            </a:xfrm>
            <a:custGeom>
              <a:avLst/>
              <a:gdLst/>
              <a:ahLst/>
              <a:cxnLst/>
              <a:rect l="l" t="t" r="r" b="b"/>
              <a:pathLst>
                <a:path w="1529807" h="377846" extrusionOk="0">
                  <a:moveTo>
                    <a:pt x="1529790" y="377846"/>
                  </a:moveTo>
                  <a:lnTo>
                    <a:pt x="0" y="377846"/>
                  </a:lnTo>
                  <a:cubicBezTo>
                    <a:pt x="46420" y="299681"/>
                    <a:pt x="131284" y="260085"/>
                    <a:pt x="184870" y="304291"/>
                  </a:cubicBezTo>
                  <a:cubicBezTo>
                    <a:pt x="219694" y="179706"/>
                    <a:pt x="372837" y="94897"/>
                    <a:pt x="423992" y="203816"/>
                  </a:cubicBezTo>
                  <a:cubicBezTo>
                    <a:pt x="428674" y="-34622"/>
                    <a:pt x="687495" y="-54411"/>
                    <a:pt x="775636" y="95311"/>
                  </a:cubicBezTo>
                  <a:cubicBezTo>
                    <a:pt x="823856" y="-7829"/>
                    <a:pt x="1028443" y="37961"/>
                    <a:pt x="1024788" y="175690"/>
                  </a:cubicBezTo>
                  <a:cubicBezTo>
                    <a:pt x="1103151" y="145044"/>
                    <a:pt x="1178506" y="175690"/>
                    <a:pt x="1211656" y="260085"/>
                  </a:cubicBezTo>
                  <a:cubicBezTo>
                    <a:pt x="1251864" y="228575"/>
                    <a:pt x="1292053" y="240603"/>
                    <a:pt x="1332225" y="288211"/>
                  </a:cubicBezTo>
                  <a:cubicBezTo>
                    <a:pt x="1401927" y="265271"/>
                    <a:pt x="1485098" y="313978"/>
                    <a:pt x="1529807" y="37782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40" name="Google Shape;440;p28"/>
            <p:cNvSpPr/>
            <p:nvPr/>
          </p:nvSpPr>
          <p:spPr>
            <a:xfrm>
              <a:off x="4352425" y="3960123"/>
              <a:ext cx="81387" cy="58340"/>
            </a:xfrm>
            <a:custGeom>
              <a:avLst/>
              <a:gdLst/>
              <a:ahLst/>
              <a:cxnLst/>
              <a:rect l="l" t="t" r="r" b="b"/>
              <a:pathLst>
                <a:path w="81387" h="58340" extrusionOk="0">
                  <a:moveTo>
                    <a:pt x="5653" y="58340"/>
                  </a:moveTo>
                  <a:lnTo>
                    <a:pt x="0" y="53316"/>
                  </a:lnTo>
                  <a:cubicBezTo>
                    <a:pt x="33437" y="15629"/>
                    <a:pt x="77138" y="612"/>
                    <a:pt x="78975" y="0"/>
                  </a:cubicBezTo>
                  <a:lnTo>
                    <a:pt x="81388" y="7166"/>
                  </a:lnTo>
                  <a:cubicBezTo>
                    <a:pt x="80956" y="7311"/>
                    <a:pt x="37705" y="22202"/>
                    <a:pt x="5653" y="5834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41" name="Google Shape;441;p28"/>
            <p:cNvSpPr/>
            <p:nvPr/>
          </p:nvSpPr>
          <p:spPr>
            <a:xfrm rot="-1713195">
              <a:off x="4320803" y="3932296"/>
              <a:ext cx="7554" cy="52544"/>
            </a:xfrm>
            <a:custGeom>
              <a:avLst/>
              <a:gdLst/>
              <a:ahLst/>
              <a:cxnLst/>
              <a:rect l="l" t="t" r="r" b="b"/>
              <a:pathLst>
                <a:path w="7562" h="52596" extrusionOk="0">
                  <a:moveTo>
                    <a:pt x="0" y="0"/>
                  </a:moveTo>
                  <a:lnTo>
                    <a:pt x="7563" y="0"/>
                  </a:lnTo>
                  <a:lnTo>
                    <a:pt x="7563" y="52596"/>
                  </a:lnTo>
                  <a:lnTo>
                    <a:pt x="0" y="525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42" name="Google Shape;442;p28"/>
            <p:cNvSpPr/>
            <p:nvPr/>
          </p:nvSpPr>
          <p:spPr>
            <a:xfrm>
              <a:off x="4027359" y="3848035"/>
              <a:ext cx="99916" cy="104490"/>
            </a:xfrm>
            <a:custGeom>
              <a:avLst/>
              <a:gdLst/>
              <a:ahLst/>
              <a:cxnLst/>
              <a:rect l="l" t="t" r="r" b="b"/>
              <a:pathLst>
                <a:path w="99916" h="104490" extrusionOk="0">
                  <a:moveTo>
                    <a:pt x="6771" y="104490"/>
                  </a:moveTo>
                  <a:lnTo>
                    <a:pt x="0" y="101141"/>
                  </a:lnTo>
                  <a:cubicBezTo>
                    <a:pt x="18295" y="63994"/>
                    <a:pt x="50508" y="29962"/>
                    <a:pt x="95739" y="0"/>
                  </a:cubicBezTo>
                  <a:lnTo>
                    <a:pt x="99917" y="6302"/>
                  </a:lnTo>
                  <a:cubicBezTo>
                    <a:pt x="55819" y="35526"/>
                    <a:pt x="24471" y="68550"/>
                    <a:pt x="6771" y="10449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43" name="Google Shape;443;p28"/>
            <p:cNvSpPr/>
            <p:nvPr/>
          </p:nvSpPr>
          <p:spPr>
            <a:xfrm>
              <a:off x="3873388" y="3768105"/>
              <a:ext cx="46599" cy="102239"/>
            </a:xfrm>
            <a:custGeom>
              <a:avLst/>
              <a:gdLst/>
              <a:ahLst/>
              <a:cxnLst/>
              <a:rect l="l" t="t" r="r" b="b"/>
              <a:pathLst>
                <a:path w="46599" h="102239" extrusionOk="0">
                  <a:moveTo>
                    <a:pt x="39037" y="102239"/>
                  </a:moveTo>
                  <a:cubicBezTo>
                    <a:pt x="38065" y="43323"/>
                    <a:pt x="378" y="5798"/>
                    <a:pt x="0" y="5420"/>
                  </a:cubicBezTo>
                  <a:lnTo>
                    <a:pt x="5275" y="0"/>
                  </a:lnTo>
                  <a:cubicBezTo>
                    <a:pt x="6914" y="1603"/>
                    <a:pt x="45591" y="39974"/>
                    <a:pt x="46600" y="102113"/>
                  </a:cubicBezTo>
                  <a:lnTo>
                    <a:pt x="39037" y="10223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44" name="Google Shape;444;p28"/>
            <p:cNvSpPr/>
            <p:nvPr/>
          </p:nvSpPr>
          <p:spPr>
            <a:xfrm>
              <a:off x="3857002" y="3867334"/>
              <a:ext cx="114735" cy="33440"/>
            </a:xfrm>
            <a:custGeom>
              <a:avLst/>
              <a:gdLst/>
              <a:ahLst/>
              <a:cxnLst/>
              <a:rect l="l" t="t" r="r" b="b"/>
              <a:pathLst>
                <a:path w="114735" h="33440" extrusionOk="0">
                  <a:moveTo>
                    <a:pt x="5888" y="33441"/>
                  </a:moveTo>
                  <a:lnTo>
                    <a:pt x="0" y="28705"/>
                  </a:lnTo>
                  <a:cubicBezTo>
                    <a:pt x="19104" y="4991"/>
                    <a:pt x="49967" y="-1545"/>
                    <a:pt x="72493" y="291"/>
                  </a:cubicBezTo>
                  <a:cubicBezTo>
                    <a:pt x="92228" y="1876"/>
                    <a:pt x="108020" y="9871"/>
                    <a:pt x="114736" y="21665"/>
                  </a:cubicBezTo>
                  <a:lnTo>
                    <a:pt x="108163" y="25410"/>
                  </a:lnTo>
                  <a:cubicBezTo>
                    <a:pt x="102671" y="15777"/>
                    <a:pt x="89113" y="9204"/>
                    <a:pt x="71881" y="7818"/>
                  </a:cubicBezTo>
                  <a:cubicBezTo>
                    <a:pt x="52236" y="6269"/>
                    <a:pt x="23156" y="11995"/>
                    <a:pt x="5888" y="3344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45" name="Google Shape;445;p28"/>
            <p:cNvSpPr/>
            <p:nvPr/>
          </p:nvSpPr>
          <p:spPr>
            <a:xfrm>
              <a:off x="3521078" y="3877493"/>
              <a:ext cx="33167" cy="74707"/>
            </a:xfrm>
            <a:custGeom>
              <a:avLst/>
              <a:gdLst/>
              <a:ahLst/>
              <a:cxnLst/>
              <a:rect l="l" t="t" r="r" b="b"/>
              <a:pathLst>
                <a:path w="33167" h="74707" extrusionOk="0">
                  <a:moveTo>
                    <a:pt x="25695" y="74708"/>
                  </a:moveTo>
                  <a:cubicBezTo>
                    <a:pt x="20833" y="41648"/>
                    <a:pt x="216" y="4033"/>
                    <a:pt x="0" y="3655"/>
                  </a:cubicBezTo>
                  <a:lnTo>
                    <a:pt x="6608" y="0"/>
                  </a:lnTo>
                  <a:cubicBezTo>
                    <a:pt x="7491" y="1585"/>
                    <a:pt x="28090" y="39163"/>
                    <a:pt x="33167" y="73609"/>
                  </a:cubicBezTo>
                  <a:lnTo>
                    <a:pt x="25677" y="7470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46" name="Google Shape;446;p28"/>
            <p:cNvSpPr/>
            <p:nvPr/>
          </p:nvSpPr>
          <p:spPr>
            <a:xfrm>
              <a:off x="3490108" y="3947123"/>
              <a:ext cx="128708" cy="36534"/>
            </a:xfrm>
            <a:custGeom>
              <a:avLst/>
              <a:gdLst/>
              <a:ahLst/>
              <a:cxnLst/>
              <a:rect l="l" t="t" r="r" b="b"/>
              <a:pathLst>
                <a:path w="128708" h="36534" extrusionOk="0">
                  <a:moveTo>
                    <a:pt x="5617" y="36534"/>
                  </a:moveTo>
                  <a:lnTo>
                    <a:pt x="0" y="31475"/>
                  </a:lnTo>
                  <a:cubicBezTo>
                    <a:pt x="17232" y="12334"/>
                    <a:pt x="44169" y="270"/>
                    <a:pt x="70295" y="0"/>
                  </a:cubicBezTo>
                  <a:cubicBezTo>
                    <a:pt x="70620" y="0"/>
                    <a:pt x="70944" y="0"/>
                    <a:pt x="71268" y="0"/>
                  </a:cubicBezTo>
                  <a:cubicBezTo>
                    <a:pt x="93722" y="0"/>
                    <a:pt x="113565" y="8499"/>
                    <a:pt x="128708" y="24596"/>
                  </a:cubicBezTo>
                  <a:lnTo>
                    <a:pt x="123198" y="29764"/>
                  </a:lnTo>
                  <a:cubicBezTo>
                    <a:pt x="105678" y="11128"/>
                    <a:pt x="84827" y="7328"/>
                    <a:pt x="70386" y="7563"/>
                  </a:cubicBezTo>
                  <a:cubicBezTo>
                    <a:pt x="46311" y="7815"/>
                    <a:pt x="21499" y="18925"/>
                    <a:pt x="5636" y="365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47" name="Google Shape;447;p28"/>
            <p:cNvSpPr/>
            <p:nvPr/>
          </p:nvSpPr>
          <p:spPr>
            <a:xfrm>
              <a:off x="3283144" y="3976671"/>
              <a:ext cx="42386" cy="52542"/>
            </a:xfrm>
            <a:custGeom>
              <a:avLst/>
              <a:gdLst/>
              <a:ahLst/>
              <a:cxnLst/>
              <a:rect l="l" t="t" r="r" b="b"/>
              <a:pathLst>
                <a:path w="42386" h="52542" extrusionOk="0">
                  <a:moveTo>
                    <a:pt x="35220" y="52542"/>
                  </a:moveTo>
                  <a:cubicBezTo>
                    <a:pt x="25713" y="24038"/>
                    <a:pt x="271" y="6428"/>
                    <a:pt x="0" y="6248"/>
                  </a:cubicBezTo>
                  <a:lnTo>
                    <a:pt x="4250" y="0"/>
                  </a:lnTo>
                  <a:cubicBezTo>
                    <a:pt x="5384" y="774"/>
                    <a:pt x="32052" y="19159"/>
                    <a:pt x="42387" y="50147"/>
                  </a:cubicBezTo>
                  <a:lnTo>
                    <a:pt x="35203" y="525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48" name="Google Shape;448;p28"/>
            <p:cNvSpPr/>
            <p:nvPr/>
          </p:nvSpPr>
          <p:spPr>
            <a:xfrm>
              <a:off x="3945016" y="3944365"/>
              <a:ext cx="157068" cy="51734"/>
            </a:xfrm>
            <a:custGeom>
              <a:avLst/>
              <a:gdLst/>
              <a:ahLst/>
              <a:cxnLst/>
              <a:rect l="l" t="t" r="r" b="b"/>
              <a:pathLst>
                <a:path w="157068" h="51734" extrusionOk="0">
                  <a:moveTo>
                    <a:pt x="151001" y="51734"/>
                  </a:moveTo>
                  <a:cubicBezTo>
                    <a:pt x="148893" y="48889"/>
                    <a:pt x="98188" y="-17824"/>
                    <a:pt x="2647" y="17865"/>
                  </a:cubicBezTo>
                  <a:lnTo>
                    <a:pt x="0" y="10788"/>
                  </a:lnTo>
                  <a:cubicBezTo>
                    <a:pt x="52668" y="-8892"/>
                    <a:pt x="92552" y="2001"/>
                    <a:pt x="116717" y="14624"/>
                  </a:cubicBezTo>
                  <a:cubicBezTo>
                    <a:pt x="142933" y="28308"/>
                    <a:pt x="156510" y="46495"/>
                    <a:pt x="157068" y="47251"/>
                  </a:cubicBezTo>
                  <a:lnTo>
                    <a:pt x="150982" y="5173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49" name="Google Shape;449;p28"/>
            <p:cNvSpPr/>
            <p:nvPr/>
          </p:nvSpPr>
          <p:spPr>
            <a:xfrm>
              <a:off x="3570884" y="3962866"/>
              <a:ext cx="170274" cy="43677"/>
            </a:xfrm>
            <a:custGeom>
              <a:avLst/>
              <a:gdLst/>
              <a:ahLst/>
              <a:cxnLst/>
              <a:rect l="l" t="t" r="r" b="b"/>
              <a:pathLst>
                <a:path w="170274" h="43677" extrusionOk="0">
                  <a:moveTo>
                    <a:pt x="5455" y="43659"/>
                  </a:moveTo>
                  <a:lnTo>
                    <a:pt x="0" y="38419"/>
                  </a:lnTo>
                  <a:cubicBezTo>
                    <a:pt x="52560" y="-16284"/>
                    <a:pt x="110756" y="552"/>
                    <a:pt x="133354" y="10311"/>
                  </a:cubicBezTo>
                  <a:cubicBezTo>
                    <a:pt x="154115" y="19297"/>
                    <a:pt x="170681" y="33161"/>
                    <a:pt x="170267" y="41228"/>
                  </a:cubicBezTo>
                  <a:lnTo>
                    <a:pt x="162722" y="40850"/>
                  </a:lnTo>
                  <a:lnTo>
                    <a:pt x="166485" y="41048"/>
                  </a:lnTo>
                  <a:lnTo>
                    <a:pt x="162722" y="40940"/>
                  </a:lnTo>
                  <a:cubicBezTo>
                    <a:pt x="162343" y="37465"/>
                    <a:pt x="147543" y="22736"/>
                    <a:pt x="121344" y="13787"/>
                  </a:cubicBezTo>
                  <a:cubicBezTo>
                    <a:pt x="96819" y="5414"/>
                    <a:pt x="49175" y="-1825"/>
                    <a:pt x="5455" y="4367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3"/>
                                        </p:tgtEl>
                                        <p:attrNameLst>
                                          <p:attrName>style.visibility</p:attrName>
                                        </p:attrNameLst>
                                      </p:cBhvr>
                                      <p:to>
                                        <p:strVal val="visible"/>
                                      </p:to>
                                    </p:set>
                                    <p:animEffect transition="in" filter="fade">
                                      <p:cBhvr>
                                        <p:cTn id="7" dur="500"/>
                                        <p:tgtEl>
                                          <p:spTgt spid="4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24">
                                            <p:txEl>
                                              <p:pRg st="0" end="0"/>
                                            </p:txEl>
                                          </p:spTgt>
                                        </p:tgtEl>
                                        <p:attrNameLst>
                                          <p:attrName>style.visibility</p:attrName>
                                        </p:attrNameLst>
                                      </p:cBhvr>
                                      <p:to>
                                        <p:strVal val="visible"/>
                                      </p:to>
                                    </p:set>
                                    <p:animEffect transition="in" filter="wipe(down)">
                                      <p:cBhvr>
                                        <p:cTn id="10" dur="250"/>
                                        <p:tgtEl>
                                          <p:spTgt spid="424">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24">
                                            <p:txEl>
                                              <p:pRg st="1" end="1"/>
                                            </p:txEl>
                                          </p:spTgt>
                                        </p:tgtEl>
                                        <p:attrNameLst>
                                          <p:attrName>style.visibility</p:attrName>
                                        </p:attrNameLst>
                                      </p:cBhvr>
                                      <p:to>
                                        <p:strVal val="visible"/>
                                      </p:to>
                                    </p:set>
                                    <p:animEffect transition="in" filter="wipe(down)">
                                      <p:cBhvr>
                                        <p:cTn id="13" dur="250"/>
                                        <p:tgtEl>
                                          <p:spTgt spid="424">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24">
                                            <p:txEl>
                                              <p:pRg st="2" end="2"/>
                                            </p:txEl>
                                          </p:spTgt>
                                        </p:tgtEl>
                                        <p:attrNameLst>
                                          <p:attrName>style.visibility</p:attrName>
                                        </p:attrNameLst>
                                      </p:cBhvr>
                                      <p:to>
                                        <p:strVal val="visible"/>
                                      </p:to>
                                    </p:set>
                                    <p:animEffect transition="in" filter="wipe(down)">
                                      <p:cBhvr>
                                        <p:cTn id="16" dur="250"/>
                                        <p:tgtEl>
                                          <p:spTgt spid="4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 grpId="0"/>
      <p:bldP spid="42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0"/>
          <p:cNvSpPr txBox="1">
            <a:spLocks noGrp="1"/>
          </p:cNvSpPr>
          <p:nvPr>
            <p:ph type="title"/>
          </p:nvPr>
        </p:nvSpPr>
        <p:spPr>
          <a:xfrm>
            <a:off x="720000" y="347472"/>
            <a:ext cx="77040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t>Methodology</a:t>
            </a:r>
            <a:endParaRPr dirty="0"/>
          </a:p>
        </p:txBody>
      </p:sp>
      <p:sp>
        <p:nvSpPr>
          <p:cNvPr id="4" name="TextBox 3"/>
          <p:cNvSpPr txBox="1"/>
          <p:nvPr/>
        </p:nvSpPr>
        <p:spPr>
          <a:xfrm>
            <a:off x="685288" y="1470818"/>
            <a:ext cx="1519416" cy="954107"/>
          </a:xfrm>
          <a:prstGeom prst="rect">
            <a:avLst/>
          </a:prstGeom>
          <a:noFill/>
        </p:spPr>
        <p:txBody>
          <a:bodyPr wrap="square" rtlCol="0">
            <a:spAutoFit/>
          </a:bodyPr>
          <a:lstStyle/>
          <a:p>
            <a:pPr algn="ctr"/>
            <a:r>
              <a:rPr lang="en-US" dirty="0">
                <a:latin typeface="Actor" panose="020B0503050000020004" charset="0"/>
              </a:rPr>
              <a:t>Calculating PET using Thornwaithe Formula</a:t>
            </a:r>
            <a:endParaRPr lang="en-IN" dirty="0">
              <a:latin typeface="Actor" panose="020B0503050000020004" charset="0"/>
            </a:endParaRPr>
          </a:p>
        </p:txBody>
      </p:sp>
      <p:sp>
        <p:nvSpPr>
          <p:cNvPr id="5" name="TextBox 4"/>
          <p:cNvSpPr txBox="1"/>
          <p:nvPr/>
        </p:nvSpPr>
        <p:spPr>
          <a:xfrm>
            <a:off x="2320178" y="3021725"/>
            <a:ext cx="1423164" cy="523220"/>
          </a:xfrm>
          <a:prstGeom prst="rect">
            <a:avLst/>
          </a:prstGeom>
          <a:noFill/>
        </p:spPr>
        <p:txBody>
          <a:bodyPr wrap="square" rtlCol="0">
            <a:spAutoFit/>
          </a:bodyPr>
          <a:lstStyle/>
          <a:p>
            <a:pPr algn="ctr"/>
            <a:r>
              <a:rPr lang="en-US" dirty="0">
                <a:latin typeface="Actor" panose="020B0503050000020004" charset="0"/>
              </a:rPr>
              <a:t>Water Balance </a:t>
            </a:r>
            <a:endParaRPr lang="en-US" dirty="0">
              <a:latin typeface="Actor" panose="020B0503050000020004" charset="0"/>
            </a:endParaRPr>
          </a:p>
          <a:p>
            <a:pPr algn="ctr"/>
            <a:r>
              <a:rPr lang="en-US" dirty="0">
                <a:latin typeface="Actor" panose="020B0503050000020004" charset="0"/>
              </a:rPr>
              <a:t>Calculation</a:t>
            </a:r>
            <a:endParaRPr lang="en-IN" dirty="0">
              <a:latin typeface="Actor" panose="020B0503050000020004" charset="0"/>
            </a:endParaRPr>
          </a:p>
        </p:txBody>
      </p:sp>
      <p:grpSp>
        <p:nvGrpSpPr>
          <p:cNvPr id="6" name="Google Shape;8224;p52"/>
          <p:cNvGrpSpPr/>
          <p:nvPr/>
        </p:nvGrpSpPr>
        <p:grpSpPr>
          <a:xfrm>
            <a:off x="1407663" y="2376508"/>
            <a:ext cx="6725685" cy="500346"/>
            <a:chOff x="803163" y="1111966"/>
            <a:chExt cx="2447800" cy="203430"/>
          </a:xfrm>
        </p:grpSpPr>
        <p:grpSp>
          <p:nvGrpSpPr>
            <p:cNvPr id="7" name="Google Shape;8225;p52"/>
            <p:cNvGrpSpPr/>
            <p:nvPr/>
          </p:nvGrpSpPr>
          <p:grpSpPr>
            <a:xfrm>
              <a:off x="1958180" y="1111966"/>
              <a:ext cx="588019" cy="121396"/>
              <a:chOff x="4808316" y="2800065"/>
              <a:chExt cx="1999386" cy="412910"/>
            </a:xfrm>
          </p:grpSpPr>
          <p:sp>
            <p:nvSpPr>
              <p:cNvPr id="42" name="Google Shape;8226;p52"/>
              <p:cNvSpPr/>
              <p:nvPr/>
            </p:nvSpPr>
            <p:spPr>
              <a:xfrm>
                <a:off x="4849302" y="3079475"/>
                <a:ext cx="1958400" cy="133500"/>
              </a:xfrm>
              <a:prstGeom prst="rect">
                <a:avLst/>
              </a:prstGeom>
              <a:noFill/>
              <a:ln w="9525" cap="flat" cmpd="sng">
                <a:solidFill>
                  <a:schemeClr val="bg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 name="Google Shape;8227;p52"/>
              <p:cNvGrpSpPr/>
              <p:nvPr/>
            </p:nvGrpSpPr>
            <p:grpSpPr>
              <a:xfrm>
                <a:off x="4808316" y="2800065"/>
                <a:ext cx="92400" cy="411825"/>
                <a:chOff x="845575" y="2563700"/>
                <a:chExt cx="92400" cy="411825"/>
              </a:xfrm>
            </p:grpSpPr>
            <p:cxnSp>
              <p:nvCxnSpPr>
                <p:cNvPr id="44" name="Google Shape;8228;p52"/>
                <p:cNvCxnSpPr/>
                <p:nvPr/>
              </p:nvCxnSpPr>
              <p:spPr>
                <a:xfrm>
                  <a:off x="891775" y="2616125"/>
                  <a:ext cx="0" cy="359400"/>
                </a:xfrm>
                <a:prstGeom prst="straightConnector1">
                  <a:avLst/>
                </a:prstGeom>
                <a:noFill/>
                <a:ln w="9525" cap="flat" cmpd="sng">
                  <a:solidFill>
                    <a:schemeClr val="bg2">
                      <a:lumMod val="75000"/>
                    </a:schemeClr>
                  </a:solidFill>
                  <a:prstDash val="solid"/>
                  <a:round/>
                  <a:headEnd type="none" w="sm" len="sm"/>
                  <a:tailEnd type="none" w="sm" len="sm"/>
                </a:ln>
              </p:spPr>
            </p:cxnSp>
            <p:sp>
              <p:nvSpPr>
                <p:cNvPr id="45" name="Google Shape;8229;p52"/>
                <p:cNvSpPr/>
                <p:nvPr/>
              </p:nvSpPr>
              <p:spPr>
                <a:xfrm>
                  <a:off x="845575" y="2563700"/>
                  <a:ext cx="92400" cy="92400"/>
                </a:xfrm>
                <a:prstGeom prst="ellipse">
                  <a:avLst/>
                </a:prstGeom>
                <a:solidFill>
                  <a:srgbClr val="667E92"/>
                </a:solidFill>
                <a:ln>
                  <a:solidFill>
                    <a:schemeClr val="bg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8" name="Google Shape;8230;p52"/>
            <p:cNvCxnSpPr/>
            <p:nvPr/>
          </p:nvCxnSpPr>
          <p:spPr>
            <a:xfrm>
              <a:off x="3237251" y="1127387"/>
              <a:ext cx="0" cy="105600"/>
            </a:xfrm>
            <a:prstGeom prst="straightConnector1">
              <a:avLst/>
            </a:prstGeom>
            <a:noFill/>
            <a:ln w="9525" cap="flat" cmpd="sng">
              <a:solidFill>
                <a:schemeClr val="bg2">
                  <a:lumMod val="75000"/>
                </a:schemeClr>
              </a:solidFill>
              <a:prstDash val="solid"/>
              <a:round/>
              <a:headEnd type="none" w="sm" len="sm"/>
              <a:tailEnd type="none" w="sm" len="sm"/>
            </a:ln>
          </p:spPr>
        </p:cxnSp>
        <p:sp>
          <p:nvSpPr>
            <p:cNvPr id="9" name="Google Shape;8231;p52"/>
            <p:cNvSpPr/>
            <p:nvPr/>
          </p:nvSpPr>
          <p:spPr>
            <a:xfrm>
              <a:off x="3223663" y="1111974"/>
              <a:ext cx="27300" cy="27300"/>
            </a:xfrm>
            <a:prstGeom prst="ellipse">
              <a:avLst/>
            </a:prstGeom>
            <a:solidFill>
              <a:srgbClr val="667E92"/>
            </a:solidFill>
            <a:ln>
              <a:solidFill>
                <a:schemeClr val="bg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 name="Google Shape;8232;p52"/>
            <p:cNvGrpSpPr/>
            <p:nvPr/>
          </p:nvGrpSpPr>
          <p:grpSpPr>
            <a:xfrm>
              <a:off x="803163" y="1111974"/>
              <a:ext cx="591158" cy="121545"/>
              <a:chOff x="803163" y="1111974"/>
              <a:chExt cx="591158" cy="121545"/>
            </a:xfrm>
          </p:grpSpPr>
          <p:grpSp>
            <p:nvGrpSpPr>
              <p:cNvPr id="38" name="Google Shape;8233;p52"/>
              <p:cNvGrpSpPr/>
              <p:nvPr/>
            </p:nvGrpSpPr>
            <p:grpSpPr>
              <a:xfrm>
                <a:off x="803163" y="1111974"/>
                <a:ext cx="27175" cy="121077"/>
                <a:chOff x="845575" y="2563700"/>
                <a:chExt cx="92400" cy="411825"/>
              </a:xfrm>
            </p:grpSpPr>
            <p:cxnSp>
              <p:nvCxnSpPr>
                <p:cNvPr id="40" name="Google Shape;8234;p52"/>
                <p:cNvCxnSpPr/>
                <p:nvPr/>
              </p:nvCxnSpPr>
              <p:spPr>
                <a:xfrm>
                  <a:off x="891775" y="2616125"/>
                  <a:ext cx="0" cy="359400"/>
                </a:xfrm>
                <a:prstGeom prst="straightConnector1">
                  <a:avLst/>
                </a:prstGeom>
                <a:noFill/>
                <a:ln w="9525" cap="flat" cmpd="sng">
                  <a:solidFill>
                    <a:schemeClr val="bg2">
                      <a:lumMod val="75000"/>
                    </a:schemeClr>
                  </a:solidFill>
                  <a:prstDash val="solid"/>
                  <a:round/>
                  <a:headEnd type="none" w="sm" len="sm"/>
                  <a:tailEnd type="none" w="sm" len="sm"/>
                </a:ln>
              </p:spPr>
            </p:cxnSp>
            <p:sp>
              <p:nvSpPr>
                <p:cNvPr id="41" name="Google Shape;8235;p52"/>
                <p:cNvSpPr/>
                <p:nvPr/>
              </p:nvSpPr>
              <p:spPr>
                <a:xfrm>
                  <a:off x="845575" y="2563700"/>
                  <a:ext cx="92400" cy="92400"/>
                </a:xfrm>
                <a:prstGeom prst="ellipse">
                  <a:avLst/>
                </a:prstGeom>
                <a:solidFill>
                  <a:srgbClr val="667E92"/>
                </a:solidFill>
                <a:ln>
                  <a:solidFill>
                    <a:schemeClr val="bg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8236;p52"/>
              <p:cNvSpPr/>
              <p:nvPr/>
            </p:nvSpPr>
            <p:spPr>
              <a:xfrm>
                <a:off x="818321" y="1194219"/>
                <a:ext cx="576000" cy="39300"/>
              </a:xfrm>
              <a:prstGeom prst="rect">
                <a:avLst/>
              </a:prstGeom>
              <a:noFill/>
              <a:ln w="9525" cap="flat" cmpd="sng">
                <a:solidFill>
                  <a:schemeClr val="bg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 name="Google Shape;8237;p52"/>
            <p:cNvGrpSpPr/>
            <p:nvPr/>
          </p:nvGrpSpPr>
          <p:grpSpPr>
            <a:xfrm>
              <a:off x="1381910" y="1194219"/>
              <a:ext cx="588341" cy="121177"/>
              <a:chOff x="1381910" y="1194219"/>
              <a:chExt cx="588341" cy="121177"/>
            </a:xfrm>
          </p:grpSpPr>
          <p:grpSp>
            <p:nvGrpSpPr>
              <p:cNvPr id="34" name="Google Shape;8238;p52"/>
              <p:cNvGrpSpPr/>
              <p:nvPr/>
            </p:nvGrpSpPr>
            <p:grpSpPr>
              <a:xfrm rot="10800000">
                <a:off x="1381910" y="1194319"/>
                <a:ext cx="27175" cy="121077"/>
                <a:chOff x="2070100" y="2563700"/>
                <a:chExt cx="92400" cy="411825"/>
              </a:xfrm>
            </p:grpSpPr>
            <p:cxnSp>
              <p:nvCxnSpPr>
                <p:cNvPr id="36" name="Google Shape;8239;p52"/>
                <p:cNvCxnSpPr/>
                <p:nvPr/>
              </p:nvCxnSpPr>
              <p:spPr>
                <a:xfrm>
                  <a:off x="2116300" y="2616125"/>
                  <a:ext cx="0" cy="359400"/>
                </a:xfrm>
                <a:prstGeom prst="straightConnector1">
                  <a:avLst/>
                </a:prstGeom>
                <a:noFill/>
                <a:ln w="9525" cap="flat" cmpd="sng">
                  <a:solidFill>
                    <a:schemeClr val="bg2">
                      <a:lumMod val="75000"/>
                    </a:schemeClr>
                  </a:solidFill>
                  <a:prstDash val="solid"/>
                  <a:round/>
                  <a:headEnd type="none" w="sm" len="sm"/>
                  <a:tailEnd type="none" w="sm" len="sm"/>
                </a:ln>
              </p:spPr>
            </p:cxnSp>
            <p:sp>
              <p:nvSpPr>
                <p:cNvPr id="37" name="Google Shape;8240;p52"/>
                <p:cNvSpPr/>
                <p:nvPr/>
              </p:nvSpPr>
              <p:spPr>
                <a:xfrm>
                  <a:off x="2070100" y="2563700"/>
                  <a:ext cx="92400" cy="92400"/>
                </a:xfrm>
                <a:prstGeom prst="ellipse">
                  <a:avLst/>
                </a:prstGeom>
                <a:solidFill>
                  <a:srgbClr val="667E92"/>
                </a:solidFill>
                <a:ln>
                  <a:solidFill>
                    <a:schemeClr val="bg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8241;p52"/>
              <p:cNvSpPr/>
              <p:nvPr/>
            </p:nvSpPr>
            <p:spPr>
              <a:xfrm>
                <a:off x="1394250" y="1194219"/>
                <a:ext cx="576000" cy="39300"/>
              </a:xfrm>
              <a:prstGeom prst="rect">
                <a:avLst/>
              </a:prstGeom>
              <a:noFill/>
              <a:ln w="9525" cap="flat" cmpd="sng">
                <a:solidFill>
                  <a:schemeClr val="bg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 name="Google Shape;8242;p52"/>
            <p:cNvGrpSpPr/>
            <p:nvPr/>
          </p:nvGrpSpPr>
          <p:grpSpPr>
            <a:xfrm>
              <a:off x="2532079" y="1194219"/>
              <a:ext cx="704927" cy="121177"/>
              <a:chOff x="2532079" y="1194219"/>
              <a:chExt cx="704927" cy="121177"/>
            </a:xfrm>
          </p:grpSpPr>
          <p:grpSp>
            <p:nvGrpSpPr>
              <p:cNvPr id="13" name="Google Shape;8243;p52"/>
              <p:cNvGrpSpPr/>
              <p:nvPr/>
            </p:nvGrpSpPr>
            <p:grpSpPr>
              <a:xfrm rot="10800000">
                <a:off x="2532079" y="1194319"/>
                <a:ext cx="27175" cy="121077"/>
                <a:chOff x="2070100" y="2563700"/>
                <a:chExt cx="92400" cy="411825"/>
              </a:xfrm>
            </p:grpSpPr>
            <p:cxnSp>
              <p:nvCxnSpPr>
                <p:cNvPr id="32" name="Google Shape;8244;p52"/>
                <p:cNvCxnSpPr/>
                <p:nvPr/>
              </p:nvCxnSpPr>
              <p:spPr>
                <a:xfrm>
                  <a:off x="2116300" y="2616125"/>
                  <a:ext cx="0" cy="359400"/>
                </a:xfrm>
                <a:prstGeom prst="straightConnector1">
                  <a:avLst/>
                </a:prstGeom>
                <a:noFill/>
                <a:ln w="9525" cap="flat" cmpd="sng">
                  <a:solidFill>
                    <a:schemeClr val="bg2">
                      <a:lumMod val="75000"/>
                    </a:schemeClr>
                  </a:solidFill>
                  <a:prstDash val="solid"/>
                  <a:round/>
                  <a:headEnd type="none" w="sm" len="sm"/>
                  <a:tailEnd type="none" w="sm" len="sm"/>
                </a:ln>
              </p:spPr>
            </p:cxnSp>
            <p:sp>
              <p:nvSpPr>
                <p:cNvPr id="33" name="Google Shape;8245;p52"/>
                <p:cNvSpPr/>
                <p:nvPr/>
              </p:nvSpPr>
              <p:spPr>
                <a:xfrm>
                  <a:off x="2070100" y="2563700"/>
                  <a:ext cx="92400" cy="92400"/>
                </a:xfrm>
                <a:prstGeom prst="ellipse">
                  <a:avLst/>
                </a:prstGeom>
                <a:solidFill>
                  <a:srgbClr val="667E92"/>
                </a:solidFill>
                <a:ln>
                  <a:solidFill>
                    <a:schemeClr val="bg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 name="Google Shape;8246;p52"/>
              <p:cNvSpPr/>
              <p:nvPr/>
            </p:nvSpPr>
            <p:spPr>
              <a:xfrm>
                <a:off x="2546107" y="1194219"/>
                <a:ext cx="690900" cy="39300"/>
              </a:xfrm>
              <a:prstGeom prst="rect">
                <a:avLst/>
              </a:prstGeom>
              <a:noFill/>
              <a:ln w="9525" cap="flat" cmpd="sng">
                <a:solidFill>
                  <a:schemeClr val="bg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 name="TextBox 2"/>
          <p:cNvSpPr txBox="1"/>
          <p:nvPr/>
        </p:nvSpPr>
        <p:spPr>
          <a:xfrm>
            <a:off x="3756136" y="1680162"/>
            <a:ext cx="1650206" cy="523220"/>
          </a:xfrm>
          <a:prstGeom prst="rect">
            <a:avLst/>
          </a:prstGeom>
          <a:noFill/>
        </p:spPr>
        <p:txBody>
          <a:bodyPr wrap="square" rtlCol="0">
            <a:spAutoFit/>
          </a:bodyPr>
          <a:lstStyle/>
          <a:p>
            <a:pPr algn="ctr"/>
            <a:r>
              <a:rPr lang="en-US" dirty="0"/>
              <a:t>Calculation of LGP</a:t>
            </a:r>
            <a:endParaRPr lang="en-IN" dirty="0"/>
          </a:p>
        </p:txBody>
      </p:sp>
      <p:sp>
        <p:nvSpPr>
          <p:cNvPr id="15" name="TextBox 14"/>
          <p:cNvSpPr txBox="1"/>
          <p:nvPr/>
        </p:nvSpPr>
        <p:spPr>
          <a:xfrm>
            <a:off x="5670661" y="2960169"/>
            <a:ext cx="1351646" cy="1169551"/>
          </a:xfrm>
          <a:prstGeom prst="rect">
            <a:avLst/>
          </a:prstGeom>
          <a:noFill/>
        </p:spPr>
        <p:txBody>
          <a:bodyPr wrap="square" rtlCol="0">
            <a:spAutoFit/>
          </a:bodyPr>
          <a:lstStyle/>
          <a:p>
            <a:pPr algn="ctr"/>
            <a:r>
              <a:rPr lang="en-US" dirty="0"/>
              <a:t>Visualizing PET,P,1/2PET for critical growth period analysis.</a:t>
            </a:r>
            <a:endParaRPr lang="en-IN" dirty="0"/>
          </a:p>
        </p:txBody>
      </p:sp>
      <p:sp>
        <p:nvSpPr>
          <p:cNvPr id="16" name="TextBox 15"/>
          <p:cNvSpPr txBox="1"/>
          <p:nvPr/>
        </p:nvSpPr>
        <p:spPr>
          <a:xfrm>
            <a:off x="6636544" y="1655654"/>
            <a:ext cx="2200275" cy="523220"/>
          </a:xfrm>
          <a:prstGeom prst="rect">
            <a:avLst/>
          </a:prstGeom>
          <a:noFill/>
        </p:spPr>
        <p:txBody>
          <a:bodyPr wrap="square" rtlCol="0">
            <a:spAutoFit/>
          </a:bodyPr>
          <a:lstStyle/>
          <a:p>
            <a:pPr algn="ctr"/>
            <a:r>
              <a:rPr lang="en-US" dirty="0"/>
              <a:t>Suggesting crops suitable for the areas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title" idx="15"/>
          </p:nvPr>
        </p:nvSpPr>
        <p:spPr>
          <a:xfrm>
            <a:off x="235481" y="149843"/>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STUDY AREA</a:t>
            </a:r>
            <a:endParaRPr dirty="0"/>
          </a:p>
        </p:txBody>
      </p:sp>
      <p:sp>
        <p:nvSpPr>
          <p:cNvPr id="315" name="Google Shape;315;p25"/>
          <p:cNvSpPr txBox="1">
            <a:spLocks noGrp="1"/>
          </p:cNvSpPr>
          <p:nvPr>
            <p:ph type="title"/>
          </p:nvPr>
        </p:nvSpPr>
        <p:spPr>
          <a:xfrm>
            <a:off x="1045737" y="2059316"/>
            <a:ext cx="733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01</a:t>
            </a:r>
            <a:endParaRPr dirty="0"/>
          </a:p>
        </p:txBody>
      </p:sp>
      <p:sp>
        <p:nvSpPr>
          <p:cNvPr id="316" name="Google Shape;316;p25"/>
          <p:cNvSpPr txBox="1">
            <a:spLocks noGrp="1"/>
          </p:cNvSpPr>
          <p:nvPr>
            <p:ph type="title" idx="5"/>
          </p:nvPr>
        </p:nvSpPr>
        <p:spPr>
          <a:xfrm>
            <a:off x="2739426" y="3226240"/>
            <a:ext cx="7314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03</a:t>
            </a:r>
            <a:endParaRPr dirty="0"/>
          </a:p>
        </p:txBody>
      </p:sp>
      <p:sp>
        <p:nvSpPr>
          <p:cNvPr id="317" name="Google Shape;317;p25"/>
          <p:cNvSpPr txBox="1">
            <a:spLocks noGrp="1"/>
          </p:cNvSpPr>
          <p:nvPr>
            <p:ph type="title" idx="6"/>
          </p:nvPr>
        </p:nvSpPr>
        <p:spPr>
          <a:xfrm>
            <a:off x="4942241" y="2037767"/>
            <a:ext cx="731400" cy="54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02</a:t>
            </a:r>
            <a:endParaRPr dirty="0"/>
          </a:p>
        </p:txBody>
      </p:sp>
      <p:sp>
        <p:nvSpPr>
          <p:cNvPr id="319" name="Google Shape;319;p25"/>
          <p:cNvSpPr txBox="1">
            <a:spLocks noGrp="1"/>
          </p:cNvSpPr>
          <p:nvPr>
            <p:ph type="subTitle" idx="8"/>
          </p:nvPr>
        </p:nvSpPr>
        <p:spPr>
          <a:xfrm>
            <a:off x="1852039" y="2020079"/>
            <a:ext cx="30174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sym typeface="+mn-ea"/>
              </a:rPr>
              <a:t>NAVSARI</a:t>
            </a:r>
            <a:endParaRPr dirty="0"/>
          </a:p>
        </p:txBody>
      </p:sp>
      <p:sp>
        <p:nvSpPr>
          <p:cNvPr id="320" name="Google Shape;320;p25"/>
          <p:cNvSpPr txBox="1">
            <a:spLocks noGrp="1"/>
          </p:cNvSpPr>
          <p:nvPr>
            <p:ph type="subTitle" idx="9"/>
          </p:nvPr>
        </p:nvSpPr>
        <p:spPr>
          <a:xfrm>
            <a:off x="3790181" y="3226240"/>
            <a:ext cx="30174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sym typeface="+mn-ea"/>
              </a:rPr>
              <a:t>KUTCH</a:t>
            </a:r>
            <a:endParaRPr dirty="0"/>
          </a:p>
        </p:txBody>
      </p:sp>
      <p:sp>
        <p:nvSpPr>
          <p:cNvPr id="321" name="Google Shape;321;p25"/>
          <p:cNvSpPr txBox="1">
            <a:spLocks noGrp="1"/>
          </p:cNvSpPr>
          <p:nvPr>
            <p:ph type="subTitle" idx="13"/>
          </p:nvPr>
        </p:nvSpPr>
        <p:spPr>
          <a:xfrm>
            <a:off x="5970005" y="2009294"/>
            <a:ext cx="30174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t>ANAND</a:t>
            </a:r>
            <a:endParaRPr lang="en-US" altLang="en-GB" dirty="0"/>
          </a:p>
        </p:txBody>
      </p:sp>
      <p:grpSp>
        <p:nvGrpSpPr>
          <p:cNvPr id="323" name="Google Shape;323;p25"/>
          <p:cNvGrpSpPr/>
          <p:nvPr/>
        </p:nvGrpSpPr>
        <p:grpSpPr>
          <a:xfrm>
            <a:off x="7509600" y="1178805"/>
            <a:ext cx="1477805" cy="281439"/>
            <a:chOff x="4839550" y="841767"/>
            <a:chExt cx="1477805" cy="281439"/>
          </a:xfrm>
        </p:grpSpPr>
        <p:sp>
          <p:nvSpPr>
            <p:cNvPr id="324" name="Google Shape;324;p25"/>
            <p:cNvSpPr/>
            <p:nvPr/>
          </p:nvSpPr>
          <p:spPr>
            <a:xfrm>
              <a:off x="4839550" y="841767"/>
              <a:ext cx="1477805" cy="281439"/>
            </a:xfrm>
            <a:custGeom>
              <a:avLst/>
              <a:gdLst/>
              <a:ahLst/>
              <a:cxnLst/>
              <a:rect l="l" t="t" r="r" b="b"/>
              <a:pathLst>
                <a:path w="1477805" h="281439" extrusionOk="0">
                  <a:moveTo>
                    <a:pt x="1477806" y="281440"/>
                  </a:moveTo>
                  <a:lnTo>
                    <a:pt x="0" y="281440"/>
                  </a:lnTo>
                  <a:cubicBezTo>
                    <a:pt x="73483" y="202573"/>
                    <a:pt x="125234" y="182658"/>
                    <a:pt x="159445" y="210333"/>
                  </a:cubicBezTo>
                  <a:cubicBezTo>
                    <a:pt x="281869" y="115963"/>
                    <a:pt x="393814" y="122877"/>
                    <a:pt x="443817" y="188330"/>
                  </a:cubicBezTo>
                  <a:cubicBezTo>
                    <a:pt x="514888" y="-46237"/>
                    <a:pt x="761447" y="-43662"/>
                    <a:pt x="849551" y="97200"/>
                  </a:cubicBezTo>
                  <a:cubicBezTo>
                    <a:pt x="957696" y="-2518"/>
                    <a:pt x="1142260" y="82939"/>
                    <a:pt x="1202941" y="210333"/>
                  </a:cubicBezTo>
                  <a:cubicBezTo>
                    <a:pt x="1285481" y="170864"/>
                    <a:pt x="1381634" y="177490"/>
                    <a:pt x="1477806" y="2814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25" name="Google Shape;325;p25"/>
            <p:cNvSpPr/>
            <p:nvPr/>
          </p:nvSpPr>
          <p:spPr>
            <a:xfrm>
              <a:off x="5979073" y="1048769"/>
              <a:ext cx="65218" cy="51119"/>
            </a:xfrm>
            <a:custGeom>
              <a:avLst/>
              <a:gdLst/>
              <a:ahLst/>
              <a:cxnLst/>
              <a:rect l="l" t="t" r="r" b="b"/>
              <a:pathLst>
                <a:path w="65218" h="51119" extrusionOk="0">
                  <a:moveTo>
                    <a:pt x="5492" y="51119"/>
                  </a:moveTo>
                  <a:lnTo>
                    <a:pt x="0" y="45916"/>
                  </a:lnTo>
                  <a:cubicBezTo>
                    <a:pt x="24686" y="19843"/>
                    <a:pt x="60159" y="810"/>
                    <a:pt x="61654" y="0"/>
                  </a:cubicBezTo>
                  <a:lnTo>
                    <a:pt x="65219" y="6680"/>
                  </a:lnTo>
                  <a:cubicBezTo>
                    <a:pt x="64858" y="6860"/>
                    <a:pt x="29332" y="25947"/>
                    <a:pt x="5510" y="5111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26" name="Google Shape;326;p25"/>
            <p:cNvSpPr/>
            <p:nvPr/>
          </p:nvSpPr>
          <p:spPr>
            <a:xfrm>
              <a:off x="5685914" y="936950"/>
              <a:ext cx="55009" cy="109459"/>
            </a:xfrm>
            <a:custGeom>
              <a:avLst/>
              <a:gdLst/>
              <a:ahLst/>
              <a:cxnLst/>
              <a:rect l="l" t="t" r="r" b="b"/>
              <a:pathLst>
                <a:path w="55009" h="109459" extrusionOk="0">
                  <a:moveTo>
                    <a:pt x="47735" y="109460"/>
                  </a:moveTo>
                  <a:cubicBezTo>
                    <a:pt x="33780" y="57620"/>
                    <a:pt x="342" y="4574"/>
                    <a:pt x="0" y="4051"/>
                  </a:cubicBezTo>
                  <a:lnTo>
                    <a:pt x="6374" y="0"/>
                  </a:lnTo>
                  <a:cubicBezTo>
                    <a:pt x="6716" y="540"/>
                    <a:pt x="40749" y="54523"/>
                    <a:pt x="55009" y="107497"/>
                  </a:cubicBezTo>
                  <a:lnTo>
                    <a:pt x="47716" y="10946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27" name="Google Shape;327;p25"/>
            <p:cNvSpPr/>
            <p:nvPr/>
          </p:nvSpPr>
          <p:spPr>
            <a:xfrm rot="-4672513">
              <a:off x="5254718" y="1048913"/>
              <a:ext cx="46609" cy="7561"/>
            </a:xfrm>
            <a:custGeom>
              <a:avLst/>
              <a:gdLst/>
              <a:ahLst/>
              <a:cxnLst/>
              <a:rect l="l" t="t" r="r" b="b"/>
              <a:pathLst>
                <a:path w="46618" h="7562" extrusionOk="0">
                  <a:moveTo>
                    <a:pt x="0" y="0"/>
                  </a:moveTo>
                  <a:lnTo>
                    <a:pt x="46618" y="0"/>
                  </a:lnTo>
                  <a:lnTo>
                    <a:pt x="46618" y="7562"/>
                  </a:lnTo>
                  <a:lnTo>
                    <a:pt x="0" y="75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28" name="Google Shape;328;p25"/>
            <p:cNvSpPr/>
            <p:nvPr/>
          </p:nvSpPr>
          <p:spPr>
            <a:xfrm>
              <a:off x="5667188" y="1040531"/>
              <a:ext cx="139170" cy="48751"/>
            </a:xfrm>
            <a:custGeom>
              <a:avLst/>
              <a:gdLst/>
              <a:ahLst/>
              <a:cxnLst/>
              <a:rect l="l" t="t" r="r" b="b"/>
              <a:pathLst>
                <a:path w="139170" h="48751" extrusionOk="0">
                  <a:moveTo>
                    <a:pt x="5492" y="48734"/>
                  </a:moveTo>
                  <a:lnTo>
                    <a:pt x="0" y="43548"/>
                  </a:lnTo>
                  <a:cubicBezTo>
                    <a:pt x="45448" y="-4547"/>
                    <a:pt x="92264" y="-12848"/>
                    <a:pt x="139170" y="18861"/>
                  </a:cubicBezTo>
                  <a:lnTo>
                    <a:pt x="134938" y="25127"/>
                  </a:lnTo>
                  <a:cubicBezTo>
                    <a:pt x="90950" y="-4619"/>
                    <a:pt x="48617" y="3106"/>
                    <a:pt x="5492" y="487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29" name="Google Shape;329;p25"/>
            <p:cNvSpPr/>
            <p:nvPr/>
          </p:nvSpPr>
          <p:spPr>
            <a:xfrm>
              <a:off x="4996889" y="1048967"/>
              <a:ext cx="44888" cy="51677"/>
            </a:xfrm>
            <a:custGeom>
              <a:avLst/>
              <a:gdLst/>
              <a:ahLst/>
              <a:cxnLst/>
              <a:rect l="l" t="t" r="r" b="b"/>
              <a:pathLst>
                <a:path w="44888" h="51677" extrusionOk="0">
                  <a:moveTo>
                    <a:pt x="37867" y="51678"/>
                  </a:moveTo>
                  <a:cubicBezTo>
                    <a:pt x="27117" y="24794"/>
                    <a:pt x="270" y="6446"/>
                    <a:pt x="0" y="6266"/>
                  </a:cubicBezTo>
                  <a:lnTo>
                    <a:pt x="4231" y="0"/>
                  </a:lnTo>
                  <a:cubicBezTo>
                    <a:pt x="5419" y="792"/>
                    <a:pt x="33293" y="19843"/>
                    <a:pt x="44889" y="48869"/>
                  </a:cubicBezTo>
                  <a:lnTo>
                    <a:pt x="37885" y="5167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30" name="Google Shape;330;p25"/>
          <p:cNvGrpSpPr/>
          <p:nvPr/>
        </p:nvGrpSpPr>
        <p:grpSpPr>
          <a:xfrm>
            <a:off x="116779" y="2491650"/>
            <a:ext cx="865216" cy="160193"/>
            <a:chOff x="4616904" y="741537"/>
            <a:chExt cx="865216" cy="160193"/>
          </a:xfrm>
        </p:grpSpPr>
        <p:sp>
          <p:nvSpPr>
            <p:cNvPr id="331" name="Google Shape;331;p25"/>
            <p:cNvSpPr/>
            <p:nvPr/>
          </p:nvSpPr>
          <p:spPr>
            <a:xfrm>
              <a:off x="4616904" y="741537"/>
              <a:ext cx="865216" cy="160193"/>
            </a:xfrm>
            <a:custGeom>
              <a:avLst/>
              <a:gdLst/>
              <a:ahLst/>
              <a:cxnLst/>
              <a:rect l="l" t="t" r="r" b="b"/>
              <a:pathLst>
                <a:path w="865216" h="160193" extrusionOk="0">
                  <a:moveTo>
                    <a:pt x="0" y="160194"/>
                  </a:moveTo>
                  <a:lnTo>
                    <a:pt x="865217" y="160194"/>
                  </a:lnTo>
                  <a:cubicBezTo>
                    <a:pt x="822199" y="115304"/>
                    <a:pt x="791895" y="103960"/>
                    <a:pt x="771872" y="119716"/>
                  </a:cubicBezTo>
                  <a:cubicBezTo>
                    <a:pt x="700190" y="66003"/>
                    <a:pt x="634647" y="69929"/>
                    <a:pt x="605387" y="107201"/>
                  </a:cubicBezTo>
                  <a:cubicBezTo>
                    <a:pt x="563774" y="-26314"/>
                    <a:pt x="419419" y="-24856"/>
                    <a:pt x="367831" y="55326"/>
                  </a:cubicBezTo>
                  <a:cubicBezTo>
                    <a:pt x="304521" y="-1430"/>
                    <a:pt x="196466" y="47205"/>
                    <a:pt x="160939" y="119716"/>
                  </a:cubicBezTo>
                  <a:cubicBezTo>
                    <a:pt x="112611" y="97244"/>
                    <a:pt x="56324" y="101025"/>
                    <a:pt x="18" y="1601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32" name="Google Shape;332;p25"/>
            <p:cNvSpPr/>
            <p:nvPr/>
          </p:nvSpPr>
          <p:spPr>
            <a:xfrm>
              <a:off x="4776078" y="857903"/>
              <a:ext cx="39974" cy="31708"/>
            </a:xfrm>
            <a:custGeom>
              <a:avLst/>
              <a:gdLst/>
              <a:ahLst/>
              <a:cxnLst/>
              <a:rect l="l" t="t" r="r" b="b"/>
              <a:pathLst>
                <a:path w="39974" h="31708" extrusionOk="0">
                  <a:moveTo>
                    <a:pt x="34555" y="31709"/>
                  </a:moveTo>
                  <a:cubicBezTo>
                    <a:pt x="20779" y="17556"/>
                    <a:pt x="199" y="6824"/>
                    <a:pt x="0" y="6716"/>
                  </a:cubicBezTo>
                  <a:lnTo>
                    <a:pt x="3476" y="0"/>
                  </a:lnTo>
                  <a:cubicBezTo>
                    <a:pt x="4358" y="450"/>
                    <a:pt x="25353" y="11416"/>
                    <a:pt x="39974" y="26433"/>
                  </a:cubicBezTo>
                  <a:lnTo>
                    <a:pt x="34555" y="3170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33" name="Google Shape;333;p25"/>
            <p:cNvSpPr/>
            <p:nvPr/>
          </p:nvSpPr>
          <p:spPr>
            <a:xfrm>
              <a:off x="4952864" y="794791"/>
              <a:ext cx="35022" cy="63669"/>
            </a:xfrm>
            <a:custGeom>
              <a:avLst/>
              <a:gdLst/>
              <a:ahLst/>
              <a:cxnLst/>
              <a:rect l="l" t="t" r="r" b="b"/>
              <a:pathLst>
                <a:path w="35022" h="63669" extrusionOk="0">
                  <a:moveTo>
                    <a:pt x="7275" y="63670"/>
                  </a:moveTo>
                  <a:lnTo>
                    <a:pt x="0" y="61653"/>
                  </a:lnTo>
                  <a:cubicBezTo>
                    <a:pt x="8409" y="31259"/>
                    <a:pt x="27874" y="1260"/>
                    <a:pt x="28684" y="0"/>
                  </a:cubicBezTo>
                  <a:lnTo>
                    <a:pt x="35022" y="4141"/>
                  </a:lnTo>
                  <a:cubicBezTo>
                    <a:pt x="34824" y="4447"/>
                    <a:pt x="15377" y="34428"/>
                    <a:pt x="7275" y="6367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34" name="Google Shape;334;p25"/>
            <p:cNvSpPr/>
            <p:nvPr/>
          </p:nvSpPr>
          <p:spPr>
            <a:xfrm rot="-752659">
              <a:off x="5221372" y="848514"/>
              <a:ext cx="7573" cy="26596"/>
            </a:xfrm>
            <a:custGeom>
              <a:avLst/>
              <a:gdLst/>
              <a:ahLst/>
              <a:cxnLst/>
              <a:rect l="l" t="t" r="r" b="b"/>
              <a:pathLst>
                <a:path w="7562" h="26559" extrusionOk="0">
                  <a:moveTo>
                    <a:pt x="0" y="0"/>
                  </a:moveTo>
                  <a:lnTo>
                    <a:pt x="7563" y="0"/>
                  </a:lnTo>
                  <a:lnTo>
                    <a:pt x="7563" y="26559"/>
                  </a:lnTo>
                  <a:lnTo>
                    <a:pt x="0" y="265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35" name="Google Shape;335;p25"/>
            <p:cNvSpPr/>
            <p:nvPr/>
          </p:nvSpPr>
          <p:spPr>
            <a:xfrm>
              <a:off x="4915248" y="852986"/>
              <a:ext cx="83422" cy="30576"/>
            </a:xfrm>
            <a:custGeom>
              <a:avLst/>
              <a:gdLst/>
              <a:ahLst/>
              <a:cxnLst/>
              <a:rect l="l" t="t" r="r" b="b"/>
              <a:pathLst>
                <a:path w="83422" h="30576" extrusionOk="0">
                  <a:moveTo>
                    <a:pt x="78003" y="30576"/>
                  </a:moveTo>
                  <a:cubicBezTo>
                    <a:pt x="53353" y="5224"/>
                    <a:pt x="29188" y="884"/>
                    <a:pt x="4142" y="17342"/>
                  </a:cubicBezTo>
                  <a:lnTo>
                    <a:pt x="0" y="11022"/>
                  </a:lnTo>
                  <a:cubicBezTo>
                    <a:pt x="28126" y="-7471"/>
                    <a:pt x="56216" y="-2681"/>
                    <a:pt x="83423" y="25301"/>
                  </a:cubicBezTo>
                  <a:lnTo>
                    <a:pt x="78003" y="305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36" name="Google Shape;336;p25"/>
            <p:cNvSpPr/>
            <p:nvPr/>
          </p:nvSpPr>
          <p:spPr>
            <a:xfrm>
              <a:off x="5362271" y="858101"/>
              <a:ext cx="28557" cy="31420"/>
            </a:xfrm>
            <a:custGeom>
              <a:avLst/>
              <a:gdLst/>
              <a:ahLst/>
              <a:cxnLst/>
              <a:rect l="l" t="t" r="r" b="b"/>
              <a:pathLst>
                <a:path w="28557" h="31420" extrusionOk="0">
                  <a:moveTo>
                    <a:pt x="7005" y="31421"/>
                  </a:moveTo>
                  <a:lnTo>
                    <a:pt x="0" y="28558"/>
                  </a:lnTo>
                  <a:cubicBezTo>
                    <a:pt x="6986" y="11578"/>
                    <a:pt x="23696" y="468"/>
                    <a:pt x="24417" y="0"/>
                  </a:cubicBezTo>
                  <a:lnTo>
                    <a:pt x="28558" y="6320"/>
                  </a:lnTo>
                  <a:cubicBezTo>
                    <a:pt x="28396" y="6428"/>
                    <a:pt x="13054" y="16656"/>
                    <a:pt x="6986" y="3142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4" name="TextBox 13"/>
          <p:cNvSpPr txBox="1"/>
          <p:nvPr/>
        </p:nvSpPr>
        <p:spPr>
          <a:xfrm>
            <a:off x="2211969" y="815873"/>
            <a:ext cx="4402249" cy="692497"/>
          </a:xfrm>
          <a:prstGeom prst="rect">
            <a:avLst/>
          </a:prstGeom>
          <a:noFill/>
        </p:spPr>
        <p:txBody>
          <a:bodyPr wrap="square" rtlCol="0">
            <a:spAutoFit/>
          </a:bodyPr>
          <a:lstStyle/>
          <a:p>
            <a:pPr algn="ctr"/>
            <a:r>
              <a:rPr lang="en-US" sz="2800" b="1" dirty="0">
                <a:solidFill>
                  <a:srgbClr val="7030A0"/>
                </a:solidFill>
              </a:rPr>
              <a:t>GUJARAT</a:t>
            </a:r>
            <a:endParaRPr lang="en-US" sz="2800" b="1" dirty="0">
              <a:solidFill>
                <a:srgbClr val="7030A0"/>
              </a:solidFill>
            </a:endParaRPr>
          </a:p>
          <a:p>
            <a:pPr algn="ctr"/>
            <a:r>
              <a:rPr lang="en-US" sz="1100" b="1" dirty="0">
                <a:solidFill>
                  <a:schemeClr val="accent1">
                    <a:lumMod val="25000"/>
                  </a:schemeClr>
                </a:solidFill>
              </a:rPr>
              <a:t>Districts</a:t>
            </a:r>
            <a:endParaRPr lang="en-IN" sz="1100" b="1" dirty="0">
              <a:solidFill>
                <a:schemeClr val="accent1">
                  <a:lumMod val="2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2" name="Google Shape;362;p27"/>
          <p:cNvSpPr txBox="1">
            <a:spLocks noGrp="1"/>
          </p:cNvSpPr>
          <p:nvPr>
            <p:ph type="title"/>
          </p:nvPr>
        </p:nvSpPr>
        <p:spPr>
          <a:xfrm>
            <a:off x="916442" y="186511"/>
            <a:ext cx="2255313" cy="7475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dirty="0"/>
              <a:t>DATASET</a:t>
            </a:r>
            <a:endParaRPr sz="3200" dirty="0"/>
          </a:p>
        </p:txBody>
      </p:sp>
      <p:grpSp>
        <p:nvGrpSpPr>
          <p:cNvPr id="364" name="Google Shape;364;p27"/>
          <p:cNvGrpSpPr/>
          <p:nvPr/>
        </p:nvGrpSpPr>
        <p:grpSpPr>
          <a:xfrm flipH="1">
            <a:off x="6175463" y="1504402"/>
            <a:ext cx="2672490" cy="3099606"/>
            <a:chOff x="6707852" y="663245"/>
            <a:chExt cx="1304672" cy="1513258"/>
          </a:xfrm>
        </p:grpSpPr>
        <p:sp>
          <p:nvSpPr>
            <p:cNvPr id="365" name="Google Shape;365;p27"/>
            <p:cNvSpPr/>
            <p:nvPr/>
          </p:nvSpPr>
          <p:spPr>
            <a:xfrm>
              <a:off x="6854344" y="663245"/>
              <a:ext cx="1158180" cy="1513258"/>
            </a:xfrm>
            <a:custGeom>
              <a:avLst/>
              <a:gdLst/>
              <a:ahLst/>
              <a:cxnLst/>
              <a:rect l="l" t="t" r="r" b="b"/>
              <a:pathLst>
                <a:path w="1158180" h="1513258" extrusionOk="0">
                  <a:moveTo>
                    <a:pt x="564186" y="1512250"/>
                  </a:moveTo>
                  <a:cubicBezTo>
                    <a:pt x="558316" y="1502202"/>
                    <a:pt x="597263" y="1420094"/>
                    <a:pt x="597263" y="1420094"/>
                  </a:cubicBezTo>
                  <a:cubicBezTo>
                    <a:pt x="585937" y="1366364"/>
                    <a:pt x="591772" y="1329541"/>
                    <a:pt x="625011" y="1319655"/>
                  </a:cubicBezTo>
                  <a:cubicBezTo>
                    <a:pt x="588944" y="1251592"/>
                    <a:pt x="587180" y="1208107"/>
                    <a:pt x="615414" y="1186139"/>
                  </a:cubicBezTo>
                  <a:cubicBezTo>
                    <a:pt x="527255" y="1152486"/>
                    <a:pt x="501452" y="1115645"/>
                    <a:pt x="525761" y="1076266"/>
                  </a:cubicBezTo>
                  <a:cubicBezTo>
                    <a:pt x="435946" y="1043980"/>
                    <a:pt x="403157" y="1010057"/>
                    <a:pt x="422244" y="974657"/>
                  </a:cubicBezTo>
                  <a:cubicBezTo>
                    <a:pt x="330249" y="974440"/>
                    <a:pt x="306409" y="947953"/>
                    <a:pt x="306985" y="912031"/>
                  </a:cubicBezTo>
                  <a:cubicBezTo>
                    <a:pt x="212489" y="889289"/>
                    <a:pt x="156292" y="853169"/>
                    <a:pt x="179988" y="789157"/>
                  </a:cubicBezTo>
                  <a:cubicBezTo>
                    <a:pt x="92550" y="709515"/>
                    <a:pt x="71968" y="651697"/>
                    <a:pt x="131965" y="620205"/>
                  </a:cubicBezTo>
                  <a:cubicBezTo>
                    <a:pt x="28465" y="501760"/>
                    <a:pt x="19697" y="430653"/>
                    <a:pt x="78595" y="393344"/>
                  </a:cubicBezTo>
                  <a:cubicBezTo>
                    <a:pt x="-2632" y="317268"/>
                    <a:pt x="-11688" y="255849"/>
                    <a:pt x="10297" y="200750"/>
                  </a:cubicBezTo>
                  <a:cubicBezTo>
                    <a:pt x="128760" y="-48546"/>
                    <a:pt x="1044429" y="-88718"/>
                    <a:pt x="1156140" y="212166"/>
                  </a:cubicBezTo>
                  <a:cubicBezTo>
                    <a:pt x="1171409" y="267337"/>
                    <a:pt x="1100231" y="296237"/>
                    <a:pt x="968317" y="306680"/>
                  </a:cubicBezTo>
                  <a:cubicBezTo>
                    <a:pt x="982452" y="350616"/>
                    <a:pt x="944801" y="381730"/>
                    <a:pt x="847369" y="398044"/>
                  </a:cubicBezTo>
                  <a:cubicBezTo>
                    <a:pt x="868689" y="434056"/>
                    <a:pt x="835701" y="469709"/>
                    <a:pt x="773382" y="505163"/>
                  </a:cubicBezTo>
                  <a:cubicBezTo>
                    <a:pt x="793441" y="529723"/>
                    <a:pt x="777578" y="558227"/>
                    <a:pt x="737100" y="589450"/>
                  </a:cubicBezTo>
                  <a:cubicBezTo>
                    <a:pt x="763677" y="612732"/>
                    <a:pt x="745851" y="650167"/>
                    <a:pt x="712197" y="692643"/>
                  </a:cubicBezTo>
                  <a:cubicBezTo>
                    <a:pt x="746355" y="694210"/>
                    <a:pt x="763425" y="730456"/>
                    <a:pt x="763425" y="801347"/>
                  </a:cubicBezTo>
                  <a:cubicBezTo>
                    <a:pt x="800914" y="806821"/>
                    <a:pt x="806711" y="851422"/>
                    <a:pt x="794737" y="917919"/>
                  </a:cubicBezTo>
                  <a:cubicBezTo>
                    <a:pt x="827059" y="920314"/>
                    <a:pt x="838961" y="961926"/>
                    <a:pt x="836350" y="1031340"/>
                  </a:cubicBezTo>
                  <a:cubicBezTo>
                    <a:pt x="868239" y="1048050"/>
                    <a:pt x="863827" y="1091337"/>
                    <a:pt x="831020" y="1155403"/>
                  </a:cubicBezTo>
                  <a:cubicBezTo>
                    <a:pt x="849224" y="1175894"/>
                    <a:pt x="840293" y="1209692"/>
                    <a:pt x="808602" y="1254653"/>
                  </a:cubicBezTo>
                  <a:cubicBezTo>
                    <a:pt x="829688" y="1281734"/>
                    <a:pt x="808441" y="1314362"/>
                    <a:pt x="761642" y="1350356"/>
                  </a:cubicBezTo>
                  <a:cubicBezTo>
                    <a:pt x="776641" y="1385954"/>
                    <a:pt x="746355" y="1421012"/>
                    <a:pt x="669864" y="1455512"/>
                  </a:cubicBezTo>
                  <a:cubicBezTo>
                    <a:pt x="669864" y="1455512"/>
                    <a:pt x="570074" y="1522261"/>
                    <a:pt x="564204" y="151223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66" name="Google Shape;366;p27"/>
            <p:cNvSpPr/>
            <p:nvPr/>
          </p:nvSpPr>
          <p:spPr>
            <a:xfrm>
              <a:off x="7476835" y="1922454"/>
              <a:ext cx="154618" cy="63255"/>
            </a:xfrm>
            <a:custGeom>
              <a:avLst/>
              <a:gdLst/>
              <a:ahLst/>
              <a:cxnLst/>
              <a:rect l="l" t="t" r="r" b="b"/>
              <a:pathLst>
                <a:path w="154618" h="63255" extrusionOk="0">
                  <a:moveTo>
                    <a:pt x="5059" y="63256"/>
                  </a:moveTo>
                  <a:lnTo>
                    <a:pt x="0" y="57638"/>
                  </a:lnTo>
                  <a:cubicBezTo>
                    <a:pt x="1908" y="55909"/>
                    <a:pt x="47950" y="15341"/>
                    <a:pt x="153520" y="0"/>
                  </a:cubicBezTo>
                  <a:lnTo>
                    <a:pt x="154619" y="7473"/>
                  </a:lnTo>
                  <a:cubicBezTo>
                    <a:pt x="51282" y="22508"/>
                    <a:pt x="5509" y="62842"/>
                    <a:pt x="5059" y="632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67" name="Google Shape;367;p27"/>
            <p:cNvSpPr/>
            <p:nvPr/>
          </p:nvSpPr>
          <p:spPr>
            <a:xfrm>
              <a:off x="7467939" y="1810167"/>
              <a:ext cx="181124" cy="42530"/>
            </a:xfrm>
            <a:custGeom>
              <a:avLst/>
              <a:gdLst/>
              <a:ahLst/>
              <a:cxnLst/>
              <a:rect l="l" t="t" r="r" b="b"/>
              <a:pathLst>
                <a:path w="181124" h="42530" extrusionOk="0">
                  <a:moveTo>
                    <a:pt x="3656" y="42531"/>
                  </a:moveTo>
                  <a:lnTo>
                    <a:pt x="0" y="35922"/>
                  </a:lnTo>
                  <a:cubicBezTo>
                    <a:pt x="2647" y="34464"/>
                    <a:pt x="66209" y="0"/>
                    <a:pt x="181125" y="0"/>
                  </a:cubicBezTo>
                  <a:lnTo>
                    <a:pt x="181125" y="7563"/>
                  </a:lnTo>
                  <a:cubicBezTo>
                    <a:pt x="68334" y="7563"/>
                    <a:pt x="4304" y="42189"/>
                    <a:pt x="3656" y="4253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68" name="Google Shape;368;p27"/>
            <p:cNvSpPr/>
            <p:nvPr/>
          </p:nvSpPr>
          <p:spPr>
            <a:xfrm>
              <a:off x="7545114" y="1692681"/>
              <a:ext cx="98853" cy="9268"/>
            </a:xfrm>
            <a:custGeom>
              <a:avLst/>
              <a:gdLst/>
              <a:ahLst/>
              <a:cxnLst/>
              <a:rect l="l" t="t" r="r" b="b"/>
              <a:pathLst>
                <a:path w="98853" h="9268" extrusionOk="0">
                  <a:moveTo>
                    <a:pt x="98368" y="9250"/>
                  </a:moveTo>
                  <a:cubicBezTo>
                    <a:pt x="63940" y="7126"/>
                    <a:pt x="31006" y="6999"/>
                    <a:pt x="450" y="8872"/>
                  </a:cubicBezTo>
                  <a:lnTo>
                    <a:pt x="0" y="1328"/>
                  </a:lnTo>
                  <a:cubicBezTo>
                    <a:pt x="30862" y="-563"/>
                    <a:pt x="64102" y="-437"/>
                    <a:pt x="98854" y="1724"/>
                  </a:cubicBezTo>
                  <a:lnTo>
                    <a:pt x="98385" y="92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69" name="Google Shape;369;p27"/>
            <p:cNvSpPr/>
            <p:nvPr/>
          </p:nvSpPr>
          <p:spPr>
            <a:xfrm>
              <a:off x="7377890" y="1702310"/>
              <a:ext cx="99267" cy="40243"/>
            </a:xfrm>
            <a:custGeom>
              <a:avLst/>
              <a:gdLst/>
              <a:ahLst/>
              <a:cxnLst/>
              <a:rect l="l" t="t" r="r" b="b"/>
              <a:pathLst>
                <a:path w="99267" h="40243" extrusionOk="0">
                  <a:moveTo>
                    <a:pt x="4466" y="40244"/>
                  </a:moveTo>
                  <a:lnTo>
                    <a:pt x="0" y="34140"/>
                  </a:lnTo>
                  <a:cubicBezTo>
                    <a:pt x="1189" y="33275"/>
                    <a:pt x="29854" y="12694"/>
                    <a:pt x="97881" y="0"/>
                  </a:cubicBezTo>
                  <a:lnTo>
                    <a:pt x="99268" y="7437"/>
                  </a:lnTo>
                  <a:cubicBezTo>
                    <a:pt x="33167" y="19771"/>
                    <a:pt x="4754" y="40046"/>
                    <a:pt x="4466" y="4024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70" name="Google Shape;370;p27"/>
            <p:cNvSpPr/>
            <p:nvPr/>
          </p:nvSpPr>
          <p:spPr>
            <a:xfrm>
              <a:off x="7274354" y="1581921"/>
              <a:ext cx="331386" cy="59023"/>
            </a:xfrm>
            <a:custGeom>
              <a:avLst/>
              <a:gdLst/>
              <a:ahLst/>
              <a:cxnLst/>
              <a:rect l="l" t="t" r="r" b="b"/>
              <a:pathLst>
                <a:path w="331386" h="59023" extrusionOk="0">
                  <a:moveTo>
                    <a:pt x="4466" y="59024"/>
                  </a:moveTo>
                  <a:lnTo>
                    <a:pt x="0" y="52920"/>
                  </a:lnTo>
                  <a:cubicBezTo>
                    <a:pt x="4141" y="49895"/>
                    <a:pt x="104166" y="-20888"/>
                    <a:pt x="331386" y="6140"/>
                  </a:cubicBezTo>
                  <a:lnTo>
                    <a:pt x="330504" y="13648"/>
                  </a:lnTo>
                  <a:cubicBezTo>
                    <a:pt x="106165" y="-13055"/>
                    <a:pt x="5455" y="58304"/>
                    <a:pt x="4466" y="590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71" name="Google Shape;371;p27"/>
            <p:cNvSpPr/>
            <p:nvPr/>
          </p:nvSpPr>
          <p:spPr>
            <a:xfrm>
              <a:off x="7456901" y="1466256"/>
              <a:ext cx="83567" cy="10003"/>
            </a:xfrm>
            <a:custGeom>
              <a:avLst/>
              <a:gdLst/>
              <a:ahLst/>
              <a:cxnLst/>
              <a:rect l="l" t="t" r="r" b="b"/>
              <a:pathLst>
                <a:path w="83567" h="10003" extrusionOk="0">
                  <a:moveTo>
                    <a:pt x="83045" y="10004"/>
                  </a:moveTo>
                  <a:cubicBezTo>
                    <a:pt x="54252" y="8041"/>
                    <a:pt x="26379" y="7249"/>
                    <a:pt x="127" y="7663"/>
                  </a:cubicBezTo>
                  <a:lnTo>
                    <a:pt x="0" y="100"/>
                  </a:lnTo>
                  <a:cubicBezTo>
                    <a:pt x="26451" y="-296"/>
                    <a:pt x="54559" y="479"/>
                    <a:pt x="83567" y="2459"/>
                  </a:cubicBezTo>
                  <a:lnTo>
                    <a:pt x="83045" y="1000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72" name="Google Shape;372;p27"/>
            <p:cNvSpPr/>
            <p:nvPr/>
          </p:nvSpPr>
          <p:spPr>
            <a:xfrm>
              <a:off x="7158017" y="1469075"/>
              <a:ext cx="244685" cy="108001"/>
            </a:xfrm>
            <a:custGeom>
              <a:avLst/>
              <a:gdLst/>
              <a:ahLst/>
              <a:cxnLst/>
              <a:rect l="l" t="t" r="r" b="b"/>
              <a:pathLst>
                <a:path w="244685" h="108001" extrusionOk="0">
                  <a:moveTo>
                    <a:pt x="6644" y="108001"/>
                  </a:moveTo>
                  <a:lnTo>
                    <a:pt x="0" y="104400"/>
                  </a:lnTo>
                  <a:cubicBezTo>
                    <a:pt x="1926" y="100835"/>
                    <a:pt x="49643" y="16710"/>
                    <a:pt x="244038" y="0"/>
                  </a:cubicBezTo>
                  <a:lnTo>
                    <a:pt x="244686" y="7527"/>
                  </a:lnTo>
                  <a:cubicBezTo>
                    <a:pt x="54306" y="23894"/>
                    <a:pt x="7094" y="107155"/>
                    <a:pt x="6644" y="10800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73" name="Google Shape;373;p27"/>
            <p:cNvSpPr/>
            <p:nvPr/>
          </p:nvSpPr>
          <p:spPr>
            <a:xfrm>
              <a:off x="7483821" y="916267"/>
              <a:ext cx="243300" cy="44655"/>
            </a:xfrm>
            <a:custGeom>
              <a:avLst/>
              <a:gdLst/>
              <a:ahLst/>
              <a:cxnLst/>
              <a:rect l="l" t="t" r="r" b="b"/>
              <a:pathLst>
                <a:path w="243300" h="44655" extrusionOk="0">
                  <a:moveTo>
                    <a:pt x="240869" y="44655"/>
                  </a:moveTo>
                  <a:cubicBezTo>
                    <a:pt x="180710" y="24272"/>
                    <a:pt x="95163" y="11110"/>
                    <a:pt x="0" y="7545"/>
                  </a:cubicBezTo>
                  <a:lnTo>
                    <a:pt x="288" y="0"/>
                  </a:lnTo>
                  <a:cubicBezTo>
                    <a:pt x="96171" y="3583"/>
                    <a:pt x="182475" y="16890"/>
                    <a:pt x="243300" y="37489"/>
                  </a:cubicBezTo>
                  <a:lnTo>
                    <a:pt x="240887" y="446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74" name="Google Shape;374;p27"/>
            <p:cNvSpPr/>
            <p:nvPr/>
          </p:nvSpPr>
          <p:spPr>
            <a:xfrm>
              <a:off x="6930256" y="916249"/>
              <a:ext cx="451001" cy="142969"/>
            </a:xfrm>
            <a:custGeom>
              <a:avLst/>
              <a:gdLst/>
              <a:ahLst/>
              <a:cxnLst/>
              <a:rect l="l" t="t" r="r" b="b"/>
              <a:pathLst>
                <a:path w="451001" h="142969" extrusionOk="0">
                  <a:moveTo>
                    <a:pt x="5402" y="142969"/>
                  </a:moveTo>
                  <a:lnTo>
                    <a:pt x="0" y="137675"/>
                  </a:lnTo>
                  <a:cubicBezTo>
                    <a:pt x="78165" y="57854"/>
                    <a:pt x="242453" y="7671"/>
                    <a:pt x="450713" y="0"/>
                  </a:cubicBezTo>
                  <a:lnTo>
                    <a:pt x="451002" y="7545"/>
                  </a:lnTo>
                  <a:cubicBezTo>
                    <a:pt x="244650" y="15161"/>
                    <a:pt x="82253" y="64516"/>
                    <a:pt x="5420" y="1429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75" name="Google Shape;375;p27"/>
            <p:cNvSpPr/>
            <p:nvPr/>
          </p:nvSpPr>
          <p:spPr>
            <a:xfrm>
              <a:off x="7345641" y="1185909"/>
              <a:ext cx="95451" cy="8752"/>
            </a:xfrm>
            <a:custGeom>
              <a:avLst/>
              <a:gdLst/>
              <a:ahLst/>
              <a:cxnLst/>
              <a:rect l="l" t="t" r="r" b="b"/>
              <a:pathLst>
                <a:path w="95451" h="8752" extrusionOk="0">
                  <a:moveTo>
                    <a:pt x="360" y="8752"/>
                  </a:moveTo>
                  <a:lnTo>
                    <a:pt x="0" y="1208"/>
                  </a:lnTo>
                  <a:cubicBezTo>
                    <a:pt x="31205" y="-251"/>
                    <a:pt x="63310" y="-395"/>
                    <a:pt x="95451" y="812"/>
                  </a:cubicBezTo>
                  <a:lnTo>
                    <a:pt x="95163" y="8356"/>
                  </a:lnTo>
                  <a:cubicBezTo>
                    <a:pt x="63220" y="7168"/>
                    <a:pt x="31331" y="7294"/>
                    <a:pt x="342" y="875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76" name="Google Shape;376;p27"/>
            <p:cNvSpPr/>
            <p:nvPr/>
          </p:nvSpPr>
          <p:spPr>
            <a:xfrm>
              <a:off x="6984257" y="1196227"/>
              <a:ext cx="265033" cy="90391"/>
            </a:xfrm>
            <a:custGeom>
              <a:avLst/>
              <a:gdLst/>
              <a:ahLst/>
              <a:cxnLst/>
              <a:rect l="l" t="t" r="r" b="b"/>
              <a:pathLst>
                <a:path w="265033" h="90391" extrusionOk="0">
                  <a:moveTo>
                    <a:pt x="4105" y="90391"/>
                  </a:moveTo>
                  <a:lnTo>
                    <a:pt x="0" y="84035"/>
                  </a:lnTo>
                  <a:cubicBezTo>
                    <a:pt x="918" y="83441"/>
                    <a:pt x="94263" y="24200"/>
                    <a:pt x="263971" y="0"/>
                  </a:cubicBezTo>
                  <a:lnTo>
                    <a:pt x="265033" y="7491"/>
                  </a:lnTo>
                  <a:cubicBezTo>
                    <a:pt x="97107" y="31439"/>
                    <a:pt x="5005" y="89797"/>
                    <a:pt x="4105" y="903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77" name="Google Shape;377;p27"/>
            <p:cNvSpPr/>
            <p:nvPr/>
          </p:nvSpPr>
          <p:spPr>
            <a:xfrm>
              <a:off x="7031018" y="1345841"/>
              <a:ext cx="341775" cy="108361"/>
            </a:xfrm>
            <a:custGeom>
              <a:avLst/>
              <a:gdLst/>
              <a:ahLst/>
              <a:cxnLst/>
              <a:rect l="l" t="t" r="r" b="b"/>
              <a:pathLst>
                <a:path w="341775" h="108361" extrusionOk="0">
                  <a:moveTo>
                    <a:pt x="6644" y="108361"/>
                  </a:moveTo>
                  <a:lnTo>
                    <a:pt x="0" y="104760"/>
                  </a:lnTo>
                  <a:cubicBezTo>
                    <a:pt x="2089" y="100925"/>
                    <a:pt x="54487" y="10588"/>
                    <a:pt x="341487" y="0"/>
                  </a:cubicBezTo>
                  <a:lnTo>
                    <a:pt x="341776" y="7545"/>
                  </a:lnTo>
                  <a:cubicBezTo>
                    <a:pt x="59042" y="17988"/>
                    <a:pt x="7130" y="107461"/>
                    <a:pt x="6644" y="10836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78" name="Google Shape;378;p27"/>
            <p:cNvSpPr/>
            <p:nvPr/>
          </p:nvSpPr>
          <p:spPr>
            <a:xfrm>
              <a:off x="7449447" y="2039512"/>
              <a:ext cx="88536" cy="46906"/>
            </a:xfrm>
            <a:custGeom>
              <a:avLst/>
              <a:gdLst/>
              <a:ahLst/>
              <a:cxnLst/>
              <a:rect l="l" t="t" r="r" b="b"/>
              <a:pathLst>
                <a:path w="88536" h="46906" extrusionOk="0">
                  <a:moveTo>
                    <a:pt x="4375" y="46906"/>
                  </a:moveTo>
                  <a:lnTo>
                    <a:pt x="0" y="40748"/>
                  </a:lnTo>
                  <a:cubicBezTo>
                    <a:pt x="1602" y="39596"/>
                    <a:pt x="40045" y="12442"/>
                    <a:pt x="86592" y="0"/>
                  </a:cubicBezTo>
                  <a:lnTo>
                    <a:pt x="88536" y="7292"/>
                  </a:lnTo>
                  <a:cubicBezTo>
                    <a:pt x="43305" y="19393"/>
                    <a:pt x="4753" y="46618"/>
                    <a:pt x="4375" y="4688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79" name="Google Shape;379;p27"/>
            <p:cNvSpPr/>
            <p:nvPr/>
          </p:nvSpPr>
          <p:spPr>
            <a:xfrm>
              <a:off x="7734701" y="735017"/>
              <a:ext cx="264492" cy="162632"/>
            </a:xfrm>
            <a:custGeom>
              <a:avLst/>
              <a:gdLst/>
              <a:ahLst/>
              <a:cxnLst/>
              <a:rect l="l" t="t" r="r" b="b"/>
              <a:pathLst>
                <a:path w="264492" h="162632" extrusionOk="0">
                  <a:moveTo>
                    <a:pt x="257200" y="162632"/>
                  </a:moveTo>
                  <a:cubicBezTo>
                    <a:pt x="239627" y="95991"/>
                    <a:pt x="145868" y="39398"/>
                    <a:pt x="0" y="7383"/>
                  </a:cubicBezTo>
                  <a:lnTo>
                    <a:pt x="1620" y="0"/>
                  </a:lnTo>
                  <a:cubicBezTo>
                    <a:pt x="150352" y="32645"/>
                    <a:pt x="246163" y="91219"/>
                    <a:pt x="264492" y="160705"/>
                  </a:cubicBezTo>
                  <a:lnTo>
                    <a:pt x="257183" y="16263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80" name="Google Shape;380;p27"/>
            <p:cNvSpPr/>
            <p:nvPr/>
          </p:nvSpPr>
          <p:spPr>
            <a:xfrm>
              <a:off x="7230509" y="709294"/>
              <a:ext cx="402222" cy="38093"/>
            </a:xfrm>
            <a:custGeom>
              <a:avLst/>
              <a:gdLst/>
              <a:ahLst/>
              <a:cxnLst/>
              <a:rect l="l" t="t" r="r" b="b"/>
              <a:pathLst>
                <a:path w="402222" h="38093" extrusionOk="0">
                  <a:moveTo>
                    <a:pt x="1963" y="38075"/>
                  </a:moveTo>
                  <a:lnTo>
                    <a:pt x="0" y="30783"/>
                  </a:lnTo>
                  <a:cubicBezTo>
                    <a:pt x="114592" y="-44"/>
                    <a:pt x="261198" y="-8183"/>
                    <a:pt x="402222" y="8473"/>
                  </a:cubicBezTo>
                  <a:lnTo>
                    <a:pt x="401341" y="15982"/>
                  </a:lnTo>
                  <a:cubicBezTo>
                    <a:pt x="261253" y="-566"/>
                    <a:pt x="115690" y="7483"/>
                    <a:pt x="1963" y="380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81" name="Google Shape;381;p27"/>
            <p:cNvSpPr/>
            <p:nvPr/>
          </p:nvSpPr>
          <p:spPr>
            <a:xfrm>
              <a:off x="7109309" y="754283"/>
              <a:ext cx="374691" cy="68585"/>
            </a:xfrm>
            <a:custGeom>
              <a:avLst/>
              <a:gdLst/>
              <a:ahLst/>
              <a:cxnLst/>
              <a:rect l="l" t="t" r="r" b="b"/>
              <a:pathLst>
                <a:path w="374691" h="68585" extrusionOk="0">
                  <a:moveTo>
                    <a:pt x="2323" y="68568"/>
                  </a:moveTo>
                  <a:lnTo>
                    <a:pt x="0" y="61383"/>
                  </a:lnTo>
                  <a:cubicBezTo>
                    <a:pt x="124351" y="21211"/>
                    <a:pt x="253924" y="0"/>
                    <a:pt x="374692" y="0"/>
                  </a:cubicBezTo>
                  <a:lnTo>
                    <a:pt x="374692" y="7563"/>
                  </a:lnTo>
                  <a:cubicBezTo>
                    <a:pt x="254698" y="7563"/>
                    <a:pt x="125935" y="28666"/>
                    <a:pt x="2323" y="685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82" name="Google Shape;382;p27"/>
            <p:cNvSpPr/>
            <p:nvPr/>
          </p:nvSpPr>
          <p:spPr>
            <a:xfrm>
              <a:off x="6942302" y="835113"/>
              <a:ext cx="113817" cy="54720"/>
            </a:xfrm>
            <a:custGeom>
              <a:avLst/>
              <a:gdLst/>
              <a:ahLst/>
              <a:cxnLst/>
              <a:rect l="l" t="t" r="r" b="b"/>
              <a:pathLst>
                <a:path w="113817" h="54720" extrusionOk="0">
                  <a:moveTo>
                    <a:pt x="3350" y="54721"/>
                  </a:moveTo>
                  <a:lnTo>
                    <a:pt x="0" y="47951"/>
                  </a:lnTo>
                  <a:cubicBezTo>
                    <a:pt x="35239" y="30557"/>
                    <a:pt x="72638" y="14423"/>
                    <a:pt x="111171" y="0"/>
                  </a:cubicBezTo>
                  <a:lnTo>
                    <a:pt x="113817" y="7076"/>
                  </a:lnTo>
                  <a:cubicBezTo>
                    <a:pt x="75536" y="21409"/>
                    <a:pt x="38371" y="37435"/>
                    <a:pt x="3350" y="547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83" name="Google Shape;383;p27"/>
            <p:cNvSpPr/>
            <p:nvPr/>
          </p:nvSpPr>
          <p:spPr>
            <a:xfrm>
              <a:off x="6810643" y="1025490"/>
              <a:ext cx="53393" cy="62188"/>
            </a:xfrm>
            <a:custGeom>
              <a:avLst/>
              <a:gdLst/>
              <a:ahLst/>
              <a:cxnLst/>
              <a:rect l="l" t="t" r="r" b="b"/>
              <a:pathLst>
                <a:path w="53393" h="62188" extrusionOk="0">
                  <a:moveTo>
                    <a:pt x="4283" y="48296"/>
                  </a:moveTo>
                  <a:cubicBezTo>
                    <a:pt x="5093" y="49700"/>
                    <a:pt x="5993" y="51032"/>
                    <a:pt x="7020" y="52257"/>
                  </a:cubicBezTo>
                  <a:cubicBezTo>
                    <a:pt x="36784" y="88377"/>
                    <a:pt x="75875" y="15416"/>
                    <a:pt x="37289" y="1209"/>
                  </a:cubicBezTo>
                  <a:cubicBezTo>
                    <a:pt x="23712" y="-3796"/>
                    <a:pt x="6120" y="7439"/>
                    <a:pt x="1474" y="22006"/>
                  </a:cubicBezTo>
                  <a:cubicBezTo>
                    <a:pt x="-1263" y="30613"/>
                    <a:pt x="-110" y="40589"/>
                    <a:pt x="4283" y="482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84" name="Google Shape;384;p27"/>
            <p:cNvSpPr/>
            <p:nvPr/>
          </p:nvSpPr>
          <p:spPr>
            <a:xfrm>
              <a:off x="7622363" y="1295781"/>
              <a:ext cx="53393" cy="62188"/>
            </a:xfrm>
            <a:custGeom>
              <a:avLst/>
              <a:gdLst/>
              <a:ahLst/>
              <a:cxnLst/>
              <a:rect l="l" t="t" r="r" b="b"/>
              <a:pathLst>
                <a:path w="53393" h="62188" extrusionOk="0">
                  <a:moveTo>
                    <a:pt x="4283" y="48296"/>
                  </a:moveTo>
                  <a:cubicBezTo>
                    <a:pt x="5094" y="49700"/>
                    <a:pt x="5994" y="51032"/>
                    <a:pt x="7020" y="52257"/>
                  </a:cubicBezTo>
                  <a:cubicBezTo>
                    <a:pt x="36785" y="88377"/>
                    <a:pt x="75876" y="15416"/>
                    <a:pt x="37289" y="1209"/>
                  </a:cubicBezTo>
                  <a:cubicBezTo>
                    <a:pt x="23712" y="-3796"/>
                    <a:pt x="6120" y="7439"/>
                    <a:pt x="1474" y="22006"/>
                  </a:cubicBezTo>
                  <a:cubicBezTo>
                    <a:pt x="-1263" y="30613"/>
                    <a:pt x="-110" y="40589"/>
                    <a:pt x="4283" y="4827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85" name="Google Shape;385;p27"/>
            <p:cNvSpPr/>
            <p:nvPr/>
          </p:nvSpPr>
          <p:spPr>
            <a:xfrm>
              <a:off x="7134647" y="1708417"/>
              <a:ext cx="53393" cy="62182"/>
            </a:xfrm>
            <a:custGeom>
              <a:avLst/>
              <a:gdLst/>
              <a:ahLst/>
              <a:cxnLst/>
              <a:rect l="l" t="t" r="r" b="b"/>
              <a:pathLst>
                <a:path w="53393" h="62182" extrusionOk="0">
                  <a:moveTo>
                    <a:pt x="4283" y="48289"/>
                  </a:moveTo>
                  <a:cubicBezTo>
                    <a:pt x="5094" y="49694"/>
                    <a:pt x="5994" y="51026"/>
                    <a:pt x="7020" y="52251"/>
                  </a:cubicBezTo>
                  <a:cubicBezTo>
                    <a:pt x="36784" y="88371"/>
                    <a:pt x="75875" y="15410"/>
                    <a:pt x="37289" y="1203"/>
                  </a:cubicBezTo>
                  <a:cubicBezTo>
                    <a:pt x="23712" y="-3785"/>
                    <a:pt x="6120" y="7433"/>
                    <a:pt x="1474" y="22000"/>
                  </a:cubicBezTo>
                  <a:cubicBezTo>
                    <a:pt x="-1263" y="30607"/>
                    <a:pt x="-110" y="40583"/>
                    <a:pt x="4283" y="4827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86" name="Google Shape;386;p27"/>
            <p:cNvSpPr/>
            <p:nvPr/>
          </p:nvSpPr>
          <p:spPr>
            <a:xfrm>
              <a:off x="7744031" y="1098817"/>
              <a:ext cx="53393" cy="62182"/>
            </a:xfrm>
            <a:custGeom>
              <a:avLst/>
              <a:gdLst/>
              <a:ahLst/>
              <a:cxnLst/>
              <a:rect l="l" t="t" r="r" b="b"/>
              <a:pathLst>
                <a:path w="53393" h="62182" extrusionOk="0">
                  <a:moveTo>
                    <a:pt x="4283" y="48289"/>
                  </a:moveTo>
                  <a:cubicBezTo>
                    <a:pt x="5093" y="49694"/>
                    <a:pt x="5993" y="51026"/>
                    <a:pt x="7020" y="52251"/>
                  </a:cubicBezTo>
                  <a:cubicBezTo>
                    <a:pt x="36784" y="88371"/>
                    <a:pt x="75876" y="15410"/>
                    <a:pt x="37288" y="1203"/>
                  </a:cubicBezTo>
                  <a:cubicBezTo>
                    <a:pt x="23711" y="-3785"/>
                    <a:pt x="6120" y="7433"/>
                    <a:pt x="1474" y="22000"/>
                  </a:cubicBezTo>
                  <a:cubicBezTo>
                    <a:pt x="-1263" y="30607"/>
                    <a:pt x="-111" y="40583"/>
                    <a:pt x="4283" y="4827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87" name="Google Shape;387;p27"/>
            <p:cNvSpPr/>
            <p:nvPr/>
          </p:nvSpPr>
          <p:spPr>
            <a:xfrm>
              <a:off x="6837354" y="1129918"/>
              <a:ext cx="32316" cy="37638"/>
            </a:xfrm>
            <a:custGeom>
              <a:avLst/>
              <a:gdLst/>
              <a:ahLst/>
              <a:cxnLst/>
              <a:rect l="l" t="t" r="r" b="b"/>
              <a:pathLst>
                <a:path w="32316" h="37638" extrusionOk="0">
                  <a:moveTo>
                    <a:pt x="2584" y="29235"/>
                  </a:moveTo>
                  <a:cubicBezTo>
                    <a:pt x="3069" y="30081"/>
                    <a:pt x="3627" y="30891"/>
                    <a:pt x="4240" y="31629"/>
                  </a:cubicBezTo>
                  <a:cubicBezTo>
                    <a:pt x="22264" y="53489"/>
                    <a:pt x="45924" y="9320"/>
                    <a:pt x="22570" y="731"/>
                  </a:cubicBezTo>
                  <a:cubicBezTo>
                    <a:pt x="14359" y="-2294"/>
                    <a:pt x="3699" y="4494"/>
                    <a:pt x="890" y="13317"/>
                  </a:cubicBezTo>
                  <a:cubicBezTo>
                    <a:pt x="-766" y="18539"/>
                    <a:pt x="-64" y="24571"/>
                    <a:pt x="2601" y="292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88" name="Google Shape;388;p27"/>
            <p:cNvSpPr/>
            <p:nvPr/>
          </p:nvSpPr>
          <p:spPr>
            <a:xfrm>
              <a:off x="7727868" y="1264604"/>
              <a:ext cx="32316" cy="37638"/>
            </a:xfrm>
            <a:custGeom>
              <a:avLst/>
              <a:gdLst/>
              <a:ahLst/>
              <a:cxnLst/>
              <a:rect l="l" t="t" r="r" b="b"/>
              <a:pathLst>
                <a:path w="32316" h="37638" extrusionOk="0">
                  <a:moveTo>
                    <a:pt x="2583" y="29235"/>
                  </a:moveTo>
                  <a:cubicBezTo>
                    <a:pt x="3069" y="30081"/>
                    <a:pt x="3627" y="30891"/>
                    <a:pt x="4240" y="31629"/>
                  </a:cubicBezTo>
                  <a:cubicBezTo>
                    <a:pt x="22264" y="53489"/>
                    <a:pt x="45924" y="9320"/>
                    <a:pt x="22570" y="731"/>
                  </a:cubicBezTo>
                  <a:cubicBezTo>
                    <a:pt x="14359" y="-2294"/>
                    <a:pt x="3699" y="4494"/>
                    <a:pt x="890" y="13317"/>
                  </a:cubicBezTo>
                  <a:cubicBezTo>
                    <a:pt x="-766" y="18539"/>
                    <a:pt x="-64" y="24571"/>
                    <a:pt x="2601" y="292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89" name="Google Shape;389;p27"/>
            <p:cNvSpPr/>
            <p:nvPr/>
          </p:nvSpPr>
          <p:spPr>
            <a:xfrm>
              <a:off x="7329661" y="1812839"/>
              <a:ext cx="32316" cy="37638"/>
            </a:xfrm>
            <a:custGeom>
              <a:avLst/>
              <a:gdLst/>
              <a:ahLst/>
              <a:cxnLst/>
              <a:rect l="l" t="t" r="r" b="b"/>
              <a:pathLst>
                <a:path w="32316" h="37638" extrusionOk="0">
                  <a:moveTo>
                    <a:pt x="2583" y="29235"/>
                  </a:moveTo>
                  <a:cubicBezTo>
                    <a:pt x="3069" y="30081"/>
                    <a:pt x="3627" y="30891"/>
                    <a:pt x="4239" y="31630"/>
                  </a:cubicBezTo>
                  <a:cubicBezTo>
                    <a:pt x="22264" y="53489"/>
                    <a:pt x="45924" y="9320"/>
                    <a:pt x="22570" y="731"/>
                  </a:cubicBezTo>
                  <a:cubicBezTo>
                    <a:pt x="14359" y="-2294"/>
                    <a:pt x="3699" y="4494"/>
                    <a:pt x="890" y="13317"/>
                  </a:cubicBezTo>
                  <a:cubicBezTo>
                    <a:pt x="-766" y="18539"/>
                    <a:pt x="-64" y="24571"/>
                    <a:pt x="2601" y="292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90" name="Google Shape;390;p27"/>
            <p:cNvSpPr/>
            <p:nvPr/>
          </p:nvSpPr>
          <p:spPr>
            <a:xfrm>
              <a:off x="6707852" y="1175809"/>
              <a:ext cx="23778" cy="27702"/>
            </a:xfrm>
            <a:custGeom>
              <a:avLst/>
              <a:gdLst/>
              <a:ahLst/>
              <a:cxnLst/>
              <a:rect l="l" t="t" r="r" b="b"/>
              <a:pathLst>
                <a:path w="23778" h="27702" extrusionOk="0">
                  <a:moveTo>
                    <a:pt x="1900" y="21517"/>
                  </a:moveTo>
                  <a:cubicBezTo>
                    <a:pt x="2261" y="22147"/>
                    <a:pt x="2656" y="22742"/>
                    <a:pt x="3125" y="23282"/>
                  </a:cubicBezTo>
                  <a:cubicBezTo>
                    <a:pt x="16377" y="39361"/>
                    <a:pt x="33789" y="6878"/>
                    <a:pt x="16611" y="540"/>
                  </a:cubicBezTo>
                  <a:cubicBezTo>
                    <a:pt x="10561" y="-1693"/>
                    <a:pt x="2728" y="3313"/>
                    <a:pt x="658" y="9795"/>
                  </a:cubicBezTo>
                  <a:cubicBezTo>
                    <a:pt x="-567" y="13630"/>
                    <a:pt x="-45" y="18078"/>
                    <a:pt x="1919" y="2149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91" name="Google Shape;391;p27"/>
            <p:cNvSpPr/>
            <p:nvPr/>
          </p:nvSpPr>
          <p:spPr>
            <a:xfrm>
              <a:off x="7714020" y="1458992"/>
              <a:ext cx="23778" cy="27702"/>
            </a:xfrm>
            <a:custGeom>
              <a:avLst/>
              <a:gdLst/>
              <a:ahLst/>
              <a:cxnLst/>
              <a:rect l="l" t="t" r="r" b="b"/>
              <a:pathLst>
                <a:path w="23778" h="27702" extrusionOk="0">
                  <a:moveTo>
                    <a:pt x="1900" y="21517"/>
                  </a:moveTo>
                  <a:cubicBezTo>
                    <a:pt x="2261" y="22147"/>
                    <a:pt x="2656" y="22742"/>
                    <a:pt x="3125" y="23282"/>
                  </a:cubicBezTo>
                  <a:cubicBezTo>
                    <a:pt x="16377" y="39361"/>
                    <a:pt x="33789" y="6878"/>
                    <a:pt x="16611" y="540"/>
                  </a:cubicBezTo>
                  <a:cubicBezTo>
                    <a:pt x="10561" y="-1693"/>
                    <a:pt x="2728" y="3313"/>
                    <a:pt x="658" y="9795"/>
                  </a:cubicBezTo>
                  <a:cubicBezTo>
                    <a:pt x="-567" y="13630"/>
                    <a:pt x="-45" y="18078"/>
                    <a:pt x="1919" y="2149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92" name="Google Shape;392;p27"/>
            <p:cNvSpPr/>
            <p:nvPr/>
          </p:nvSpPr>
          <p:spPr>
            <a:xfrm>
              <a:off x="7350097" y="1954541"/>
              <a:ext cx="23778" cy="27702"/>
            </a:xfrm>
            <a:custGeom>
              <a:avLst/>
              <a:gdLst/>
              <a:ahLst/>
              <a:cxnLst/>
              <a:rect l="l" t="t" r="r" b="b"/>
              <a:pathLst>
                <a:path w="23778" h="27702" extrusionOk="0">
                  <a:moveTo>
                    <a:pt x="1900" y="21517"/>
                  </a:moveTo>
                  <a:cubicBezTo>
                    <a:pt x="2260" y="22147"/>
                    <a:pt x="2656" y="22741"/>
                    <a:pt x="3124" y="23282"/>
                  </a:cubicBezTo>
                  <a:cubicBezTo>
                    <a:pt x="16377" y="39361"/>
                    <a:pt x="33789" y="6878"/>
                    <a:pt x="16611" y="540"/>
                  </a:cubicBezTo>
                  <a:cubicBezTo>
                    <a:pt x="10561" y="-1693"/>
                    <a:pt x="2728" y="3313"/>
                    <a:pt x="658" y="9795"/>
                  </a:cubicBezTo>
                  <a:cubicBezTo>
                    <a:pt x="-567" y="13630"/>
                    <a:pt x="-45" y="18078"/>
                    <a:pt x="1918" y="2149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93" name="Google Shape;393;p27"/>
          <p:cNvGrpSpPr/>
          <p:nvPr/>
        </p:nvGrpSpPr>
        <p:grpSpPr>
          <a:xfrm>
            <a:off x="6952975" y="486654"/>
            <a:ext cx="1477805" cy="281439"/>
            <a:chOff x="4839550" y="841767"/>
            <a:chExt cx="1477805" cy="281439"/>
          </a:xfrm>
        </p:grpSpPr>
        <p:sp>
          <p:nvSpPr>
            <p:cNvPr id="394" name="Google Shape;394;p27"/>
            <p:cNvSpPr/>
            <p:nvPr/>
          </p:nvSpPr>
          <p:spPr>
            <a:xfrm>
              <a:off x="4839550" y="841767"/>
              <a:ext cx="1477805" cy="281439"/>
            </a:xfrm>
            <a:custGeom>
              <a:avLst/>
              <a:gdLst/>
              <a:ahLst/>
              <a:cxnLst/>
              <a:rect l="l" t="t" r="r" b="b"/>
              <a:pathLst>
                <a:path w="1477805" h="281439" extrusionOk="0">
                  <a:moveTo>
                    <a:pt x="1477806" y="281440"/>
                  </a:moveTo>
                  <a:lnTo>
                    <a:pt x="0" y="281440"/>
                  </a:lnTo>
                  <a:cubicBezTo>
                    <a:pt x="73483" y="202573"/>
                    <a:pt x="125234" y="182658"/>
                    <a:pt x="159445" y="210333"/>
                  </a:cubicBezTo>
                  <a:cubicBezTo>
                    <a:pt x="281869" y="115963"/>
                    <a:pt x="393814" y="122877"/>
                    <a:pt x="443817" y="188330"/>
                  </a:cubicBezTo>
                  <a:cubicBezTo>
                    <a:pt x="514888" y="-46237"/>
                    <a:pt x="761447" y="-43662"/>
                    <a:pt x="849551" y="97200"/>
                  </a:cubicBezTo>
                  <a:cubicBezTo>
                    <a:pt x="957696" y="-2518"/>
                    <a:pt x="1142260" y="82939"/>
                    <a:pt x="1202941" y="210333"/>
                  </a:cubicBezTo>
                  <a:cubicBezTo>
                    <a:pt x="1285481" y="170864"/>
                    <a:pt x="1381634" y="177490"/>
                    <a:pt x="1477806" y="2814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95" name="Google Shape;395;p27"/>
            <p:cNvSpPr/>
            <p:nvPr/>
          </p:nvSpPr>
          <p:spPr>
            <a:xfrm>
              <a:off x="5979073" y="1048769"/>
              <a:ext cx="65218" cy="51119"/>
            </a:xfrm>
            <a:custGeom>
              <a:avLst/>
              <a:gdLst/>
              <a:ahLst/>
              <a:cxnLst/>
              <a:rect l="l" t="t" r="r" b="b"/>
              <a:pathLst>
                <a:path w="65218" h="51119" extrusionOk="0">
                  <a:moveTo>
                    <a:pt x="5492" y="51119"/>
                  </a:moveTo>
                  <a:lnTo>
                    <a:pt x="0" y="45916"/>
                  </a:lnTo>
                  <a:cubicBezTo>
                    <a:pt x="24686" y="19843"/>
                    <a:pt x="60159" y="810"/>
                    <a:pt x="61654" y="0"/>
                  </a:cubicBezTo>
                  <a:lnTo>
                    <a:pt x="65219" y="6680"/>
                  </a:lnTo>
                  <a:cubicBezTo>
                    <a:pt x="64858" y="6860"/>
                    <a:pt x="29332" y="25947"/>
                    <a:pt x="5510" y="5111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96" name="Google Shape;396;p27"/>
            <p:cNvSpPr/>
            <p:nvPr/>
          </p:nvSpPr>
          <p:spPr>
            <a:xfrm>
              <a:off x="5685914" y="936950"/>
              <a:ext cx="55009" cy="109459"/>
            </a:xfrm>
            <a:custGeom>
              <a:avLst/>
              <a:gdLst/>
              <a:ahLst/>
              <a:cxnLst/>
              <a:rect l="l" t="t" r="r" b="b"/>
              <a:pathLst>
                <a:path w="55009" h="109459" extrusionOk="0">
                  <a:moveTo>
                    <a:pt x="47735" y="109460"/>
                  </a:moveTo>
                  <a:cubicBezTo>
                    <a:pt x="33780" y="57620"/>
                    <a:pt x="342" y="4574"/>
                    <a:pt x="0" y="4051"/>
                  </a:cubicBezTo>
                  <a:lnTo>
                    <a:pt x="6374" y="0"/>
                  </a:lnTo>
                  <a:cubicBezTo>
                    <a:pt x="6716" y="540"/>
                    <a:pt x="40749" y="54523"/>
                    <a:pt x="55009" y="107497"/>
                  </a:cubicBezTo>
                  <a:lnTo>
                    <a:pt x="47716" y="10946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97" name="Google Shape;397;p27"/>
            <p:cNvSpPr/>
            <p:nvPr/>
          </p:nvSpPr>
          <p:spPr>
            <a:xfrm rot="-4672513">
              <a:off x="5254718" y="1048913"/>
              <a:ext cx="46609" cy="7561"/>
            </a:xfrm>
            <a:custGeom>
              <a:avLst/>
              <a:gdLst/>
              <a:ahLst/>
              <a:cxnLst/>
              <a:rect l="l" t="t" r="r" b="b"/>
              <a:pathLst>
                <a:path w="46618" h="7562" extrusionOk="0">
                  <a:moveTo>
                    <a:pt x="0" y="0"/>
                  </a:moveTo>
                  <a:lnTo>
                    <a:pt x="46618" y="0"/>
                  </a:lnTo>
                  <a:lnTo>
                    <a:pt x="46618" y="7562"/>
                  </a:lnTo>
                  <a:lnTo>
                    <a:pt x="0" y="75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98" name="Google Shape;398;p27"/>
            <p:cNvSpPr/>
            <p:nvPr/>
          </p:nvSpPr>
          <p:spPr>
            <a:xfrm>
              <a:off x="5667188" y="1040531"/>
              <a:ext cx="139170" cy="48751"/>
            </a:xfrm>
            <a:custGeom>
              <a:avLst/>
              <a:gdLst/>
              <a:ahLst/>
              <a:cxnLst/>
              <a:rect l="l" t="t" r="r" b="b"/>
              <a:pathLst>
                <a:path w="139170" h="48751" extrusionOk="0">
                  <a:moveTo>
                    <a:pt x="5492" y="48734"/>
                  </a:moveTo>
                  <a:lnTo>
                    <a:pt x="0" y="43548"/>
                  </a:lnTo>
                  <a:cubicBezTo>
                    <a:pt x="45448" y="-4547"/>
                    <a:pt x="92264" y="-12848"/>
                    <a:pt x="139170" y="18861"/>
                  </a:cubicBezTo>
                  <a:lnTo>
                    <a:pt x="134938" y="25127"/>
                  </a:lnTo>
                  <a:cubicBezTo>
                    <a:pt x="90950" y="-4619"/>
                    <a:pt x="48617" y="3106"/>
                    <a:pt x="5492" y="487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399" name="Google Shape;399;p27"/>
            <p:cNvSpPr/>
            <p:nvPr/>
          </p:nvSpPr>
          <p:spPr>
            <a:xfrm>
              <a:off x="4996889" y="1048967"/>
              <a:ext cx="44888" cy="51677"/>
            </a:xfrm>
            <a:custGeom>
              <a:avLst/>
              <a:gdLst/>
              <a:ahLst/>
              <a:cxnLst/>
              <a:rect l="l" t="t" r="r" b="b"/>
              <a:pathLst>
                <a:path w="44888" h="51677" extrusionOk="0">
                  <a:moveTo>
                    <a:pt x="37867" y="51678"/>
                  </a:moveTo>
                  <a:cubicBezTo>
                    <a:pt x="27117" y="24794"/>
                    <a:pt x="270" y="6446"/>
                    <a:pt x="0" y="6266"/>
                  </a:cubicBezTo>
                  <a:lnTo>
                    <a:pt x="4231" y="0"/>
                  </a:lnTo>
                  <a:cubicBezTo>
                    <a:pt x="5419" y="792"/>
                    <a:pt x="33293" y="19843"/>
                    <a:pt x="44889" y="48869"/>
                  </a:cubicBezTo>
                  <a:lnTo>
                    <a:pt x="37885" y="5167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00" name="Google Shape;400;p27"/>
          <p:cNvGrpSpPr/>
          <p:nvPr/>
        </p:nvGrpSpPr>
        <p:grpSpPr>
          <a:xfrm>
            <a:off x="5431729" y="965562"/>
            <a:ext cx="865216" cy="160193"/>
            <a:chOff x="4616904" y="741537"/>
            <a:chExt cx="865216" cy="160193"/>
          </a:xfrm>
        </p:grpSpPr>
        <p:sp>
          <p:nvSpPr>
            <p:cNvPr id="401" name="Google Shape;401;p27"/>
            <p:cNvSpPr/>
            <p:nvPr/>
          </p:nvSpPr>
          <p:spPr>
            <a:xfrm>
              <a:off x="4616904" y="741537"/>
              <a:ext cx="865216" cy="160193"/>
            </a:xfrm>
            <a:custGeom>
              <a:avLst/>
              <a:gdLst/>
              <a:ahLst/>
              <a:cxnLst/>
              <a:rect l="l" t="t" r="r" b="b"/>
              <a:pathLst>
                <a:path w="865216" h="160193" extrusionOk="0">
                  <a:moveTo>
                    <a:pt x="0" y="160194"/>
                  </a:moveTo>
                  <a:lnTo>
                    <a:pt x="865217" y="160194"/>
                  </a:lnTo>
                  <a:cubicBezTo>
                    <a:pt x="822199" y="115304"/>
                    <a:pt x="791895" y="103960"/>
                    <a:pt x="771872" y="119716"/>
                  </a:cubicBezTo>
                  <a:cubicBezTo>
                    <a:pt x="700190" y="66003"/>
                    <a:pt x="634647" y="69929"/>
                    <a:pt x="605387" y="107201"/>
                  </a:cubicBezTo>
                  <a:cubicBezTo>
                    <a:pt x="563774" y="-26314"/>
                    <a:pt x="419419" y="-24856"/>
                    <a:pt x="367831" y="55326"/>
                  </a:cubicBezTo>
                  <a:cubicBezTo>
                    <a:pt x="304521" y="-1430"/>
                    <a:pt x="196466" y="47205"/>
                    <a:pt x="160939" y="119716"/>
                  </a:cubicBezTo>
                  <a:cubicBezTo>
                    <a:pt x="112611" y="97244"/>
                    <a:pt x="56324" y="101025"/>
                    <a:pt x="18" y="1601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02" name="Google Shape;402;p27"/>
            <p:cNvSpPr/>
            <p:nvPr/>
          </p:nvSpPr>
          <p:spPr>
            <a:xfrm>
              <a:off x="4776078" y="857903"/>
              <a:ext cx="39974" cy="31708"/>
            </a:xfrm>
            <a:custGeom>
              <a:avLst/>
              <a:gdLst/>
              <a:ahLst/>
              <a:cxnLst/>
              <a:rect l="l" t="t" r="r" b="b"/>
              <a:pathLst>
                <a:path w="39974" h="31708" extrusionOk="0">
                  <a:moveTo>
                    <a:pt x="34555" y="31709"/>
                  </a:moveTo>
                  <a:cubicBezTo>
                    <a:pt x="20779" y="17556"/>
                    <a:pt x="199" y="6824"/>
                    <a:pt x="0" y="6716"/>
                  </a:cubicBezTo>
                  <a:lnTo>
                    <a:pt x="3476" y="0"/>
                  </a:lnTo>
                  <a:cubicBezTo>
                    <a:pt x="4358" y="450"/>
                    <a:pt x="25353" y="11416"/>
                    <a:pt x="39974" y="26433"/>
                  </a:cubicBezTo>
                  <a:lnTo>
                    <a:pt x="34555" y="3170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03" name="Google Shape;403;p27"/>
            <p:cNvSpPr/>
            <p:nvPr/>
          </p:nvSpPr>
          <p:spPr>
            <a:xfrm>
              <a:off x="4952864" y="794791"/>
              <a:ext cx="35022" cy="63669"/>
            </a:xfrm>
            <a:custGeom>
              <a:avLst/>
              <a:gdLst/>
              <a:ahLst/>
              <a:cxnLst/>
              <a:rect l="l" t="t" r="r" b="b"/>
              <a:pathLst>
                <a:path w="35022" h="63669" extrusionOk="0">
                  <a:moveTo>
                    <a:pt x="7275" y="63670"/>
                  </a:moveTo>
                  <a:lnTo>
                    <a:pt x="0" y="61653"/>
                  </a:lnTo>
                  <a:cubicBezTo>
                    <a:pt x="8409" y="31259"/>
                    <a:pt x="27874" y="1260"/>
                    <a:pt x="28684" y="0"/>
                  </a:cubicBezTo>
                  <a:lnTo>
                    <a:pt x="35022" y="4141"/>
                  </a:lnTo>
                  <a:cubicBezTo>
                    <a:pt x="34824" y="4447"/>
                    <a:pt x="15377" y="34428"/>
                    <a:pt x="7275" y="6367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04" name="Google Shape;404;p27"/>
            <p:cNvSpPr/>
            <p:nvPr/>
          </p:nvSpPr>
          <p:spPr>
            <a:xfrm rot="-752659">
              <a:off x="5221372" y="848514"/>
              <a:ext cx="7573" cy="26596"/>
            </a:xfrm>
            <a:custGeom>
              <a:avLst/>
              <a:gdLst/>
              <a:ahLst/>
              <a:cxnLst/>
              <a:rect l="l" t="t" r="r" b="b"/>
              <a:pathLst>
                <a:path w="7562" h="26559" extrusionOk="0">
                  <a:moveTo>
                    <a:pt x="0" y="0"/>
                  </a:moveTo>
                  <a:lnTo>
                    <a:pt x="7563" y="0"/>
                  </a:lnTo>
                  <a:lnTo>
                    <a:pt x="7563" y="26559"/>
                  </a:lnTo>
                  <a:lnTo>
                    <a:pt x="0" y="265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05" name="Google Shape;405;p27"/>
            <p:cNvSpPr/>
            <p:nvPr/>
          </p:nvSpPr>
          <p:spPr>
            <a:xfrm>
              <a:off x="4915248" y="852986"/>
              <a:ext cx="83422" cy="30576"/>
            </a:xfrm>
            <a:custGeom>
              <a:avLst/>
              <a:gdLst/>
              <a:ahLst/>
              <a:cxnLst/>
              <a:rect l="l" t="t" r="r" b="b"/>
              <a:pathLst>
                <a:path w="83422" h="30576" extrusionOk="0">
                  <a:moveTo>
                    <a:pt x="78003" y="30576"/>
                  </a:moveTo>
                  <a:cubicBezTo>
                    <a:pt x="53353" y="5224"/>
                    <a:pt x="29188" y="884"/>
                    <a:pt x="4142" y="17342"/>
                  </a:cubicBezTo>
                  <a:lnTo>
                    <a:pt x="0" y="11022"/>
                  </a:lnTo>
                  <a:cubicBezTo>
                    <a:pt x="28126" y="-7471"/>
                    <a:pt x="56216" y="-2681"/>
                    <a:pt x="83423" y="25301"/>
                  </a:cubicBezTo>
                  <a:lnTo>
                    <a:pt x="78003" y="305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06" name="Google Shape;406;p27"/>
            <p:cNvSpPr/>
            <p:nvPr/>
          </p:nvSpPr>
          <p:spPr>
            <a:xfrm>
              <a:off x="5362271" y="858101"/>
              <a:ext cx="28557" cy="31420"/>
            </a:xfrm>
            <a:custGeom>
              <a:avLst/>
              <a:gdLst/>
              <a:ahLst/>
              <a:cxnLst/>
              <a:rect l="l" t="t" r="r" b="b"/>
              <a:pathLst>
                <a:path w="28557" h="31420" extrusionOk="0">
                  <a:moveTo>
                    <a:pt x="7005" y="31421"/>
                  </a:moveTo>
                  <a:lnTo>
                    <a:pt x="0" y="28558"/>
                  </a:lnTo>
                  <a:cubicBezTo>
                    <a:pt x="6986" y="11578"/>
                    <a:pt x="23696" y="468"/>
                    <a:pt x="24417" y="0"/>
                  </a:cubicBezTo>
                  <a:lnTo>
                    <a:pt x="28558" y="6320"/>
                  </a:lnTo>
                  <a:cubicBezTo>
                    <a:pt x="28396" y="6428"/>
                    <a:pt x="13054" y="16656"/>
                    <a:pt x="6986" y="3142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07" name="Google Shape;407;p27"/>
          <p:cNvGrpSpPr/>
          <p:nvPr/>
        </p:nvGrpSpPr>
        <p:grpSpPr>
          <a:xfrm>
            <a:off x="3171755" y="1125745"/>
            <a:ext cx="1529807" cy="377846"/>
            <a:chOff x="4389467" y="944995"/>
            <a:chExt cx="1529807" cy="377846"/>
          </a:xfrm>
        </p:grpSpPr>
        <p:sp>
          <p:nvSpPr>
            <p:cNvPr id="408" name="Google Shape;408;p27"/>
            <p:cNvSpPr/>
            <p:nvPr/>
          </p:nvSpPr>
          <p:spPr>
            <a:xfrm>
              <a:off x="4389467" y="944995"/>
              <a:ext cx="1529807" cy="377846"/>
            </a:xfrm>
            <a:custGeom>
              <a:avLst/>
              <a:gdLst/>
              <a:ahLst/>
              <a:cxnLst/>
              <a:rect l="l" t="t" r="r" b="b"/>
              <a:pathLst>
                <a:path w="1529807" h="377846" extrusionOk="0">
                  <a:moveTo>
                    <a:pt x="1529790" y="377846"/>
                  </a:moveTo>
                  <a:lnTo>
                    <a:pt x="0" y="377846"/>
                  </a:lnTo>
                  <a:cubicBezTo>
                    <a:pt x="46420" y="299681"/>
                    <a:pt x="131284" y="260085"/>
                    <a:pt x="184870" y="304291"/>
                  </a:cubicBezTo>
                  <a:cubicBezTo>
                    <a:pt x="219694" y="179706"/>
                    <a:pt x="372837" y="94897"/>
                    <a:pt x="423992" y="203816"/>
                  </a:cubicBezTo>
                  <a:cubicBezTo>
                    <a:pt x="428674" y="-34622"/>
                    <a:pt x="687495" y="-54411"/>
                    <a:pt x="775636" y="95311"/>
                  </a:cubicBezTo>
                  <a:cubicBezTo>
                    <a:pt x="823856" y="-7829"/>
                    <a:pt x="1028443" y="37961"/>
                    <a:pt x="1024788" y="175690"/>
                  </a:cubicBezTo>
                  <a:cubicBezTo>
                    <a:pt x="1103151" y="145044"/>
                    <a:pt x="1178506" y="175690"/>
                    <a:pt x="1211656" y="260085"/>
                  </a:cubicBezTo>
                  <a:cubicBezTo>
                    <a:pt x="1251864" y="228575"/>
                    <a:pt x="1292053" y="240603"/>
                    <a:pt x="1332225" y="288211"/>
                  </a:cubicBezTo>
                  <a:cubicBezTo>
                    <a:pt x="1401927" y="265271"/>
                    <a:pt x="1485098" y="313978"/>
                    <a:pt x="1529807" y="37782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09" name="Google Shape;409;p27"/>
            <p:cNvSpPr/>
            <p:nvPr/>
          </p:nvSpPr>
          <p:spPr>
            <a:xfrm>
              <a:off x="5641475" y="1229623"/>
              <a:ext cx="81387" cy="58340"/>
            </a:xfrm>
            <a:custGeom>
              <a:avLst/>
              <a:gdLst/>
              <a:ahLst/>
              <a:cxnLst/>
              <a:rect l="l" t="t" r="r" b="b"/>
              <a:pathLst>
                <a:path w="81387" h="58340" extrusionOk="0">
                  <a:moveTo>
                    <a:pt x="5653" y="58340"/>
                  </a:moveTo>
                  <a:lnTo>
                    <a:pt x="0" y="53316"/>
                  </a:lnTo>
                  <a:cubicBezTo>
                    <a:pt x="33437" y="15629"/>
                    <a:pt x="77138" y="612"/>
                    <a:pt x="78975" y="0"/>
                  </a:cubicBezTo>
                  <a:lnTo>
                    <a:pt x="81388" y="7166"/>
                  </a:lnTo>
                  <a:cubicBezTo>
                    <a:pt x="80956" y="7311"/>
                    <a:pt x="37705" y="22202"/>
                    <a:pt x="5653" y="5834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10" name="Google Shape;410;p27"/>
            <p:cNvSpPr/>
            <p:nvPr/>
          </p:nvSpPr>
          <p:spPr>
            <a:xfrm rot="-1713195">
              <a:off x="5609853" y="1201796"/>
              <a:ext cx="7554" cy="52544"/>
            </a:xfrm>
            <a:custGeom>
              <a:avLst/>
              <a:gdLst/>
              <a:ahLst/>
              <a:cxnLst/>
              <a:rect l="l" t="t" r="r" b="b"/>
              <a:pathLst>
                <a:path w="7562" h="52596" extrusionOk="0">
                  <a:moveTo>
                    <a:pt x="0" y="0"/>
                  </a:moveTo>
                  <a:lnTo>
                    <a:pt x="7563" y="0"/>
                  </a:lnTo>
                  <a:lnTo>
                    <a:pt x="7563" y="52596"/>
                  </a:lnTo>
                  <a:lnTo>
                    <a:pt x="0" y="525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11" name="Google Shape;411;p27"/>
            <p:cNvSpPr/>
            <p:nvPr/>
          </p:nvSpPr>
          <p:spPr>
            <a:xfrm>
              <a:off x="5316409" y="1117535"/>
              <a:ext cx="99916" cy="104490"/>
            </a:xfrm>
            <a:custGeom>
              <a:avLst/>
              <a:gdLst/>
              <a:ahLst/>
              <a:cxnLst/>
              <a:rect l="l" t="t" r="r" b="b"/>
              <a:pathLst>
                <a:path w="99916" h="104490" extrusionOk="0">
                  <a:moveTo>
                    <a:pt x="6771" y="104490"/>
                  </a:moveTo>
                  <a:lnTo>
                    <a:pt x="0" y="101141"/>
                  </a:lnTo>
                  <a:cubicBezTo>
                    <a:pt x="18295" y="63994"/>
                    <a:pt x="50508" y="29962"/>
                    <a:pt x="95739" y="0"/>
                  </a:cubicBezTo>
                  <a:lnTo>
                    <a:pt x="99917" y="6302"/>
                  </a:lnTo>
                  <a:cubicBezTo>
                    <a:pt x="55819" y="35526"/>
                    <a:pt x="24471" y="68550"/>
                    <a:pt x="6771" y="10449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12" name="Google Shape;412;p27"/>
            <p:cNvSpPr/>
            <p:nvPr/>
          </p:nvSpPr>
          <p:spPr>
            <a:xfrm>
              <a:off x="5146052" y="1136834"/>
              <a:ext cx="114735" cy="33440"/>
            </a:xfrm>
            <a:custGeom>
              <a:avLst/>
              <a:gdLst/>
              <a:ahLst/>
              <a:cxnLst/>
              <a:rect l="l" t="t" r="r" b="b"/>
              <a:pathLst>
                <a:path w="114735" h="33440" extrusionOk="0">
                  <a:moveTo>
                    <a:pt x="5888" y="33441"/>
                  </a:moveTo>
                  <a:lnTo>
                    <a:pt x="0" y="28705"/>
                  </a:lnTo>
                  <a:cubicBezTo>
                    <a:pt x="19104" y="4991"/>
                    <a:pt x="49967" y="-1545"/>
                    <a:pt x="72493" y="291"/>
                  </a:cubicBezTo>
                  <a:cubicBezTo>
                    <a:pt x="92228" y="1876"/>
                    <a:pt x="108020" y="9871"/>
                    <a:pt x="114736" y="21665"/>
                  </a:cubicBezTo>
                  <a:lnTo>
                    <a:pt x="108163" y="25410"/>
                  </a:lnTo>
                  <a:cubicBezTo>
                    <a:pt x="102671" y="15777"/>
                    <a:pt x="89113" y="9204"/>
                    <a:pt x="71881" y="7818"/>
                  </a:cubicBezTo>
                  <a:cubicBezTo>
                    <a:pt x="52236" y="6269"/>
                    <a:pt x="23156" y="11995"/>
                    <a:pt x="5888" y="3344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13" name="Google Shape;413;p27"/>
            <p:cNvSpPr/>
            <p:nvPr/>
          </p:nvSpPr>
          <p:spPr>
            <a:xfrm>
              <a:off x="4810128" y="1146993"/>
              <a:ext cx="33167" cy="74707"/>
            </a:xfrm>
            <a:custGeom>
              <a:avLst/>
              <a:gdLst/>
              <a:ahLst/>
              <a:cxnLst/>
              <a:rect l="l" t="t" r="r" b="b"/>
              <a:pathLst>
                <a:path w="33167" h="74707" extrusionOk="0">
                  <a:moveTo>
                    <a:pt x="25695" y="74708"/>
                  </a:moveTo>
                  <a:cubicBezTo>
                    <a:pt x="20833" y="41648"/>
                    <a:pt x="216" y="4033"/>
                    <a:pt x="0" y="3655"/>
                  </a:cubicBezTo>
                  <a:lnTo>
                    <a:pt x="6608" y="0"/>
                  </a:lnTo>
                  <a:cubicBezTo>
                    <a:pt x="7491" y="1585"/>
                    <a:pt x="28090" y="39163"/>
                    <a:pt x="33167" y="73609"/>
                  </a:cubicBezTo>
                  <a:lnTo>
                    <a:pt x="25677" y="7470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14" name="Google Shape;414;p27"/>
            <p:cNvSpPr/>
            <p:nvPr/>
          </p:nvSpPr>
          <p:spPr>
            <a:xfrm>
              <a:off x="4779158" y="1216623"/>
              <a:ext cx="128708" cy="36534"/>
            </a:xfrm>
            <a:custGeom>
              <a:avLst/>
              <a:gdLst/>
              <a:ahLst/>
              <a:cxnLst/>
              <a:rect l="l" t="t" r="r" b="b"/>
              <a:pathLst>
                <a:path w="128708" h="36534" extrusionOk="0">
                  <a:moveTo>
                    <a:pt x="5617" y="36534"/>
                  </a:moveTo>
                  <a:lnTo>
                    <a:pt x="0" y="31475"/>
                  </a:lnTo>
                  <a:cubicBezTo>
                    <a:pt x="17232" y="12334"/>
                    <a:pt x="44169" y="270"/>
                    <a:pt x="70295" y="0"/>
                  </a:cubicBezTo>
                  <a:cubicBezTo>
                    <a:pt x="70620" y="0"/>
                    <a:pt x="70944" y="0"/>
                    <a:pt x="71268" y="0"/>
                  </a:cubicBezTo>
                  <a:cubicBezTo>
                    <a:pt x="93722" y="0"/>
                    <a:pt x="113565" y="8499"/>
                    <a:pt x="128708" y="24596"/>
                  </a:cubicBezTo>
                  <a:lnTo>
                    <a:pt x="123198" y="29764"/>
                  </a:lnTo>
                  <a:cubicBezTo>
                    <a:pt x="105678" y="11128"/>
                    <a:pt x="84827" y="7328"/>
                    <a:pt x="70386" y="7563"/>
                  </a:cubicBezTo>
                  <a:cubicBezTo>
                    <a:pt x="46311" y="7815"/>
                    <a:pt x="21499" y="18925"/>
                    <a:pt x="5636" y="365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15" name="Google Shape;415;p27"/>
            <p:cNvSpPr/>
            <p:nvPr/>
          </p:nvSpPr>
          <p:spPr>
            <a:xfrm>
              <a:off x="4572194" y="1246171"/>
              <a:ext cx="42386" cy="52542"/>
            </a:xfrm>
            <a:custGeom>
              <a:avLst/>
              <a:gdLst/>
              <a:ahLst/>
              <a:cxnLst/>
              <a:rect l="l" t="t" r="r" b="b"/>
              <a:pathLst>
                <a:path w="42386" h="52542" extrusionOk="0">
                  <a:moveTo>
                    <a:pt x="35220" y="52542"/>
                  </a:moveTo>
                  <a:cubicBezTo>
                    <a:pt x="25713" y="24038"/>
                    <a:pt x="271" y="6428"/>
                    <a:pt x="0" y="6248"/>
                  </a:cubicBezTo>
                  <a:lnTo>
                    <a:pt x="4250" y="0"/>
                  </a:lnTo>
                  <a:cubicBezTo>
                    <a:pt x="5384" y="774"/>
                    <a:pt x="32052" y="19159"/>
                    <a:pt x="42387" y="50147"/>
                  </a:cubicBezTo>
                  <a:lnTo>
                    <a:pt x="35203" y="525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16" name="Google Shape;416;p27"/>
            <p:cNvSpPr/>
            <p:nvPr/>
          </p:nvSpPr>
          <p:spPr>
            <a:xfrm>
              <a:off x="5234066" y="1213865"/>
              <a:ext cx="157068" cy="51734"/>
            </a:xfrm>
            <a:custGeom>
              <a:avLst/>
              <a:gdLst/>
              <a:ahLst/>
              <a:cxnLst/>
              <a:rect l="l" t="t" r="r" b="b"/>
              <a:pathLst>
                <a:path w="157068" h="51734" extrusionOk="0">
                  <a:moveTo>
                    <a:pt x="151001" y="51734"/>
                  </a:moveTo>
                  <a:cubicBezTo>
                    <a:pt x="148893" y="48889"/>
                    <a:pt x="98188" y="-17824"/>
                    <a:pt x="2647" y="17865"/>
                  </a:cubicBezTo>
                  <a:lnTo>
                    <a:pt x="0" y="10788"/>
                  </a:lnTo>
                  <a:cubicBezTo>
                    <a:pt x="52668" y="-8892"/>
                    <a:pt x="92552" y="2001"/>
                    <a:pt x="116717" y="14624"/>
                  </a:cubicBezTo>
                  <a:cubicBezTo>
                    <a:pt x="142933" y="28308"/>
                    <a:pt x="156510" y="46495"/>
                    <a:pt x="157068" y="47251"/>
                  </a:cubicBezTo>
                  <a:lnTo>
                    <a:pt x="150982" y="5173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417" name="Google Shape;417;p27"/>
            <p:cNvSpPr/>
            <p:nvPr/>
          </p:nvSpPr>
          <p:spPr>
            <a:xfrm>
              <a:off x="4859934" y="1232366"/>
              <a:ext cx="170274" cy="43677"/>
            </a:xfrm>
            <a:custGeom>
              <a:avLst/>
              <a:gdLst/>
              <a:ahLst/>
              <a:cxnLst/>
              <a:rect l="l" t="t" r="r" b="b"/>
              <a:pathLst>
                <a:path w="170274" h="43677" extrusionOk="0">
                  <a:moveTo>
                    <a:pt x="5455" y="43659"/>
                  </a:moveTo>
                  <a:lnTo>
                    <a:pt x="0" y="38419"/>
                  </a:lnTo>
                  <a:cubicBezTo>
                    <a:pt x="52560" y="-16284"/>
                    <a:pt x="110756" y="552"/>
                    <a:pt x="133354" y="10311"/>
                  </a:cubicBezTo>
                  <a:cubicBezTo>
                    <a:pt x="154115" y="19297"/>
                    <a:pt x="170681" y="33161"/>
                    <a:pt x="170267" y="41228"/>
                  </a:cubicBezTo>
                  <a:lnTo>
                    <a:pt x="162722" y="40850"/>
                  </a:lnTo>
                  <a:lnTo>
                    <a:pt x="166485" y="41048"/>
                  </a:lnTo>
                  <a:lnTo>
                    <a:pt x="162722" y="40940"/>
                  </a:lnTo>
                  <a:cubicBezTo>
                    <a:pt x="162343" y="37465"/>
                    <a:pt x="147543" y="22736"/>
                    <a:pt x="121344" y="13787"/>
                  </a:cubicBezTo>
                  <a:cubicBezTo>
                    <a:pt x="96819" y="5414"/>
                    <a:pt x="49175" y="-1825"/>
                    <a:pt x="5455" y="4367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9" name="Picture 8"/>
          <p:cNvPicPr>
            <a:picLocks noChangeAspect="1"/>
          </p:cNvPicPr>
          <p:nvPr/>
        </p:nvPicPr>
        <p:blipFill>
          <a:blip r:embed="rId1"/>
          <a:srcRect l="1796" t="9461" r="3238" b="14076"/>
          <a:stretch>
            <a:fillRect/>
          </a:stretch>
        </p:blipFill>
        <p:spPr>
          <a:xfrm>
            <a:off x="235958" y="1064599"/>
            <a:ext cx="6566620" cy="344049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2"/>
          <a:stretch>
            <a:fillRect/>
          </a:stretch>
        </p:blipFill>
        <p:spPr>
          <a:xfrm>
            <a:off x="2806969" y="359313"/>
            <a:ext cx="451143" cy="4450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1"/>
          <p:cNvSpPr txBox="1">
            <a:spLocks noGrp="1"/>
          </p:cNvSpPr>
          <p:nvPr>
            <p:ph type="title"/>
          </p:nvPr>
        </p:nvSpPr>
        <p:spPr>
          <a:xfrm>
            <a:off x="745435" y="10258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000" dirty="0"/>
              <a:t>Thornwaithe Formula for Potential Evapotranspiration calculation</a:t>
            </a:r>
            <a:endParaRPr sz="2000" dirty="0"/>
          </a:p>
        </p:txBody>
      </p:sp>
      <p:grpSp>
        <p:nvGrpSpPr>
          <p:cNvPr id="541" name="Google Shape;541;p31"/>
          <p:cNvGrpSpPr/>
          <p:nvPr/>
        </p:nvGrpSpPr>
        <p:grpSpPr>
          <a:xfrm flipH="1">
            <a:off x="7562789" y="1081549"/>
            <a:ext cx="1288715" cy="857067"/>
            <a:chOff x="2149058" y="1322227"/>
            <a:chExt cx="1288715" cy="857067"/>
          </a:xfrm>
        </p:grpSpPr>
        <p:sp>
          <p:nvSpPr>
            <p:cNvPr id="542" name="Google Shape;542;p31"/>
            <p:cNvSpPr/>
            <p:nvPr/>
          </p:nvSpPr>
          <p:spPr>
            <a:xfrm>
              <a:off x="2149058" y="1783794"/>
              <a:ext cx="334471" cy="362699"/>
            </a:xfrm>
            <a:custGeom>
              <a:avLst/>
              <a:gdLst/>
              <a:ahLst/>
              <a:cxnLst/>
              <a:rect l="l" t="t" r="r" b="b"/>
              <a:pathLst>
                <a:path w="334471" h="362699" extrusionOk="0">
                  <a:moveTo>
                    <a:pt x="1467" y="462"/>
                  </a:moveTo>
                  <a:cubicBezTo>
                    <a:pt x="12144" y="-6956"/>
                    <a:pt x="107163" y="77277"/>
                    <a:pt x="218784" y="85415"/>
                  </a:cubicBezTo>
                  <a:cubicBezTo>
                    <a:pt x="302963" y="43947"/>
                    <a:pt x="372682" y="124561"/>
                    <a:pt x="310849" y="185224"/>
                  </a:cubicBezTo>
                  <a:cubicBezTo>
                    <a:pt x="408263" y="374613"/>
                    <a:pt x="111142" y="438211"/>
                    <a:pt x="104210" y="247309"/>
                  </a:cubicBezTo>
                  <a:cubicBezTo>
                    <a:pt x="13027" y="247309"/>
                    <a:pt x="2205" y="139434"/>
                    <a:pt x="78858" y="111200"/>
                  </a:cubicBezTo>
                  <a:cubicBezTo>
                    <a:pt x="78858" y="111200"/>
                    <a:pt x="-12578" y="10185"/>
                    <a:pt x="1467" y="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43" name="Google Shape;543;p31"/>
            <p:cNvSpPr/>
            <p:nvPr/>
          </p:nvSpPr>
          <p:spPr>
            <a:xfrm>
              <a:off x="2235371" y="1322227"/>
              <a:ext cx="399241" cy="386720"/>
            </a:xfrm>
            <a:custGeom>
              <a:avLst/>
              <a:gdLst/>
              <a:ahLst/>
              <a:cxnLst/>
              <a:rect l="l" t="t" r="r" b="b"/>
              <a:pathLst>
                <a:path w="399241" h="386720" extrusionOk="0">
                  <a:moveTo>
                    <a:pt x="1656" y="386259"/>
                  </a:moveTo>
                  <a:cubicBezTo>
                    <a:pt x="13720" y="393677"/>
                    <a:pt x="121091" y="309444"/>
                    <a:pt x="247225" y="301306"/>
                  </a:cubicBezTo>
                  <a:cubicBezTo>
                    <a:pt x="341487" y="386727"/>
                    <a:pt x="440233" y="279176"/>
                    <a:pt x="364607" y="219557"/>
                  </a:cubicBezTo>
                  <a:cubicBezTo>
                    <a:pt x="506045" y="14953"/>
                    <a:pt x="171112" y="-92238"/>
                    <a:pt x="132417" y="102571"/>
                  </a:cubicBezTo>
                  <a:cubicBezTo>
                    <a:pt x="29386" y="102571"/>
                    <a:pt x="-23715" y="224005"/>
                    <a:pt x="89112" y="275503"/>
                  </a:cubicBezTo>
                  <a:cubicBezTo>
                    <a:pt x="89112" y="275503"/>
                    <a:pt x="-14207" y="376517"/>
                    <a:pt x="1656" y="3862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44" name="Google Shape;544;p31"/>
            <p:cNvSpPr/>
            <p:nvPr/>
          </p:nvSpPr>
          <p:spPr>
            <a:xfrm>
              <a:off x="2226619" y="1887922"/>
              <a:ext cx="53190" cy="12672"/>
            </a:xfrm>
            <a:custGeom>
              <a:avLst/>
              <a:gdLst/>
              <a:ahLst/>
              <a:cxnLst/>
              <a:rect l="l" t="t" r="r" b="b"/>
              <a:pathLst>
                <a:path w="53190" h="12672" extrusionOk="0">
                  <a:moveTo>
                    <a:pt x="50436" y="12672"/>
                  </a:moveTo>
                  <a:cubicBezTo>
                    <a:pt x="25047" y="2697"/>
                    <a:pt x="2828" y="10565"/>
                    <a:pt x="2611" y="10637"/>
                  </a:cubicBezTo>
                  <a:lnTo>
                    <a:pt x="0" y="3543"/>
                  </a:lnTo>
                  <a:cubicBezTo>
                    <a:pt x="1008" y="3165"/>
                    <a:pt x="25064" y="-5442"/>
                    <a:pt x="53190" y="5632"/>
                  </a:cubicBezTo>
                  <a:lnTo>
                    <a:pt x="50436" y="126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45" name="Google Shape;545;p31"/>
            <p:cNvSpPr/>
            <p:nvPr/>
          </p:nvSpPr>
          <p:spPr>
            <a:xfrm>
              <a:off x="2398453" y="1937983"/>
              <a:ext cx="64552" cy="33213"/>
            </a:xfrm>
            <a:custGeom>
              <a:avLst/>
              <a:gdLst/>
              <a:ahLst/>
              <a:cxnLst/>
              <a:rect l="l" t="t" r="r" b="b"/>
              <a:pathLst>
                <a:path w="64552" h="33213" extrusionOk="0">
                  <a:moveTo>
                    <a:pt x="58358" y="33213"/>
                  </a:moveTo>
                  <a:cubicBezTo>
                    <a:pt x="57601" y="32151"/>
                    <a:pt x="39523" y="6960"/>
                    <a:pt x="126" y="7572"/>
                  </a:cubicBezTo>
                  <a:lnTo>
                    <a:pt x="0" y="10"/>
                  </a:lnTo>
                  <a:cubicBezTo>
                    <a:pt x="43538" y="-602"/>
                    <a:pt x="63724" y="27685"/>
                    <a:pt x="64552" y="28892"/>
                  </a:cubicBezTo>
                  <a:lnTo>
                    <a:pt x="58340" y="331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46" name="Google Shape;546;p31"/>
            <p:cNvSpPr/>
            <p:nvPr/>
          </p:nvSpPr>
          <p:spPr>
            <a:xfrm>
              <a:off x="2249487" y="1962229"/>
              <a:ext cx="36012" cy="68909"/>
            </a:xfrm>
            <a:custGeom>
              <a:avLst/>
              <a:gdLst/>
              <a:ahLst/>
              <a:cxnLst/>
              <a:rect l="l" t="t" r="r" b="b"/>
              <a:pathLst>
                <a:path w="36012" h="68909" extrusionOk="0">
                  <a:moveTo>
                    <a:pt x="0" y="68910"/>
                  </a:moveTo>
                  <a:cubicBezTo>
                    <a:pt x="0" y="67145"/>
                    <a:pt x="162" y="25569"/>
                    <a:pt x="31205" y="0"/>
                  </a:cubicBezTo>
                  <a:lnTo>
                    <a:pt x="36012" y="5834"/>
                  </a:lnTo>
                  <a:cubicBezTo>
                    <a:pt x="7778" y="29080"/>
                    <a:pt x="7562" y="68478"/>
                    <a:pt x="7562" y="68874"/>
                  </a:cubicBezTo>
                  <a:lnTo>
                    <a:pt x="0" y="6891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47" name="Google Shape;547;p31"/>
            <p:cNvSpPr/>
            <p:nvPr/>
          </p:nvSpPr>
          <p:spPr>
            <a:xfrm>
              <a:off x="2371803" y="1899892"/>
              <a:ext cx="31571" cy="82090"/>
            </a:xfrm>
            <a:custGeom>
              <a:avLst/>
              <a:gdLst/>
              <a:ahLst/>
              <a:cxnLst/>
              <a:rect l="l" t="t" r="r" b="b"/>
              <a:pathLst>
                <a:path w="31571" h="82090" extrusionOk="0">
                  <a:moveTo>
                    <a:pt x="4087" y="82090"/>
                  </a:moveTo>
                  <a:lnTo>
                    <a:pt x="0" y="75734"/>
                  </a:lnTo>
                  <a:cubicBezTo>
                    <a:pt x="14441" y="66461"/>
                    <a:pt x="22922" y="53911"/>
                    <a:pt x="23913" y="40370"/>
                  </a:cubicBezTo>
                  <a:cubicBezTo>
                    <a:pt x="24813" y="27766"/>
                    <a:pt x="19141" y="15449"/>
                    <a:pt x="7905" y="5708"/>
                  </a:cubicBezTo>
                  <a:lnTo>
                    <a:pt x="12875" y="0"/>
                  </a:lnTo>
                  <a:cubicBezTo>
                    <a:pt x="25947" y="11344"/>
                    <a:pt x="32538" y="25875"/>
                    <a:pt x="31457" y="40910"/>
                  </a:cubicBezTo>
                  <a:cubicBezTo>
                    <a:pt x="30305" y="56882"/>
                    <a:pt x="20581" y="71503"/>
                    <a:pt x="4106" y="820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48" name="Google Shape;548;p31"/>
            <p:cNvSpPr/>
            <p:nvPr/>
          </p:nvSpPr>
          <p:spPr>
            <a:xfrm>
              <a:off x="2274158" y="1937669"/>
              <a:ext cx="30932" cy="41576"/>
            </a:xfrm>
            <a:custGeom>
              <a:avLst/>
              <a:gdLst/>
              <a:ahLst/>
              <a:cxnLst/>
              <a:rect l="l" t="t" r="r" b="b"/>
              <a:pathLst>
                <a:path w="30932" h="41576" extrusionOk="0">
                  <a:moveTo>
                    <a:pt x="30320" y="41576"/>
                  </a:moveTo>
                  <a:cubicBezTo>
                    <a:pt x="19822" y="40748"/>
                    <a:pt x="11917" y="37165"/>
                    <a:pt x="6804" y="30917"/>
                  </a:cubicBezTo>
                  <a:cubicBezTo>
                    <a:pt x="1024" y="23876"/>
                    <a:pt x="-1083" y="13469"/>
                    <a:pt x="519" y="0"/>
                  </a:cubicBezTo>
                  <a:lnTo>
                    <a:pt x="8028" y="900"/>
                  </a:lnTo>
                  <a:cubicBezTo>
                    <a:pt x="6677" y="12244"/>
                    <a:pt x="8244" y="20743"/>
                    <a:pt x="12656" y="26127"/>
                  </a:cubicBezTo>
                  <a:cubicBezTo>
                    <a:pt x="16419" y="30719"/>
                    <a:pt x="22559" y="33384"/>
                    <a:pt x="30932" y="34032"/>
                  </a:cubicBezTo>
                  <a:lnTo>
                    <a:pt x="30320" y="4157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49" name="Google Shape;549;p31"/>
            <p:cNvSpPr/>
            <p:nvPr/>
          </p:nvSpPr>
          <p:spPr>
            <a:xfrm>
              <a:off x="2367734" y="1421017"/>
              <a:ext cx="63868" cy="56845"/>
            </a:xfrm>
            <a:custGeom>
              <a:avLst/>
              <a:gdLst/>
              <a:ahLst/>
              <a:cxnLst/>
              <a:rect l="l" t="t" r="r" b="b"/>
              <a:pathLst>
                <a:path w="63868" h="56845" extrusionOk="0">
                  <a:moveTo>
                    <a:pt x="56431" y="56846"/>
                  </a:moveTo>
                  <a:cubicBezTo>
                    <a:pt x="47770" y="9003"/>
                    <a:pt x="1945" y="7599"/>
                    <a:pt x="0" y="7563"/>
                  </a:cubicBezTo>
                  <a:lnTo>
                    <a:pt x="126" y="0"/>
                  </a:lnTo>
                  <a:cubicBezTo>
                    <a:pt x="666" y="0"/>
                    <a:pt x="54091" y="1458"/>
                    <a:pt x="63868" y="55495"/>
                  </a:cubicBezTo>
                  <a:lnTo>
                    <a:pt x="56431" y="568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50" name="Google Shape;550;p31"/>
            <p:cNvSpPr/>
            <p:nvPr/>
          </p:nvSpPr>
          <p:spPr>
            <a:xfrm>
              <a:off x="2323691" y="1586998"/>
              <a:ext cx="58664" cy="16259"/>
            </a:xfrm>
            <a:custGeom>
              <a:avLst/>
              <a:gdLst/>
              <a:ahLst/>
              <a:cxnLst/>
              <a:rect l="l" t="t" r="r" b="b"/>
              <a:pathLst>
                <a:path w="58664" h="16259" extrusionOk="0">
                  <a:moveTo>
                    <a:pt x="19843" y="16260"/>
                  </a:moveTo>
                  <a:cubicBezTo>
                    <a:pt x="8913" y="16260"/>
                    <a:pt x="684" y="14567"/>
                    <a:pt x="0" y="14423"/>
                  </a:cubicBezTo>
                  <a:lnTo>
                    <a:pt x="1567" y="7022"/>
                  </a:lnTo>
                  <a:cubicBezTo>
                    <a:pt x="1890" y="7094"/>
                    <a:pt x="33870" y="13613"/>
                    <a:pt x="54505" y="0"/>
                  </a:cubicBezTo>
                  <a:lnTo>
                    <a:pt x="58664" y="6320"/>
                  </a:lnTo>
                  <a:cubicBezTo>
                    <a:pt x="46582" y="14297"/>
                    <a:pt x="31619" y="16260"/>
                    <a:pt x="19824" y="1626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51" name="Google Shape;551;p31"/>
            <p:cNvSpPr/>
            <p:nvPr/>
          </p:nvSpPr>
          <p:spPr>
            <a:xfrm>
              <a:off x="2471972" y="1568236"/>
              <a:ext cx="14026" cy="56953"/>
            </a:xfrm>
            <a:custGeom>
              <a:avLst/>
              <a:gdLst/>
              <a:ahLst/>
              <a:cxnLst/>
              <a:rect l="l" t="t" r="r" b="b"/>
              <a:pathLst>
                <a:path w="14026" h="56953" extrusionOk="0">
                  <a:moveTo>
                    <a:pt x="7220" y="56954"/>
                  </a:moveTo>
                  <a:cubicBezTo>
                    <a:pt x="-8175" y="25461"/>
                    <a:pt x="5744" y="1026"/>
                    <a:pt x="6355" y="0"/>
                  </a:cubicBezTo>
                  <a:lnTo>
                    <a:pt x="12892" y="3817"/>
                  </a:lnTo>
                  <a:cubicBezTo>
                    <a:pt x="12369" y="4700"/>
                    <a:pt x="467" y="25911"/>
                    <a:pt x="14027" y="53623"/>
                  </a:cubicBezTo>
                  <a:lnTo>
                    <a:pt x="7238" y="5695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52" name="Google Shape;552;p31"/>
            <p:cNvSpPr/>
            <p:nvPr/>
          </p:nvSpPr>
          <p:spPr>
            <a:xfrm>
              <a:off x="2384696" y="1471937"/>
              <a:ext cx="106920" cy="38427"/>
            </a:xfrm>
            <a:custGeom>
              <a:avLst/>
              <a:gdLst/>
              <a:ahLst/>
              <a:cxnLst/>
              <a:rect l="l" t="t" r="r" b="b"/>
              <a:pathLst>
                <a:path w="106920" h="38427" extrusionOk="0">
                  <a:moveTo>
                    <a:pt x="7185" y="38427"/>
                  </a:moveTo>
                  <a:lnTo>
                    <a:pt x="0" y="36122"/>
                  </a:lnTo>
                  <a:cubicBezTo>
                    <a:pt x="4988" y="20583"/>
                    <a:pt x="18276" y="8537"/>
                    <a:pt x="36445" y="3045"/>
                  </a:cubicBezTo>
                  <a:cubicBezTo>
                    <a:pt x="59943" y="-4050"/>
                    <a:pt x="86934" y="1460"/>
                    <a:pt x="106921" y="17414"/>
                  </a:cubicBezTo>
                  <a:lnTo>
                    <a:pt x="102204" y="23320"/>
                  </a:lnTo>
                  <a:cubicBezTo>
                    <a:pt x="84143" y="8897"/>
                    <a:pt x="59799" y="3891"/>
                    <a:pt x="38641" y="10283"/>
                  </a:cubicBezTo>
                  <a:cubicBezTo>
                    <a:pt x="22886" y="15037"/>
                    <a:pt x="11416" y="25301"/>
                    <a:pt x="7202" y="384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53" name="Google Shape;553;p31"/>
            <p:cNvSpPr/>
            <p:nvPr/>
          </p:nvSpPr>
          <p:spPr>
            <a:xfrm>
              <a:off x="2551127" y="1530924"/>
              <a:ext cx="50993" cy="13975"/>
            </a:xfrm>
            <a:custGeom>
              <a:avLst/>
              <a:gdLst/>
              <a:ahLst/>
              <a:cxnLst/>
              <a:rect l="l" t="t" r="r" b="b"/>
              <a:pathLst>
                <a:path w="50993" h="13975" extrusionOk="0">
                  <a:moveTo>
                    <a:pt x="46726" y="13976"/>
                  </a:moveTo>
                  <a:cubicBezTo>
                    <a:pt x="45988" y="13472"/>
                    <a:pt x="28305" y="1804"/>
                    <a:pt x="2593" y="11185"/>
                  </a:cubicBezTo>
                  <a:lnTo>
                    <a:pt x="0" y="4090"/>
                  </a:lnTo>
                  <a:cubicBezTo>
                    <a:pt x="29512" y="-6677"/>
                    <a:pt x="50129" y="7151"/>
                    <a:pt x="50993" y="7746"/>
                  </a:cubicBezTo>
                  <a:lnTo>
                    <a:pt x="46726" y="1397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54" name="Google Shape;554;p31"/>
            <p:cNvSpPr/>
            <p:nvPr/>
          </p:nvSpPr>
          <p:spPr>
            <a:xfrm>
              <a:off x="2269311" y="1388265"/>
              <a:ext cx="1168462" cy="791029"/>
            </a:xfrm>
            <a:custGeom>
              <a:avLst/>
              <a:gdLst/>
              <a:ahLst/>
              <a:cxnLst/>
              <a:rect l="l" t="t" r="r" b="b"/>
              <a:pathLst>
                <a:path w="1168462" h="791029" extrusionOk="0">
                  <a:moveTo>
                    <a:pt x="1" y="375446"/>
                  </a:moveTo>
                  <a:cubicBezTo>
                    <a:pt x="-755" y="355891"/>
                    <a:pt x="445835" y="256569"/>
                    <a:pt x="445835" y="256569"/>
                  </a:cubicBezTo>
                  <a:cubicBezTo>
                    <a:pt x="391871" y="105551"/>
                    <a:pt x="524612" y="19355"/>
                    <a:pt x="630704" y="91776"/>
                  </a:cubicBezTo>
                  <a:cubicBezTo>
                    <a:pt x="633352" y="-9653"/>
                    <a:pt x="771099" y="-40569"/>
                    <a:pt x="826558" y="68998"/>
                  </a:cubicBezTo>
                  <a:cubicBezTo>
                    <a:pt x="900600" y="2519"/>
                    <a:pt x="1070614" y="71951"/>
                    <a:pt x="1006080" y="243605"/>
                  </a:cubicBezTo>
                  <a:cubicBezTo>
                    <a:pt x="1201429" y="230640"/>
                    <a:pt x="1233120" y="540995"/>
                    <a:pt x="1031775" y="582679"/>
                  </a:cubicBezTo>
                  <a:cubicBezTo>
                    <a:pt x="1067103" y="803867"/>
                    <a:pt x="831852" y="841429"/>
                    <a:pt x="747331" y="730870"/>
                  </a:cubicBezTo>
                  <a:cubicBezTo>
                    <a:pt x="619577" y="833776"/>
                    <a:pt x="448140" y="749219"/>
                    <a:pt x="462166" y="595104"/>
                  </a:cubicBezTo>
                  <a:cubicBezTo>
                    <a:pt x="353679" y="655424"/>
                    <a:pt x="254699" y="548450"/>
                    <a:pt x="353877" y="456438"/>
                  </a:cubicBezTo>
                  <a:cubicBezTo>
                    <a:pt x="353877" y="456438"/>
                    <a:pt x="776" y="394983"/>
                    <a:pt x="1" y="3754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55" name="Google Shape;555;p31"/>
            <p:cNvSpPr/>
            <p:nvPr/>
          </p:nvSpPr>
          <p:spPr>
            <a:xfrm>
              <a:off x="2711527" y="1643790"/>
              <a:ext cx="59149" cy="64102"/>
            </a:xfrm>
            <a:custGeom>
              <a:avLst/>
              <a:gdLst/>
              <a:ahLst/>
              <a:cxnLst/>
              <a:rect l="l" t="t" r="r" b="b"/>
              <a:pathLst>
                <a:path w="59149" h="64102" extrusionOk="0">
                  <a:moveTo>
                    <a:pt x="55891" y="64102"/>
                  </a:moveTo>
                  <a:cubicBezTo>
                    <a:pt x="12154" y="43143"/>
                    <a:pt x="468" y="3763"/>
                    <a:pt x="0" y="2089"/>
                  </a:cubicBezTo>
                  <a:lnTo>
                    <a:pt x="7256" y="0"/>
                  </a:lnTo>
                  <a:cubicBezTo>
                    <a:pt x="7364" y="378"/>
                    <a:pt x="18582" y="37849"/>
                    <a:pt x="59150" y="57278"/>
                  </a:cubicBezTo>
                  <a:lnTo>
                    <a:pt x="55891" y="6408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56" name="Google Shape;556;p31"/>
            <p:cNvSpPr/>
            <p:nvPr/>
          </p:nvSpPr>
          <p:spPr>
            <a:xfrm>
              <a:off x="2621046" y="1826912"/>
              <a:ext cx="71358" cy="20941"/>
            </a:xfrm>
            <a:custGeom>
              <a:avLst/>
              <a:gdLst/>
              <a:ahLst/>
              <a:cxnLst/>
              <a:rect l="l" t="t" r="r" b="b"/>
              <a:pathLst>
                <a:path w="71358" h="20941" extrusionOk="0">
                  <a:moveTo>
                    <a:pt x="4267" y="20942"/>
                  </a:moveTo>
                  <a:lnTo>
                    <a:pt x="0" y="14711"/>
                  </a:lnTo>
                  <a:cubicBezTo>
                    <a:pt x="1242" y="13847"/>
                    <a:pt x="31097" y="-6266"/>
                    <a:pt x="71358" y="1981"/>
                  </a:cubicBezTo>
                  <a:lnTo>
                    <a:pt x="69846" y="9382"/>
                  </a:lnTo>
                  <a:cubicBezTo>
                    <a:pt x="32861" y="1819"/>
                    <a:pt x="4555" y="20743"/>
                    <a:pt x="4285" y="2094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57" name="Google Shape;557;p31"/>
            <p:cNvSpPr/>
            <p:nvPr/>
          </p:nvSpPr>
          <p:spPr>
            <a:xfrm>
              <a:off x="2738392" y="1683799"/>
              <a:ext cx="84215" cy="68549"/>
            </a:xfrm>
            <a:custGeom>
              <a:avLst/>
              <a:gdLst/>
              <a:ahLst/>
              <a:cxnLst/>
              <a:rect l="l" t="t" r="r" b="b"/>
              <a:pathLst>
                <a:path w="84215" h="68549" extrusionOk="0">
                  <a:moveTo>
                    <a:pt x="7419" y="68550"/>
                  </a:moveTo>
                  <a:lnTo>
                    <a:pt x="0" y="67109"/>
                  </a:lnTo>
                  <a:cubicBezTo>
                    <a:pt x="8229" y="24957"/>
                    <a:pt x="36427" y="2377"/>
                    <a:pt x="83837" y="0"/>
                  </a:cubicBezTo>
                  <a:lnTo>
                    <a:pt x="84215" y="7545"/>
                  </a:lnTo>
                  <a:cubicBezTo>
                    <a:pt x="40117" y="9741"/>
                    <a:pt x="14999" y="29692"/>
                    <a:pt x="7419" y="685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58" name="Google Shape;558;p31"/>
            <p:cNvSpPr/>
            <p:nvPr/>
          </p:nvSpPr>
          <p:spPr>
            <a:xfrm>
              <a:off x="2727696" y="1900900"/>
              <a:ext cx="55962" cy="82666"/>
            </a:xfrm>
            <a:custGeom>
              <a:avLst/>
              <a:gdLst/>
              <a:ahLst/>
              <a:cxnLst/>
              <a:rect l="l" t="t" r="r" b="b"/>
              <a:pathLst>
                <a:path w="55962" h="82666" extrusionOk="0">
                  <a:moveTo>
                    <a:pt x="7544" y="82667"/>
                  </a:moveTo>
                  <a:lnTo>
                    <a:pt x="0" y="82324"/>
                  </a:lnTo>
                  <a:cubicBezTo>
                    <a:pt x="2755" y="20797"/>
                    <a:pt x="52650" y="198"/>
                    <a:pt x="53154" y="0"/>
                  </a:cubicBezTo>
                  <a:lnTo>
                    <a:pt x="55963" y="7022"/>
                  </a:lnTo>
                  <a:cubicBezTo>
                    <a:pt x="54091" y="7779"/>
                    <a:pt x="10083" y="26145"/>
                    <a:pt x="7544" y="826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59" name="Google Shape;559;p31"/>
            <p:cNvSpPr/>
            <p:nvPr/>
          </p:nvSpPr>
          <p:spPr>
            <a:xfrm>
              <a:off x="3013851" y="2054439"/>
              <a:ext cx="36480" cy="67289"/>
            </a:xfrm>
            <a:custGeom>
              <a:avLst/>
              <a:gdLst/>
              <a:ahLst/>
              <a:cxnLst/>
              <a:rect l="l" t="t" r="r" b="b"/>
              <a:pathLst>
                <a:path w="36480" h="67289" extrusionOk="0">
                  <a:moveTo>
                    <a:pt x="5564" y="67289"/>
                  </a:moveTo>
                  <a:lnTo>
                    <a:pt x="0" y="62175"/>
                  </a:lnTo>
                  <a:cubicBezTo>
                    <a:pt x="234" y="61923"/>
                    <a:pt x="23894" y="35706"/>
                    <a:pt x="28990" y="0"/>
                  </a:cubicBezTo>
                  <a:lnTo>
                    <a:pt x="36480" y="1062"/>
                  </a:lnTo>
                  <a:cubicBezTo>
                    <a:pt x="31042" y="39145"/>
                    <a:pt x="6608" y="66137"/>
                    <a:pt x="5564" y="672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60" name="Google Shape;560;p31"/>
            <p:cNvSpPr/>
            <p:nvPr/>
          </p:nvSpPr>
          <p:spPr>
            <a:xfrm>
              <a:off x="3008808" y="2024531"/>
              <a:ext cx="88752" cy="35238"/>
            </a:xfrm>
            <a:custGeom>
              <a:avLst/>
              <a:gdLst/>
              <a:ahLst/>
              <a:cxnLst/>
              <a:rect l="l" t="t" r="r" b="b"/>
              <a:pathLst>
                <a:path w="88752" h="35238" extrusionOk="0">
                  <a:moveTo>
                    <a:pt x="51786" y="35220"/>
                  </a:moveTo>
                  <a:cubicBezTo>
                    <a:pt x="45610" y="35220"/>
                    <a:pt x="39452" y="34302"/>
                    <a:pt x="33456" y="32429"/>
                  </a:cubicBezTo>
                  <a:cubicBezTo>
                    <a:pt x="17700" y="27513"/>
                    <a:pt x="5186" y="16386"/>
                    <a:pt x="0" y="2665"/>
                  </a:cubicBezTo>
                  <a:lnTo>
                    <a:pt x="7077" y="0"/>
                  </a:lnTo>
                  <a:cubicBezTo>
                    <a:pt x="11453" y="11560"/>
                    <a:pt x="22148" y="20995"/>
                    <a:pt x="35706" y="25227"/>
                  </a:cubicBezTo>
                  <a:cubicBezTo>
                    <a:pt x="51967" y="30304"/>
                    <a:pt x="69738" y="27387"/>
                    <a:pt x="84450" y="17232"/>
                  </a:cubicBezTo>
                  <a:lnTo>
                    <a:pt x="88753" y="23462"/>
                  </a:lnTo>
                  <a:cubicBezTo>
                    <a:pt x="77517" y="31223"/>
                    <a:pt x="64661" y="35238"/>
                    <a:pt x="51804" y="3523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61" name="Google Shape;561;p31"/>
            <p:cNvSpPr/>
            <p:nvPr/>
          </p:nvSpPr>
          <p:spPr>
            <a:xfrm>
              <a:off x="2897386" y="1477322"/>
              <a:ext cx="29371" cy="63597"/>
            </a:xfrm>
            <a:custGeom>
              <a:avLst/>
              <a:gdLst/>
              <a:ahLst/>
              <a:cxnLst/>
              <a:rect l="l" t="t" r="r" b="b"/>
              <a:pathLst>
                <a:path w="29371" h="63597" extrusionOk="0">
                  <a:moveTo>
                    <a:pt x="29332" y="63598"/>
                  </a:moveTo>
                  <a:lnTo>
                    <a:pt x="21769" y="63328"/>
                  </a:lnTo>
                  <a:cubicBezTo>
                    <a:pt x="23030" y="28054"/>
                    <a:pt x="234" y="5654"/>
                    <a:pt x="0" y="5438"/>
                  </a:cubicBezTo>
                  <a:lnTo>
                    <a:pt x="5240" y="0"/>
                  </a:lnTo>
                  <a:cubicBezTo>
                    <a:pt x="6285" y="1008"/>
                    <a:pt x="30701" y="24993"/>
                    <a:pt x="29315" y="6359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62" name="Google Shape;562;p31"/>
            <p:cNvSpPr/>
            <p:nvPr/>
          </p:nvSpPr>
          <p:spPr>
            <a:xfrm>
              <a:off x="3048747" y="1453932"/>
              <a:ext cx="48922" cy="67865"/>
            </a:xfrm>
            <a:custGeom>
              <a:avLst/>
              <a:gdLst/>
              <a:ahLst/>
              <a:cxnLst/>
              <a:rect l="l" t="t" r="r" b="b"/>
              <a:pathLst>
                <a:path w="48922" h="67865" extrusionOk="0">
                  <a:moveTo>
                    <a:pt x="7275" y="67865"/>
                  </a:moveTo>
                  <a:lnTo>
                    <a:pt x="0" y="65813"/>
                  </a:lnTo>
                  <a:cubicBezTo>
                    <a:pt x="13613" y="17448"/>
                    <a:pt x="44079" y="702"/>
                    <a:pt x="45358" y="0"/>
                  </a:cubicBezTo>
                  <a:lnTo>
                    <a:pt x="48923" y="6662"/>
                  </a:lnTo>
                  <a:cubicBezTo>
                    <a:pt x="48635" y="6824"/>
                    <a:pt x="19951" y="22778"/>
                    <a:pt x="7256" y="678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63" name="Google Shape;563;p31"/>
            <p:cNvSpPr/>
            <p:nvPr/>
          </p:nvSpPr>
          <p:spPr>
            <a:xfrm>
              <a:off x="3006756" y="1514551"/>
              <a:ext cx="89725" cy="32797"/>
            </a:xfrm>
            <a:custGeom>
              <a:avLst/>
              <a:gdLst/>
              <a:ahLst/>
              <a:cxnLst/>
              <a:rect l="l" t="t" r="r" b="b"/>
              <a:pathLst>
                <a:path w="89725" h="32797" extrusionOk="0">
                  <a:moveTo>
                    <a:pt x="83566" y="32779"/>
                  </a:moveTo>
                  <a:cubicBezTo>
                    <a:pt x="67199" y="9803"/>
                    <a:pt x="26973" y="242"/>
                    <a:pt x="3817" y="13837"/>
                  </a:cubicBezTo>
                  <a:lnTo>
                    <a:pt x="0" y="7319"/>
                  </a:lnTo>
                  <a:cubicBezTo>
                    <a:pt x="26577" y="-8293"/>
                    <a:pt x="71016" y="2151"/>
                    <a:pt x="89725" y="28404"/>
                  </a:cubicBezTo>
                  <a:lnTo>
                    <a:pt x="83566" y="3279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64" name="Google Shape;564;p31"/>
            <p:cNvSpPr/>
            <p:nvPr/>
          </p:nvSpPr>
          <p:spPr>
            <a:xfrm>
              <a:off x="3155703" y="1628101"/>
              <a:ext cx="119759" cy="77989"/>
            </a:xfrm>
            <a:custGeom>
              <a:avLst/>
              <a:gdLst/>
              <a:ahLst/>
              <a:cxnLst/>
              <a:rect l="l" t="t" r="r" b="b"/>
              <a:pathLst>
                <a:path w="119759" h="77989" extrusionOk="0">
                  <a:moveTo>
                    <a:pt x="6843" y="77990"/>
                  </a:moveTo>
                  <a:lnTo>
                    <a:pt x="0" y="74767"/>
                  </a:lnTo>
                  <a:cubicBezTo>
                    <a:pt x="35292" y="-355"/>
                    <a:pt x="118733" y="-67"/>
                    <a:pt x="119760" y="5"/>
                  </a:cubicBezTo>
                  <a:lnTo>
                    <a:pt x="119652" y="7568"/>
                  </a:lnTo>
                  <a:cubicBezTo>
                    <a:pt x="118553" y="7640"/>
                    <a:pt x="40028" y="7352"/>
                    <a:pt x="6843" y="7797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65" name="Google Shape;565;p31"/>
            <p:cNvSpPr/>
            <p:nvPr/>
          </p:nvSpPr>
          <p:spPr>
            <a:xfrm>
              <a:off x="3081230" y="1698079"/>
              <a:ext cx="139656" cy="58069"/>
            </a:xfrm>
            <a:custGeom>
              <a:avLst/>
              <a:gdLst/>
              <a:ahLst/>
              <a:cxnLst/>
              <a:rect l="l" t="t" r="r" b="b"/>
              <a:pathLst>
                <a:path w="139656" h="58069" extrusionOk="0">
                  <a:moveTo>
                    <a:pt x="132435" y="58033"/>
                  </a:moveTo>
                  <a:cubicBezTo>
                    <a:pt x="125377" y="35868"/>
                    <a:pt x="104940" y="18240"/>
                    <a:pt x="77805" y="10875"/>
                  </a:cubicBezTo>
                  <a:cubicBezTo>
                    <a:pt x="50453" y="3457"/>
                    <a:pt x="22561" y="8606"/>
                    <a:pt x="5041" y="24344"/>
                  </a:cubicBezTo>
                  <a:lnTo>
                    <a:pt x="0" y="18726"/>
                  </a:lnTo>
                  <a:cubicBezTo>
                    <a:pt x="19393" y="1296"/>
                    <a:pt x="49949" y="-4502"/>
                    <a:pt x="79786" y="3601"/>
                  </a:cubicBezTo>
                  <a:cubicBezTo>
                    <a:pt x="109424" y="11649"/>
                    <a:pt x="131787" y="31150"/>
                    <a:pt x="139656" y="55765"/>
                  </a:cubicBezTo>
                  <a:lnTo>
                    <a:pt x="132454" y="5806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66" name="Google Shape;566;p31"/>
            <p:cNvSpPr/>
            <p:nvPr/>
          </p:nvSpPr>
          <p:spPr>
            <a:xfrm>
              <a:off x="3197100" y="1925155"/>
              <a:ext cx="104202" cy="49589"/>
            </a:xfrm>
            <a:custGeom>
              <a:avLst/>
              <a:gdLst/>
              <a:ahLst/>
              <a:cxnLst/>
              <a:rect l="l" t="t" r="r" b="b"/>
              <a:pathLst>
                <a:path w="104202" h="49589" extrusionOk="0">
                  <a:moveTo>
                    <a:pt x="103752" y="49589"/>
                  </a:moveTo>
                  <a:cubicBezTo>
                    <a:pt x="21643" y="44691"/>
                    <a:pt x="864" y="5096"/>
                    <a:pt x="0" y="3403"/>
                  </a:cubicBezTo>
                  <a:lnTo>
                    <a:pt x="6752" y="0"/>
                  </a:lnTo>
                  <a:cubicBezTo>
                    <a:pt x="6950" y="378"/>
                    <a:pt x="26847" y="37417"/>
                    <a:pt x="104202" y="42044"/>
                  </a:cubicBezTo>
                  <a:lnTo>
                    <a:pt x="103752" y="495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67" name="Google Shape;567;p31"/>
            <p:cNvSpPr/>
            <p:nvPr/>
          </p:nvSpPr>
          <p:spPr>
            <a:xfrm>
              <a:off x="3148843" y="1886225"/>
              <a:ext cx="93992" cy="47392"/>
            </a:xfrm>
            <a:custGeom>
              <a:avLst/>
              <a:gdLst/>
              <a:ahLst/>
              <a:cxnLst/>
              <a:rect l="l" t="t" r="r" b="b"/>
              <a:pathLst>
                <a:path w="93992" h="47392" extrusionOk="0">
                  <a:moveTo>
                    <a:pt x="30395" y="47374"/>
                  </a:moveTo>
                  <a:cubicBezTo>
                    <a:pt x="19897" y="47374"/>
                    <a:pt x="9436" y="45069"/>
                    <a:pt x="0" y="40496"/>
                  </a:cubicBezTo>
                  <a:lnTo>
                    <a:pt x="3314" y="33690"/>
                  </a:lnTo>
                  <a:cubicBezTo>
                    <a:pt x="19519" y="41558"/>
                    <a:pt x="39146" y="41882"/>
                    <a:pt x="55802" y="34518"/>
                  </a:cubicBezTo>
                  <a:cubicBezTo>
                    <a:pt x="71179" y="27729"/>
                    <a:pt x="82163" y="15467"/>
                    <a:pt x="86737" y="0"/>
                  </a:cubicBezTo>
                  <a:lnTo>
                    <a:pt x="93993" y="2143"/>
                  </a:lnTo>
                  <a:cubicBezTo>
                    <a:pt x="88789" y="19771"/>
                    <a:pt x="76311" y="33744"/>
                    <a:pt x="58862" y="41450"/>
                  </a:cubicBezTo>
                  <a:cubicBezTo>
                    <a:pt x="49895" y="45412"/>
                    <a:pt x="40136" y="47392"/>
                    <a:pt x="30413" y="4739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68" name="Google Shape;568;p31"/>
            <p:cNvSpPr/>
            <p:nvPr/>
          </p:nvSpPr>
          <p:spPr>
            <a:xfrm>
              <a:off x="2774601" y="1820628"/>
              <a:ext cx="129771" cy="135082"/>
            </a:xfrm>
            <a:custGeom>
              <a:avLst/>
              <a:gdLst/>
              <a:ahLst/>
              <a:cxnLst/>
              <a:rect l="l" t="t" r="r" b="b"/>
              <a:pathLst>
                <a:path w="129771" h="135082" extrusionOk="0">
                  <a:moveTo>
                    <a:pt x="89276" y="135065"/>
                  </a:moveTo>
                  <a:cubicBezTo>
                    <a:pt x="60088" y="135065"/>
                    <a:pt x="33151" y="123325"/>
                    <a:pt x="16081" y="101609"/>
                  </a:cubicBezTo>
                  <a:cubicBezTo>
                    <a:pt x="-6211" y="73231"/>
                    <a:pt x="-5275" y="35256"/>
                    <a:pt x="18566" y="0"/>
                  </a:cubicBezTo>
                  <a:lnTo>
                    <a:pt x="24832" y="4232"/>
                  </a:lnTo>
                  <a:cubicBezTo>
                    <a:pt x="2919" y="36607"/>
                    <a:pt x="1874" y="71269"/>
                    <a:pt x="22041" y="96927"/>
                  </a:cubicBezTo>
                  <a:cubicBezTo>
                    <a:pt x="44819" y="125935"/>
                    <a:pt x="87043" y="135425"/>
                    <a:pt x="127143" y="120552"/>
                  </a:cubicBezTo>
                  <a:lnTo>
                    <a:pt x="129772" y="127646"/>
                  </a:lnTo>
                  <a:cubicBezTo>
                    <a:pt x="116286" y="132652"/>
                    <a:pt x="102547" y="135083"/>
                    <a:pt x="89294" y="1350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69" name="Google Shape;569;p31"/>
          <p:cNvSpPr txBox="1"/>
          <p:nvPr/>
        </p:nvSpPr>
        <p:spPr>
          <a:xfrm>
            <a:off x="649085" y="875113"/>
            <a:ext cx="7627274" cy="3561312"/>
          </a:xfrm>
          <a:prstGeom prst="rect">
            <a:avLst/>
          </a:prstGeom>
          <a:noFill/>
          <a:ln>
            <a:noFill/>
          </a:ln>
        </p:spPr>
        <p:txBody>
          <a:bodyPr spcFirstLastPara="1" wrap="square" lIns="91425" tIns="91425" rIns="91425" bIns="91425" anchor="t" anchorCtr="0">
            <a:noAutofit/>
          </a:bodyPr>
          <a:lstStyle/>
          <a:p>
            <a:pPr eaLnBrk="1" hangingPunct="1">
              <a:lnSpc>
                <a:spcPct val="80000"/>
              </a:lnSpc>
              <a:buFontTx/>
              <a:buNone/>
            </a:pPr>
            <a:r>
              <a:rPr lang="en-US" altLang="en-US" sz="1800" b="1" dirty="0">
                <a:solidFill>
                  <a:srgbClr val="006600"/>
                </a:solidFill>
              </a:rPr>
              <a:t>e = 1.6 ( 10 t / I ) a</a:t>
            </a:r>
            <a:endParaRPr lang="en-US" altLang="en-US" sz="1800" b="1" dirty="0">
              <a:solidFill>
                <a:srgbClr val="006600"/>
              </a:solidFill>
            </a:endParaRPr>
          </a:p>
          <a:p>
            <a:pPr eaLnBrk="1" hangingPunct="1">
              <a:lnSpc>
                <a:spcPct val="80000"/>
              </a:lnSpc>
            </a:pPr>
            <a:endParaRPr lang="en-US" altLang="en-US" sz="1100" b="1" dirty="0">
              <a:solidFill>
                <a:srgbClr val="006600"/>
              </a:solidFill>
            </a:endParaRPr>
          </a:p>
          <a:p>
            <a:pPr eaLnBrk="1" hangingPunct="1">
              <a:lnSpc>
                <a:spcPct val="80000"/>
              </a:lnSpc>
              <a:buFontTx/>
              <a:buNone/>
            </a:pPr>
            <a:r>
              <a:rPr lang="en-US" altLang="en-US" sz="1400" dirty="0">
                <a:solidFill>
                  <a:srgbClr val="CC0066"/>
                </a:solidFill>
              </a:rPr>
              <a:t>where,</a:t>
            </a:r>
            <a:r>
              <a:rPr lang="en-US" altLang="en-US" sz="1400" dirty="0">
                <a:solidFill>
                  <a:schemeClr val="bg1"/>
                </a:solidFill>
              </a:rPr>
              <a:t>   </a:t>
            </a:r>
            <a:r>
              <a:rPr lang="en-US" altLang="en-US" sz="1400" dirty="0">
                <a:solidFill>
                  <a:srgbClr val="CC0066"/>
                </a:solidFill>
              </a:rPr>
              <a:t>e = unadjusted PET ( cm / month )</a:t>
            </a:r>
            <a:endParaRPr lang="en-US" altLang="en-US" sz="1400" dirty="0">
              <a:solidFill>
                <a:srgbClr val="CC0066"/>
              </a:solidFill>
            </a:endParaRPr>
          </a:p>
          <a:p>
            <a:pPr eaLnBrk="1" hangingPunct="1">
              <a:lnSpc>
                <a:spcPct val="80000"/>
              </a:lnSpc>
              <a:buFontTx/>
              <a:buNone/>
            </a:pPr>
            <a:r>
              <a:rPr lang="en-US" altLang="en-US" sz="1400" dirty="0">
                <a:solidFill>
                  <a:srgbClr val="CC0066"/>
                </a:solidFill>
              </a:rPr>
              <a:t>     	 	t = Mean air temperature ( °C )for the concerned month</a:t>
            </a:r>
            <a:endParaRPr lang="en-US" altLang="en-US" sz="1400" dirty="0">
              <a:solidFill>
                <a:srgbClr val="CC0066"/>
              </a:solidFill>
            </a:endParaRPr>
          </a:p>
          <a:p>
            <a:pPr eaLnBrk="1" hangingPunct="1">
              <a:lnSpc>
                <a:spcPct val="80000"/>
              </a:lnSpc>
              <a:buFontTx/>
              <a:buNone/>
            </a:pPr>
            <a:r>
              <a:rPr lang="en-US" altLang="en-US" sz="1400" dirty="0">
                <a:solidFill>
                  <a:srgbClr val="CC0066"/>
                </a:solidFill>
              </a:rPr>
              <a:t>     		I = Annual or seasonal heat Index (i.e.), the summation of 12 	         </a:t>
            </a:r>
            <a:br>
              <a:rPr lang="en-US" altLang="en-US" sz="1400" dirty="0">
                <a:solidFill>
                  <a:srgbClr val="CC0066"/>
                </a:solidFill>
              </a:rPr>
            </a:br>
            <a:r>
              <a:rPr lang="en-US" altLang="en-US" sz="1400" dirty="0">
                <a:solidFill>
                  <a:srgbClr val="CC0066"/>
                </a:solidFill>
              </a:rPr>
              <a:t>              values of monthly heat indices (</a:t>
            </a:r>
            <a:r>
              <a:rPr lang="en-US" altLang="en-US" sz="1400" dirty="0" err="1">
                <a:solidFill>
                  <a:srgbClr val="CC0066"/>
                </a:solidFill>
              </a:rPr>
              <a:t>i</a:t>
            </a:r>
            <a:r>
              <a:rPr lang="en-US" altLang="en-US" sz="1400" dirty="0">
                <a:solidFill>
                  <a:srgbClr val="CC0066"/>
                </a:solidFill>
              </a:rPr>
              <a:t>)   when  </a:t>
            </a:r>
            <a:r>
              <a:rPr lang="en-US" altLang="en-US" sz="1400" dirty="0" err="1">
                <a:solidFill>
                  <a:srgbClr val="CC0066"/>
                </a:solidFill>
              </a:rPr>
              <a:t>i</a:t>
            </a:r>
            <a:r>
              <a:rPr lang="en-US" altLang="en-US" sz="1400" dirty="0">
                <a:solidFill>
                  <a:srgbClr val="CC0066"/>
                </a:solidFill>
              </a:rPr>
              <a:t>  =  ( t / 5 )1.514</a:t>
            </a:r>
            <a:endParaRPr lang="en-US" altLang="en-US" sz="1400" dirty="0">
              <a:solidFill>
                <a:srgbClr val="CC0066"/>
              </a:solidFill>
            </a:endParaRPr>
          </a:p>
          <a:p>
            <a:pPr eaLnBrk="1" hangingPunct="1">
              <a:lnSpc>
                <a:spcPct val="80000"/>
              </a:lnSpc>
              <a:buFontTx/>
              <a:buNone/>
            </a:pPr>
            <a:r>
              <a:rPr lang="en-US" altLang="en-US" sz="1400" dirty="0">
                <a:solidFill>
                  <a:srgbClr val="CC0066"/>
                </a:solidFill>
              </a:rPr>
              <a:t>             a =  an empirical exponent computed by the equation</a:t>
            </a:r>
            <a:endParaRPr lang="en-US" altLang="en-US" sz="1400" dirty="0">
              <a:solidFill>
                <a:srgbClr val="CC0066"/>
              </a:solidFill>
            </a:endParaRPr>
          </a:p>
          <a:p>
            <a:pPr eaLnBrk="1" hangingPunct="1">
              <a:lnSpc>
                <a:spcPct val="80000"/>
              </a:lnSpc>
              <a:buFontTx/>
              <a:buNone/>
            </a:pPr>
            <a:endParaRPr lang="en-US" altLang="en-US" sz="1400" dirty="0">
              <a:solidFill>
                <a:srgbClr val="CC0066"/>
              </a:solidFill>
            </a:endParaRPr>
          </a:p>
          <a:p>
            <a:pPr eaLnBrk="1" hangingPunct="1">
              <a:lnSpc>
                <a:spcPct val="80000"/>
              </a:lnSpc>
              <a:buFontTx/>
              <a:buNone/>
            </a:pPr>
            <a:r>
              <a:rPr lang="en-US" altLang="en-US" sz="1400" dirty="0">
                <a:solidFill>
                  <a:srgbClr val="CC0066"/>
                </a:solidFill>
              </a:rPr>
              <a:t>    		</a:t>
            </a:r>
            <a:r>
              <a:rPr lang="en-US" altLang="en-US" sz="1400" dirty="0"/>
              <a:t> </a:t>
            </a:r>
            <a:r>
              <a:rPr lang="en-US" altLang="en-US" sz="1400" b="1" dirty="0">
                <a:solidFill>
                  <a:srgbClr val="006600"/>
                </a:solidFill>
              </a:rPr>
              <a:t>a = 0.000000657  I3 - 0.0000771 I2 + 0.01792 I + 0.49239</a:t>
            </a:r>
            <a:endParaRPr lang="en-US" altLang="en-US" sz="1400" b="1" dirty="0">
              <a:solidFill>
                <a:srgbClr val="006600"/>
              </a:solidFill>
            </a:endParaRPr>
          </a:p>
          <a:p>
            <a:pPr eaLnBrk="1" hangingPunct="1">
              <a:lnSpc>
                <a:spcPct val="80000"/>
              </a:lnSpc>
              <a:buFontTx/>
              <a:buNone/>
            </a:pPr>
            <a:endParaRPr lang="en-US" altLang="en-US" sz="1400" b="1" dirty="0">
              <a:solidFill>
                <a:srgbClr val="FBF8B9"/>
              </a:solidFill>
            </a:endParaRPr>
          </a:p>
          <a:p>
            <a:pPr eaLnBrk="1" hangingPunct="1">
              <a:lnSpc>
                <a:spcPct val="80000"/>
              </a:lnSpc>
              <a:buFontTx/>
              <a:buNone/>
            </a:pPr>
            <a:r>
              <a:rPr lang="en-US" altLang="en-US" sz="1400" dirty="0">
                <a:solidFill>
                  <a:srgbClr val="CC0066"/>
                </a:solidFill>
              </a:rPr>
              <a:t>The</a:t>
            </a:r>
            <a:r>
              <a:rPr lang="en-US" altLang="en-US" sz="1400" dirty="0">
                <a:solidFill>
                  <a:schemeClr val="bg1"/>
                </a:solidFill>
              </a:rPr>
              <a:t> </a:t>
            </a:r>
            <a:r>
              <a:rPr lang="en-US" altLang="en-US" sz="1400" dirty="0">
                <a:solidFill>
                  <a:srgbClr val="CC0066"/>
                </a:solidFill>
              </a:rPr>
              <a:t>factor e is an unadjusted value based on a 12 hour day and 30 day month.  It is corrected by actual day length in hours, h, and days in a month M, to get the adjusted PET.</a:t>
            </a:r>
            <a:endParaRPr lang="en-US" altLang="en-US" sz="1400" dirty="0">
              <a:solidFill>
                <a:srgbClr val="CC0066"/>
              </a:solidFill>
            </a:endParaRPr>
          </a:p>
          <a:p>
            <a:pPr eaLnBrk="1" hangingPunct="1">
              <a:lnSpc>
                <a:spcPct val="80000"/>
              </a:lnSpc>
              <a:buFontTx/>
              <a:buNone/>
            </a:pPr>
            <a:endParaRPr lang="en-US" altLang="en-US" sz="1400" dirty="0">
              <a:solidFill>
                <a:srgbClr val="CC0066"/>
              </a:solidFill>
            </a:endParaRPr>
          </a:p>
          <a:p>
            <a:pPr eaLnBrk="1" hangingPunct="1">
              <a:lnSpc>
                <a:spcPct val="80000"/>
              </a:lnSpc>
              <a:buFontTx/>
              <a:buNone/>
            </a:pPr>
            <a:r>
              <a:rPr lang="en-US" altLang="en-US" sz="1400" dirty="0">
                <a:solidFill>
                  <a:srgbClr val="CC0066"/>
                </a:solidFill>
              </a:rPr>
              <a:t>For daily computation, the formula is modified as under : </a:t>
            </a:r>
            <a:endParaRPr lang="en-US" altLang="en-US" sz="1400" dirty="0">
              <a:solidFill>
                <a:srgbClr val="CC0066"/>
              </a:solidFill>
            </a:endParaRPr>
          </a:p>
          <a:p>
            <a:pPr eaLnBrk="1" hangingPunct="1">
              <a:lnSpc>
                <a:spcPct val="80000"/>
              </a:lnSpc>
              <a:buFontTx/>
              <a:buNone/>
            </a:pPr>
            <a:endParaRPr lang="en-US" altLang="en-US" sz="1400" dirty="0">
              <a:solidFill>
                <a:srgbClr val="CC0066"/>
              </a:solidFill>
            </a:endParaRPr>
          </a:p>
          <a:p>
            <a:pPr eaLnBrk="1" hangingPunct="1">
              <a:lnSpc>
                <a:spcPct val="80000"/>
              </a:lnSpc>
              <a:buFontTx/>
              <a:buNone/>
            </a:pPr>
            <a:r>
              <a:rPr lang="en-US" altLang="en-US" sz="1400" dirty="0">
                <a:solidFill>
                  <a:srgbClr val="CC0066"/>
                </a:solidFill>
              </a:rPr>
              <a:t>		</a:t>
            </a:r>
            <a:r>
              <a:rPr lang="en-US" altLang="en-US" sz="1400" b="1" dirty="0">
                <a:solidFill>
                  <a:srgbClr val="006600"/>
                </a:solidFill>
              </a:rPr>
              <a:t>PET = k x e x 10 / No. of days in month</a:t>
            </a:r>
            <a:endParaRPr lang="en-US" altLang="en-US" sz="1400" b="1" dirty="0">
              <a:solidFill>
                <a:srgbClr val="006600"/>
              </a:solidFill>
            </a:endParaRPr>
          </a:p>
          <a:p>
            <a:pPr eaLnBrk="1" hangingPunct="1">
              <a:lnSpc>
                <a:spcPct val="80000"/>
              </a:lnSpc>
              <a:buFontTx/>
              <a:buNone/>
            </a:pPr>
            <a:endParaRPr lang="en-US" altLang="en-US" sz="1400" b="1" dirty="0">
              <a:solidFill>
                <a:srgbClr val="006600"/>
              </a:solidFill>
            </a:endParaRPr>
          </a:p>
          <a:p>
            <a:pPr eaLnBrk="1" hangingPunct="1">
              <a:lnSpc>
                <a:spcPct val="80000"/>
              </a:lnSpc>
              <a:buFontTx/>
              <a:buNone/>
            </a:pPr>
            <a:r>
              <a:rPr lang="en-US" altLang="en-US" sz="1400" dirty="0"/>
              <a:t>	</a:t>
            </a:r>
            <a:r>
              <a:rPr lang="en-US" altLang="en-US" sz="1400" dirty="0">
                <a:solidFill>
                  <a:srgbClr val="CC0066"/>
                </a:solidFill>
              </a:rPr>
              <a:t>Expressed in mm / day.</a:t>
            </a:r>
            <a:endParaRPr lang="en-US" altLang="en-US" sz="1400" dirty="0">
              <a:solidFill>
                <a:srgbClr val="CC0066"/>
              </a:solidFill>
            </a:endParaRPr>
          </a:p>
          <a:p>
            <a:pPr eaLnBrk="1" hangingPunct="1">
              <a:lnSpc>
                <a:spcPct val="80000"/>
              </a:lnSpc>
              <a:buFontTx/>
              <a:buNone/>
            </a:pPr>
            <a:r>
              <a:rPr lang="en-US" altLang="en-US" sz="1400" dirty="0">
                <a:solidFill>
                  <a:srgbClr val="CC0066"/>
                </a:solidFill>
              </a:rPr>
              <a:t>where, k = adjustment factor for which table values are given by Michael (1978)</a:t>
            </a:r>
            <a:endParaRPr lang="en-US" altLang="en-US" sz="1400" dirty="0">
              <a:solidFill>
                <a:srgbClr val="CC0066"/>
              </a:solidFill>
            </a:endParaRPr>
          </a:p>
          <a:p>
            <a:pPr marL="139700" lvl="0" algn="l" rtl="0">
              <a:lnSpc>
                <a:spcPct val="115000"/>
              </a:lnSpc>
              <a:spcBef>
                <a:spcPts val="0"/>
              </a:spcBef>
              <a:spcAft>
                <a:spcPts val="0"/>
              </a:spcAft>
              <a:buClr>
                <a:schemeClr val="accent2"/>
              </a:buClr>
              <a:buSzPts val="1400"/>
            </a:pPr>
            <a:endParaRPr dirty="0">
              <a:solidFill>
                <a:schemeClr val="dk1"/>
              </a:solidFill>
              <a:latin typeface="Actor" panose="020B0503050000020004"/>
              <a:ea typeface="Actor" panose="020B0503050000020004"/>
              <a:cs typeface="Actor" panose="020B0503050000020004"/>
              <a:sym typeface="Actor" panose="020B05030500000200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2"/>
          <p:cNvSpPr txBox="1">
            <a:spLocks noGrp="1"/>
          </p:cNvSpPr>
          <p:nvPr>
            <p:ph type="title"/>
          </p:nvPr>
        </p:nvSpPr>
        <p:spPr>
          <a:xfrm>
            <a:off x="554802" y="183427"/>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Water Balance is calculated?</a:t>
            </a:r>
            <a:endParaRPr dirty="0"/>
          </a:p>
        </p:txBody>
      </p:sp>
      <p:grpSp>
        <p:nvGrpSpPr>
          <p:cNvPr id="594" name="Google Shape;594;p32"/>
          <p:cNvGrpSpPr/>
          <p:nvPr/>
        </p:nvGrpSpPr>
        <p:grpSpPr>
          <a:xfrm>
            <a:off x="7607421" y="152401"/>
            <a:ext cx="1384190" cy="1340098"/>
            <a:chOff x="1210721" y="682776"/>
            <a:chExt cx="1384190" cy="1340098"/>
          </a:xfrm>
        </p:grpSpPr>
        <p:sp>
          <p:nvSpPr>
            <p:cNvPr id="595" name="Google Shape;595;p32"/>
            <p:cNvSpPr/>
            <p:nvPr/>
          </p:nvSpPr>
          <p:spPr>
            <a:xfrm>
              <a:off x="1847417" y="931878"/>
              <a:ext cx="526861" cy="728260"/>
            </a:xfrm>
            <a:custGeom>
              <a:avLst/>
              <a:gdLst/>
              <a:ahLst/>
              <a:cxnLst/>
              <a:rect l="l" t="t" r="r" b="b"/>
              <a:pathLst>
                <a:path w="526861" h="728260" extrusionOk="0">
                  <a:moveTo>
                    <a:pt x="516364" y="728261"/>
                  </a:moveTo>
                  <a:lnTo>
                    <a:pt x="493641" y="672532"/>
                  </a:lnTo>
                  <a:lnTo>
                    <a:pt x="436741" y="634791"/>
                  </a:lnTo>
                  <a:lnTo>
                    <a:pt x="395686" y="556896"/>
                  </a:lnTo>
                  <a:lnTo>
                    <a:pt x="310536" y="535540"/>
                  </a:lnTo>
                  <a:lnTo>
                    <a:pt x="205487" y="403429"/>
                  </a:lnTo>
                  <a:lnTo>
                    <a:pt x="205487" y="286389"/>
                  </a:lnTo>
                  <a:lnTo>
                    <a:pt x="60303" y="224375"/>
                  </a:lnTo>
                  <a:lnTo>
                    <a:pt x="0" y="110486"/>
                  </a:lnTo>
                  <a:lnTo>
                    <a:pt x="19825" y="0"/>
                  </a:lnTo>
                  <a:lnTo>
                    <a:pt x="30989" y="1999"/>
                  </a:lnTo>
                  <a:lnTo>
                    <a:pt x="11848" y="108649"/>
                  </a:lnTo>
                  <a:lnTo>
                    <a:pt x="68442" y="215516"/>
                  </a:lnTo>
                  <a:lnTo>
                    <a:pt x="216831" y="278916"/>
                  </a:lnTo>
                  <a:lnTo>
                    <a:pt x="216831" y="399486"/>
                  </a:lnTo>
                  <a:lnTo>
                    <a:pt x="317017" y="525475"/>
                  </a:lnTo>
                  <a:lnTo>
                    <a:pt x="403339" y="547136"/>
                  </a:lnTo>
                  <a:lnTo>
                    <a:pt x="445420" y="626958"/>
                  </a:lnTo>
                  <a:lnTo>
                    <a:pt x="502823" y="665005"/>
                  </a:lnTo>
                  <a:lnTo>
                    <a:pt x="526862" y="723975"/>
                  </a:lnTo>
                  <a:lnTo>
                    <a:pt x="516364" y="7282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96" name="Google Shape;596;p32"/>
            <p:cNvSpPr/>
            <p:nvPr/>
          </p:nvSpPr>
          <p:spPr>
            <a:xfrm>
              <a:off x="1838522" y="1330716"/>
              <a:ext cx="225077" cy="692158"/>
            </a:xfrm>
            <a:custGeom>
              <a:avLst/>
              <a:gdLst/>
              <a:ahLst/>
              <a:cxnLst/>
              <a:rect l="l" t="t" r="r" b="b"/>
              <a:pathLst>
                <a:path w="225077" h="692158" extrusionOk="0">
                  <a:moveTo>
                    <a:pt x="35311" y="692158"/>
                  </a:moveTo>
                  <a:lnTo>
                    <a:pt x="28090" y="683425"/>
                  </a:lnTo>
                  <a:lnTo>
                    <a:pt x="63724" y="653913"/>
                  </a:lnTo>
                  <a:lnTo>
                    <a:pt x="43378" y="608700"/>
                  </a:lnTo>
                  <a:lnTo>
                    <a:pt x="49230" y="570292"/>
                  </a:lnTo>
                  <a:lnTo>
                    <a:pt x="0" y="460058"/>
                  </a:lnTo>
                  <a:lnTo>
                    <a:pt x="43575" y="386665"/>
                  </a:lnTo>
                  <a:lnTo>
                    <a:pt x="43575" y="324886"/>
                  </a:lnTo>
                  <a:lnTo>
                    <a:pt x="180297" y="191964"/>
                  </a:lnTo>
                  <a:lnTo>
                    <a:pt x="148083" y="128564"/>
                  </a:lnTo>
                  <a:lnTo>
                    <a:pt x="215030" y="0"/>
                  </a:lnTo>
                  <a:lnTo>
                    <a:pt x="225078" y="5240"/>
                  </a:lnTo>
                  <a:lnTo>
                    <a:pt x="160832" y="128618"/>
                  </a:lnTo>
                  <a:lnTo>
                    <a:pt x="194197" y="194269"/>
                  </a:lnTo>
                  <a:lnTo>
                    <a:pt x="54901" y="329676"/>
                  </a:lnTo>
                  <a:lnTo>
                    <a:pt x="54901" y="389780"/>
                  </a:lnTo>
                  <a:lnTo>
                    <a:pt x="12749" y="460797"/>
                  </a:lnTo>
                  <a:lnTo>
                    <a:pt x="60934" y="568708"/>
                  </a:lnTo>
                  <a:lnTo>
                    <a:pt x="55099" y="607097"/>
                  </a:lnTo>
                  <a:lnTo>
                    <a:pt x="77607" y="657154"/>
                  </a:lnTo>
                  <a:lnTo>
                    <a:pt x="35311" y="69215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97" name="Google Shape;597;p32"/>
            <p:cNvSpPr/>
            <p:nvPr/>
          </p:nvSpPr>
          <p:spPr>
            <a:xfrm>
              <a:off x="1668562" y="1653747"/>
              <a:ext cx="222952" cy="229399"/>
            </a:xfrm>
            <a:custGeom>
              <a:avLst/>
              <a:gdLst/>
              <a:ahLst/>
              <a:cxnLst/>
              <a:rect l="l" t="t" r="r" b="b"/>
              <a:pathLst>
                <a:path w="222952" h="229399" extrusionOk="0">
                  <a:moveTo>
                    <a:pt x="9741" y="229399"/>
                  </a:moveTo>
                  <a:lnTo>
                    <a:pt x="0" y="223601"/>
                  </a:lnTo>
                  <a:lnTo>
                    <a:pt x="30376" y="172698"/>
                  </a:lnTo>
                  <a:lnTo>
                    <a:pt x="30376" y="102563"/>
                  </a:lnTo>
                  <a:lnTo>
                    <a:pt x="140322" y="66317"/>
                  </a:lnTo>
                  <a:lnTo>
                    <a:pt x="215444" y="0"/>
                  </a:lnTo>
                  <a:lnTo>
                    <a:pt x="222952" y="8499"/>
                  </a:lnTo>
                  <a:lnTo>
                    <a:pt x="146084" y="76346"/>
                  </a:lnTo>
                  <a:lnTo>
                    <a:pt x="41720" y="110774"/>
                  </a:lnTo>
                  <a:lnTo>
                    <a:pt x="41720" y="175831"/>
                  </a:lnTo>
                  <a:lnTo>
                    <a:pt x="9741" y="22939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98" name="Google Shape;598;p32"/>
            <p:cNvSpPr/>
            <p:nvPr/>
          </p:nvSpPr>
          <p:spPr>
            <a:xfrm>
              <a:off x="2020097" y="1523832"/>
              <a:ext cx="107730" cy="359547"/>
            </a:xfrm>
            <a:custGeom>
              <a:avLst/>
              <a:gdLst/>
              <a:ahLst/>
              <a:cxnLst/>
              <a:rect l="l" t="t" r="r" b="b"/>
              <a:pathLst>
                <a:path w="107730" h="359547" extrusionOk="0">
                  <a:moveTo>
                    <a:pt x="96747" y="359548"/>
                  </a:moveTo>
                  <a:lnTo>
                    <a:pt x="74005" y="325318"/>
                  </a:lnTo>
                  <a:lnTo>
                    <a:pt x="95234" y="224897"/>
                  </a:lnTo>
                  <a:lnTo>
                    <a:pt x="0" y="143960"/>
                  </a:lnTo>
                  <a:lnTo>
                    <a:pt x="0" y="0"/>
                  </a:lnTo>
                  <a:lnTo>
                    <a:pt x="11344" y="0"/>
                  </a:lnTo>
                  <a:lnTo>
                    <a:pt x="11344" y="138720"/>
                  </a:lnTo>
                  <a:lnTo>
                    <a:pt x="107730" y="220630"/>
                  </a:lnTo>
                  <a:lnTo>
                    <a:pt x="86088" y="322995"/>
                  </a:lnTo>
                  <a:lnTo>
                    <a:pt x="106201" y="353282"/>
                  </a:lnTo>
                  <a:lnTo>
                    <a:pt x="96747" y="35954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599" name="Google Shape;599;p32"/>
            <p:cNvSpPr/>
            <p:nvPr/>
          </p:nvSpPr>
          <p:spPr>
            <a:xfrm>
              <a:off x="2116395" y="1744282"/>
              <a:ext cx="93668" cy="106776"/>
            </a:xfrm>
            <a:custGeom>
              <a:avLst/>
              <a:gdLst/>
              <a:ahLst/>
              <a:cxnLst/>
              <a:rect l="l" t="t" r="r" b="b"/>
              <a:pathLst>
                <a:path w="93668" h="106776" extrusionOk="0">
                  <a:moveTo>
                    <a:pt x="90121" y="106777"/>
                  </a:moveTo>
                  <a:lnTo>
                    <a:pt x="57421" y="95973"/>
                  </a:lnTo>
                  <a:lnTo>
                    <a:pt x="43611" y="61743"/>
                  </a:lnTo>
                  <a:lnTo>
                    <a:pt x="20329" y="50273"/>
                  </a:lnTo>
                  <a:lnTo>
                    <a:pt x="0" y="4610"/>
                  </a:lnTo>
                  <a:lnTo>
                    <a:pt x="10371" y="0"/>
                  </a:lnTo>
                  <a:lnTo>
                    <a:pt x="29025" y="41918"/>
                  </a:lnTo>
                  <a:lnTo>
                    <a:pt x="52488" y="53478"/>
                  </a:lnTo>
                  <a:lnTo>
                    <a:pt x="65974" y="86862"/>
                  </a:lnTo>
                  <a:lnTo>
                    <a:pt x="93668" y="96009"/>
                  </a:lnTo>
                  <a:lnTo>
                    <a:pt x="90121" y="106777"/>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00" name="Google Shape;600;p32"/>
            <p:cNvSpPr/>
            <p:nvPr/>
          </p:nvSpPr>
          <p:spPr>
            <a:xfrm>
              <a:off x="1972939" y="1661220"/>
              <a:ext cx="56898" cy="193152"/>
            </a:xfrm>
            <a:custGeom>
              <a:avLst/>
              <a:gdLst/>
              <a:ahLst/>
              <a:cxnLst/>
              <a:rect l="l" t="t" r="r" b="b"/>
              <a:pathLst>
                <a:path w="56898" h="193152" extrusionOk="0">
                  <a:moveTo>
                    <a:pt x="22706" y="193153"/>
                  </a:moveTo>
                  <a:lnTo>
                    <a:pt x="11541" y="191136"/>
                  </a:lnTo>
                  <a:lnTo>
                    <a:pt x="15197" y="170915"/>
                  </a:lnTo>
                  <a:lnTo>
                    <a:pt x="9021" y="148965"/>
                  </a:lnTo>
                  <a:lnTo>
                    <a:pt x="23426" y="126746"/>
                  </a:lnTo>
                  <a:lnTo>
                    <a:pt x="0" y="50021"/>
                  </a:lnTo>
                  <a:lnTo>
                    <a:pt x="48779" y="0"/>
                  </a:lnTo>
                  <a:lnTo>
                    <a:pt x="56899" y="7905"/>
                  </a:lnTo>
                  <a:lnTo>
                    <a:pt x="12802" y="53136"/>
                  </a:lnTo>
                  <a:lnTo>
                    <a:pt x="35814" y="128492"/>
                  </a:lnTo>
                  <a:lnTo>
                    <a:pt x="21319" y="150838"/>
                  </a:lnTo>
                  <a:lnTo>
                    <a:pt x="26829" y="170357"/>
                  </a:lnTo>
                  <a:lnTo>
                    <a:pt x="22706" y="19315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01" name="Google Shape;601;p32"/>
            <p:cNvSpPr/>
            <p:nvPr/>
          </p:nvSpPr>
          <p:spPr>
            <a:xfrm>
              <a:off x="1736265" y="1125787"/>
              <a:ext cx="119381" cy="410703"/>
            </a:xfrm>
            <a:custGeom>
              <a:avLst/>
              <a:gdLst/>
              <a:ahLst/>
              <a:cxnLst/>
              <a:rect l="l" t="t" r="r" b="b"/>
              <a:pathLst>
                <a:path w="119381" h="410703" extrusionOk="0">
                  <a:moveTo>
                    <a:pt x="16656" y="410703"/>
                  </a:moveTo>
                  <a:lnTo>
                    <a:pt x="6393" y="405878"/>
                  </a:lnTo>
                  <a:lnTo>
                    <a:pt x="29585" y="356469"/>
                  </a:lnTo>
                  <a:lnTo>
                    <a:pt x="0" y="232064"/>
                  </a:lnTo>
                  <a:lnTo>
                    <a:pt x="107623" y="142591"/>
                  </a:lnTo>
                  <a:lnTo>
                    <a:pt x="96802" y="864"/>
                  </a:lnTo>
                  <a:lnTo>
                    <a:pt x="108109" y="0"/>
                  </a:lnTo>
                  <a:lnTo>
                    <a:pt x="119382" y="147561"/>
                  </a:lnTo>
                  <a:lnTo>
                    <a:pt x="12659" y="236295"/>
                  </a:lnTo>
                  <a:lnTo>
                    <a:pt x="41522" y="357693"/>
                  </a:lnTo>
                  <a:lnTo>
                    <a:pt x="16656" y="41070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02" name="Google Shape;602;p32"/>
            <p:cNvSpPr/>
            <p:nvPr/>
          </p:nvSpPr>
          <p:spPr>
            <a:xfrm>
              <a:off x="1587336" y="1354826"/>
              <a:ext cx="157644" cy="200012"/>
            </a:xfrm>
            <a:custGeom>
              <a:avLst/>
              <a:gdLst/>
              <a:ahLst/>
              <a:cxnLst/>
              <a:rect l="l" t="t" r="r" b="b"/>
              <a:pathLst>
                <a:path w="157644" h="200012" extrusionOk="0">
                  <a:moveTo>
                    <a:pt x="9166" y="200013"/>
                  </a:moveTo>
                  <a:lnTo>
                    <a:pt x="0" y="193315"/>
                  </a:lnTo>
                  <a:lnTo>
                    <a:pt x="47087" y="128834"/>
                  </a:lnTo>
                  <a:lnTo>
                    <a:pt x="31169" y="103770"/>
                  </a:lnTo>
                  <a:lnTo>
                    <a:pt x="57855" y="76094"/>
                  </a:lnTo>
                  <a:lnTo>
                    <a:pt x="65921" y="40082"/>
                  </a:lnTo>
                  <a:lnTo>
                    <a:pt x="152891" y="0"/>
                  </a:lnTo>
                  <a:lnTo>
                    <a:pt x="157645" y="10300"/>
                  </a:lnTo>
                  <a:lnTo>
                    <a:pt x="75753" y="48041"/>
                  </a:lnTo>
                  <a:lnTo>
                    <a:pt x="68208" y="81676"/>
                  </a:lnTo>
                  <a:lnTo>
                    <a:pt x="45538" y="105210"/>
                  </a:lnTo>
                  <a:lnTo>
                    <a:pt x="60807" y="129285"/>
                  </a:lnTo>
                  <a:lnTo>
                    <a:pt x="9166" y="20001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03" name="Google Shape;603;p32"/>
            <p:cNvSpPr/>
            <p:nvPr/>
          </p:nvSpPr>
          <p:spPr>
            <a:xfrm>
              <a:off x="1627148" y="1483534"/>
              <a:ext cx="26414" cy="168519"/>
            </a:xfrm>
            <a:custGeom>
              <a:avLst/>
              <a:gdLst/>
              <a:ahLst/>
              <a:cxnLst/>
              <a:rect l="l" t="t" r="r" b="b"/>
              <a:pathLst>
                <a:path w="26414" h="168519" extrusionOk="0">
                  <a:moveTo>
                    <a:pt x="15233" y="168520"/>
                  </a:moveTo>
                  <a:lnTo>
                    <a:pt x="0" y="121020"/>
                  </a:lnTo>
                  <a:lnTo>
                    <a:pt x="14819" y="102959"/>
                  </a:lnTo>
                  <a:lnTo>
                    <a:pt x="8462" y="702"/>
                  </a:lnTo>
                  <a:lnTo>
                    <a:pt x="19788" y="0"/>
                  </a:lnTo>
                  <a:lnTo>
                    <a:pt x="26415" y="106705"/>
                  </a:lnTo>
                  <a:lnTo>
                    <a:pt x="12676" y="123451"/>
                  </a:lnTo>
                  <a:lnTo>
                    <a:pt x="26018" y="165063"/>
                  </a:lnTo>
                  <a:lnTo>
                    <a:pt x="15233" y="16852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04" name="Google Shape;604;p32"/>
            <p:cNvSpPr/>
            <p:nvPr/>
          </p:nvSpPr>
          <p:spPr>
            <a:xfrm>
              <a:off x="1868557" y="929141"/>
              <a:ext cx="411423" cy="335527"/>
            </a:xfrm>
            <a:custGeom>
              <a:avLst/>
              <a:gdLst/>
              <a:ahLst/>
              <a:cxnLst/>
              <a:rect l="l" t="t" r="r" b="b"/>
              <a:pathLst>
                <a:path w="411423" h="335527" extrusionOk="0">
                  <a:moveTo>
                    <a:pt x="406364" y="335528"/>
                  </a:moveTo>
                  <a:lnTo>
                    <a:pt x="344765" y="304773"/>
                  </a:lnTo>
                  <a:lnTo>
                    <a:pt x="344765" y="226806"/>
                  </a:lnTo>
                  <a:lnTo>
                    <a:pt x="201597" y="180116"/>
                  </a:lnTo>
                  <a:lnTo>
                    <a:pt x="161840" y="124819"/>
                  </a:lnTo>
                  <a:lnTo>
                    <a:pt x="79947" y="98800"/>
                  </a:lnTo>
                  <a:lnTo>
                    <a:pt x="0" y="7473"/>
                  </a:lnTo>
                  <a:lnTo>
                    <a:pt x="8534" y="0"/>
                  </a:lnTo>
                  <a:lnTo>
                    <a:pt x="86411" y="88951"/>
                  </a:lnTo>
                  <a:lnTo>
                    <a:pt x="168844" y="115150"/>
                  </a:lnTo>
                  <a:lnTo>
                    <a:pt x="208638" y="170465"/>
                  </a:lnTo>
                  <a:lnTo>
                    <a:pt x="356109" y="218577"/>
                  </a:lnTo>
                  <a:lnTo>
                    <a:pt x="356109" y="297751"/>
                  </a:lnTo>
                  <a:lnTo>
                    <a:pt x="411423" y="325390"/>
                  </a:lnTo>
                  <a:lnTo>
                    <a:pt x="406364" y="33552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05" name="Google Shape;605;p32"/>
            <p:cNvSpPr/>
            <p:nvPr/>
          </p:nvSpPr>
          <p:spPr>
            <a:xfrm>
              <a:off x="2185358" y="1226208"/>
              <a:ext cx="39865" cy="160831"/>
            </a:xfrm>
            <a:custGeom>
              <a:avLst/>
              <a:gdLst/>
              <a:ahLst/>
              <a:cxnLst/>
              <a:rect l="l" t="t" r="r" b="b"/>
              <a:pathLst>
                <a:path w="39865" h="160831" extrusionOk="0">
                  <a:moveTo>
                    <a:pt x="35220" y="160831"/>
                  </a:moveTo>
                  <a:lnTo>
                    <a:pt x="24272" y="157896"/>
                  </a:lnTo>
                  <a:lnTo>
                    <a:pt x="27423" y="146084"/>
                  </a:lnTo>
                  <a:lnTo>
                    <a:pt x="0" y="112125"/>
                  </a:lnTo>
                  <a:lnTo>
                    <a:pt x="17989" y="57800"/>
                  </a:lnTo>
                  <a:lnTo>
                    <a:pt x="7778" y="19987"/>
                  </a:lnTo>
                  <a:lnTo>
                    <a:pt x="29836" y="0"/>
                  </a:lnTo>
                  <a:lnTo>
                    <a:pt x="37453" y="8409"/>
                  </a:lnTo>
                  <a:lnTo>
                    <a:pt x="20545" y="23732"/>
                  </a:lnTo>
                  <a:lnTo>
                    <a:pt x="29818" y="58142"/>
                  </a:lnTo>
                  <a:lnTo>
                    <a:pt x="12712" y="109820"/>
                  </a:lnTo>
                  <a:lnTo>
                    <a:pt x="39866" y="143437"/>
                  </a:lnTo>
                  <a:lnTo>
                    <a:pt x="35220" y="16083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06" name="Google Shape;606;p32"/>
            <p:cNvSpPr/>
            <p:nvPr/>
          </p:nvSpPr>
          <p:spPr>
            <a:xfrm>
              <a:off x="2212457" y="1481410"/>
              <a:ext cx="40082" cy="274684"/>
            </a:xfrm>
            <a:custGeom>
              <a:avLst/>
              <a:gdLst/>
              <a:ahLst/>
              <a:cxnLst/>
              <a:rect l="l" t="t" r="r" b="b"/>
              <a:pathLst>
                <a:path w="40082" h="274684" extrusionOk="0">
                  <a:moveTo>
                    <a:pt x="28864" y="274685"/>
                  </a:moveTo>
                  <a:lnTo>
                    <a:pt x="15090" y="178766"/>
                  </a:lnTo>
                  <a:lnTo>
                    <a:pt x="0" y="157734"/>
                  </a:lnTo>
                  <a:lnTo>
                    <a:pt x="21788" y="111170"/>
                  </a:lnTo>
                  <a:lnTo>
                    <a:pt x="324" y="59655"/>
                  </a:lnTo>
                  <a:lnTo>
                    <a:pt x="29368" y="0"/>
                  </a:lnTo>
                  <a:lnTo>
                    <a:pt x="39560" y="4970"/>
                  </a:lnTo>
                  <a:lnTo>
                    <a:pt x="12767" y="60015"/>
                  </a:lnTo>
                  <a:lnTo>
                    <a:pt x="34177" y="111440"/>
                  </a:lnTo>
                  <a:lnTo>
                    <a:pt x="13091" y="156528"/>
                  </a:lnTo>
                  <a:lnTo>
                    <a:pt x="25930" y="174408"/>
                  </a:lnTo>
                  <a:lnTo>
                    <a:pt x="40082" y="273082"/>
                  </a:lnTo>
                  <a:lnTo>
                    <a:pt x="28864" y="27468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07" name="Google Shape;607;p32"/>
            <p:cNvSpPr/>
            <p:nvPr/>
          </p:nvSpPr>
          <p:spPr>
            <a:xfrm>
              <a:off x="1425713" y="1040078"/>
              <a:ext cx="271677" cy="423812"/>
            </a:xfrm>
            <a:custGeom>
              <a:avLst/>
              <a:gdLst/>
              <a:ahLst/>
              <a:cxnLst/>
              <a:rect l="l" t="t" r="r" b="b"/>
              <a:pathLst>
                <a:path w="271677" h="423812" extrusionOk="0">
                  <a:moveTo>
                    <a:pt x="10156" y="423812"/>
                  </a:moveTo>
                  <a:lnTo>
                    <a:pt x="0" y="418752"/>
                  </a:lnTo>
                  <a:lnTo>
                    <a:pt x="16187" y="386341"/>
                  </a:lnTo>
                  <a:lnTo>
                    <a:pt x="17214" y="385549"/>
                  </a:lnTo>
                  <a:lnTo>
                    <a:pt x="159427" y="275945"/>
                  </a:lnTo>
                  <a:lnTo>
                    <a:pt x="165891" y="203542"/>
                  </a:lnTo>
                  <a:lnTo>
                    <a:pt x="223403" y="149938"/>
                  </a:lnTo>
                  <a:lnTo>
                    <a:pt x="260676" y="0"/>
                  </a:lnTo>
                  <a:lnTo>
                    <a:pt x="271677" y="2737"/>
                  </a:lnTo>
                  <a:lnTo>
                    <a:pt x="233594" y="155952"/>
                  </a:lnTo>
                  <a:lnTo>
                    <a:pt x="176803" y="208872"/>
                  </a:lnTo>
                  <a:lnTo>
                    <a:pt x="170284" y="281905"/>
                  </a:lnTo>
                  <a:lnTo>
                    <a:pt x="25154" y="393742"/>
                  </a:lnTo>
                  <a:lnTo>
                    <a:pt x="10156" y="42381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08" name="Google Shape;608;p32"/>
            <p:cNvSpPr/>
            <p:nvPr/>
          </p:nvSpPr>
          <p:spPr>
            <a:xfrm>
              <a:off x="1444078" y="1241099"/>
              <a:ext cx="155285" cy="119039"/>
            </a:xfrm>
            <a:custGeom>
              <a:avLst/>
              <a:gdLst/>
              <a:ahLst/>
              <a:cxnLst/>
              <a:rect l="l" t="t" r="r" b="b"/>
              <a:pathLst>
                <a:path w="155285" h="119039" extrusionOk="0">
                  <a:moveTo>
                    <a:pt x="7202" y="119039"/>
                  </a:moveTo>
                  <a:lnTo>
                    <a:pt x="0" y="110270"/>
                  </a:lnTo>
                  <a:lnTo>
                    <a:pt x="25209" y="89563"/>
                  </a:lnTo>
                  <a:lnTo>
                    <a:pt x="25209" y="73339"/>
                  </a:lnTo>
                  <a:lnTo>
                    <a:pt x="67866" y="52326"/>
                  </a:lnTo>
                  <a:lnTo>
                    <a:pt x="74402" y="33762"/>
                  </a:lnTo>
                  <a:lnTo>
                    <a:pt x="150695" y="0"/>
                  </a:lnTo>
                  <a:lnTo>
                    <a:pt x="155286" y="10372"/>
                  </a:lnTo>
                  <a:lnTo>
                    <a:pt x="83477" y="42153"/>
                  </a:lnTo>
                  <a:lnTo>
                    <a:pt x="77031" y="60447"/>
                  </a:lnTo>
                  <a:lnTo>
                    <a:pt x="36553" y="80398"/>
                  </a:lnTo>
                  <a:lnTo>
                    <a:pt x="36553" y="94911"/>
                  </a:lnTo>
                  <a:lnTo>
                    <a:pt x="7202" y="11903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09" name="Google Shape;609;p32"/>
            <p:cNvSpPr/>
            <p:nvPr/>
          </p:nvSpPr>
          <p:spPr>
            <a:xfrm>
              <a:off x="1436156" y="1427733"/>
              <a:ext cx="35328" cy="160633"/>
            </a:xfrm>
            <a:custGeom>
              <a:avLst/>
              <a:gdLst/>
              <a:ahLst/>
              <a:cxnLst/>
              <a:rect l="l" t="t" r="r" b="b"/>
              <a:pathLst>
                <a:path w="35328" h="160633" extrusionOk="0">
                  <a:moveTo>
                    <a:pt x="11344" y="160633"/>
                  </a:moveTo>
                  <a:lnTo>
                    <a:pt x="0" y="160633"/>
                  </a:lnTo>
                  <a:lnTo>
                    <a:pt x="378" y="136343"/>
                  </a:lnTo>
                  <a:lnTo>
                    <a:pt x="13487" y="101735"/>
                  </a:lnTo>
                  <a:lnTo>
                    <a:pt x="3926" y="81748"/>
                  </a:lnTo>
                  <a:lnTo>
                    <a:pt x="22778" y="43035"/>
                  </a:lnTo>
                  <a:lnTo>
                    <a:pt x="5078" y="4772"/>
                  </a:lnTo>
                  <a:lnTo>
                    <a:pt x="15377" y="0"/>
                  </a:lnTo>
                  <a:lnTo>
                    <a:pt x="35328" y="43161"/>
                  </a:lnTo>
                  <a:lnTo>
                    <a:pt x="16530" y="81784"/>
                  </a:lnTo>
                  <a:lnTo>
                    <a:pt x="25803" y="101213"/>
                  </a:lnTo>
                  <a:lnTo>
                    <a:pt x="11344" y="139386"/>
                  </a:lnTo>
                  <a:lnTo>
                    <a:pt x="11344" y="16063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10" name="Google Shape;610;p32"/>
            <p:cNvSpPr/>
            <p:nvPr/>
          </p:nvSpPr>
          <p:spPr>
            <a:xfrm>
              <a:off x="2126063" y="1536527"/>
              <a:ext cx="96063" cy="123342"/>
            </a:xfrm>
            <a:custGeom>
              <a:avLst/>
              <a:gdLst/>
              <a:ahLst/>
              <a:cxnLst/>
              <a:rect l="l" t="t" r="r" b="b"/>
              <a:pathLst>
                <a:path w="96063" h="123342" extrusionOk="0">
                  <a:moveTo>
                    <a:pt x="11597" y="123342"/>
                  </a:moveTo>
                  <a:lnTo>
                    <a:pt x="0" y="90175"/>
                  </a:lnTo>
                  <a:lnTo>
                    <a:pt x="37687" y="54577"/>
                  </a:lnTo>
                  <a:lnTo>
                    <a:pt x="32088" y="38263"/>
                  </a:lnTo>
                  <a:lnTo>
                    <a:pt x="89797" y="0"/>
                  </a:lnTo>
                  <a:lnTo>
                    <a:pt x="96063" y="9435"/>
                  </a:lnTo>
                  <a:lnTo>
                    <a:pt x="45646" y="42873"/>
                  </a:lnTo>
                  <a:lnTo>
                    <a:pt x="50778" y="57800"/>
                  </a:lnTo>
                  <a:lnTo>
                    <a:pt x="13127" y="93380"/>
                  </a:lnTo>
                  <a:lnTo>
                    <a:pt x="22310" y="119597"/>
                  </a:lnTo>
                  <a:lnTo>
                    <a:pt x="11597" y="12334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11" name="Google Shape;611;p32"/>
            <p:cNvSpPr/>
            <p:nvPr/>
          </p:nvSpPr>
          <p:spPr>
            <a:xfrm>
              <a:off x="2229617" y="1653423"/>
              <a:ext cx="122640" cy="157104"/>
            </a:xfrm>
            <a:custGeom>
              <a:avLst/>
              <a:gdLst/>
              <a:ahLst/>
              <a:cxnLst/>
              <a:rect l="l" t="t" r="r" b="b"/>
              <a:pathLst>
                <a:path w="122640" h="157104" extrusionOk="0">
                  <a:moveTo>
                    <a:pt x="114628" y="157104"/>
                  </a:moveTo>
                  <a:lnTo>
                    <a:pt x="88284" y="130851"/>
                  </a:lnTo>
                  <a:lnTo>
                    <a:pt x="88284" y="96135"/>
                  </a:lnTo>
                  <a:lnTo>
                    <a:pt x="51930" y="70926"/>
                  </a:lnTo>
                  <a:lnTo>
                    <a:pt x="31114" y="31943"/>
                  </a:lnTo>
                  <a:lnTo>
                    <a:pt x="0" y="9147"/>
                  </a:lnTo>
                  <a:lnTo>
                    <a:pt x="6698" y="0"/>
                  </a:lnTo>
                  <a:lnTo>
                    <a:pt x="39884" y="24326"/>
                  </a:lnTo>
                  <a:lnTo>
                    <a:pt x="60645" y="63166"/>
                  </a:lnTo>
                  <a:lnTo>
                    <a:pt x="99628" y="90193"/>
                  </a:lnTo>
                  <a:lnTo>
                    <a:pt x="99628" y="126151"/>
                  </a:lnTo>
                  <a:lnTo>
                    <a:pt x="122640" y="149073"/>
                  </a:lnTo>
                  <a:lnTo>
                    <a:pt x="114628" y="15710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12" name="Google Shape;612;p32"/>
            <p:cNvSpPr/>
            <p:nvPr/>
          </p:nvSpPr>
          <p:spPr>
            <a:xfrm>
              <a:off x="2069687" y="1100398"/>
              <a:ext cx="69701" cy="251618"/>
            </a:xfrm>
            <a:custGeom>
              <a:avLst/>
              <a:gdLst/>
              <a:ahLst/>
              <a:cxnLst/>
              <a:rect l="l" t="t" r="r" b="b"/>
              <a:pathLst>
                <a:path w="69701" h="251618" extrusionOk="0">
                  <a:moveTo>
                    <a:pt x="38047" y="251619"/>
                  </a:moveTo>
                  <a:lnTo>
                    <a:pt x="28864" y="244974"/>
                  </a:lnTo>
                  <a:lnTo>
                    <a:pt x="56161" y="207269"/>
                  </a:lnTo>
                  <a:lnTo>
                    <a:pt x="46420" y="190794"/>
                  </a:lnTo>
                  <a:lnTo>
                    <a:pt x="40262" y="145382"/>
                  </a:lnTo>
                  <a:lnTo>
                    <a:pt x="56575" y="93938"/>
                  </a:lnTo>
                  <a:lnTo>
                    <a:pt x="39793" y="74600"/>
                  </a:lnTo>
                  <a:lnTo>
                    <a:pt x="45555" y="53136"/>
                  </a:lnTo>
                  <a:lnTo>
                    <a:pt x="0" y="8067"/>
                  </a:lnTo>
                  <a:lnTo>
                    <a:pt x="7976" y="0"/>
                  </a:lnTo>
                  <a:lnTo>
                    <a:pt x="58213" y="49715"/>
                  </a:lnTo>
                  <a:lnTo>
                    <a:pt x="52308" y="71719"/>
                  </a:lnTo>
                  <a:lnTo>
                    <a:pt x="69288" y="91309"/>
                  </a:lnTo>
                  <a:lnTo>
                    <a:pt x="51839" y="146390"/>
                  </a:lnTo>
                  <a:lnTo>
                    <a:pt x="57349" y="186994"/>
                  </a:lnTo>
                  <a:lnTo>
                    <a:pt x="69702" y="207900"/>
                  </a:lnTo>
                  <a:lnTo>
                    <a:pt x="38047" y="25161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13" name="Google Shape;613;p32"/>
            <p:cNvSpPr/>
            <p:nvPr/>
          </p:nvSpPr>
          <p:spPr>
            <a:xfrm>
              <a:off x="1698740" y="1755572"/>
              <a:ext cx="57800" cy="218235"/>
            </a:xfrm>
            <a:custGeom>
              <a:avLst/>
              <a:gdLst/>
              <a:ahLst/>
              <a:cxnLst/>
              <a:rect l="l" t="t" r="r" b="b"/>
              <a:pathLst>
                <a:path w="57800" h="218235" extrusionOk="0">
                  <a:moveTo>
                    <a:pt x="45772" y="218235"/>
                  </a:moveTo>
                  <a:lnTo>
                    <a:pt x="36715" y="182601"/>
                  </a:lnTo>
                  <a:lnTo>
                    <a:pt x="45285" y="121830"/>
                  </a:lnTo>
                  <a:lnTo>
                    <a:pt x="29854" y="103968"/>
                  </a:lnTo>
                  <a:lnTo>
                    <a:pt x="44710" y="75068"/>
                  </a:lnTo>
                  <a:lnTo>
                    <a:pt x="0" y="6158"/>
                  </a:lnTo>
                  <a:lnTo>
                    <a:pt x="9508" y="0"/>
                  </a:lnTo>
                  <a:lnTo>
                    <a:pt x="57800" y="74420"/>
                  </a:lnTo>
                  <a:lnTo>
                    <a:pt x="43431" y="102347"/>
                  </a:lnTo>
                  <a:lnTo>
                    <a:pt x="57224" y="118301"/>
                  </a:lnTo>
                  <a:lnTo>
                    <a:pt x="48256" y="181971"/>
                  </a:lnTo>
                  <a:lnTo>
                    <a:pt x="56756" y="215444"/>
                  </a:lnTo>
                  <a:lnTo>
                    <a:pt x="45772" y="21823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14" name="Google Shape;614;p32"/>
            <p:cNvSpPr/>
            <p:nvPr/>
          </p:nvSpPr>
          <p:spPr>
            <a:xfrm>
              <a:off x="1583303" y="1821043"/>
              <a:ext cx="125143" cy="112988"/>
            </a:xfrm>
            <a:custGeom>
              <a:avLst/>
              <a:gdLst/>
              <a:ahLst/>
              <a:cxnLst/>
              <a:rect l="l" t="t" r="r" b="b"/>
              <a:pathLst>
                <a:path w="125143" h="112988" extrusionOk="0">
                  <a:moveTo>
                    <a:pt x="11344" y="112989"/>
                  </a:moveTo>
                  <a:lnTo>
                    <a:pt x="0" y="112989"/>
                  </a:lnTo>
                  <a:lnTo>
                    <a:pt x="0" y="68856"/>
                  </a:lnTo>
                  <a:lnTo>
                    <a:pt x="14729" y="61113"/>
                  </a:lnTo>
                  <a:lnTo>
                    <a:pt x="55495" y="33942"/>
                  </a:lnTo>
                  <a:lnTo>
                    <a:pt x="60680" y="19105"/>
                  </a:lnTo>
                  <a:lnTo>
                    <a:pt x="121776" y="0"/>
                  </a:lnTo>
                  <a:lnTo>
                    <a:pt x="125143" y="10822"/>
                  </a:lnTo>
                  <a:lnTo>
                    <a:pt x="69504" y="28234"/>
                  </a:lnTo>
                  <a:lnTo>
                    <a:pt x="64948" y="41270"/>
                  </a:lnTo>
                  <a:lnTo>
                    <a:pt x="20509" y="70854"/>
                  </a:lnTo>
                  <a:lnTo>
                    <a:pt x="11344" y="75698"/>
                  </a:lnTo>
                  <a:lnTo>
                    <a:pt x="11344" y="1129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15" name="Google Shape;615;p32"/>
            <p:cNvSpPr/>
            <p:nvPr/>
          </p:nvSpPr>
          <p:spPr>
            <a:xfrm>
              <a:off x="1210721" y="682776"/>
              <a:ext cx="1384190" cy="473081"/>
            </a:xfrm>
            <a:custGeom>
              <a:avLst/>
              <a:gdLst/>
              <a:ahLst/>
              <a:cxnLst/>
              <a:rect l="l" t="t" r="r" b="b"/>
              <a:pathLst>
                <a:path w="1384190" h="473081" extrusionOk="0">
                  <a:moveTo>
                    <a:pt x="1384173" y="473081"/>
                  </a:moveTo>
                  <a:lnTo>
                    <a:pt x="0" y="473081"/>
                  </a:lnTo>
                  <a:cubicBezTo>
                    <a:pt x="0" y="473081"/>
                    <a:pt x="78705" y="390523"/>
                    <a:pt x="199022" y="391801"/>
                  </a:cubicBezTo>
                  <a:cubicBezTo>
                    <a:pt x="153899" y="274689"/>
                    <a:pt x="278376" y="158873"/>
                    <a:pt x="422354" y="223497"/>
                  </a:cubicBezTo>
                  <a:cubicBezTo>
                    <a:pt x="424604" y="160944"/>
                    <a:pt x="499780" y="115352"/>
                    <a:pt x="572255" y="146701"/>
                  </a:cubicBezTo>
                  <a:cubicBezTo>
                    <a:pt x="534676" y="4200"/>
                    <a:pt x="801528" y="-79835"/>
                    <a:pt x="862965" y="111192"/>
                  </a:cubicBezTo>
                  <a:cubicBezTo>
                    <a:pt x="902003" y="81428"/>
                    <a:pt x="975594" y="122392"/>
                    <a:pt x="940716" y="183181"/>
                  </a:cubicBezTo>
                  <a:cubicBezTo>
                    <a:pt x="1014308" y="135195"/>
                    <a:pt x="1129493" y="198541"/>
                    <a:pt x="1094309" y="307964"/>
                  </a:cubicBezTo>
                  <a:cubicBezTo>
                    <a:pt x="1145195" y="274401"/>
                    <a:pt x="1233011" y="322243"/>
                    <a:pt x="1201176" y="410996"/>
                  </a:cubicBezTo>
                  <a:cubicBezTo>
                    <a:pt x="1275092" y="378351"/>
                    <a:pt x="1340688" y="425077"/>
                    <a:pt x="1384191" y="473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16" name="Google Shape;616;p32"/>
            <p:cNvSpPr/>
            <p:nvPr/>
          </p:nvSpPr>
          <p:spPr>
            <a:xfrm>
              <a:off x="1409185" y="1070850"/>
              <a:ext cx="67666" cy="46365"/>
            </a:xfrm>
            <a:custGeom>
              <a:avLst/>
              <a:gdLst/>
              <a:ahLst/>
              <a:cxnLst/>
              <a:rect l="l" t="t" r="r" b="b"/>
              <a:pathLst>
                <a:path w="67666" h="46365" extrusionOk="0">
                  <a:moveTo>
                    <a:pt x="61436" y="46366"/>
                  </a:moveTo>
                  <a:cubicBezTo>
                    <a:pt x="38713" y="13631"/>
                    <a:pt x="378" y="7527"/>
                    <a:pt x="0" y="7473"/>
                  </a:cubicBezTo>
                  <a:lnTo>
                    <a:pt x="1116" y="0"/>
                  </a:lnTo>
                  <a:cubicBezTo>
                    <a:pt x="2808" y="252"/>
                    <a:pt x="43016" y="6572"/>
                    <a:pt x="67667" y="42062"/>
                  </a:cubicBezTo>
                  <a:lnTo>
                    <a:pt x="61455" y="4636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17" name="Google Shape;617;p32"/>
            <p:cNvSpPr/>
            <p:nvPr/>
          </p:nvSpPr>
          <p:spPr>
            <a:xfrm>
              <a:off x="2257565" y="987247"/>
              <a:ext cx="48833" cy="70674"/>
            </a:xfrm>
            <a:custGeom>
              <a:avLst/>
              <a:gdLst/>
              <a:ahLst/>
              <a:cxnLst/>
              <a:rect l="l" t="t" r="r" b="b"/>
              <a:pathLst>
                <a:path w="48833" h="70674" extrusionOk="0">
                  <a:moveTo>
                    <a:pt x="7508" y="70674"/>
                  </a:moveTo>
                  <a:lnTo>
                    <a:pt x="0" y="69774"/>
                  </a:lnTo>
                  <a:cubicBezTo>
                    <a:pt x="6446" y="16314"/>
                    <a:pt x="44421" y="630"/>
                    <a:pt x="46042" y="0"/>
                  </a:cubicBezTo>
                  <a:lnTo>
                    <a:pt x="48833" y="7022"/>
                  </a:lnTo>
                  <a:cubicBezTo>
                    <a:pt x="47393" y="7599"/>
                    <a:pt x="13379" y="21860"/>
                    <a:pt x="7491" y="7067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18" name="Google Shape;618;p32"/>
            <p:cNvSpPr/>
            <p:nvPr/>
          </p:nvSpPr>
          <p:spPr>
            <a:xfrm>
              <a:off x="1631399" y="902906"/>
              <a:ext cx="65885" cy="88338"/>
            </a:xfrm>
            <a:custGeom>
              <a:avLst/>
              <a:gdLst/>
              <a:ahLst/>
              <a:cxnLst/>
              <a:rect l="l" t="t" r="r" b="b"/>
              <a:pathLst>
                <a:path w="65885" h="88338" extrusionOk="0">
                  <a:moveTo>
                    <a:pt x="58394" y="88320"/>
                  </a:moveTo>
                  <a:cubicBezTo>
                    <a:pt x="51534" y="32897"/>
                    <a:pt x="505" y="7022"/>
                    <a:pt x="0" y="6770"/>
                  </a:cubicBezTo>
                  <a:lnTo>
                    <a:pt x="3350" y="0"/>
                  </a:lnTo>
                  <a:cubicBezTo>
                    <a:pt x="5601" y="1116"/>
                    <a:pt x="58539" y="27982"/>
                    <a:pt x="65885" y="87402"/>
                  </a:cubicBezTo>
                  <a:lnTo>
                    <a:pt x="58376" y="8833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19" name="Google Shape;619;p32"/>
            <p:cNvSpPr/>
            <p:nvPr/>
          </p:nvSpPr>
          <p:spPr>
            <a:xfrm>
              <a:off x="1651225" y="985624"/>
              <a:ext cx="101158" cy="42101"/>
            </a:xfrm>
            <a:custGeom>
              <a:avLst/>
              <a:gdLst/>
              <a:ahLst/>
              <a:cxnLst/>
              <a:rect l="l" t="t" r="r" b="b"/>
              <a:pathLst>
                <a:path w="101158" h="42101" extrusionOk="0">
                  <a:moveTo>
                    <a:pt x="7220" y="42101"/>
                  </a:moveTo>
                  <a:lnTo>
                    <a:pt x="0" y="39850"/>
                  </a:lnTo>
                  <a:cubicBezTo>
                    <a:pt x="5438" y="22402"/>
                    <a:pt x="18438" y="9078"/>
                    <a:pt x="35652" y="3262"/>
                  </a:cubicBezTo>
                  <a:cubicBezTo>
                    <a:pt x="56467" y="-3779"/>
                    <a:pt x="80343" y="705"/>
                    <a:pt x="101158" y="15488"/>
                  </a:cubicBezTo>
                  <a:lnTo>
                    <a:pt x="96765" y="21646"/>
                  </a:lnTo>
                  <a:cubicBezTo>
                    <a:pt x="77949" y="8267"/>
                    <a:pt x="56539" y="4180"/>
                    <a:pt x="38064" y="10410"/>
                  </a:cubicBezTo>
                  <a:cubicBezTo>
                    <a:pt x="22958" y="15506"/>
                    <a:pt x="11992" y="26760"/>
                    <a:pt x="7220" y="420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20" name="Google Shape;620;p32"/>
            <p:cNvSpPr/>
            <p:nvPr/>
          </p:nvSpPr>
          <p:spPr>
            <a:xfrm>
              <a:off x="2101043" y="862735"/>
              <a:ext cx="52319" cy="76436"/>
            </a:xfrm>
            <a:custGeom>
              <a:avLst/>
              <a:gdLst/>
              <a:ahLst/>
              <a:cxnLst/>
              <a:rect l="l" t="t" r="r" b="b"/>
              <a:pathLst>
                <a:path w="52319" h="76436" extrusionOk="0">
                  <a:moveTo>
                    <a:pt x="48" y="76436"/>
                  </a:moveTo>
                  <a:cubicBezTo>
                    <a:pt x="-77" y="74582"/>
                    <a:pt x="-2400" y="30593"/>
                    <a:pt x="48431" y="0"/>
                  </a:cubicBezTo>
                  <a:lnTo>
                    <a:pt x="52320" y="6482"/>
                  </a:lnTo>
                  <a:cubicBezTo>
                    <a:pt x="5612" y="34608"/>
                    <a:pt x="7485" y="74276"/>
                    <a:pt x="7593" y="75950"/>
                  </a:cubicBezTo>
                  <a:lnTo>
                    <a:pt x="48" y="7643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21" name="Google Shape;621;p32"/>
            <p:cNvSpPr/>
            <p:nvPr/>
          </p:nvSpPr>
          <p:spPr>
            <a:xfrm>
              <a:off x="1781157" y="826164"/>
              <a:ext cx="51767" cy="52596"/>
            </a:xfrm>
            <a:custGeom>
              <a:avLst/>
              <a:gdLst/>
              <a:ahLst/>
              <a:cxnLst/>
              <a:rect l="l" t="t" r="r" b="b"/>
              <a:pathLst>
                <a:path w="51767" h="52596" extrusionOk="0">
                  <a:moveTo>
                    <a:pt x="44656" y="52578"/>
                  </a:moveTo>
                  <a:cubicBezTo>
                    <a:pt x="35184" y="25983"/>
                    <a:pt x="360" y="6824"/>
                    <a:pt x="0" y="6644"/>
                  </a:cubicBezTo>
                  <a:lnTo>
                    <a:pt x="3601" y="0"/>
                  </a:lnTo>
                  <a:cubicBezTo>
                    <a:pt x="5132" y="828"/>
                    <a:pt x="41325" y="20707"/>
                    <a:pt x="51768" y="50057"/>
                  </a:cubicBezTo>
                  <a:lnTo>
                    <a:pt x="44656" y="525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22" name="Google Shape;622;p32"/>
            <p:cNvSpPr/>
            <p:nvPr/>
          </p:nvSpPr>
          <p:spPr>
            <a:xfrm>
              <a:off x="1793546" y="870441"/>
              <a:ext cx="108702" cy="39559"/>
            </a:xfrm>
            <a:custGeom>
              <a:avLst/>
              <a:gdLst/>
              <a:ahLst/>
              <a:cxnLst/>
              <a:rect l="l" t="t" r="r" b="b"/>
              <a:pathLst>
                <a:path w="108702" h="39559" extrusionOk="0">
                  <a:moveTo>
                    <a:pt x="7076" y="39542"/>
                  </a:moveTo>
                  <a:lnTo>
                    <a:pt x="0" y="36877"/>
                  </a:lnTo>
                  <a:cubicBezTo>
                    <a:pt x="7239" y="17700"/>
                    <a:pt x="22472" y="4628"/>
                    <a:pt x="41792" y="1008"/>
                  </a:cubicBezTo>
                  <a:cubicBezTo>
                    <a:pt x="65002" y="-3331"/>
                    <a:pt x="89977" y="6500"/>
                    <a:pt x="108703" y="27333"/>
                  </a:cubicBezTo>
                  <a:lnTo>
                    <a:pt x="103086" y="32375"/>
                  </a:lnTo>
                  <a:cubicBezTo>
                    <a:pt x="86159" y="13523"/>
                    <a:pt x="63759" y="4556"/>
                    <a:pt x="43196" y="8445"/>
                  </a:cubicBezTo>
                  <a:cubicBezTo>
                    <a:pt x="26541" y="11578"/>
                    <a:pt x="13378" y="22904"/>
                    <a:pt x="7076" y="3956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23" name="Google Shape;623;p32"/>
            <p:cNvSpPr/>
            <p:nvPr/>
          </p:nvSpPr>
          <p:spPr>
            <a:xfrm>
              <a:off x="2184874" y="1054538"/>
              <a:ext cx="125683" cy="42619"/>
            </a:xfrm>
            <a:custGeom>
              <a:avLst/>
              <a:gdLst/>
              <a:ahLst/>
              <a:cxnLst/>
              <a:rect l="l" t="t" r="r" b="b"/>
              <a:pathLst>
                <a:path w="125683" h="42619" extrusionOk="0">
                  <a:moveTo>
                    <a:pt x="6681" y="42620"/>
                  </a:moveTo>
                  <a:lnTo>
                    <a:pt x="0" y="39073"/>
                  </a:lnTo>
                  <a:cubicBezTo>
                    <a:pt x="9453" y="21282"/>
                    <a:pt x="28036" y="7976"/>
                    <a:pt x="50976" y="2574"/>
                  </a:cubicBezTo>
                  <a:cubicBezTo>
                    <a:pt x="77175" y="-3602"/>
                    <a:pt x="105138" y="1494"/>
                    <a:pt x="125684" y="16169"/>
                  </a:cubicBezTo>
                  <a:lnTo>
                    <a:pt x="121290" y="22327"/>
                  </a:lnTo>
                  <a:cubicBezTo>
                    <a:pt x="102492" y="8894"/>
                    <a:pt x="76833" y="4267"/>
                    <a:pt x="52704" y="9938"/>
                  </a:cubicBezTo>
                  <a:cubicBezTo>
                    <a:pt x="31890" y="14836"/>
                    <a:pt x="15126" y="26738"/>
                    <a:pt x="6681" y="426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24" name="Google Shape;624;p32"/>
            <p:cNvSpPr/>
            <p:nvPr/>
          </p:nvSpPr>
          <p:spPr>
            <a:xfrm>
              <a:off x="1848038" y="980914"/>
              <a:ext cx="146511" cy="86803"/>
            </a:xfrm>
            <a:custGeom>
              <a:avLst/>
              <a:gdLst/>
              <a:ahLst/>
              <a:cxnLst/>
              <a:rect l="l" t="t" r="r" b="b"/>
              <a:pathLst>
                <a:path w="146511" h="86803" extrusionOk="0">
                  <a:moveTo>
                    <a:pt x="103" y="86786"/>
                  </a:moveTo>
                  <a:cubicBezTo>
                    <a:pt x="-1554" y="47802"/>
                    <a:pt x="16920" y="17282"/>
                    <a:pt x="49512" y="5145"/>
                  </a:cubicBezTo>
                  <a:cubicBezTo>
                    <a:pt x="83795" y="-7639"/>
                    <a:pt x="122743" y="3939"/>
                    <a:pt x="146511" y="33883"/>
                  </a:cubicBezTo>
                  <a:lnTo>
                    <a:pt x="140587" y="38583"/>
                  </a:lnTo>
                  <a:cubicBezTo>
                    <a:pt x="118854" y="11196"/>
                    <a:pt x="83292" y="626"/>
                    <a:pt x="52140" y="12240"/>
                  </a:cubicBezTo>
                  <a:cubicBezTo>
                    <a:pt x="22772" y="23188"/>
                    <a:pt x="6135" y="50935"/>
                    <a:pt x="7647" y="86479"/>
                  </a:cubicBezTo>
                  <a:lnTo>
                    <a:pt x="85" y="8680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625" name="Google Shape;625;p32"/>
            <p:cNvSpPr/>
            <p:nvPr/>
          </p:nvSpPr>
          <p:spPr>
            <a:xfrm>
              <a:off x="1816323" y="1064128"/>
              <a:ext cx="71934" cy="18804"/>
            </a:xfrm>
            <a:custGeom>
              <a:avLst/>
              <a:gdLst/>
              <a:ahLst/>
              <a:cxnLst/>
              <a:rect l="l" t="t" r="r" b="b"/>
              <a:pathLst>
                <a:path w="71934" h="18804" extrusionOk="0">
                  <a:moveTo>
                    <a:pt x="67235" y="18805"/>
                  </a:moveTo>
                  <a:cubicBezTo>
                    <a:pt x="36679" y="-5558"/>
                    <a:pt x="5798" y="16626"/>
                    <a:pt x="4502" y="17598"/>
                  </a:cubicBezTo>
                  <a:lnTo>
                    <a:pt x="0" y="11512"/>
                  </a:lnTo>
                  <a:cubicBezTo>
                    <a:pt x="360" y="11242"/>
                    <a:pt x="36805" y="-15137"/>
                    <a:pt x="71934" y="12881"/>
                  </a:cubicBezTo>
                  <a:lnTo>
                    <a:pt x="67217" y="1878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1" name="TextBox 10"/>
          <p:cNvSpPr txBox="1"/>
          <p:nvPr/>
        </p:nvSpPr>
        <p:spPr>
          <a:xfrm>
            <a:off x="655968" y="960013"/>
            <a:ext cx="7156414" cy="3754874"/>
          </a:xfrm>
          <a:prstGeom prst="rect">
            <a:avLst/>
          </a:prstGeom>
          <a:noFill/>
        </p:spPr>
        <p:txBody>
          <a:bodyPr wrap="square" rtlCol="0">
            <a:spAutoFit/>
          </a:bodyPr>
          <a:lstStyle/>
          <a:p>
            <a:r>
              <a:rPr lang="en-US" dirty="0"/>
              <a:t>Water balance is calculated to understand the </a:t>
            </a:r>
            <a:r>
              <a:rPr lang="en-US" b="1" dirty="0"/>
              <a:t>availability, movement, and distribution of water</a:t>
            </a:r>
            <a:r>
              <a:rPr lang="en-US" dirty="0"/>
              <a:t> in a system.</a:t>
            </a:r>
            <a:endParaRPr lang="en-US" dirty="0"/>
          </a:p>
          <a:p>
            <a:pPr>
              <a:buFont typeface="+mj-lt"/>
              <a:buAutoNum type="arabicPeriod"/>
            </a:pPr>
            <a:r>
              <a:rPr lang="en-US" b="1" dirty="0"/>
              <a:t>Agricultural Planning and Crop Management:</a:t>
            </a:r>
            <a:endParaRPr lang="en-US" dirty="0"/>
          </a:p>
          <a:p>
            <a:pPr marL="742950" lvl="1" indent="-285750">
              <a:buFont typeface="+mj-lt"/>
              <a:buAutoNum type="arabicPeriod"/>
            </a:pPr>
            <a:r>
              <a:rPr lang="en-US" dirty="0"/>
              <a:t>Helps determine whether crops have sufficient water during critical growth phases. Understanding the balance between </a:t>
            </a:r>
            <a:r>
              <a:rPr lang="en-US" b="1" dirty="0"/>
              <a:t>precipitation and evapotranspiration (PET)</a:t>
            </a:r>
            <a:r>
              <a:rPr lang="en-US" dirty="0"/>
              <a:t> ensures optimal irrigation scheduling and prevents water stress or over-irrigation.</a:t>
            </a:r>
            <a:endParaRPr lang="en-US" dirty="0"/>
          </a:p>
          <a:p>
            <a:pPr>
              <a:buFont typeface="+mj-lt"/>
              <a:buAutoNum type="arabicPeriod"/>
            </a:pPr>
            <a:r>
              <a:rPr lang="en-US" b="1" dirty="0"/>
              <a:t>Monitoring Soil Moisture Dynamics:</a:t>
            </a:r>
            <a:endParaRPr lang="en-US" dirty="0"/>
          </a:p>
          <a:p>
            <a:pPr marL="742950" lvl="1" indent="-285750">
              <a:buFont typeface="+mj-lt"/>
              <a:buAutoNum type="arabicPeriod"/>
            </a:pPr>
            <a:r>
              <a:rPr lang="en-US" dirty="0"/>
              <a:t>Tracks the </a:t>
            </a:r>
            <a:r>
              <a:rPr lang="en-US" b="1" dirty="0"/>
              <a:t>replenishment and depletion of soil moisture</a:t>
            </a:r>
            <a:r>
              <a:rPr lang="en-US" dirty="0"/>
              <a:t>, helping identify periods of </a:t>
            </a:r>
            <a:r>
              <a:rPr lang="en-US" b="1" dirty="0"/>
              <a:t>water deficit</a:t>
            </a:r>
            <a:r>
              <a:rPr lang="en-US" dirty="0"/>
              <a:t> (when PET &gt; precipitation) or </a:t>
            </a:r>
            <a:r>
              <a:rPr lang="en-US" b="1" dirty="0"/>
              <a:t>surplus</a:t>
            </a:r>
            <a:r>
              <a:rPr lang="en-US" dirty="0"/>
              <a:t> (when precipitation &gt; PET). This is essential for sustainable farming and drought management.</a:t>
            </a:r>
            <a:endParaRPr lang="en-US" dirty="0"/>
          </a:p>
          <a:p>
            <a:pPr>
              <a:buFont typeface="+mj-lt"/>
              <a:buAutoNum type="arabicPeriod"/>
            </a:pPr>
            <a:r>
              <a:rPr lang="en-US" b="1" dirty="0"/>
              <a:t>Efficient Water Resource Management:</a:t>
            </a:r>
            <a:endParaRPr lang="en-US" dirty="0"/>
          </a:p>
          <a:p>
            <a:pPr marL="742950" lvl="1" indent="-285750">
              <a:buFont typeface="+mj-lt"/>
              <a:buAutoNum type="arabicPeriod"/>
            </a:pPr>
            <a:r>
              <a:rPr lang="en-US" dirty="0"/>
              <a:t>Supports </a:t>
            </a:r>
            <a:r>
              <a:rPr lang="en-US" b="1" dirty="0"/>
              <a:t>decision-making</a:t>
            </a:r>
            <a:r>
              <a:rPr lang="en-US" dirty="0"/>
              <a:t> in water management by assessing how much water is available for agricultural, industrial, and domestic use. This helps optimize water usage, particularly in water-scarce regions.</a:t>
            </a:r>
            <a:endParaRPr lang="en-US" dirty="0"/>
          </a:p>
          <a:p>
            <a:endParaRPr lang="en-IN" dirty="0"/>
          </a:p>
        </p:txBody>
      </p:sp>
    </p:spTree>
  </p:cSld>
  <p:clrMapOvr>
    <a:masterClrMapping/>
  </p:clrMapOvr>
</p:sld>
</file>

<file path=ppt/tags/tag1.xml><?xml version="1.0" encoding="utf-8"?>
<p:tagLst xmlns:p="http://schemas.openxmlformats.org/presentationml/2006/main">
  <p:tag name="TABLE_ENDDRAG_ORIGIN_RECT" val="330*54"/>
  <p:tag name="TABLE_ENDDRAG_RECT" val="375*293*330*54"/>
</p:tagLst>
</file>

<file path=ppt/tags/tag2.xml><?xml version="1.0" encoding="utf-8"?>
<p:tagLst xmlns:p="http://schemas.openxmlformats.org/presentationml/2006/main">
  <p:tag name="TABLE_ENDDRAG_ORIGIN_RECT" val="343*54"/>
  <p:tag name="TABLE_ENDDRAG_RECT" val="9*293*343*54"/>
</p:tagLst>
</file>

<file path=ppt/theme/theme1.xml><?xml version="1.0" encoding="utf-8"?>
<a:theme xmlns:a="http://schemas.openxmlformats.org/drawingml/2006/main" name="Hurricane, Cyclone and Typhoon Lesson for Elementary by Slidesgo">
  <a:themeElements>
    <a:clrScheme name="Simple Light">
      <a:dk1>
        <a:srgbClr val="262F41"/>
      </a:dk1>
      <a:lt1>
        <a:srgbClr val="ECF0F8"/>
      </a:lt1>
      <a:dk2>
        <a:srgbClr val="36445F"/>
      </a:dk2>
      <a:lt2>
        <a:srgbClr val="92AAD6"/>
      </a:lt2>
      <a:accent1>
        <a:srgbClr val="C9D6F0"/>
      </a:accent1>
      <a:accent2>
        <a:srgbClr val="C58A23"/>
      </a:accent2>
      <a:accent3>
        <a:srgbClr val="FABD53"/>
      </a:accent3>
      <a:accent4>
        <a:srgbClr val="A3B557"/>
      </a:accent4>
      <a:accent5>
        <a:srgbClr val="DC6944"/>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8991</Words>
  <Application>WPS Presentation</Application>
  <PresentationFormat>On-screen Show (16:9)</PresentationFormat>
  <Paragraphs>306</Paragraphs>
  <Slides>28</Slides>
  <Notes>12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28</vt:i4>
      </vt:variant>
    </vt:vector>
  </HeadingPairs>
  <TitlesOfParts>
    <vt:vector size="47" baseType="lpstr">
      <vt:lpstr>Arial</vt:lpstr>
      <vt:lpstr>SimSun</vt:lpstr>
      <vt:lpstr>Wingdings</vt:lpstr>
      <vt:lpstr>Arial</vt:lpstr>
      <vt:lpstr>Alata</vt:lpstr>
      <vt:lpstr>Actor</vt:lpstr>
      <vt:lpstr>Lato</vt:lpstr>
      <vt:lpstr>Bebas Neue</vt:lpstr>
      <vt:lpstr>Actor</vt:lpstr>
      <vt:lpstr>Times New Roman</vt:lpstr>
      <vt:lpstr>Calibri</vt:lpstr>
      <vt:lpstr>Symbol</vt:lpstr>
      <vt:lpstr>Microsoft YaHei</vt:lpstr>
      <vt:lpstr>Arial Unicode MS</vt:lpstr>
      <vt:lpstr>Shruti</vt:lpstr>
      <vt:lpstr>Segoe UI Symbol</vt:lpstr>
      <vt:lpstr>Aharoni</vt:lpstr>
      <vt:lpstr>Calibri</vt:lpstr>
      <vt:lpstr>Hurricane, Cyclone and Typhoon Lesson for Elementary by Slidesgo</vt:lpstr>
      <vt:lpstr>Length of Growing Period under different Climate Change Scenario</vt:lpstr>
      <vt:lpstr>Introduction</vt:lpstr>
      <vt:lpstr>Objectives</vt:lpstr>
      <vt:lpstr>Literature Review</vt:lpstr>
      <vt:lpstr>Methodology</vt:lpstr>
      <vt:lpstr>02</vt:lpstr>
      <vt:lpstr>DATASET</vt:lpstr>
      <vt:lpstr>Thornwaithe Formula for Potential Evapotranspiration calculation</vt:lpstr>
      <vt:lpstr>Why Water Balance is calculated?</vt:lpstr>
      <vt:lpstr>PowerPoint 演示文稿</vt:lpstr>
      <vt:lpstr>USE OF MAI INDEX</vt:lpstr>
      <vt:lpstr>Calculating the Length of the Growing Period (LGP) </vt:lpstr>
      <vt:lpstr>NAVSARI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satyam kumbhar</cp:lastModifiedBy>
  <cp:revision>12</cp:revision>
  <dcterms:created xsi:type="dcterms:W3CDTF">2024-10-25T05:10:10Z</dcterms:created>
  <dcterms:modified xsi:type="dcterms:W3CDTF">2024-10-25T06:53:33Z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C43C85CA29644DEDB1114CFF667C878D_13</vt:lpwstr>
  </property>
  <property fmtid="{D5CDD505-2E9C-101B-9397-08002B2CF9AE}" pid="3" name="KSOProductBuildVer">
    <vt:lpwstr>1033-12.2.0.18607</vt:lpwstr>
  </property>
</Properties>
</file>