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5.xml" ContentType="application/vnd.openxmlformats-officedocument.them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6.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7" r:id="rId3"/>
    <p:sldMasterId id="2147483705" r:id="rId4"/>
    <p:sldMasterId id="2147483720" r:id="rId5"/>
    <p:sldMasterId id="2147483738" r:id="rId6"/>
    <p:sldMasterId id="2147483750" r:id="rId7"/>
  </p:sldMasterIdLst>
  <p:sldIdLst>
    <p:sldId id="256" r:id="rId8"/>
    <p:sldId id="257" r:id="rId9"/>
    <p:sldId id="258" r:id="rId10"/>
    <p:sldId id="259" r:id="rId11"/>
    <p:sldId id="260" r:id="rId12"/>
    <p:sldId id="261" r:id="rId13"/>
    <p:sldId id="262" r:id="rId14"/>
    <p:sldId id="263" r:id="rId15"/>
    <p:sldId id="264" r:id="rId16"/>
    <p:sldId id="26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tyam Kumar" initials="SK" lastIdx="1" clrIdx="0">
    <p:extLst>
      <p:ext uri="{19B8F6BF-5375-455C-9EA6-DF929625EA0E}">
        <p15:presenceInfo xmlns:p15="http://schemas.microsoft.com/office/powerpoint/2012/main" userId="485e49bd53ca339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5" Type="http://schemas.openxmlformats.org/officeDocument/2006/relationships/slideMaster" Target="slideMasters/slideMaster5.xml"/><Relationship Id="rId15" Type="http://schemas.openxmlformats.org/officeDocument/2006/relationships/slide" Target="slides/slide8.xml"/><Relationship Id="rId10" Type="http://schemas.openxmlformats.org/officeDocument/2006/relationships/slide" Target="slides/slide3.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F7798579-F47A-40F4-B73C-A5E08A011CF7}" type="datetimeFigureOut">
              <a:rPr lang="en-IN" smtClean="0"/>
              <a:t>26-01-2021</a:t>
            </a:fld>
            <a:endParaRPr lang="en-IN"/>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IN"/>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AF62A65A-3834-401C-BCA7-3A8EF84B64E5}" type="slidenum">
              <a:rPr lang="en-IN" smtClean="0"/>
              <a:t>‹#›</a:t>
            </a:fld>
            <a:endParaRPr lang="en-IN"/>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44320953"/>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798579-F47A-40F4-B73C-A5E08A011CF7}" type="datetimeFigureOut">
              <a:rPr lang="en-IN" smtClean="0"/>
              <a:t>26-01-2021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62A65A-3834-401C-BCA7-3A8EF84B64E5}" type="slidenum">
              <a:rPr lang="en-IN" smtClean="0"/>
              <a:t>‹#›</a:t>
            </a:fld>
            <a:endParaRPr lang="en-IN"/>
          </a:p>
        </p:txBody>
      </p:sp>
    </p:spTree>
    <p:extLst>
      <p:ext uri="{BB962C8B-B14F-4D97-AF65-F5344CB8AC3E}">
        <p14:creationId xmlns:p14="http://schemas.microsoft.com/office/powerpoint/2010/main" val="3171196888"/>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798579-F47A-40F4-B73C-A5E08A011CF7}" type="datetimeFigureOut">
              <a:rPr lang="en-IN" smtClean="0"/>
              <a:t>26-01-2021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62A65A-3834-401C-BCA7-3A8EF84B64E5}" type="slidenum">
              <a:rPr lang="en-IN" smtClean="0"/>
              <a:t>‹#›</a:t>
            </a:fld>
            <a:endParaRPr lang="en-IN"/>
          </a:p>
        </p:txBody>
      </p:sp>
    </p:spTree>
    <p:extLst>
      <p:ext uri="{BB962C8B-B14F-4D97-AF65-F5344CB8AC3E}">
        <p14:creationId xmlns:p14="http://schemas.microsoft.com/office/powerpoint/2010/main" val="248099845"/>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798579-F47A-40F4-B73C-A5E08A011CF7}" type="datetimeFigureOut">
              <a:rPr lang="en-IN" smtClean="0"/>
              <a:t>26-01-2021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62A65A-3834-401C-BCA7-3A8EF84B64E5}" type="slidenum">
              <a:rPr lang="en-IN" smtClean="0"/>
              <a:t>‹#›</a:t>
            </a:fld>
            <a:endParaRPr lang="en-IN"/>
          </a:p>
        </p:txBody>
      </p:sp>
    </p:spTree>
    <p:extLst>
      <p:ext uri="{BB962C8B-B14F-4D97-AF65-F5344CB8AC3E}">
        <p14:creationId xmlns:p14="http://schemas.microsoft.com/office/powerpoint/2010/main" val="60829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F7798579-F47A-40F4-B73C-A5E08A011CF7}" type="datetimeFigureOut">
              <a:rPr lang="en-IN" smtClean="0"/>
              <a:t>26-01-2021</a:t>
            </a:fld>
            <a:endParaRPr lang="en-IN"/>
          </a:p>
        </p:txBody>
      </p:sp>
      <p:sp>
        <p:nvSpPr>
          <p:cNvPr id="5" name="Footer Placeholder 4"/>
          <p:cNvSpPr>
            <a:spLocks noGrp="1"/>
          </p:cNvSpPr>
          <p:nvPr>
            <p:ph type="ftr" sz="quarter" idx="11"/>
          </p:nvPr>
        </p:nvSpPr>
        <p:spPr>
          <a:xfrm>
            <a:off x="2933699" y="6296615"/>
            <a:ext cx="5959577" cy="365125"/>
          </a:xfrm>
        </p:spPr>
        <p:txBody>
          <a:bodyPr/>
          <a:lstStyle/>
          <a:p>
            <a:endParaRPr lang="en-IN"/>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AF62A65A-3834-401C-BCA7-3A8EF84B64E5}" type="slidenum">
              <a:rPr lang="en-IN" smtClean="0"/>
              <a:t>‹#›</a:t>
            </a:fld>
            <a:endParaRPr lang="en-IN"/>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39550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798579-F47A-40F4-B73C-A5E08A011CF7}" type="datetimeFigureOut">
              <a:rPr lang="en-IN" smtClean="0"/>
              <a:t>26-01-2021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62A65A-3834-401C-BCA7-3A8EF84B64E5}" type="slidenum">
              <a:rPr lang="en-IN" smtClean="0"/>
              <a:t>‹#›</a:t>
            </a:fld>
            <a:endParaRPr lang="en-IN"/>
          </a:p>
        </p:txBody>
      </p:sp>
    </p:spTree>
    <p:extLst>
      <p:ext uri="{BB962C8B-B14F-4D97-AF65-F5344CB8AC3E}">
        <p14:creationId xmlns:p14="http://schemas.microsoft.com/office/powerpoint/2010/main" val="1486808503"/>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798579-F47A-40F4-B73C-A5E08A011CF7}" type="datetimeFigureOut">
              <a:rPr lang="en-IN" smtClean="0"/>
              <a:t>26-01-2021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62A65A-3834-401C-BCA7-3A8EF84B64E5}" type="slidenum">
              <a:rPr lang="en-IN" smtClean="0"/>
              <a:t>‹#›</a:t>
            </a:fld>
            <a:endParaRPr lang="en-IN"/>
          </a:p>
        </p:txBody>
      </p:sp>
    </p:spTree>
    <p:extLst>
      <p:ext uri="{BB962C8B-B14F-4D97-AF65-F5344CB8AC3E}">
        <p14:creationId xmlns:p14="http://schemas.microsoft.com/office/powerpoint/2010/main" val="16303896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798579-F47A-40F4-B73C-A5E08A011CF7}" type="datetimeFigureOut">
              <a:rPr lang="en-IN" smtClean="0"/>
              <a:t>26-01-2021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62A65A-3834-401C-BCA7-3A8EF84B64E5}" type="slidenum">
              <a:rPr lang="en-IN" smtClean="0"/>
              <a:t>‹#›</a:t>
            </a:fld>
            <a:endParaRPr lang="en-IN"/>
          </a:p>
        </p:txBody>
      </p:sp>
    </p:spTree>
    <p:extLst>
      <p:ext uri="{BB962C8B-B14F-4D97-AF65-F5344CB8AC3E}">
        <p14:creationId xmlns:p14="http://schemas.microsoft.com/office/powerpoint/2010/main" val="37809525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798579-F47A-40F4-B73C-A5E08A011CF7}" type="datetimeFigureOut">
              <a:rPr lang="en-IN" smtClean="0"/>
              <a:t>26-01-2021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62A65A-3834-401C-BCA7-3A8EF84B64E5}" type="slidenum">
              <a:rPr lang="en-IN" smtClean="0"/>
              <a:t>‹#›</a:t>
            </a:fld>
            <a:endParaRPr lang="en-IN"/>
          </a:p>
        </p:txBody>
      </p:sp>
    </p:spTree>
    <p:extLst>
      <p:ext uri="{BB962C8B-B14F-4D97-AF65-F5344CB8AC3E}">
        <p14:creationId xmlns:p14="http://schemas.microsoft.com/office/powerpoint/2010/main" val="14234865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798579-F47A-40F4-B73C-A5E08A011CF7}" type="datetimeFigureOut">
              <a:rPr lang="en-IN" smtClean="0"/>
              <a:t>26-01-2021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F62A65A-3834-401C-BCA7-3A8EF84B64E5}" type="slidenum">
              <a:rPr lang="en-IN" smtClean="0"/>
              <a:t>‹#›</a:t>
            </a:fld>
            <a:endParaRPr lang="en-IN"/>
          </a:p>
        </p:txBody>
      </p:sp>
    </p:spTree>
    <p:extLst>
      <p:ext uri="{BB962C8B-B14F-4D97-AF65-F5344CB8AC3E}">
        <p14:creationId xmlns:p14="http://schemas.microsoft.com/office/powerpoint/2010/main" val="8589402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798579-F47A-40F4-B73C-A5E08A011CF7}" type="datetimeFigureOut">
              <a:rPr lang="en-IN" smtClean="0"/>
              <a:t>26-01-2021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F62A65A-3834-401C-BCA7-3A8EF84B64E5}" type="slidenum">
              <a:rPr lang="en-IN" smtClean="0"/>
              <a:t>‹#›</a:t>
            </a:fld>
            <a:endParaRPr lang="en-IN"/>
          </a:p>
        </p:txBody>
      </p:sp>
    </p:spTree>
    <p:extLst>
      <p:ext uri="{BB962C8B-B14F-4D97-AF65-F5344CB8AC3E}">
        <p14:creationId xmlns:p14="http://schemas.microsoft.com/office/powerpoint/2010/main" val="20529029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798579-F47A-40F4-B73C-A5E08A011CF7}" type="datetimeFigureOut">
              <a:rPr lang="en-IN" smtClean="0"/>
              <a:t>26-01-2021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F62A65A-3834-401C-BCA7-3A8EF84B64E5}" type="slidenum">
              <a:rPr lang="en-IN" smtClean="0"/>
              <a:t>‹#›</a:t>
            </a:fld>
            <a:endParaRPr lang="en-IN"/>
          </a:p>
        </p:txBody>
      </p:sp>
    </p:spTree>
    <p:extLst>
      <p:ext uri="{BB962C8B-B14F-4D97-AF65-F5344CB8AC3E}">
        <p14:creationId xmlns:p14="http://schemas.microsoft.com/office/powerpoint/2010/main" val="1947912496"/>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798579-F47A-40F4-B73C-A5E08A011CF7}" type="datetimeFigureOut">
              <a:rPr lang="en-IN" smtClean="0"/>
              <a:t>26-01-2021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62A65A-3834-401C-BCA7-3A8EF84B64E5}" type="slidenum">
              <a:rPr lang="en-IN" smtClean="0"/>
              <a:t>‹#›</a:t>
            </a:fld>
            <a:endParaRPr lang="en-IN"/>
          </a:p>
        </p:txBody>
      </p:sp>
    </p:spTree>
    <p:extLst>
      <p:ext uri="{BB962C8B-B14F-4D97-AF65-F5344CB8AC3E}">
        <p14:creationId xmlns:p14="http://schemas.microsoft.com/office/powerpoint/2010/main" val="132805240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798579-F47A-40F4-B73C-A5E08A011CF7}" type="datetimeFigureOut">
              <a:rPr lang="en-IN" smtClean="0"/>
              <a:t>26-01-2021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62A65A-3834-401C-BCA7-3A8EF84B64E5}" type="slidenum">
              <a:rPr lang="en-IN" smtClean="0"/>
              <a:t>‹#›</a:t>
            </a:fld>
            <a:endParaRPr lang="en-IN"/>
          </a:p>
        </p:txBody>
      </p:sp>
    </p:spTree>
    <p:extLst>
      <p:ext uri="{BB962C8B-B14F-4D97-AF65-F5344CB8AC3E}">
        <p14:creationId xmlns:p14="http://schemas.microsoft.com/office/powerpoint/2010/main" val="15791003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F7798579-F47A-40F4-B73C-A5E08A011CF7}" type="datetimeFigureOut">
              <a:rPr lang="en-IN" smtClean="0"/>
              <a:t>26-01-2021</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AF62A65A-3834-401C-BCA7-3A8EF84B64E5}" type="slidenum">
              <a:rPr lang="en-IN" smtClean="0"/>
              <a:t>‹#›</a:t>
            </a:fld>
            <a:endParaRPr lang="en-IN"/>
          </a:p>
        </p:txBody>
      </p:sp>
    </p:spTree>
    <p:extLst>
      <p:ext uri="{BB962C8B-B14F-4D97-AF65-F5344CB8AC3E}">
        <p14:creationId xmlns:p14="http://schemas.microsoft.com/office/powerpoint/2010/main" val="4555003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798579-F47A-40F4-B73C-A5E08A011CF7}" type="datetimeFigureOut">
              <a:rPr lang="en-IN" smtClean="0"/>
              <a:t>26-01-2021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62A65A-3834-401C-BCA7-3A8EF84B64E5}" type="slidenum">
              <a:rPr lang="en-IN" smtClean="0"/>
              <a:t>‹#›</a:t>
            </a:fld>
            <a:endParaRPr lang="en-IN"/>
          </a:p>
        </p:txBody>
      </p:sp>
    </p:spTree>
    <p:extLst>
      <p:ext uri="{BB962C8B-B14F-4D97-AF65-F5344CB8AC3E}">
        <p14:creationId xmlns:p14="http://schemas.microsoft.com/office/powerpoint/2010/main" val="4841184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F7798579-F47A-40F4-B73C-A5E08A011CF7}" type="datetimeFigureOut">
              <a:rPr lang="en-IN" smtClean="0"/>
              <a:t>26-01-2021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62A65A-3834-401C-BCA7-3A8EF84B64E5}" type="slidenum">
              <a:rPr lang="en-IN" smtClean="0"/>
              <a:t>‹#›</a:t>
            </a:fld>
            <a:endParaRPr lang="en-IN"/>
          </a:p>
        </p:txBody>
      </p:sp>
    </p:spTree>
    <p:extLst>
      <p:ext uri="{BB962C8B-B14F-4D97-AF65-F5344CB8AC3E}">
        <p14:creationId xmlns:p14="http://schemas.microsoft.com/office/powerpoint/2010/main" val="9055308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7798579-F47A-40F4-B73C-A5E08A011CF7}" type="datetimeFigureOut">
              <a:rPr lang="en-IN" smtClean="0"/>
              <a:t>26-01-2021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F62A65A-3834-401C-BCA7-3A8EF84B64E5}" type="slidenum">
              <a:rPr lang="en-IN" smtClean="0"/>
              <a:t>‹#›</a:t>
            </a:fld>
            <a:endParaRPr lang="en-IN"/>
          </a:p>
        </p:txBody>
      </p:sp>
    </p:spTree>
    <p:extLst>
      <p:ext uri="{BB962C8B-B14F-4D97-AF65-F5344CB8AC3E}">
        <p14:creationId xmlns:p14="http://schemas.microsoft.com/office/powerpoint/2010/main" val="41868419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798579-F47A-40F4-B73C-A5E08A011CF7}" type="datetimeFigureOut">
              <a:rPr lang="en-IN" smtClean="0"/>
              <a:t>26-01-2021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62A65A-3834-401C-BCA7-3A8EF84B64E5}" type="slidenum">
              <a:rPr lang="en-IN" smtClean="0"/>
              <a:t>‹#›</a:t>
            </a:fld>
            <a:endParaRPr lang="en-IN"/>
          </a:p>
        </p:txBody>
      </p:sp>
    </p:spTree>
    <p:extLst>
      <p:ext uri="{BB962C8B-B14F-4D97-AF65-F5344CB8AC3E}">
        <p14:creationId xmlns:p14="http://schemas.microsoft.com/office/powerpoint/2010/main" val="7491520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798579-F47A-40F4-B73C-A5E08A011CF7}" type="datetimeFigureOut">
              <a:rPr lang="en-IN" smtClean="0"/>
              <a:t>26-01-2021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62A65A-3834-401C-BCA7-3A8EF84B64E5}" type="slidenum">
              <a:rPr lang="en-IN" smtClean="0"/>
              <a:t>‹#›</a:t>
            </a:fld>
            <a:endParaRPr lang="en-IN"/>
          </a:p>
        </p:txBody>
      </p:sp>
    </p:spTree>
    <p:extLst>
      <p:ext uri="{BB962C8B-B14F-4D97-AF65-F5344CB8AC3E}">
        <p14:creationId xmlns:p14="http://schemas.microsoft.com/office/powerpoint/2010/main" val="34620029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F7798579-F47A-40F4-B73C-A5E08A011CF7}" type="datetimeFigureOut">
              <a:rPr lang="en-IN" smtClean="0"/>
              <a:t>26-01-2021</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AF62A65A-3834-401C-BCA7-3A8EF84B64E5}" type="slidenum">
              <a:rPr lang="en-IN" smtClean="0"/>
              <a:t>‹#›</a:t>
            </a:fld>
            <a:endParaRPr lang="en-IN"/>
          </a:p>
        </p:txBody>
      </p:sp>
    </p:spTree>
    <p:extLst>
      <p:ext uri="{BB962C8B-B14F-4D97-AF65-F5344CB8AC3E}">
        <p14:creationId xmlns:p14="http://schemas.microsoft.com/office/powerpoint/2010/main" val="3872348062"/>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798579-F47A-40F4-B73C-A5E08A011CF7}" type="datetimeFigureOut">
              <a:rPr lang="en-IN" smtClean="0"/>
              <a:t>26-01-2021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62A65A-3834-401C-BCA7-3A8EF84B64E5}" type="slidenum">
              <a:rPr lang="en-IN" smtClean="0"/>
              <a:t>‹#›</a:t>
            </a:fld>
            <a:endParaRPr lang="en-IN"/>
          </a:p>
        </p:txBody>
      </p:sp>
    </p:spTree>
    <p:extLst>
      <p:ext uri="{BB962C8B-B14F-4D97-AF65-F5344CB8AC3E}">
        <p14:creationId xmlns:p14="http://schemas.microsoft.com/office/powerpoint/2010/main" val="22855932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F7798579-F47A-40F4-B73C-A5E08A011CF7}" type="datetimeFigureOut">
              <a:rPr lang="en-IN" smtClean="0"/>
              <a:t>26-01-2021</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AF62A65A-3834-401C-BCA7-3A8EF84B64E5}" type="slidenum">
              <a:rPr lang="en-IN" smtClean="0"/>
              <a:t>‹#›</a:t>
            </a:fld>
            <a:endParaRPr lang="en-IN"/>
          </a:p>
        </p:txBody>
      </p:sp>
    </p:spTree>
    <p:extLst>
      <p:ext uri="{BB962C8B-B14F-4D97-AF65-F5344CB8AC3E}">
        <p14:creationId xmlns:p14="http://schemas.microsoft.com/office/powerpoint/2010/main" val="6321040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798579-F47A-40F4-B73C-A5E08A011CF7}" type="datetimeFigureOut">
              <a:rPr lang="en-IN" smtClean="0"/>
              <a:t>26-01-2021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62A65A-3834-401C-BCA7-3A8EF84B64E5}" type="slidenum">
              <a:rPr lang="en-IN" smtClean="0"/>
              <a:t>‹#›</a:t>
            </a:fld>
            <a:endParaRPr lang="en-IN"/>
          </a:p>
        </p:txBody>
      </p:sp>
    </p:spTree>
    <p:extLst>
      <p:ext uri="{BB962C8B-B14F-4D97-AF65-F5344CB8AC3E}">
        <p14:creationId xmlns:p14="http://schemas.microsoft.com/office/powerpoint/2010/main" val="2846935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F7798579-F47A-40F4-B73C-A5E08A011CF7}" type="datetimeFigureOut">
              <a:rPr lang="en-IN" smtClean="0"/>
              <a:t>26-01-2021</a:t>
            </a:fld>
            <a:endParaRPr lang="en-IN"/>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IN"/>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AF62A65A-3834-401C-BCA7-3A8EF84B64E5}" type="slidenum">
              <a:rPr lang="en-IN" smtClean="0"/>
              <a:t>‹#›</a:t>
            </a:fld>
            <a:endParaRPr lang="en-IN"/>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4315741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798579-F47A-40F4-B73C-A5E08A011CF7}" type="datetimeFigureOut">
              <a:rPr lang="en-IN" smtClean="0"/>
              <a:t>26-01-2021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F62A65A-3834-401C-BCA7-3A8EF84B64E5}" type="slidenum">
              <a:rPr lang="en-IN" smtClean="0"/>
              <a:t>‹#›</a:t>
            </a:fld>
            <a:endParaRPr lang="en-IN"/>
          </a:p>
        </p:txBody>
      </p:sp>
    </p:spTree>
    <p:extLst>
      <p:ext uri="{BB962C8B-B14F-4D97-AF65-F5344CB8AC3E}">
        <p14:creationId xmlns:p14="http://schemas.microsoft.com/office/powerpoint/2010/main" val="36316936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798579-F47A-40F4-B73C-A5E08A011CF7}" type="datetimeFigureOut">
              <a:rPr lang="en-IN" smtClean="0"/>
              <a:t>26-01-2021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F62A65A-3834-401C-BCA7-3A8EF84B64E5}" type="slidenum">
              <a:rPr lang="en-IN" smtClean="0"/>
              <a:t>‹#›</a:t>
            </a:fld>
            <a:endParaRPr lang="en-IN"/>
          </a:p>
        </p:txBody>
      </p:sp>
    </p:spTree>
    <p:extLst>
      <p:ext uri="{BB962C8B-B14F-4D97-AF65-F5344CB8AC3E}">
        <p14:creationId xmlns:p14="http://schemas.microsoft.com/office/powerpoint/2010/main" val="159266683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798579-F47A-40F4-B73C-A5E08A011CF7}" type="datetimeFigureOut">
              <a:rPr lang="en-IN" smtClean="0"/>
              <a:t>26-01-2021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F62A65A-3834-401C-BCA7-3A8EF84B64E5}" type="slidenum">
              <a:rPr lang="en-IN" smtClean="0"/>
              <a:t>‹#›</a:t>
            </a:fld>
            <a:endParaRPr lang="en-IN"/>
          </a:p>
        </p:txBody>
      </p:sp>
    </p:spTree>
    <p:extLst>
      <p:ext uri="{BB962C8B-B14F-4D97-AF65-F5344CB8AC3E}">
        <p14:creationId xmlns:p14="http://schemas.microsoft.com/office/powerpoint/2010/main" val="2137187988"/>
      </p:ext>
    </p:extLst>
  </p:cSld>
  <p:clrMapOvr>
    <a:masterClrMapping/>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798579-F47A-40F4-B73C-A5E08A011CF7}" type="datetimeFigureOut">
              <a:rPr lang="en-IN" smtClean="0"/>
              <a:t>26-01-2021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62A65A-3834-401C-BCA7-3A8EF84B64E5}" type="slidenum">
              <a:rPr lang="en-IN" smtClean="0"/>
              <a:t>‹#›</a:t>
            </a:fld>
            <a:endParaRPr lang="en-IN"/>
          </a:p>
        </p:txBody>
      </p:sp>
    </p:spTree>
    <p:extLst>
      <p:ext uri="{BB962C8B-B14F-4D97-AF65-F5344CB8AC3E}">
        <p14:creationId xmlns:p14="http://schemas.microsoft.com/office/powerpoint/2010/main" val="1790496675"/>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798579-F47A-40F4-B73C-A5E08A011CF7}" type="datetimeFigureOut">
              <a:rPr lang="en-IN" smtClean="0"/>
              <a:t>26-01-2021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62A65A-3834-401C-BCA7-3A8EF84B64E5}" type="slidenum">
              <a:rPr lang="en-IN" smtClean="0"/>
              <a:t>‹#›</a:t>
            </a:fld>
            <a:endParaRPr lang="en-IN"/>
          </a:p>
        </p:txBody>
      </p:sp>
    </p:spTree>
    <p:extLst>
      <p:ext uri="{BB962C8B-B14F-4D97-AF65-F5344CB8AC3E}">
        <p14:creationId xmlns:p14="http://schemas.microsoft.com/office/powerpoint/2010/main" val="23308202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798579-F47A-40F4-B73C-A5E08A011CF7}" type="datetimeFigureOut">
              <a:rPr lang="en-IN" smtClean="0"/>
              <a:t>26-01-2021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62A65A-3834-401C-BCA7-3A8EF84B64E5}" type="slidenum">
              <a:rPr lang="en-IN" smtClean="0"/>
              <a:t>‹#›</a:t>
            </a:fld>
            <a:endParaRPr lang="en-IN"/>
          </a:p>
        </p:txBody>
      </p:sp>
    </p:spTree>
    <p:extLst>
      <p:ext uri="{BB962C8B-B14F-4D97-AF65-F5344CB8AC3E}">
        <p14:creationId xmlns:p14="http://schemas.microsoft.com/office/powerpoint/2010/main" val="425916540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7798579-F47A-40F4-B73C-A5E08A011CF7}" type="datetimeFigureOut">
              <a:rPr lang="en-IN" smtClean="0"/>
              <a:t>26-01-2021</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AF62A65A-3834-401C-BCA7-3A8EF84B64E5}" type="slidenum">
              <a:rPr lang="en-IN" smtClean="0"/>
              <a:t>‹#›</a:t>
            </a:fld>
            <a:endParaRPr lang="en-IN"/>
          </a:p>
        </p:txBody>
      </p:sp>
    </p:spTree>
    <p:extLst>
      <p:ext uri="{BB962C8B-B14F-4D97-AF65-F5344CB8AC3E}">
        <p14:creationId xmlns:p14="http://schemas.microsoft.com/office/powerpoint/2010/main" val="47504282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7798579-F47A-40F4-B73C-A5E08A011CF7}" type="datetimeFigureOut">
              <a:rPr lang="en-IN" smtClean="0"/>
              <a:t>26-01-2021</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AF62A65A-3834-401C-BCA7-3A8EF84B64E5}"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1673447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F7798579-F47A-40F4-B73C-A5E08A011CF7}" type="datetimeFigureOut">
              <a:rPr lang="en-IN" smtClean="0"/>
              <a:t>26-01-2021</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AF62A65A-3834-401C-BCA7-3A8EF84B64E5}" type="slidenum">
              <a:rPr lang="en-IN" smtClean="0"/>
              <a:t>‹#›</a:t>
            </a:fld>
            <a:endParaRPr lang="en-IN"/>
          </a:p>
        </p:txBody>
      </p:sp>
    </p:spTree>
    <p:extLst>
      <p:ext uri="{BB962C8B-B14F-4D97-AF65-F5344CB8AC3E}">
        <p14:creationId xmlns:p14="http://schemas.microsoft.com/office/powerpoint/2010/main" val="53912436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7798579-F47A-40F4-B73C-A5E08A011CF7}" type="datetimeFigureOut">
              <a:rPr lang="en-IN" smtClean="0"/>
              <a:t>26-01-2021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F62A65A-3834-401C-BCA7-3A8EF84B64E5}" type="slidenum">
              <a:rPr lang="en-IN" smtClean="0"/>
              <a:t>‹#›</a:t>
            </a:fld>
            <a:endParaRPr lang="en-IN"/>
          </a:p>
        </p:txBody>
      </p:sp>
    </p:spTree>
    <p:extLst>
      <p:ext uri="{BB962C8B-B14F-4D97-AF65-F5344CB8AC3E}">
        <p14:creationId xmlns:p14="http://schemas.microsoft.com/office/powerpoint/2010/main" val="2395986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798579-F47A-40F4-B73C-A5E08A011CF7}" type="datetimeFigureOut">
              <a:rPr lang="en-IN" smtClean="0"/>
              <a:t>26-01-2021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62A65A-3834-401C-BCA7-3A8EF84B64E5}" type="slidenum">
              <a:rPr lang="en-IN" smtClean="0"/>
              <a:t>‹#›</a:t>
            </a:fld>
            <a:endParaRPr lang="en-IN"/>
          </a:p>
        </p:txBody>
      </p:sp>
    </p:spTree>
    <p:extLst>
      <p:ext uri="{BB962C8B-B14F-4D97-AF65-F5344CB8AC3E}">
        <p14:creationId xmlns:p14="http://schemas.microsoft.com/office/powerpoint/2010/main" val="169524408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7798579-F47A-40F4-B73C-A5E08A011CF7}" type="datetimeFigureOut">
              <a:rPr lang="en-IN" smtClean="0"/>
              <a:t>26-01-2021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F62A65A-3834-401C-BCA7-3A8EF84B64E5}" type="slidenum">
              <a:rPr lang="en-IN" smtClean="0"/>
              <a:t>‹#›</a:t>
            </a:fld>
            <a:endParaRPr lang="en-IN"/>
          </a:p>
        </p:txBody>
      </p:sp>
    </p:spTree>
    <p:extLst>
      <p:ext uri="{BB962C8B-B14F-4D97-AF65-F5344CB8AC3E}">
        <p14:creationId xmlns:p14="http://schemas.microsoft.com/office/powerpoint/2010/main" val="413706540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798579-F47A-40F4-B73C-A5E08A011CF7}" type="datetimeFigureOut">
              <a:rPr lang="en-IN" smtClean="0"/>
              <a:t>26-01-2021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62A65A-3834-401C-BCA7-3A8EF84B64E5}" type="slidenum">
              <a:rPr lang="en-IN" smtClean="0"/>
              <a:t>‹#›</a:t>
            </a:fld>
            <a:endParaRPr lang="en-IN"/>
          </a:p>
        </p:txBody>
      </p:sp>
    </p:spTree>
    <p:extLst>
      <p:ext uri="{BB962C8B-B14F-4D97-AF65-F5344CB8AC3E}">
        <p14:creationId xmlns:p14="http://schemas.microsoft.com/office/powerpoint/2010/main" val="398670957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F7798579-F47A-40F4-B73C-A5E08A011CF7}" type="datetimeFigureOut">
              <a:rPr lang="en-IN" smtClean="0"/>
              <a:t>26-01-2021</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AF62A65A-3834-401C-BCA7-3A8EF84B64E5}" type="slidenum">
              <a:rPr lang="en-IN" smtClean="0"/>
              <a:t>‹#›</a:t>
            </a:fld>
            <a:endParaRPr lang="en-IN"/>
          </a:p>
        </p:txBody>
      </p:sp>
    </p:spTree>
    <p:extLst>
      <p:ext uri="{BB962C8B-B14F-4D97-AF65-F5344CB8AC3E}">
        <p14:creationId xmlns:p14="http://schemas.microsoft.com/office/powerpoint/2010/main" val="257592931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798579-F47A-40F4-B73C-A5E08A011CF7}" type="datetimeFigureOut">
              <a:rPr lang="en-IN" smtClean="0"/>
              <a:t>26-01-2021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62A65A-3834-401C-BCA7-3A8EF84B64E5}" type="slidenum">
              <a:rPr lang="en-IN" smtClean="0"/>
              <a:t>‹#›</a:t>
            </a:fld>
            <a:endParaRPr lang="en-IN"/>
          </a:p>
        </p:txBody>
      </p:sp>
    </p:spTree>
    <p:extLst>
      <p:ext uri="{BB962C8B-B14F-4D97-AF65-F5344CB8AC3E}">
        <p14:creationId xmlns:p14="http://schemas.microsoft.com/office/powerpoint/2010/main" val="716076797"/>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798579-F47A-40F4-B73C-A5E08A011CF7}" type="datetimeFigureOut">
              <a:rPr lang="en-IN" smtClean="0"/>
              <a:t>26-01-2021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62A65A-3834-401C-BCA7-3A8EF84B64E5}" type="slidenum">
              <a:rPr lang="en-IN" smtClean="0"/>
              <a:t>‹#›</a:t>
            </a:fld>
            <a:endParaRPr lang="en-IN"/>
          </a:p>
        </p:txBody>
      </p:sp>
    </p:spTree>
    <p:extLst>
      <p:ext uri="{BB962C8B-B14F-4D97-AF65-F5344CB8AC3E}">
        <p14:creationId xmlns:p14="http://schemas.microsoft.com/office/powerpoint/2010/main" val="40855843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798579-F47A-40F4-B73C-A5E08A011CF7}" type="datetimeFigureOut">
              <a:rPr lang="en-IN" smtClean="0"/>
              <a:t>26-01-2021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62A65A-3834-401C-BCA7-3A8EF84B64E5}" type="slidenum">
              <a:rPr lang="en-IN" smtClean="0"/>
              <a:t>‹#›</a:t>
            </a:fld>
            <a:endParaRPr lang="en-IN"/>
          </a:p>
        </p:txBody>
      </p:sp>
    </p:spTree>
    <p:extLst>
      <p:ext uri="{BB962C8B-B14F-4D97-AF65-F5344CB8AC3E}">
        <p14:creationId xmlns:p14="http://schemas.microsoft.com/office/powerpoint/2010/main" val="152005384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798579-F47A-40F4-B73C-A5E08A011CF7}" type="datetimeFigureOut">
              <a:rPr lang="en-IN" smtClean="0"/>
              <a:t>26-01-2021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62A65A-3834-401C-BCA7-3A8EF84B64E5}" type="slidenum">
              <a:rPr lang="en-IN" smtClean="0"/>
              <a:t>‹#›</a:t>
            </a:fld>
            <a:endParaRPr lang="en-IN"/>
          </a:p>
        </p:txBody>
      </p:sp>
    </p:spTree>
    <p:extLst>
      <p:ext uri="{BB962C8B-B14F-4D97-AF65-F5344CB8AC3E}">
        <p14:creationId xmlns:p14="http://schemas.microsoft.com/office/powerpoint/2010/main" val="187277847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798579-F47A-40F4-B73C-A5E08A011CF7}" type="datetimeFigureOut">
              <a:rPr lang="en-IN" smtClean="0"/>
              <a:t>26-01-2021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F62A65A-3834-401C-BCA7-3A8EF84B64E5}" type="slidenum">
              <a:rPr lang="en-IN" smtClean="0"/>
              <a:t>‹#›</a:t>
            </a:fld>
            <a:endParaRPr lang="en-IN"/>
          </a:p>
        </p:txBody>
      </p:sp>
    </p:spTree>
    <p:extLst>
      <p:ext uri="{BB962C8B-B14F-4D97-AF65-F5344CB8AC3E}">
        <p14:creationId xmlns:p14="http://schemas.microsoft.com/office/powerpoint/2010/main" val="101605092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798579-F47A-40F4-B73C-A5E08A011CF7}" type="datetimeFigureOut">
              <a:rPr lang="en-IN" smtClean="0"/>
              <a:t>26-01-2021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F62A65A-3834-401C-BCA7-3A8EF84B64E5}" type="slidenum">
              <a:rPr lang="en-IN" smtClean="0"/>
              <a:t>‹#›</a:t>
            </a:fld>
            <a:endParaRPr lang="en-IN"/>
          </a:p>
        </p:txBody>
      </p:sp>
    </p:spTree>
    <p:extLst>
      <p:ext uri="{BB962C8B-B14F-4D97-AF65-F5344CB8AC3E}">
        <p14:creationId xmlns:p14="http://schemas.microsoft.com/office/powerpoint/2010/main" val="367957450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798579-F47A-40F4-B73C-A5E08A011CF7}" type="datetimeFigureOut">
              <a:rPr lang="en-IN" smtClean="0"/>
              <a:t>26-01-2021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F62A65A-3834-401C-BCA7-3A8EF84B64E5}" type="slidenum">
              <a:rPr lang="en-IN" smtClean="0"/>
              <a:t>‹#›</a:t>
            </a:fld>
            <a:endParaRPr lang="en-IN"/>
          </a:p>
        </p:txBody>
      </p:sp>
    </p:spTree>
    <p:extLst>
      <p:ext uri="{BB962C8B-B14F-4D97-AF65-F5344CB8AC3E}">
        <p14:creationId xmlns:p14="http://schemas.microsoft.com/office/powerpoint/2010/main" val="281117019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798579-F47A-40F4-B73C-A5E08A011CF7}" type="datetimeFigureOut">
              <a:rPr lang="en-IN" smtClean="0"/>
              <a:t>26-01-2021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F62A65A-3834-401C-BCA7-3A8EF84B64E5}" type="slidenum">
              <a:rPr lang="en-IN" smtClean="0"/>
              <a:t>‹#›</a:t>
            </a:fld>
            <a:endParaRPr lang="en-IN"/>
          </a:p>
        </p:txBody>
      </p:sp>
    </p:spTree>
    <p:extLst>
      <p:ext uri="{BB962C8B-B14F-4D97-AF65-F5344CB8AC3E}">
        <p14:creationId xmlns:p14="http://schemas.microsoft.com/office/powerpoint/2010/main" val="212623128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798579-F47A-40F4-B73C-A5E08A011CF7}" type="datetimeFigureOut">
              <a:rPr lang="en-IN" smtClean="0"/>
              <a:t>26-01-2021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62A65A-3834-401C-BCA7-3A8EF84B64E5}" type="slidenum">
              <a:rPr lang="en-IN" smtClean="0"/>
              <a:t>‹#›</a:t>
            </a:fld>
            <a:endParaRPr lang="en-IN"/>
          </a:p>
        </p:txBody>
      </p:sp>
    </p:spTree>
    <p:extLst>
      <p:ext uri="{BB962C8B-B14F-4D97-AF65-F5344CB8AC3E}">
        <p14:creationId xmlns:p14="http://schemas.microsoft.com/office/powerpoint/2010/main" val="3371099374"/>
      </p:ext>
    </p:extLst>
  </p:cSld>
  <p:clrMapOvr>
    <a:masterClrMapping/>
  </p:clrMapOvr>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F7798579-F47A-40F4-B73C-A5E08A011CF7}" type="datetimeFigureOut">
              <a:rPr lang="en-IN" smtClean="0"/>
              <a:t>26-01-2021</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AF62A65A-3834-401C-BCA7-3A8EF84B64E5}" type="slidenum">
              <a:rPr lang="en-IN" smtClean="0"/>
              <a:t>‹#›</a:t>
            </a:fld>
            <a:endParaRPr lang="en-IN"/>
          </a:p>
        </p:txBody>
      </p:sp>
    </p:spTree>
    <p:extLst>
      <p:ext uri="{BB962C8B-B14F-4D97-AF65-F5344CB8AC3E}">
        <p14:creationId xmlns:p14="http://schemas.microsoft.com/office/powerpoint/2010/main" val="140283375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798579-F47A-40F4-B73C-A5E08A011CF7}" type="datetimeFigureOut">
              <a:rPr lang="en-IN" smtClean="0"/>
              <a:t>26-01-2021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62A65A-3834-401C-BCA7-3A8EF84B64E5}" type="slidenum">
              <a:rPr lang="en-IN" smtClean="0"/>
              <a:t>‹#›</a:t>
            </a:fld>
            <a:endParaRPr lang="en-IN"/>
          </a:p>
        </p:txBody>
      </p:sp>
    </p:spTree>
    <p:extLst>
      <p:ext uri="{BB962C8B-B14F-4D97-AF65-F5344CB8AC3E}">
        <p14:creationId xmlns:p14="http://schemas.microsoft.com/office/powerpoint/2010/main" val="148479975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F7798579-F47A-40F4-B73C-A5E08A011CF7}" type="datetimeFigureOut">
              <a:rPr lang="en-IN" smtClean="0"/>
              <a:t>26-01-2021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62A65A-3834-401C-BCA7-3A8EF84B64E5}" type="slidenum">
              <a:rPr lang="en-IN" smtClean="0"/>
              <a:t>‹#›</a:t>
            </a:fld>
            <a:endParaRPr lang="en-IN"/>
          </a:p>
        </p:txBody>
      </p:sp>
    </p:spTree>
    <p:extLst>
      <p:ext uri="{BB962C8B-B14F-4D97-AF65-F5344CB8AC3E}">
        <p14:creationId xmlns:p14="http://schemas.microsoft.com/office/powerpoint/2010/main" val="388478741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7798579-F47A-40F4-B73C-A5E08A011CF7}" type="datetimeFigureOut">
              <a:rPr lang="en-IN" smtClean="0"/>
              <a:t>26-01-2021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F62A65A-3834-401C-BCA7-3A8EF84B64E5}" type="slidenum">
              <a:rPr lang="en-IN" smtClean="0"/>
              <a:t>‹#›</a:t>
            </a:fld>
            <a:endParaRPr lang="en-IN"/>
          </a:p>
        </p:txBody>
      </p:sp>
    </p:spTree>
    <p:extLst>
      <p:ext uri="{BB962C8B-B14F-4D97-AF65-F5344CB8AC3E}">
        <p14:creationId xmlns:p14="http://schemas.microsoft.com/office/powerpoint/2010/main" val="30715804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798579-F47A-40F4-B73C-A5E08A011CF7}" type="datetimeFigureOut">
              <a:rPr lang="en-IN" smtClean="0"/>
              <a:t>26-01-2021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62A65A-3834-401C-BCA7-3A8EF84B64E5}" type="slidenum">
              <a:rPr lang="en-IN" smtClean="0"/>
              <a:t>‹#›</a:t>
            </a:fld>
            <a:endParaRPr lang="en-IN"/>
          </a:p>
        </p:txBody>
      </p:sp>
    </p:spTree>
    <p:extLst>
      <p:ext uri="{BB962C8B-B14F-4D97-AF65-F5344CB8AC3E}">
        <p14:creationId xmlns:p14="http://schemas.microsoft.com/office/powerpoint/2010/main" val="246600287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798579-F47A-40F4-B73C-A5E08A011CF7}" type="datetimeFigureOut">
              <a:rPr lang="en-IN" smtClean="0"/>
              <a:t>26-01-2021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62A65A-3834-401C-BCA7-3A8EF84B64E5}" type="slidenum">
              <a:rPr lang="en-IN" smtClean="0"/>
              <a:t>‹#›</a:t>
            </a:fld>
            <a:endParaRPr lang="en-IN"/>
          </a:p>
        </p:txBody>
      </p:sp>
    </p:spTree>
    <p:extLst>
      <p:ext uri="{BB962C8B-B14F-4D97-AF65-F5344CB8AC3E}">
        <p14:creationId xmlns:p14="http://schemas.microsoft.com/office/powerpoint/2010/main" val="99021888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F7798579-F47A-40F4-B73C-A5E08A011CF7}" type="datetimeFigureOut">
              <a:rPr lang="en-IN" smtClean="0"/>
              <a:t>26-01-2021</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AF62A65A-3834-401C-BCA7-3A8EF84B64E5}" type="slidenum">
              <a:rPr lang="en-IN" smtClean="0"/>
              <a:t>‹#›</a:t>
            </a:fld>
            <a:endParaRPr lang="en-IN"/>
          </a:p>
        </p:txBody>
      </p:sp>
    </p:spTree>
    <p:extLst>
      <p:ext uri="{BB962C8B-B14F-4D97-AF65-F5344CB8AC3E}">
        <p14:creationId xmlns:p14="http://schemas.microsoft.com/office/powerpoint/2010/main" val="3633814357"/>
      </p:ext>
    </p:extLst>
  </p:cSld>
  <p:clrMapOvr>
    <a:masterClrMapping/>
  </p:clrMapOvr>
  <p:extLst>
    <p:ext uri="{DCECCB84-F9BA-43D5-87BE-67443E8EF086}">
      <p15:sldGuideLst xmlns:p15="http://schemas.microsoft.com/office/powerpoint/2012/main"/>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798579-F47A-40F4-B73C-A5E08A011CF7}" type="datetimeFigureOut">
              <a:rPr lang="en-IN" smtClean="0"/>
              <a:t>26-01-2021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62A65A-3834-401C-BCA7-3A8EF84B64E5}" type="slidenum">
              <a:rPr lang="en-IN" smtClean="0"/>
              <a:t>‹#›</a:t>
            </a:fld>
            <a:endParaRPr lang="en-IN"/>
          </a:p>
        </p:txBody>
      </p:sp>
    </p:spTree>
    <p:extLst>
      <p:ext uri="{BB962C8B-B14F-4D97-AF65-F5344CB8AC3E}">
        <p14:creationId xmlns:p14="http://schemas.microsoft.com/office/powerpoint/2010/main" val="180487047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F7798579-F47A-40F4-B73C-A5E08A011CF7}" type="datetimeFigureOut">
              <a:rPr lang="en-IN" smtClean="0"/>
              <a:t>26-01-2021</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AF62A65A-3834-401C-BCA7-3A8EF84B64E5}" type="slidenum">
              <a:rPr lang="en-IN" smtClean="0"/>
              <a:t>‹#›</a:t>
            </a:fld>
            <a:endParaRPr lang="en-IN"/>
          </a:p>
        </p:txBody>
      </p:sp>
    </p:spTree>
    <p:extLst>
      <p:ext uri="{BB962C8B-B14F-4D97-AF65-F5344CB8AC3E}">
        <p14:creationId xmlns:p14="http://schemas.microsoft.com/office/powerpoint/2010/main" val="3926492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798579-F47A-40F4-B73C-A5E08A011CF7}" type="datetimeFigureOut">
              <a:rPr lang="en-IN" smtClean="0"/>
              <a:t>26-01-2021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F62A65A-3834-401C-BCA7-3A8EF84B64E5}" type="slidenum">
              <a:rPr lang="en-IN" smtClean="0"/>
              <a:t>‹#›</a:t>
            </a:fld>
            <a:endParaRPr lang="en-IN"/>
          </a:p>
        </p:txBody>
      </p:sp>
    </p:spTree>
    <p:extLst>
      <p:ext uri="{BB962C8B-B14F-4D97-AF65-F5344CB8AC3E}">
        <p14:creationId xmlns:p14="http://schemas.microsoft.com/office/powerpoint/2010/main" val="121151115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798579-F47A-40F4-B73C-A5E08A011CF7}" type="datetimeFigureOut">
              <a:rPr lang="en-IN" smtClean="0"/>
              <a:t>26-01-2021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62A65A-3834-401C-BCA7-3A8EF84B64E5}" type="slidenum">
              <a:rPr lang="en-IN" smtClean="0"/>
              <a:t>‹#›</a:t>
            </a:fld>
            <a:endParaRPr lang="en-IN"/>
          </a:p>
        </p:txBody>
      </p:sp>
    </p:spTree>
    <p:extLst>
      <p:ext uri="{BB962C8B-B14F-4D97-AF65-F5344CB8AC3E}">
        <p14:creationId xmlns:p14="http://schemas.microsoft.com/office/powerpoint/2010/main" val="364325425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798579-F47A-40F4-B73C-A5E08A011CF7}" type="datetimeFigureOut">
              <a:rPr lang="en-IN" smtClean="0"/>
              <a:t>26-01-2021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F62A65A-3834-401C-BCA7-3A8EF84B64E5}" type="slidenum">
              <a:rPr lang="en-IN" smtClean="0"/>
              <a:t>‹#›</a:t>
            </a:fld>
            <a:endParaRPr lang="en-IN"/>
          </a:p>
        </p:txBody>
      </p:sp>
    </p:spTree>
    <p:extLst>
      <p:ext uri="{BB962C8B-B14F-4D97-AF65-F5344CB8AC3E}">
        <p14:creationId xmlns:p14="http://schemas.microsoft.com/office/powerpoint/2010/main" val="27593933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798579-F47A-40F4-B73C-A5E08A011CF7}" type="datetimeFigureOut">
              <a:rPr lang="en-IN" smtClean="0"/>
              <a:t>26-01-2021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F62A65A-3834-401C-BCA7-3A8EF84B64E5}" type="slidenum">
              <a:rPr lang="en-IN" smtClean="0"/>
              <a:t>‹#›</a:t>
            </a:fld>
            <a:endParaRPr lang="en-IN"/>
          </a:p>
        </p:txBody>
      </p:sp>
    </p:spTree>
    <p:extLst>
      <p:ext uri="{BB962C8B-B14F-4D97-AF65-F5344CB8AC3E}">
        <p14:creationId xmlns:p14="http://schemas.microsoft.com/office/powerpoint/2010/main" val="322279479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798579-F47A-40F4-B73C-A5E08A011CF7}" type="datetimeFigureOut">
              <a:rPr lang="en-IN" smtClean="0"/>
              <a:t>26-01-2021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F62A65A-3834-401C-BCA7-3A8EF84B64E5}" type="slidenum">
              <a:rPr lang="en-IN" smtClean="0"/>
              <a:t>‹#›</a:t>
            </a:fld>
            <a:endParaRPr lang="en-IN"/>
          </a:p>
        </p:txBody>
      </p:sp>
    </p:spTree>
    <p:extLst>
      <p:ext uri="{BB962C8B-B14F-4D97-AF65-F5344CB8AC3E}">
        <p14:creationId xmlns:p14="http://schemas.microsoft.com/office/powerpoint/2010/main" val="1482539440"/>
      </p:ext>
    </p:extLst>
  </p:cSld>
  <p:clrMapOvr>
    <a:masterClrMapping/>
  </p:clrMapOvr>
  <p:extLst>
    <p:ext uri="{DCECCB84-F9BA-43D5-87BE-67443E8EF086}">
      <p15:sldGuideLst xmlns:p15="http://schemas.microsoft.com/office/powerpoint/2012/main"/>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798579-F47A-40F4-B73C-A5E08A011CF7}" type="datetimeFigureOut">
              <a:rPr lang="en-IN" smtClean="0"/>
              <a:t>26-01-2021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62A65A-3834-401C-BCA7-3A8EF84B64E5}" type="slidenum">
              <a:rPr lang="en-IN" smtClean="0"/>
              <a:t>‹#›</a:t>
            </a:fld>
            <a:endParaRPr lang="en-IN"/>
          </a:p>
        </p:txBody>
      </p:sp>
    </p:spTree>
    <p:extLst>
      <p:ext uri="{BB962C8B-B14F-4D97-AF65-F5344CB8AC3E}">
        <p14:creationId xmlns:p14="http://schemas.microsoft.com/office/powerpoint/2010/main" val="3712625816"/>
      </p:ext>
    </p:extLst>
  </p:cSld>
  <p:clrMapOvr>
    <a:masterClrMapping/>
  </p:clrMapOvr>
  <p:extLst>
    <p:ext uri="{DCECCB84-F9BA-43D5-87BE-67443E8EF086}">
      <p15:sldGuideLst xmlns:p15="http://schemas.microsoft.com/office/powerpoint/2012/main"/>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798579-F47A-40F4-B73C-A5E08A011CF7}" type="datetimeFigureOut">
              <a:rPr lang="en-IN" smtClean="0"/>
              <a:t>26-01-2021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62A65A-3834-401C-BCA7-3A8EF84B64E5}" type="slidenum">
              <a:rPr lang="en-IN" smtClean="0"/>
              <a:t>‹#›</a:t>
            </a:fld>
            <a:endParaRPr lang="en-IN"/>
          </a:p>
        </p:txBody>
      </p:sp>
    </p:spTree>
    <p:extLst>
      <p:ext uri="{BB962C8B-B14F-4D97-AF65-F5344CB8AC3E}">
        <p14:creationId xmlns:p14="http://schemas.microsoft.com/office/powerpoint/2010/main" val="260305561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798579-F47A-40F4-B73C-A5E08A011CF7}" type="datetimeFigureOut">
              <a:rPr lang="en-IN" smtClean="0"/>
              <a:t>26-01-2021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62A65A-3834-401C-BCA7-3A8EF84B64E5}" type="slidenum">
              <a:rPr lang="en-IN" smtClean="0"/>
              <a:t>‹#›</a:t>
            </a:fld>
            <a:endParaRPr lang="en-IN"/>
          </a:p>
        </p:txBody>
      </p:sp>
    </p:spTree>
    <p:extLst>
      <p:ext uri="{BB962C8B-B14F-4D97-AF65-F5344CB8AC3E}">
        <p14:creationId xmlns:p14="http://schemas.microsoft.com/office/powerpoint/2010/main" val="157135567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7798579-F47A-40F4-B73C-A5E08A011CF7}" type="datetimeFigureOut">
              <a:rPr lang="en-IN" smtClean="0"/>
              <a:t>26-01-2021</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AF62A65A-3834-401C-BCA7-3A8EF84B64E5}" type="slidenum">
              <a:rPr lang="en-IN" smtClean="0"/>
              <a:t>‹#›</a:t>
            </a:fld>
            <a:endParaRPr lang="en-IN"/>
          </a:p>
        </p:txBody>
      </p:sp>
    </p:spTree>
    <p:extLst>
      <p:ext uri="{BB962C8B-B14F-4D97-AF65-F5344CB8AC3E}">
        <p14:creationId xmlns:p14="http://schemas.microsoft.com/office/powerpoint/2010/main" val="271388568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7798579-F47A-40F4-B73C-A5E08A011CF7}" type="datetimeFigureOut">
              <a:rPr lang="en-IN" smtClean="0"/>
              <a:t>26-01-2021</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AF62A65A-3834-401C-BCA7-3A8EF84B64E5}"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9866868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F7798579-F47A-40F4-B73C-A5E08A011CF7}" type="datetimeFigureOut">
              <a:rPr lang="en-IN" smtClean="0"/>
              <a:t>26-01-2021</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AF62A65A-3834-401C-BCA7-3A8EF84B64E5}" type="slidenum">
              <a:rPr lang="en-IN" smtClean="0"/>
              <a:t>‹#›</a:t>
            </a:fld>
            <a:endParaRPr lang="en-IN"/>
          </a:p>
        </p:txBody>
      </p:sp>
    </p:spTree>
    <p:extLst>
      <p:ext uri="{BB962C8B-B14F-4D97-AF65-F5344CB8AC3E}">
        <p14:creationId xmlns:p14="http://schemas.microsoft.com/office/powerpoint/2010/main" val="4166714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F7798579-F47A-40F4-B73C-A5E08A011CF7}" type="datetimeFigureOut">
              <a:rPr lang="en-IN" smtClean="0"/>
              <a:t>26-01-2021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F62A65A-3834-401C-BCA7-3A8EF84B64E5}" type="slidenum">
              <a:rPr lang="en-IN" smtClean="0"/>
              <a:t>‹#›</a:t>
            </a:fld>
            <a:endParaRPr lang="en-IN"/>
          </a:p>
        </p:txBody>
      </p:sp>
    </p:spTree>
    <p:extLst>
      <p:ext uri="{BB962C8B-B14F-4D97-AF65-F5344CB8AC3E}">
        <p14:creationId xmlns:p14="http://schemas.microsoft.com/office/powerpoint/2010/main" val="2048216490"/>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7798579-F47A-40F4-B73C-A5E08A011CF7}" type="datetimeFigureOut">
              <a:rPr lang="en-IN" smtClean="0"/>
              <a:t>26-01-2021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F62A65A-3834-401C-BCA7-3A8EF84B64E5}" type="slidenum">
              <a:rPr lang="en-IN" smtClean="0"/>
              <a:t>‹#›</a:t>
            </a:fld>
            <a:endParaRPr lang="en-IN"/>
          </a:p>
        </p:txBody>
      </p:sp>
    </p:spTree>
    <p:extLst>
      <p:ext uri="{BB962C8B-B14F-4D97-AF65-F5344CB8AC3E}">
        <p14:creationId xmlns:p14="http://schemas.microsoft.com/office/powerpoint/2010/main" val="407141054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7798579-F47A-40F4-B73C-A5E08A011CF7}" type="datetimeFigureOut">
              <a:rPr lang="en-IN" smtClean="0"/>
              <a:t>26-01-2021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F62A65A-3834-401C-BCA7-3A8EF84B64E5}" type="slidenum">
              <a:rPr lang="en-IN" smtClean="0"/>
              <a:t>‹#›</a:t>
            </a:fld>
            <a:endParaRPr lang="en-IN"/>
          </a:p>
        </p:txBody>
      </p:sp>
    </p:spTree>
    <p:extLst>
      <p:ext uri="{BB962C8B-B14F-4D97-AF65-F5344CB8AC3E}">
        <p14:creationId xmlns:p14="http://schemas.microsoft.com/office/powerpoint/2010/main" val="337149916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798579-F47A-40F4-B73C-A5E08A011CF7}" type="datetimeFigureOut">
              <a:rPr lang="en-IN" smtClean="0"/>
              <a:t>26-01-2021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62A65A-3834-401C-BCA7-3A8EF84B64E5}" type="slidenum">
              <a:rPr lang="en-IN" smtClean="0"/>
              <a:t>‹#›</a:t>
            </a:fld>
            <a:endParaRPr lang="en-IN"/>
          </a:p>
        </p:txBody>
      </p:sp>
    </p:spTree>
    <p:extLst>
      <p:ext uri="{BB962C8B-B14F-4D97-AF65-F5344CB8AC3E}">
        <p14:creationId xmlns:p14="http://schemas.microsoft.com/office/powerpoint/2010/main" val="62504058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F7798579-F47A-40F4-B73C-A5E08A011CF7}" type="datetimeFigureOut">
              <a:rPr lang="en-IN" smtClean="0"/>
              <a:t>26-01-2021</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AF62A65A-3834-401C-BCA7-3A8EF84B64E5}" type="slidenum">
              <a:rPr lang="en-IN" smtClean="0"/>
              <a:t>‹#›</a:t>
            </a:fld>
            <a:endParaRPr lang="en-IN"/>
          </a:p>
        </p:txBody>
      </p:sp>
    </p:spTree>
    <p:extLst>
      <p:ext uri="{BB962C8B-B14F-4D97-AF65-F5344CB8AC3E}">
        <p14:creationId xmlns:p14="http://schemas.microsoft.com/office/powerpoint/2010/main" val="61107285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F7798579-F47A-40F4-B73C-A5E08A011CF7}" type="datetimeFigureOut">
              <a:rPr lang="en-IN" smtClean="0"/>
              <a:t>26-01-2021</a:t>
            </a:fld>
            <a:endParaRPr lang="en-IN"/>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IN"/>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AF62A65A-3834-401C-BCA7-3A8EF84B64E5}" type="slidenum">
              <a:rPr lang="en-IN" smtClean="0"/>
              <a:t>‹#›</a:t>
            </a:fld>
            <a:endParaRPr lang="en-IN"/>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0324772"/>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798579-F47A-40F4-B73C-A5E08A011CF7}" type="datetimeFigureOut">
              <a:rPr lang="en-IN" smtClean="0"/>
              <a:t>26-01-2021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62A65A-3834-401C-BCA7-3A8EF84B64E5}" type="slidenum">
              <a:rPr lang="en-IN" smtClean="0"/>
              <a:t>‹#›</a:t>
            </a:fld>
            <a:endParaRPr lang="en-IN"/>
          </a:p>
        </p:txBody>
      </p:sp>
    </p:spTree>
    <p:extLst>
      <p:ext uri="{BB962C8B-B14F-4D97-AF65-F5344CB8AC3E}">
        <p14:creationId xmlns:p14="http://schemas.microsoft.com/office/powerpoint/2010/main" val="74255118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F7798579-F47A-40F4-B73C-A5E08A011CF7}" type="datetimeFigureOut">
              <a:rPr lang="en-IN" smtClean="0"/>
              <a:t>26-01-2021</a:t>
            </a:fld>
            <a:endParaRPr lang="en-IN"/>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IN"/>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AF62A65A-3834-401C-BCA7-3A8EF84B64E5}" type="slidenum">
              <a:rPr lang="en-IN" smtClean="0"/>
              <a:t>‹#›</a:t>
            </a:fld>
            <a:endParaRPr lang="en-IN"/>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63534785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798579-F47A-40F4-B73C-A5E08A011CF7}" type="datetimeFigureOut">
              <a:rPr lang="en-IN" smtClean="0"/>
              <a:t>26-01-2021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62A65A-3834-401C-BCA7-3A8EF84B64E5}" type="slidenum">
              <a:rPr lang="en-IN" smtClean="0"/>
              <a:t>‹#›</a:t>
            </a:fld>
            <a:endParaRPr lang="en-IN"/>
          </a:p>
        </p:txBody>
      </p:sp>
    </p:spTree>
    <p:extLst>
      <p:ext uri="{BB962C8B-B14F-4D97-AF65-F5344CB8AC3E}">
        <p14:creationId xmlns:p14="http://schemas.microsoft.com/office/powerpoint/2010/main" val="200376165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798579-F47A-40F4-B73C-A5E08A011CF7}" type="datetimeFigureOut">
              <a:rPr lang="en-IN" smtClean="0"/>
              <a:t>26-01-2021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F62A65A-3834-401C-BCA7-3A8EF84B64E5}" type="slidenum">
              <a:rPr lang="en-IN" smtClean="0"/>
              <a:t>‹#›</a:t>
            </a:fld>
            <a:endParaRPr lang="en-IN"/>
          </a:p>
        </p:txBody>
      </p:sp>
    </p:spTree>
    <p:extLst>
      <p:ext uri="{BB962C8B-B14F-4D97-AF65-F5344CB8AC3E}">
        <p14:creationId xmlns:p14="http://schemas.microsoft.com/office/powerpoint/2010/main" val="2816881371"/>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798579-F47A-40F4-B73C-A5E08A011CF7}" type="datetimeFigureOut">
              <a:rPr lang="en-IN" smtClean="0"/>
              <a:t>26-01-2021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F62A65A-3834-401C-BCA7-3A8EF84B64E5}" type="slidenum">
              <a:rPr lang="en-IN" smtClean="0"/>
              <a:t>‹#›</a:t>
            </a:fld>
            <a:endParaRPr lang="en-IN"/>
          </a:p>
        </p:txBody>
      </p:sp>
    </p:spTree>
    <p:extLst>
      <p:ext uri="{BB962C8B-B14F-4D97-AF65-F5344CB8AC3E}">
        <p14:creationId xmlns:p14="http://schemas.microsoft.com/office/powerpoint/2010/main" val="2413489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F7798579-F47A-40F4-B73C-A5E08A011CF7}" type="datetimeFigureOut">
              <a:rPr lang="en-IN" smtClean="0"/>
              <a:t>26-01-2021</a:t>
            </a:fld>
            <a:endParaRPr lang="en-IN"/>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IN"/>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AF62A65A-3834-401C-BCA7-3A8EF84B64E5}" type="slidenum">
              <a:rPr lang="en-IN" smtClean="0"/>
              <a:t>‹#›</a:t>
            </a:fld>
            <a:endParaRPr lang="en-IN"/>
          </a:p>
        </p:txBody>
      </p:sp>
    </p:spTree>
    <p:extLst>
      <p:ext uri="{BB962C8B-B14F-4D97-AF65-F5344CB8AC3E}">
        <p14:creationId xmlns:p14="http://schemas.microsoft.com/office/powerpoint/2010/main" val="2861517338"/>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F7798579-F47A-40F4-B73C-A5E08A011CF7}" type="datetimeFigureOut">
              <a:rPr lang="en-IN" smtClean="0"/>
              <a:t>26-01-2021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F62A65A-3834-401C-BCA7-3A8EF84B64E5}" type="slidenum">
              <a:rPr lang="en-IN" smtClean="0"/>
              <a:t>‹#›</a:t>
            </a:fld>
            <a:endParaRPr lang="en-IN"/>
          </a:p>
        </p:txBody>
      </p:sp>
    </p:spTree>
    <p:extLst>
      <p:ext uri="{BB962C8B-B14F-4D97-AF65-F5344CB8AC3E}">
        <p14:creationId xmlns:p14="http://schemas.microsoft.com/office/powerpoint/2010/main" val="3149922562"/>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F7798579-F47A-40F4-B73C-A5E08A011CF7}" type="datetimeFigureOut">
              <a:rPr lang="en-IN" smtClean="0"/>
              <a:t>26-01-2021</a:t>
            </a:fld>
            <a:endParaRPr lang="en-IN"/>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IN"/>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AF62A65A-3834-401C-BCA7-3A8EF84B64E5}" type="slidenum">
              <a:rPr lang="en-IN" smtClean="0"/>
              <a:t>‹#›</a:t>
            </a:fld>
            <a:endParaRPr lang="en-IN"/>
          </a:p>
        </p:txBody>
      </p:sp>
    </p:spTree>
    <p:extLst>
      <p:ext uri="{BB962C8B-B14F-4D97-AF65-F5344CB8AC3E}">
        <p14:creationId xmlns:p14="http://schemas.microsoft.com/office/powerpoint/2010/main" val="4054816155"/>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F7798579-F47A-40F4-B73C-A5E08A011CF7}" type="datetimeFigureOut">
              <a:rPr lang="en-IN" smtClean="0"/>
              <a:t>26-01-2021</a:t>
            </a:fld>
            <a:endParaRPr lang="en-IN"/>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IN"/>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AF62A65A-3834-401C-BCA7-3A8EF84B64E5}" type="slidenum">
              <a:rPr lang="en-IN" smtClean="0"/>
              <a:t>‹#›</a:t>
            </a:fld>
            <a:endParaRPr lang="en-IN"/>
          </a:p>
        </p:txBody>
      </p:sp>
    </p:spTree>
    <p:extLst>
      <p:ext uri="{BB962C8B-B14F-4D97-AF65-F5344CB8AC3E}">
        <p14:creationId xmlns:p14="http://schemas.microsoft.com/office/powerpoint/2010/main" val="251245436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798579-F47A-40F4-B73C-A5E08A011CF7}" type="datetimeFigureOut">
              <a:rPr lang="en-IN" smtClean="0"/>
              <a:t>26-01-2021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62A65A-3834-401C-BCA7-3A8EF84B64E5}" type="slidenum">
              <a:rPr lang="en-IN" smtClean="0"/>
              <a:t>‹#›</a:t>
            </a:fld>
            <a:endParaRPr lang="en-IN"/>
          </a:p>
        </p:txBody>
      </p:sp>
    </p:spTree>
    <p:extLst>
      <p:ext uri="{BB962C8B-B14F-4D97-AF65-F5344CB8AC3E}">
        <p14:creationId xmlns:p14="http://schemas.microsoft.com/office/powerpoint/2010/main" val="236964799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F7798579-F47A-40F4-B73C-A5E08A011CF7}" type="datetimeFigureOut">
              <a:rPr lang="en-IN" smtClean="0"/>
              <a:t>26-01-2021</a:t>
            </a:fld>
            <a:endParaRPr lang="en-IN"/>
          </a:p>
        </p:txBody>
      </p:sp>
      <p:sp>
        <p:nvSpPr>
          <p:cNvPr id="5" name="Footer Placeholder 4"/>
          <p:cNvSpPr>
            <a:spLocks noGrp="1"/>
          </p:cNvSpPr>
          <p:nvPr>
            <p:ph type="ftr" sz="quarter" idx="11"/>
          </p:nvPr>
        </p:nvSpPr>
        <p:spPr>
          <a:xfrm>
            <a:off x="2933699" y="6296615"/>
            <a:ext cx="5959577" cy="365125"/>
          </a:xfrm>
        </p:spPr>
        <p:txBody>
          <a:bodyPr/>
          <a:lstStyle/>
          <a:p>
            <a:endParaRPr lang="en-IN"/>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AF62A65A-3834-401C-BCA7-3A8EF84B64E5}" type="slidenum">
              <a:rPr lang="en-IN" smtClean="0"/>
              <a:t>‹#›</a:t>
            </a:fld>
            <a:endParaRPr lang="en-IN"/>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774563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7798579-F47A-40F4-B73C-A5E08A011CF7}" type="datetimeFigureOut">
              <a:rPr lang="en-IN" smtClean="0"/>
              <a:t>26-01-2021</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AF62A65A-3834-401C-BCA7-3A8EF84B64E5}" type="slidenum">
              <a:rPr lang="en-IN" smtClean="0"/>
              <a:t>‹#›</a:t>
            </a:fld>
            <a:endParaRPr lang="en-IN"/>
          </a:p>
        </p:txBody>
      </p:sp>
    </p:spTree>
    <p:extLst>
      <p:ext uri="{BB962C8B-B14F-4D97-AF65-F5344CB8AC3E}">
        <p14:creationId xmlns:p14="http://schemas.microsoft.com/office/powerpoint/2010/main" val="2615572948"/>
      </p:ext>
    </p:extLst>
  </p:cSld>
  <p:clrMapOvr>
    <a:masterClrMapping/>
  </p:clrMapOvr>
  <p:extLst>
    <p:ext uri="{DCECCB84-F9BA-43D5-87BE-67443E8EF086}">
      <p15:sldGuideLst xmlns:p15="http://schemas.microsoft.com/office/powerpoint/2012/main"/>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798579-F47A-40F4-B73C-A5E08A011CF7}" type="datetimeFigureOut">
              <a:rPr lang="en-IN" smtClean="0"/>
              <a:t>26-01-2021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62A65A-3834-401C-BCA7-3A8EF84B64E5}" type="slidenum">
              <a:rPr lang="en-IN" smtClean="0"/>
              <a:t>‹#›</a:t>
            </a:fld>
            <a:endParaRPr lang="en-IN"/>
          </a:p>
        </p:txBody>
      </p:sp>
    </p:spTree>
    <p:extLst>
      <p:ext uri="{BB962C8B-B14F-4D97-AF65-F5344CB8AC3E}">
        <p14:creationId xmlns:p14="http://schemas.microsoft.com/office/powerpoint/2010/main" val="191069406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798579-F47A-40F4-B73C-A5E08A011CF7}" type="datetimeFigureOut">
              <a:rPr lang="en-IN" smtClean="0"/>
              <a:t>26-01-2021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62A65A-3834-401C-BCA7-3A8EF84B64E5}" type="slidenum">
              <a:rPr lang="en-IN" smtClean="0"/>
              <a:t>‹#›</a:t>
            </a:fld>
            <a:endParaRPr lang="en-IN"/>
          </a:p>
        </p:txBody>
      </p:sp>
    </p:spTree>
    <p:extLst>
      <p:ext uri="{BB962C8B-B14F-4D97-AF65-F5344CB8AC3E}">
        <p14:creationId xmlns:p14="http://schemas.microsoft.com/office/powerpoint/2010/main" val="148522344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798579-F47A-40F4-B73C-A5E08A011CF7}" type="datetimeFigureOut">
              <a:rPr lang="en-IN" smtClean="0"/>
              <a:t>26-01-2021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62A65A-3834-401C-BCA7-3A8EF84B64E5}" type="slidenum">
              <a:rPr lang="en-IN" smtClean="0"/>
              <a:t>‹#›</a:t>
            </a:fld>
            <a:endParaRPr lang="en-IN"/>
          </a:p>
        </p:txBody>
      </p:sp>
    </p:spTree>
    <p:extLst>
      <p:ext uri="{BB962C8B-B14F-4D97-AF65-F5344CB8AC3E}">
        <p14:creationId xmlns:p14="http://schemas.microsoft.com/office/powerpoint/2010/main" val="663774282"/>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798579-F47A-40F4-B73C-A5E08A011CF7}" type="datetimeFigureOut">
              <a:rPr lang="en-IN" smtClean="0"/>
              <a:t>26-01-2021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F62A65A-3834-401C-BCA7-3A8EF84B64E5}" type="slidenum">
              <a:rPr lang="en-IN" smtClean="0"/>
              <a:t>‹#›</a:t>
            </a:fld>
            <a:endParaRPr lang="en-IN"/>
          </a:p>
        </p:txBody>
      </p:sp>
    </p:spTree>
    <p:extLst>
      <p:ext uri="{BB962C8B-B14F-4D97-AF65-F5344CB8AC3E}">
        <p14:creationId xmlns:p14="http://schemas.microsoft.com/office/powerpoint/2010/main" val="683453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F7798579-F47A-40F4-B73C-A5E08A011CF7}" type="datetimeFigureOut">
              <a:rPr lang="en-IN" smtClean="0"/>
              <a:t>26-01-2021</a:t>
            </a:fld>
            <a:endParaRPr lang="en-IN"/>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IN"/>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AF62A65A-3834-401C-BCA7-3A8EF84B64E5}" type="slidenum">
              <a:rPr lang="en-IN" smtClean="0"/>
              <a:t>‹#›</a:t>
            </a:fld>
            <a:endParaRPr lang="en-IN"/>
          </a:p>
        </p:txBody>
      </p:sp>
    </p:spTree>
    <p:extLst>
      <p:ext uri="{BB962C8B-B14F-4D97-AF65-F5344CB8AC3E}">
        <p14:creationId xmlns:p14="http://schemas.microsoft.com/office/powerpoint/2010/main" val="1378121115"/>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798579-F47A-40F4-B73C-A5E08A011CF7}" type="datetimeFigureOut">
              <a:rPr lang="en-IN" smtClean="0"/>
              <a:t>26-01-2021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F62A65A-3834-401C-BCA7-3A8EF84B64E5}" type="slidenum">
              <a:rPr lang="en-IN" smtClean="0"/>
              <a:t>‹#›</a:t>
            </a:fld>
            <a:endParaRPr lang="en-IN"/>
          </a:p>
        </p:txBody>
      </p:sp>
    </p:spTree>
    <p:extLst>
      <p:ext uri="{BB962C8B-B14F-4D97-AF65-F5344CB8AC3E}">
        <p14:creationId xmlns:p14="http://schemas.microsoft.com/office/powerpoint/2010/main" val="54994218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798579-F47A-40F4-B73C-A5E08A011CF7}" type="datetimeFigureOut">
              <a:rPr lang="en-IN" smtClean="0"/>
              <a:t>26-01-2021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F62A65A-3834-401C-BCA7-3A8EF84B64E5}" type="slidenum">
              <a:rPr lang="en-IN" smtClean="0"/>
              <a:t>‹#›</a:t>
            </a:fld>
            <a:endParaRPr lang="en-IN"/>
          </a:p>
        </p:txBody>
      </p:sp>
    </p:spTree>
    <p:extLst>
      <p:ext uri="{BB962C8B-B14F-4D97-AF65-F5344CB8AC3E}">
        <p14:creationId xmlns:p14="http://schemas.microsoft.com/office/powerpoint/2010/main" val="2443112829"/>
      </p:ext>
    </p:extLst>
  </p:cSld>
  <p:clrMapOvr>
    <a:masterClrMapping/>
  </p:clrMapOvr>
  <p:extLst>
    <p:ext uri="{DCECCB84-F9BA-43D5-87BE-67443E8EF086}">
      <p15:sldGuideLst xmlns:p15="http://schemas.microsoft.com/office/powerpoint/2012/main"/>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798579-F47A-40F4-B73C-A5E08A011CF7}" type="datetimeFigureOut">
              <a:rPr lang="en-IN" smtClean="0"/>
              <a:t>26-01-2021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62A65A-3834-401C-BCA7-3A8EF84B64E5}" type="slidenum">
              <a:rPr lang="en-IN" smtClean="0"/>
              <a:t>‹#›</a:t>
            </a:fld>
            <a:endParaRPr lang="en-IN"/>
          </a:p>
        </p:txBody>
      </p:sp>
    </p:spTree>
    <p:extLst>
      <p:ext uri="{BB962C8B-B14F-4D97-AF65-F5344CB8AC3E}">
        <p14:creationId xmlns:p14="http://schemas.microsoft.com/office/powerpoint/2010/main" val="2896078209"/>
      </p:ext>
    </p:extLst>
  </p:cSld>
  <p:clrMapOvr>
    <a:masterClrMapping/>
  </p:clrMapOvr>
  <p:extLst>
    <p:ext uri="{DCECCB84-F9BA-43D5-87BE-67443E8EF086}">
      <p15:sldGuideLst xmlns:p15="http://schemas.microsoft.com/office/powerpoint/2012/main"/>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798579-F47A-40F4-B73C-A5E08A011CF7}" type="datetimeFigureOut">
              <a:rPr lang="en-IN" smtClean="0"/>
              <a:t>26-01-2021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62A65A-3834-401C-BCA7-3A8EF84B64E5}" type="slidenum">
              <a:rPr lang="en-IN" smtClean="0"/>
              <a:t>‹#›</a:t>
            </a:fld>
            <a:endParaRPr lang="en-IN"/>
          </a:p>
        </p:txBody>
      </p:sp>
    </p:spTree>
    <p:extLst>
      <p:ext uri="{BB962C8B-B14F-4D97-AF65-F5344CB8AC3E}">
        <p14:creationId xmlns:p14="http://schemas.microsoft.com/office/powerpoint/2010/main" val="1140253159"/>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798579-F47A-40F4-B73C-A5E08A011CF7}" type="datetimeFigureOut">
              <a:rPr lang="en-IN" smtClean="0"/>
              <a:t>26-01-2021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62A65A-3834-401C-BCA7-3A8EF84B64E5}" type="slidenum">
              <a:rPr lang="en-IN" smtClean="0"/>
              <a:t>‹#›</a:t>
            </a:fld>
            <a:endParaRPr lang="en-IN"/>
          </a:p>
        </p:txBody>
      </p:sp>
    </p:spTree>
    <p:extLst>
      <p:ext uri="{BB962C8B-B14F-4D97-AF65-F5344CB8AC3E}">
        <p14:creationId xmlns:p14="http://schemas.microsoft.com/office/powerpoint/2010/main" val="2051691045"/>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798579-F47A-40F4-B73C-A5E08A011CF7}" type="datetimeFigureOut">
              <a:rPr lang="en-IN" smtClean="0"/>
              <a:t>26-01-2021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62A65A-3834-401C-BCA7-3A8EF84B64E5}" type="slidenum">
              <a:rPr lang="en-IN" smtClean="0"/>
              <a:t>‹#›</a:t>
            </a:fld>
            <a:endParaRPr lang="en-IN"/>
          </a:p>
        </p:txBody>
      </p:sp>
    </p:spTree>
    <p:extLst>
      <p:ext uri="{BB962C8B-B14F-4D97-AF65-F5344CB8AC3E}">
        <p14:creationId xmlns:p14="http://schemas.microsoft.com/office/powerpoint/2010/main" val="93400539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798579-F47A-40F4-B73C-A5E08A011CF7}" type="datetimeFigureOut">
              <a:rPr lang="en-IN" smtClean="0"/>
              <a:t>26-01-2021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62A65A-3834-401C-BCA7-3A8EF84B64E5}"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6648321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798579-F47A-40F4-B73C-A5E08A011CF7}" type="datetimeFigureOut">
              <a:rPr lang="en-IN" smtClean="0"/>
              <a:t>26-01-2021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62A65A-3834-401C-BCA7-3A8EF84B64E5}" type="slidenum">
              <a:rPr lang="en-IN" smtClean="0"/>
              <a:t>‹#›</a:t>
            </a:fld>
            <a:endParaRPr lang="en-IN"/>
          </a:p>
        </p:txBody>
      </p:sp>
    </p:spTree>
    <p:extLst>
      <p:ext uri="{BB962C8B-B14F-4D97-AF65-F5344CB8AC3E}">
        <p14:creationId xmlns:p14="http://schemas.microsoft.com/office/powerpoint/2010/main" val="3642901891"/>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7798579-F47A-40F4-B73C-A5E08A011CF7}" type="datetimeFigureOut">
              <a:rPr lang="en-IN" smtClean="0"/>
              <a:t>26-01-2021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F62A65A-3834-401C-BCA7-3A8EF84B64E5}" type="slidenum">
              <a:rPr lang="en-IN" smtClean="0"/>
              <a:t>‹#›</a:t>
            </a:fld>
            <a:endParaRPr lang="en-IN"/>
          </a:p>
        </p:txBody>
      </p:sp>
    </p:spTree>
    <p:extLst>
      <p:ext uri="{BB962C8B-B14F-4D97-AF65-F5344CB8AC3E}">
        <p14:creationId xmlns:p14="http://schemas.microsoft.com/office/powerpoint/2010/main" val="3683213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7798579-F47A-40F4-B73C-A5E08A011CF7}" type="datetimeFigureOut">
              <a:rPr lang="en-IN" smtClean="0"/>
              <a:t>26-01-2021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F62A65A-3834-401C-BCA7-3A8EF84B64E5}" type="slidenum">
              <a:rPr lang="en-IN" smtClean="0"/>
              <a:t>‹#›</a:t>
            </a:fld>
            <a:endParaRPr lang="en-IN"/>
          </a:p>
        </p:txBody>
      </p:sp>
    </p:spTree>
    <p:extLst>
      <p:ext uri="{BB962C8B-B14F-4D97-AF65-F5344CB8AC3E}">
        <p14:creationId xmlns:p14="http://schemas.microsoft.com/office/powerpoint/2010/main" val="996873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theme" Target="../theme/theme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19" Type="http://schemas.openxmlformats.org/officeDocument/2006/relationships/image" Target="../media/image2.png"/><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slideLayout" Target="../slideLayouts/slideLayout55.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5" Type="http://schemas.openxmlformats.org/officeDocument/2006/relationships/theme" Target="../theme/theme4.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18" Type="http://schemas.openxmlformats.org/officeDocument/2006/relationships/theme" Target="../theme/theme5.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17" Type="http://schemas.openxmlformats.org/officeDocument/2006/relationships/slideLayout" Target="../slideLayouts/slideLayout73.xml"/><Relationship Id="rId2" Type="http://schemas.openxmlformats.org/officeDocument/2006/relationships/slideLayout" Target="../slideLayouts/slideLayout58.xml"/><Relationship Id="rId16" Type="http://schemas.openxmlformats.org/officeDocument/2006/relationships/slideLayout" Target="../slideLayouts/slideLayout72.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5" Type="http://schemas.openxmlformats.org/officeDocument/2006/relationships/slideLayout" Target="../slideLayouts/slideLayout71.xml"/><Relationship Id="rId10" Type="http://schemas.openxmlformats.org/officeDocument/2006/relationships/slideLayout" Target="../slideLayouts/slideLayout66.xml"/><Relationship Id="rId19" Type="http://schemas.openxmlformats.org/officeDocument/2006/relationships/image" Target="../media/image2.png"/><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slideLayout" Target="../slideLayouts/slideLayout70.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1.xml"/><Relationship Id="rId3" Type="http://schemas.openxmlformats.org/officeDocument/2006/relationships/slideLayout" Target="../slideLayouts/slideLayout76.xml"/><Relationship Id="rId7" Type="http://schemas.openxmlformats.org/officeDocument/2006/relationships/slideLayout" Target="../slideLayouts/slideLayout80.xml"/><Relationship Id="rId12" Type="http://schemas.openxmlformats.org/officeDocument/2006/relationships/theme" Target="../theme/theme6.xml"/><Relationship Id="rId2" Type="http://schemas.openxmlformats.org/officeDocument/2006/relationships/slideLayout" Target="../slideLayouts/slideLayout75.xml"/><Relationship Id="rId1" Type="http://schemas.openxmlformats.org/officeDocument/2006/relationships/slideLayout" Target="../slideLayouts/slideLayout74.xml"/><Relationship Id="rId6" Type="http://schemas.openxmlformats.org/officeDocument/2006/relationships/slideLayout" Target="../slideLayouts/slideLayout79.xml"/><Relationship Id="rId11" Type="http://schemas.openxmlformats.org/officeDocument/2006/relationships/slideLayout" Target="../slideLayouts/slideLayout84.xml"/><Relationship Id="rId5" Type="http://schemas.openxmlformats.org/officeDocument/2006/relationships/slideLayout" Target="../slideLayouts/slideLayout78.xml"/><Relationship Id="rId10" Type="http://schemas.openxmlformats.org/officeDocument/2006/relationships/slideLayout" Target="../slideLayouts/slideLayout83.xml"/><Relationship Id="rId4" Type="http://schemas.openxmlformats.org/officeDocument/2006/relationships/slideLayout" Target="../slideLayouts/slideLayout77.xml"/><Relationship Id="rId9" Type="http://schemas.openxmlformats.org/officeDocument/2006/relationships/slideLayout" Target="../slideLayouts/slideLayout82.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slideLayout" Target="../slideLayouts/slideLayout97.xml"/><Relationship Id="rId18" Type="http://schemas.openxmlformats.org/officeDocument/2006/relationships/theme" Target="../theme/theme7.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17" Type="http://schemas.openxmlformats.org/officeDocument/2006/relationships/slideLayout" Target="../slideLayouts/slideLayout101.xml"/><Relationship Id="rId2" Type="http://schemas.openxmlformats.org/officeDocument/2006/relationships/slideLayout" Target="../slideLayouts/slideLayout86.xml"/><Relationship Id="rId16" Type="http://schemas.openxmlformats.org/officeDocument/2006/relationships/slideLayout" Target="../slideLayouts/slideLayout100.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5" Type="http://schemas.openxmlformats.org/officeDocument/2006/relationships/slideLayout" Target="../slideLayouts/slideLayout99.xml"/><Relationship Id="rId10" Type="http://schemas.openxmlformats.org/officeDocument/2006/relationships/slideLayout" Target="../slideLayouts/slideLayout94.xml"/><Relationship Id="rId19" Type="http://schemas.openxmlformats.org/officeDocument/2006/relationships/image" Target="../media/image5.png"/><Relationship Id="rId4" Type="http://schemas.openxmlformats.org/officeDocument/2006/relationships/slideLayout" Target="../slideLayouts/slideLayout88.xml"/><Relationship Id="rId9" Type="http://schemas.openxmlformats.org/officeDocument/2006/relationships/slideLayout" Target="../slideLayouts/slideLayout93.xml"/><Relationship Id="rId14" Type="http://schemas.openxmlformats.org/officeDocument/2006/relationships/slideLayout" Target="../slideLayouts/slideLayout9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F7798579-F47A-40F4-B73C-A5E08A011CF7}" type="datetimeFigureOut">
              <a:rPr lang="en-IN" smtClean="0"/>
              <a:t>26-01-2021</a:t>
            </a:fld>
            <a:endParaRPr lang="en-IN"/>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IN"/>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AF62A65A-3834-401C-BCA7-3A8EF84B64E5}" type="slidenum">
              <a:rPr lang="en-IN" smtClean="0"/>
              <a:t>‹#›</a:t>
            </a:fld>
            <a:endParaRPr lang="en-IN"/>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70754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F7798579-F47A-40F4-B73C-A5E08A011CF7}" type="datetimeFigureOut">
              <a:rPr lang="en-IN" smtClean="0"/>
              <a:t>26-01-2021</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AF62A65A-3834-401C-BCA7-3A8EF84B64E5}" type="slidenum">
              <a:rPr lang="en-IN" smtClean="0"/>
              <a:t>‹#›</a:t>
            </a:fld>
            <a:endParaRPr lang="en-IN"/>
          </a:p>
        </p:txBody>
      </p:sp>
    </p:spTree>
    <p:extLst>
      <p:ext uri="{BB962C8B-B14F-4D97-AF65-F5344CB8AC3E}">
        <p14:creationId xmlns:p14="http://schemas.microsoft.com/office/powerpoint/2010/main" val="6355264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7798579-F47A-40F4-B73C-A5E08A011CF7}" type="datetimeFigureOut">
              <a:rPr lang="en-IN" smtClean="0"/>
              <a:t>26-01-2021</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F62A65A-3834-401C-BCA7-3A8EF84B64E5}" type="slidenum">
              <a:rPr lang="en-IN" smtClean="0"/>
              <a:t>‹#›</a:t>
            </a:fld>
            <a:endParaRPr lang="en-IN"/>
          </a:p>
        </p:txBody>
      </p:sp>
    </p:spTree>
    <p:extLst>
      <p:ext uri="{BB962C8B-B14F-4D97-AF65-F5344CB8AC3E}">
        <p14:creationId xmlns:p14="http://schemas.microsoft.com/office/powerpoint/2010/main" val="3189654824"/>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F7798579-F47A-40F4-B73C-A5E08A011CF7}" type="datetimeFigureOut">
              <a:rPr lang="en-IN" smtClean="0"/>
              <a:t>26-01-2021</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AF62A65A-3834-401C-BCA7-3A8EF84B64E5}" type="slidenum">
              <a:rPr lang="en-IN" smtClean="0"/>
              <a:t>‹#›</a:t>
            </a:fld>
            <a:endParaRPr lang="en-IN"/>
          </a:p>
        </p:txBody>
      </p:sp>
    </p:spTree>
    <p:extLst>
      <p:ext uri="{BB962C8B-B14F-4D97-AF65-F5344CB8AC3E}">
        <p14:creationId xmlns:p14="http://schemas.microsoft.com/office/powerpoint/2010/main" val="1287800641"/>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7798579-F47A-40F4-B73C-A5E08A011CF7}" type="datetimeFigureOut">
              <a:rPr lang="en-IN" smtClean="0"/>
              <a:t>26-01-2021</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F62A65A-3834-401C-BCA7-3A8EF84B64E5}" type="slidenum">
              <a:rPr lang="en-IN" smtClean="0"/>
              <a:t>‹#›</a:t>
            </a:fld>
            <a:endParaRPr lang="en-IN"/>
          </a:p>
        </p:txBody>
      </p:sp>
    </p:spTree>
    <p:extLst>
      <p:ext uri="{BB962C8B-B14F-4D97-AF65-F5344CB8AC3E}">
        <p14:creationId xmlns:p14="http://schemas.microsoft.com/office/powerpoint/2010/main" val="989300884"/>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F7798579-F47A-40F4-B73C-A5E08A011CF7}" type="datetimeFigureOut">
              <a:rPr lang="en-IN" smtClean="0"/>
              <a:t>26-01-2021</a:t>
            </a:fld>
            <a:endParaRPr lang="en-IN"/>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IN"/>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AF62A65A-3834-401C-BCA7-3A8EF84B64E5}" type="slidenum">
              <a:rPr lang="en-IN" smtClean="0"/>
              <a:t>‹#›</a:t>
            </a:fld>
            <a:endParaRPr lang="en-IN"/>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0453990"/>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7798579-F47A-40F4-B73C-A5E08A011CF7}" type="datetimeFigureOut">
              <a:rPr lang="en-IN" smtClean="0"/>
              <a:t>26-01-2021</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F62A65A-3834-401C-BCA7-3A8EF84B64E5}" type="slidenum">
              <a:rPr lang="en-IN" smtClean="0"/>
              <a:t>‹#›</a:t>
            </a:fld>
            <a:endParaRPr lang="en-IN"/>
          </a:p>
        </p:txBody>
      </p:sp>
    </p:spTree>
    <p:extLst>
      <p:ext uri="{BB962C8B-B14F-4D97-AF65-F5344CB8AC3E}">
        <p14:creationId xmlns:p14="http://schemas.microsoft.com/office/powerpoint/2010/main" val="642196470"/>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8.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8152A-03DC-4424-A775-806A926B47ED}"/>
              </a:ext>
            </a:extLst>
          </p:cNvPr>
          <p:cNvSpPr>
            <a:spLocks noGrp="1"/>
          </p:cNvSpPr>
          <p:nvPr>
            <p:ph type="ctrTitle"/>
          </p:nvPr>
        </p:nvSpPr>
        <p:spPr/>
        <p:txBody>
          <a:bodyPr>
            <a:normAutofit/>
          </a:bodyPr>
          <a:lstStyle/>
          <a:p>
            <a:r>
              <a:rPr lang="en-IN" sz="2400" b="1" i="0" u="none" strike="noStrike" baseline="0" dirty="0">
                <a:solidFill>
                  <a:schemeClr val="bg1">
                    <a:lumMod val="95000"/>
                  </a:schemeClr>
                </a:solidFill>
                <a:latin typeface="Segoe UI" panose="020B0502040204020203" pitchFamily="34" charset="0"/>
                <a:cs typeface="Segoe UI" panose="020B0502040204020203" pitchFamily="34" charset="0"/>
              </a:rPr>
              <a:t>Overfitting in Neural Nets: Backpropagation,</a:t>
            </a:r>
            <a:br>
              <a:rPr lang="en-IN" sz="2400" b="1" i="0" u="none" strike="noStrike" baseline="0" dirty="0">
                <a:solidFill>
                  <a:schemeClr val="bg1">
                    <a:lumMod val="95000"/>
                  </a:schemeClr>
                </a:solidFill>
                <a:latin typeface="Segoe UI" panose="020B0502040204020203" pitchFamily="34" charset="0"/>
                <a:cs typeface="Segoe UI" panose="020B0502040204020203" pitchFamily="34" charset="0"/>
              </a:rPr>
            </a:br>
            <a:r>
              <a:rPr lang="en-US" sz="2400" b="1" i="0" u="none" strike="noStrike" baseline="0" dirty="0">
                <a:solidFill>
                  <a:schemeClr val="bg1">
                    <a:lumMod val="95000"/>
                  </a:schemeClr>
                </a:solidFill>
                <a:latin typeface="Segoe UI" panose="020B0502040204020203" pitchFamily="34" charset="0"/>
                <a:cs typeface="Segoe UI" panose="020B0502040204020203" pitchFamily="34" charset="0"/>
              </a:rPr>
              <a:t>Conjugate Gradient, and Early Stopping</a:t>
            </a:r>
            <a:br>
              <a:rPr lang="en-US" sz="2400" b="1" i="0" u="none" strike="noStrike" baseline="0" dirty="0">
                <a:solidFill>
                  <a:schemeClr val="bg1">
                    <a:lumMod val="95000"/>
                  </a:schemeClr>
                </a:solidFill>
                <a:latin typeface="Segoe UI" panose="020B0502040204020203" pitchFamily="34" charset="0"/>
                <a:cs typeface="Segoe UI" panose="020B0502040204020203" pitchFamily="34" charset="0"/>
              </a:rPr>
            </a:br>
            <a:br>
              <a:rPr lang="en-US" sz="2400" b="1" i="0" u="none" strike="noStrike" baseline="0" dirty="0">
                <a:solidFill>
                  <a:schemeClr val="bg1">
                    <a:lumMod val="95000"/>
                  </a:schemeClr>
                </a:solidFill>
                <a:latin typeface="Segoe UI" panose="020B0502040204020203" pitchFamily="34" charset="0"/>
                <a:cs typeface="Segoe UI" panose="020B0502040204020203" pitchFamily="34" charset="0"/>
              </a:rPr>
            </a:br>
            <a:endParaRPr lang="en-IN" sz="2400" dirty="0">
              <a:solidFill>
                <a:schemeClr val="bg1">
                  <a:lumMod val="95000"/>
                </a:schemeClr>
              </a:solidFill>
              <a:latin typeface="Segoe UI" panose="020B0502040204020203" pitchFamily="34" charset="0"/>
              <a:cs typeface="Segoe UI" panose="020B0502040204020203" pitchFamily="34" charset="0"/>
            </a:endParaRPr>
          </a:p>
        </p:txBody>
      </p:sp>
      <p:sp>
        <p:nvSpPr>
          <p:cNvPr id="3" name="Subtitle 2">
            <a:extLst>
              <a:ext uri="{FF2B5EF4-FFF2-40B4-BE49-F238E27FC236}">
                <a16:creationId xmlns:a16="http://schemas.microsoft.com/office/drawing/2014/main" id="{89CE6FB0-F5BA-4AC4-AE80-B4CD4B458CE3}"/>
              </a:ext>
            </a:extLst>
          </p:cNvPr>
          <p:cNvSpPr>
            <a:spLocks noGrp="1"/>
          </p:cNvSpPr>
          <p:nvPr>
            <p:ph type="subTitle" idx="1"/>
          </p:nvPr>
        </p:nvSpPr>
        <p:spPr/>
        <p:txBody>
          <a:bodyPr>
            <a:normAutofit/>
          </a:bodyPr>
          <a:lstStyle/>
          <a:p>
            <a:r>
              <a:rPr lang="en-IN" sz="2400" b="1" dirty="0">
                <a:solidFill>
                  <a:schemeClr val="bg2">
                    <a:lumMod val="50000"/>
                  </a:schemeClr>
                </a:solidFill>
              </a:rPr>
              <a:t>Machine Learning:- Project</a:t>
            </a:r>
          </a:p>
        </p:txBody>
      </p:sp>
      <p:sp>
        <p:nvSpPr>
          <p:cNvPr id="4" name="Rectangle 3">
            <a:extLst>
              <a:ext uri="{FF2B5EF4-FFF2-40B4-BE49-F238E27FC236}">
                <a16:creationId xmlns:a16="http://schemas.microsoft.com/office/drawing/2014/main" id="{CFC5114D-C4C8-449F-BC47-38118FADEFDA}"/>
              </a:ext>
            </a:extLst>
          </p:cNvPr>
          <p:cNvSpPr/>
          <p:nvPr/>
        </p:nvSpPr>
        <p:spPr>
          <a:xfrm>
            <a:off x="7920752" y="2867487"/>
            <a:ext cx="3793678" cy="13849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b="1" dirty="0">
                <a:solidFill>
                  <a:srgbClr val="FFFF00"/>
                </a:solidFill>
                <a:latin typeface="Algerian" panose="04020705040A02060702" pitchFamily="82" charset="0"/>
              </a:rPr>
              <a:t>Name:- Satyam kumar</a:t>
            </a:r>
          </a:p>
          <a:p>
            <a:r>
              <a:rPr lang="en-IN" sz="2400" b="1" dirty="0">
                <a:solidFill>
                  <a:srgbClr val="FFFF00"/>
                </a:solidFill>
                <a:latin typeface="Algerian" panose="04020705040A02060702" pitchFamily="82" charset="0"/>
              </a:rPr>
              <a:t>Roll No. :- B19BB060</a:t>
            </a:r>
          </a:p>
        </p:txBody>
      </p:sp>
    </p:spTree>
    <p:extLst>
      <p:ext uri="{BB962C8B-B14F-4D97-AF65-F5344CB8AC3E}">
        <p14:creationId xmlns:p14="http://schemas.microsoft.com/office/powerpoint/2010/main" val="4039696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55FA9-44F4-40AB-8110-2CF177905E51}"/>
              </a:ext>
            </a:extLst>
          </p:cNvPr>
          <p:cNvSpPr>
            <a:spLocks noGrp="1"/>
          </p:cNvSpPr>
          <p:nvPr>
            <p:ph type="title"/>
          </p:nvPr>
        </p:nvSpPr>
        <p:spPr>
          <a:xfrm>
            <a:off x="1143001" y="2689715"/>
            <a:ext cx="9905998" cy="1478570"/>
          </a:xfrm>
        </p:spPr>
        <p:txBody>
          <a:bodyPr/>
          <a:lstStyle/>
          <a:p>
            <a:pPr algn="ctr"/>
            <a:r>
              <a:rPr lang="en-IN" dirty="0"/>
              <a:t>Thank you</a:t>
            </a:r>
          </a:p>
        </p:txBody>
      </p:sp>
    </p:spTree>
    <p:extLst>
      <p:ext uri="{BB962C8B-B14F-4D97-AF65-F5344CB8AC3E}">
        <p14:creationId xmlns:p14="http://schemas.microsoft.com/office/powerpoint/2010/main" val="1610232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63858-8C19-4828-B4DD-D490AD9D59A7}"/>
              </a:ext>
            </a:extLst>
          </p:cNvPr>
          <p:cNvSpPr>
            <a:spLocks noGrp="1"/>
          </p:cNvSpPr>
          <p:nvPr>
            <p:ph type="title"/>
          </p:nvPr>
        </p:nvSpPr>
        <p:spPr>
          <a:xfrm>
            <a:off x="818713" y="706239"/>
            <a:ext cx="8770571" cy="824044"/>
          </a:xfrm>
        </p:spPr>
        <p:txBody>
          <a:bodyPr/>
          <a:lstStyle/>
          <a:p>
            <a:r>
              <a:rPr lang="en-IN" dirty="0"/>
              <a:t>Introduction</a:t>
            </a:r>
          </a:p>
        </p:txBody>
      </p:sp>
      <p:sp>
        <p:nvSpPr>
          <p:cNvPr id="3" name="Content Placeholder 2">
            <a:extLst>
              <a:ext uri="{FF2B5EF4-FFF2-40B4-BE49-F238E27FC236}">
                <a16:creationId xmlns:a16="http://schemas.microsoft.com/office/drawing/2014/main" id="{77BBDC28-3D1C-4124-B605-98BB088F7C2D}"/>
              </a:ext>
            </a:extLst>
          </p:cNvPr>
          <p:cNvSpPr>
            <a:spLocks noGrp="1"/>
          </p:cNvSpPr>
          <p:nvPr>
            <p:ph idx="1"/>
          </p:nvPr>
        </p:nvSpPr>
        <p:spPr>
          <a:xfrm>
            <a:off x="818713" y="2432482"/>
            <a:ext cx="10554574" cy="4492101"/>
          </a:xfrm>
        </p:spPr>
        <p:txBody>
          <a:bodyPr>
            <a:normAutofit fontScale="92500" lnSpcReduction="20000"/>
          </a:bodyPr>
          <a:lstStyle/>
          <a:p>
            <a:pPr algn="l"/>
            <a:r>
              <a:rPr lang="en-US" sz="1800" b="0" i="0" u="none" strike="noStrike" baseline="0" dirty="0">
                <a:latin typeface="Times New Roman" panose="02020603050405020304" pitchFamily="18" charset="0"/>
              </a:rPr>
              <a:t>It is commonly believed that large multi-layer perceptrons (MLPs) generalize poorly: nets with too much capacity overfit the training data</a:t>
            </a:r>
            <a:r>
              <a:rPr lang="en-US" sz="1800" b="1" i="0" u="none" strike="noStrike" baseline="0" dirty="0">
                <a:latin typeface="Times New Roman" panose="02020603050405020304" pitchFamily="18" charset="0"/>
              </a:rPr>
              <a:t>. Restricting net capacity prevents overfitting </a:t>
            </a:r>
            <a:r>
              <a:rPr lang="en-US" sz="1800" b="0" i="0" u="none" strike="noStrike" baseline="0" dirty="0">
                <a:latin typeface="Times New Roman" panose="02020603050405020304" pitchFamily="18" charset="0"/>
              </a:rPr>
              <a:t>because the net has insufficient capacity to learn models that are too complex.</a:t>
            </a:r>
          </a:p>
          <a:p>
            <a:pPr marL="0" indent="0" algn="l">
              <a:buNone/>
            </a:pPr>
            <a:endParaRPr lang="en-US" sz="1800" b="0" i="0" u="none" strike="noStrike" baseline="0" dirty="0">
              <a:latin typeface="Times New Roman" panose="02020603050405020304" pitchFamily="18" charset="0"/>
            </a:endParaRPr>
          </a:p>
          <a:p>
            <a:pPr algn="l"/>
            <a:r>
              <a:rPr lang="en-US" dirty="0">
                <a:latin typeface="Times New Roman" panose="02020603050405020304" pitchFamily="18" charset="0"/>
              </a:rPr>
              <a:t>Once Applying large nets on real problems, it is observed </a:t>
            </a:r>
            <a:r>
              <a:rPr lang="en-US" sz="1800" b="0" i="0" u="none" strike="noStrike" baseline="0" dirty="0">
                <a:latin typeface="Times New Roman" panose="02020603050405020304" pitchFamily="18" charset="0"/>
              </a:rPr>
              <a:t>that the overfitting they expected from nets with excess capacity did not occur. </a:t>
            </a:r>
          </a:p>
          <a:p>
            <a:pPr marL="0" indent="0" algn="l">
              <a:buNone/>
            </a:pPr>
            <a:endParaRPr lang="en-US" sz="1800" b="0" i="0" u="none" strike="noStrike" baseline="0" dirty="0">
              <a:latin typeface="Times New Roman" panose="02020603050405020304" pitchFamily="18" charset="0"/>
            </a:endParaRPr>
          </a:p>
          <a:p>
            <a:pPr algn="l"/>
            <a:r>
              <a:rPr lang="en-US" sz="1800" b="0" i="0" u="none" strike="noStrike" baseline="0" dirty="0">
                <a:latin typeface="Times New Roman" panose="02020603050405020304" pitchFamily="18" charset="0"/>
              </a:rPr>
              <a:t>After this, results showing that MLPs with excess capacity often do not overfit. On the contrary, we observe that large nets often generalize better than small nets of </a:t>
            </a:r>
            <a:r>
              <a:rPr lang="en-IN" sz="1800" b="0" i="0" u="none" strike="noStrike" baseline="0" dirty="0">
                <a:latin typeface="Times New Roman" panose="02020603050405020304" pitchFamily="18" charset="0"/>
              </a:rPr>
              <a:t>sufficient capacity.</a:t>
            </a:r>
          </a:p>
          <a:p>
            <a:pPr algn="l"/>
            <a:endParaRPr lang="en-IN" dirty="0">
              <a:latin typeface="Times New Roman" panose="02020603050405020304" pitchFamily="18" charset="0"/>
            </a:endParaRPr>
          </a:p>
          <a:p>
            <a:pPr algn="l"/>
            <a:r>
              <a:rPr lang="en-US" sz="1800" b="1" i="0" u="none" strike="noStrike" baseline="0" dirty="0">
                <a:latin typeface="Times New Roman" panose="02020603050405020304" pitchFamily="18" charset="0"/>
              </a:rPr>
              <a:t>Backprop</a:t>
            </a:r>
            <a:r>
              <a:rPr lang="en-US" sz="1800" b="0" i="0" u="none" strike="noStrike" baseline="0" dirty="0">
                <a:latin typeface="Times New Roman" panose="02020603050405020304" pitchFamily="18" charset="0"/>
              </a:rPr>
              <a:t> appears to use excess capacity to better fit regions of high non-linearity, while still fitting regions of low non-linearity smoothly.</a:t>
            </a:r>
          </a:p>
          <a:p>
            <a:pPr algn="l"/>
            <a:endParaRPr lang="en-US" dirty="0">
              <a:latin typeface="Times New Roman" panose="02020603050405020304" pitchFamily="18" charset="0"/>
            </a:endParaRPr>
          </a:p>
          <a:p>
            <a:pPr algn="l"/>
            <a:r>
              <a:rPr lang="en-US" sz="1800" b="0" i="0" u="none" strike="noStrike" baseline="0" dirty="0">
                <a:latin typeface="Arial" panose="020B0604020202020204" pitchFamily="34" charset="0"/>
              </a:rPr>
              <a:t>If </a:t>
            </a:r>
            <a:r>
              <a:rPr lang="en-US" sz="1800" b="0" i="0" u="none" strike="noStrike" baseline="0" dirty="0">
                <a:latin typeface="Times New Roman" panose="02020603050405020304" pitchFamily="18" charset="0"/>
              </a:rPr>
              <a:t>early stopping is used, training of the large net can be halted when the large net's model is similar to models learned by smaller nets.</a:t>
            </a:r>
            <a:endParaRPr lang="en-IN" dirty="0">
              <a:latin typeface="Times New Roman" panose="02020603050405020304" pitchFamily="18" charset="0"/>
            </a:endParaRPr>
          </a:p>
          <a:p>
            <a:pPr algn="l"/>
            <a:endParaRPr lang="en-IN" dirty="0">
              <a:latin typeface="Times New Roman" panose="02020603050405020304" pitchFamily="18" charset="0"/>
            </a:endParaRPr>
          </a:p>
          <a:p>
            <a:pPr algn="l"/>
            <a:endParaRPr lang="en-US" sz="1800" b="0" i="0" u="none" strike="noStrike" baseline="0" dirty="0">
              <a:latin typeface="Times New Roman" panose="02020603050405020304" pitchFamily="18" charset="0"/>
            </a:endParaRPr>
          </a:p>
        </p:txBody>
      </p:sp>
    </p:spTree>
    <p:extLst>
      <p:ext uri="{BB962C8B-B14F-4D97-AF65-F5344CB8AC3E}">
        <p14:creationId xmlns:p14="http://schemas.microsoft.com/office/powerpoint/2010/main" val="3456706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6E479-0B09-469B-AF0D-1DC44940FD1C}"/>
              </a:ext>
            </a:extLst>
          </p:cNvPr>
          <p:cNvSpPr>
            <a:spLocks noGrp="1"/>
          </p:cNvSpPr>
          <p:nvPr>
            <p:ph type="title"/>
          </p:nvPr>
        </p:nvSpPr>
        <p:spPr/>
        <p:txBody>
          <a:bodyPr/>
          <a:lstStyle/>
          <a:p>
            <a:r>
              <a:rPr lang="en-IN" dirty="0"/>
              <a:t>Overfitting</a:t>
            </a:r>
          </a:p>
        </p:txBody>
      </p:sp>
      <p:pic>
        <p:nvPicPr>
          <p:cNvPr id="5" name="Content Placeholder 4">
            <a:extLst>
              <a:ext uri="{FF2B5EF4-FFF2-40B4-BE49-F238E27FC236}">
                <a16:creationId xmlns:a16="http://schemas.microsoft.com/office/drawing/2014/main" id="{807C62AE-2BCB-46B0-9E60-83F0936380D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48336"/>
          <a:stretch/>
        </p:blipFill>
        <p:spPr>
          <a:xfrm>
            <a:off x="5718776" y="2698812"/>
            <a:ext cx="6215772" cy="2636668"/>
          </a:xfrm>
        </p:spPr>
      </p:pic>
      <p:sp>
        <p:nvSpPr>
          <p:cNvPr id="6" name="Rectangle 5">
            <a:extLst>
              <a:ext uri="{FF2B5EF4-FFF2-40B4-BE49-F238E27FC236}">
                <a16:creationId xmlns:a16="http://schemas.microsoft.com/office/drawing/2014/main" id="{095A867C-97AC-45CC-9E0E-0073CE8D897D}"/>
              </a:ext>
            </a:extLst>
          </p:cNvPr>
          <p:cNvSpPr/>
          <p:nvPr/>
        </p:nvSpPr>
        <p:spPr>
          <a:xfrm>
            <a:off x="0" y="1920659"/>
            <a:ext cx="5976228" cy="49373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279EE1CA-A910-47E8-8F6C-F8321F0472F1}"/>
              </a:ext>
            </a:extLst>
          </p:cNvPr>
          <p:cNvSpPr txBox="1"/>
          <p:nvPr/>
        </p:nvSpPr>
        <p:spPr>
          <a:xfrm>
            <a:off x="94622" y="2356746"/>
            <a:ext cx="5881606" cy="3693319"/>
          </a:xfrm>
          <a:prstGeom prst="rect">
            <a:avLst/>
          </a:prstGeom>
          <a:noFill/>
        </p:spPr>
        <p:txBody>
          <a:bodyPr wrap="square">
            <a:spAutoFit/>
          </a:bodyPr>
          <a:lstStyle/>
          <a:p>
            <a:pPr marL="285750" indent="-285750" algn="l">
              <a:buFont typeface="Wingdings" panose="05000000000000000000" pitchFamily="2" charset="2"/>
              <a:buChar char="Ø"/>
            </a:pPr>
            <a:r>
              <a:rPr lang="en-US" sz="1800" b="0" i="0" u="none" strike="noStrike" baseline="0" dirty="0">
                <a:latin typeface="Times New Roman" panose="02020603050405020304" pitchFamily="18" charset="0"/>
              </a:rPr>
              <a:t>This Figure illustrates polynomial overfitting. We created a training dataset by evaluating </a:t>
            </a:r>
            <a:r>
              <a:rPr lang="en-US" dirty="0">
                <a:latin typeface="Times New Roman" panose="02020603050405020304" pitchFamily="18" charset="0"/>
              </a:rPr>
              <a:t> y = sin(x/3)+</a:t>
            </a:r>
            <a:r>
              <a:rPr lang="en-US" i="1" dirty="0">
                <a:latin typeface="Times New Roman" panose="02020603050405020304" pitchFamily="18" charset="0"/>
              </a:rPr>
              <a:t>v</a:t>
            </a:r>
            <a:r>
              <a:rPr lang="en-US" dirty="0">
                <a:latin typeface="Times New Roman" panose="02020603050405020304" pitchFamily="18" charset="0"/>
              </a:rPr>
              <a:t> at 0,1,…..,20 </a:t>
            </a:r>
            <a:r>
              <a:rPr lang="en-US" sz="1800" b="0" i="0" u="none" strike="noStrike" baseline="0" dirty="0">
                <a:latin typeface="Times New Roman" panose="02020603050405020304" pitchFamily="18" charset="0"/>
              </a:rPr>
              <a:t>where </a:t>
            </a:r>
            <a:r>
              <a:rPr lang="en-US" i="1" dirty="0">
                <a:latin typeface="Times New Roman" panose="02020603050405020304" pitchFamily="18" charset="0"/>
              </a:rPr>
              <a:t>v </a:t>
            </a:r>
            <a:r>
              <a:rPr lang="en-US" sz="1800" b="0" u="none" strike="noStrike" baseline="0" dirty="0">
                <a:latin typeface="Times New Roman" panose="02020603050405020304" pitchFamily="18" charset="0"/>
              </a:rPr>
              <a:t>is</a:t>
            </a:r>
            <a:r>
              <a:rPr lang="en-US" sz="1800" b="0" i="0" u="none" strike="noStrike" baseline="0" dirty="0">
                <a:latin typeface="Times New Roman" panose="02020603050405020304" pitchFamily="18" charset="0"/>
              </a:rPr>
              <a:t> a uniformly distributed random variable between -0.25 and 0.25. </a:t>
            </a:r>
          </a:p>
          <a:p>
            <a:pPr algn="l"/>
            <a:endParaRPr lang="en-US" dirty="0">
              <a:latin typeface="Times New Roman" panose="02020603050405020304" pitchFamily="18" charset="0"/>
            </a:endParaRPr>
          </a:p>
          <a:p>
            <a:pPr marL="285750" indent="-285750" algn="l">
              <a:buFont typeface="Wingdings" panose="05000000000000000000" pitchFamily="2" charset="2"/>
              <a:buChar char="Ø"/>
            </a:pPr>
            <a:r>
              <a:rPr lang="en-US" sz="1800" b="0" i="0" u="none" strike="noStrike" baseline="0" dirty="0">
                <a:latin typeface="Times New Roman" panose="02020603050405020304" pitchFamily="18" charset="0"/>
              </a:rPr>
              <a:t>We fit polynomial models with orders 2-20 to the data. Underfitting occurs with order 2. The fit is good with order 10. As the order (and number of parameters) increases, however, significant overfitting (poor generalization) occurs. </a:t>
            </a:r>
          </a:p>
          <a:p>
            <a:pPr marL="285750" indent="-285750" algn="l">
              <a:buFont typeface="Wingdings" panose="05000000000000000000" pitchFamily="2" charset="2"/>
              <a:buChar char="Ø"/>
            </a:pPr>
            <a:endParaRPr lang="en-US" dirty="0">
              <a:latin typeface="Times New Roman" panose="02020603050405020304" pitchFamily="18" charset="0"/>
            </a:endParaRPr>
          </a:p>
          <a:p>
            <a:pPr marL="285750" indent="-285750" algn="l">
              <a:buFont typeface="Wingdings" panose="05000000000000000000" pitchFamily="2" charset="2"/>
              <a:buChar char="Ø"/>
            </a:pPr>
            <a:r>
              <a:rPr lang="en-US" dirty="0">
                <a:latin typeface="Times New Roman" panose="02020603050405020304" pitchFamily="18" charset="0"/>
              </a:rPr>
              <a:t>At the order 20, the polynomial fits the training data well, but interpolates poorly. </a:t>
            </a:r>
            <a:endParaRPr lang="en-IN" dirty="0"/>
          </a:p>
        </p:txBody>
      </p:sp>
    </p:spTree>
    <p:extLst>
      <p:ext uri="{BB962C8B-B14F-4D97-AF65-F5344CB8AC3E}">
        <p14:creationId xmlns:p14="http://schemas.microsoft.com/office/powerpoint/2010/main" val="4109300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7B41C10-3161-46AD-9FF6-1B2E6B68912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50710"/>
          <a:stretch/>
        </p:blipFill>
        <p:spPr>
          <a:xfrm>
            <a:off x="5314225" y="1722269"/>
            <a:ext cx="6877775" cy="2636667"/>
          </a:xfrm>
        </p:spPr>
      </p:pic>
      <p:sp>
        <p:nvSpPr>
          <p:cNvPr id="6" name="Rectangle 5">
            <a:extLst>
              <a:ext uri="{FF2B5EF4-FFF2-40B4-BE49-F238E27FC236}">
                <a16:creationId xmlns:a16="http://schemas.microsoft.com/office/drawing/2014/main" id="{AB15DE68-2024-49D0-872C-33FCEC23103F}"/>
              </a:ext>
            </a:extLst>
          </p:cNvPr>
          <p:cNvSpPr/>
          <p:nvPr/>
        </p:nvSpPr>
        <p:spPr>
          <a:xfrm>
            <a:off x="0" y="292963"/>
            <a:ext cx="5140171" cy="60900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1B794168-D0B7-4CB6-AA91-CDBD39B20791}"/>
              </a:ext>
            </a:extLst>
          </p:cNvPr>
          <p:cNvSpPr/>
          <p:nvPr/>
        </p:nvSpPr>
        <p:spPr>
          <a:xfrm>
            <a:off x="0" y="292963"/>
            <a:ext cx="5140171" cy="61611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l">
              <a:buFont typeface="Wingdings" panose="05000000000000000000" pitchFamily="2" charset="2"/>
              <a:buChar char="Ø"/>
            </a:pPr>
            <a:r>
              <a:rPr lang="en-US" sz="1800" b="0" i="0" u="none" strike="noStrike" baseline="0" dirty="0">
                <a:solidFill>
                  <a:schemeClr val="tx1"/>
                </a:solidFill>
                <a:latin typeface="Times New Roman" panose="02020603050405020304" pitchFamily="18" charset="0"/>
              </a:rPr>
              <a:t>This figure shows MLPs fit to the data. We used a single hidden layer MLP, backpropagation (BP), and 100,000 stochastic updates. The learning rate was reduced linearly to zero from an initial rate of 0.5. </a:t>
            </a:r>
          </a:p>
          <a:p>
            <a:pPr algn="l"/>
            <a:endParaRPr lang="en-US" dirty="0">
              <a:solidFill>
                <a:schemeClr val="tx1"/>
              </a:solidFill>
              <a:latin typeface="Times New Roman" panose="02020603050405020304" pitchFamily="18" charset="0"/>
            </a:endParaRPr>
          </a:p>
          <a:p>
            <a:pPr marL="285750" indent="-285750" algn="l">
              <a:buFont typeface="Wingdings" panose="05000000000000000000" pitchFamily="2" charset="2"/>
              <a:buChar char="Ø"/>
            </a:pPr>
            <a:r>
              <a:rPr lang="en-US" sz="1800" b="0" i="0" u="none" strike="noStrike" baseline="0" dirty="0">
                <a:solidFill>
                  <a:schemeClr val="tx1"/>
                </a:solidFill>
                <a:latin typeface="Times New Roman" panose="02020603050405020304" pitchFamily="18" charset="0"/>
              </a:rPr>
              <a:t>Unlike polynomials, however, networks with 10 HU (31 weights) and 50 HU (151 weights) also yield good models. MLPs with seven times as many parameters as data points trained with BP do not significantly overfit this data. </a:t>
            </a:r>
          </a:p>
          <a:p>
            <a:pPr marL="285750" indent="-285750" algn="l">
              <a:buFont typeface="Wingdings" panose="05000000000000000000" pitchFamily="2" charset="2"/>
              <a:buChar char="Ø"/>
            </a:pPr>
            <a:endParaRPr lang="en-US" dirty="0">
              <a:solidFill>
                <a:schemeClr val="tx1"/>
              </a:solidFill>
              <a:latin typeface="Times New Roman" panose="02020603050405020304" pitchFamily="18" charset="0"/>
            </a:endParaRPr>
          </a:p>
          <a:p>
            <a:pPr marL="285750" indent="-285750" algn="l">
              <a:buFont typeface="Wingdings" panose="05000000000000000000" pitchFamily="2" charset="2"/>
              <a:buChar char="Ø"/>
            </a:pPr>
            <a:r>
              <a:rPr lang="en-US" sz="1800" b="0" i="0" u="none" strike="noStrike" baseline="0" dirty="0">
                <a:solidFill>
                  <a:schemeClr val="tx1"/>
                </a:solidFill>
                <a:latin typeface="Times New Roman" panose="02020603050405020304" pitchFamily="18" charset="0"/>
              </a:rPr>
              <a:t>The experiments confirm that this bias of BP-trained MLPs towards smooth models is not limited to the simple 2-D problem used here.</a:t>
            </a:r>
            <a:endParaRPr lang="en-IN" dirty="0">
              <a:solidFill>
                <a:schemeClr val="tx1"/>
              </a:solidFill>
            </a:endParaRPr>
          </a:p>
        </p:txBody>
      </p:sp>
    </p:spTree>
    <p:extLst>
      <p:ext uri="{BB962C8B-B14F-4D97-AF65-F5344CB8AC3E}">
        <p14:creationId xmlns:p14="http://schemas.microsoft.com/office/powerpoint/2010/main" val="2614093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F5942-1C16-4C45-B141-F63402CDEA1D}"/>
              </a:ext>
            </a:extLst>
          </p:cNvPr>
          <p:cNvSpPr>
            <a:spLocks noGrp="1"/>
          </p:cNvSpPr>
          <p:nvPr>
            <p:ph type="title"/>
          </p:nvPr>
        </p:nvSpPr>
        <p:spPr/>
        <p:txBody>
          <a:bodyPr/>
          <a:lstStyle/>
          <a:p>
            <a:r>
              <a:rPr lang="en-IN" dirty="0"/>
              <a:t>Local Overfitting</a:t>
            </a:r>
          </a:p>
        </p:txBody>
      </p:sp>
      <p:pic>
        <p:nvPicPr>
          <p:cNvPr id="5" name="Content Placeholder 4">
            <a:extLst>
              <a:ext uri="{FF2B5EF4-FFF2-40B4-BE49-F238E27FC236}">
                <a16:creationId xmlns:a16="http://schemas.microsoft.com/office/drawing/2014/main" id="{CF3DB668-3083-4B57-9527-16FF98A8F7D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7505" t="27986" r="32791" b="12943"/>
          <a:stretch/>
        </p:blipFill>
        <p:spPr>
          <a:xfrm>
            <a:off x="7075503" y="2583401"/>
            <a:ext cx="4998127" cy="3045041"/>
          </a:xfrm>
        </p:spPr>
      </p:pic>
      <p:sp>
        <p:nvSpPr>
          <p:cNvPr id="6" name="Rectangle 5">
            <a:extLst>
              <a:ext uri="{FF2B5EF4-FFF2-40B4-BE49-F238E27FC236}">
                <a16:creationId xmlns:a16="http://schemas.microsoft.com/office/drawing/2014/main" id="{DBF73974-F24B-46C3-9BAA-01B8529BA8EE}"/>
              </a:ext>
            </a:extLst>
          </p:cNvPr>
          <p:cNvSpPr/>
          <p:nvPr/>
        </p:nvSpPr>
        <p:spPr>
          <a:xfrm>
            <a:off x="0" y="1961964"/>
            <a:ext cx="7075503" cy="46097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IN" dirty="0">
                <a:solidFill>
                  <a:schemeClr val="tx1"/>
                </a:solidFill>
                <a:latin typeface="+mj-lt"/>
              </a:rPr>
              <a:t>Overfitting varies significantly in different regions of the model. As we see in the figure, order 6 model fits the left region well, but larger model overfit it. </a:t>
            </a:r>
          </a:p>
          <a:p>
            <a:pPr marL="285750" indent="-285750">
              <a:buFont typeface="Wingdings" panose="05000000000000000000" pitchFamily="2" charset="2"/>
              <a:buChar char="Ø"/>
            </a:pPr>
            <a:endParaRPr lang="en-IN" dirty="0">
              <a:solidFill>
                <a:schemeClr val="tx1"/>
              </a:solidFill>
              <a:latin typeface="+mj-lt"/>
            </a:endParaRPr>
          </a:p>
          <a:p>
            <a:pPr marL="285750" indent="-285750">
              <a:buFont typeface="Wingdings" panose="05000000000000000000" pitchFamily="2" charset="2"/>
              <a:buChar char="Ø"/>
            </a:pPr>
            <a:r>
              <a:rPr lang="en-IN" dirty="0">
                <a:solidFill>
                  <a:schemeClr val="tx1"/>
                </a:solidFill>
                <a:latin typeface="+mj-lt"/>
              </a:rPr>
              <a:t>The order 6 model underfits the region on the right, and the order 10 model fits it better.</a:t>
            </a:r>
          </a:p>
          <a:p>
            <a:endParaRPr lang="en-IN" sz="1800" b="0" i="0" u="none" strike="noStrike" baseline="0" dirty="0">
              <a:solidFill>
                <a:schemeClr val="tx1"/>
              </a:solidFill>
              <a:latin typeface="+mj-lt"/>
            </a:endParaRPr>
          </a:p>
          <a:p>
            <a:pPr marL="285750" indent="-285750">
              <a:buFont typeface="Wingdings" panose="05000000000000000000" pitchFamily="2" charset="2"/>
              <a:buChar char="Ø"/>
            </a:pPr>
            <a:r>
              <a:rPr lang="en-IN" sz="1800" b="0" i="0" u="none" strike="noStrike" baseline="0" dirty="0">
                <a:solidFill>
                  <a:schemeClr val="tx1"/>
                </a:solidFill>
                <a:latin typeface="+mj-lt"/>
              </a:rPr>
              <a:t>The degree </a:t>
            </a:r>
            <a:r>
              <a:rPr lang="en-US" sz="1800" b="0" i="0" u="none" strike="noStrike" baseline="0" dirty="0">
                <a:solidFill>
                  <a:schemeClr val="tx1"/>
                </a:solidFill>
                <a:latin typeface="+mj-lt"/>
              </a:rPr>
              <a:t>of overfitting varies in different regions. When the net is large enough to fit the region of high non-linearity, overfitting is often seen in the region of low non-linearity.</a:t>
            </a:r>
          </a:p>
          <a:p>
            <a:pPr marL="285750" indent="-285750">
              <a:buFont typeface="Wingdings" panose="05000000000000000000" pitchFamily="2" charset="2"/>
              <a:buChar char="Ø"/>
            </a:pPr>
            <a:endParaRPr lang="en-US" dirty="0">
              <a:solidFill>
                <a:schemeClr val="tx1"/>
              </a:solidFill>
              <a:latin typeface="+mj-lt"/>
            </a:endParaRPr>
          </a:p>
          <a:p>
            <a:pPr marL="285750" indent="-285750">
              <a:buFont typeface="Wingdings" panose="05000000000000000000" pitchFamily="2" charset="2"/>
              <a:buChar char="Ø"/>
            </a:pPr>
            <a:r>
              <a:rPr lang="en-IN" sz="2000" i="1" dirty="0">
                <a:solidFill>
                  <a:schemeClr val="accent1">
                    <a:lumMod val="40000"/>
                    <a:lumOff val="60000"/>
                  </a:schemeClr>
                </a:solidFill>
                <a:latin typeface="+mj-lt"/>
              </a:rPr>
              <a:t>Till now we see that BP nets are less prone to overfitting than expected. But MLPs can do overfit. </a:t>
            </a:r>
          </a:p>
        </p:txBody>
      </p:sp>
    </p:spTree>
    <p:extLst>
      <p:ext uri="{BB962C8B-B14F-4D97-AF65-F5344CB8AC3E}">
        <p14:creationId xmlns:p14="http://schemas.microsoft.com/office/powerpoint/2010/main" val="603599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B9D48-7217-48EB-867B-CC4DC0A37095}"/>
              </a:ext>
            </a:extLst>
          </p:cNvPr>
          <p:cNvSpPr>
            <a:spLocks noGrp="1"/>
          </p:cNvSpPr>
          <p:nvPr>
            <p:ph type="title"/>
          </p:nvPr>
        </p:nvSpPr>
        <p:spPr/>
        <p:txBody>
          <a:bodyPr/>
          <a:lstStyle/>
          <a:p>
            <a:r>
              <a:rPr lang="en-IN" sz="3000" dirty="0"/>
              <a:t>Generalization, Network Capacity, and Early stopping</a:t>
            </a:r>
          </a:p>
        </p:txBody>
      </p:sp>
      <p:sp>
        <p:nvSpPr>
          <p:cNvPr id="3" name="Content Placeholder 2">
            <a:extLst>
              <a:ext uri="{FF2B5EF4-FFF2-40B4-BE49-F238E27FC236}">
                <a16:creationId xmlns:a16="http://schemas.microsoft.com/office/drawing/2014/main" id="{A9963527-6558-467D-9E27-3B2D168E8FE7}"/>
              </a:ext>
            </a:extLst>
          </p:cNvPr>
          <p:cNvSpPr>
            <a:spLocks noGrp="1"/>
          </p:cNvSpPr>
          <p:nvPr>
            <p:ph idx="1"/>
          </p:nvPr>
        </p:nvSpPr>
        <p:spPr>
          <a:xfrm>
            <a:off x="810000" y="2009224"/>
            <a:ext cx="10554574" cy="4782195"/>
          </a:xfrm>
        </p:spPr>
        <p:txBody>
          <a:bodyPr>
            <a:normAutofit/>
          </a:bodyPr>
          <a:lstStyle/>
          <a:p>
            <a:r>
              <a:rPr lang="en-IN" dirty="0">
                <a:latin typeface="+mj-lt"/>
              </a:rPr>
              <a:t>Now in this section, we want to examine </a:t>
            </a:r>
            <a:r>
              <a:rPr lang="en-IN" b="1" dirty="0">
                <a:latin typeface="+mj-lt"/>
              </a:rPr>
              <a:t>Overfitting vs Net Size</a:t>
            </a:r>
            <a:r>
              <a:rPr lang="en-IN" dirty="0">
                <a:latin typeface="+mj-lt"/>
              </a:rPr>
              <a:t> on seven problems:- NETtalk, 7 and 12 bit parity, an inverse kinematic model for a robot arm, Base 1 and Base 2: two sonar modelling problems, and vision data used to learn to steer an autonomous car.</a:t>
            </a:r>
          </a:p>
          <a:p>
            <a:pPr marL="0" indent="0">
              <a:buNone/>
            </a:pPr>
            <a:endParaRPr lang="en-IN" dirty="0">
              <a:latin typeface="+mj-lt"/>
            </a:endParaRPr>
          </a:p>
          <a:p>
            <a:pPr algn="l"/>
            <a:r>
              <a:rPr lang="en-US" sz="1800" b="0" i="0" u="none" strike="noStrike" baseline="0" dirty="0">
                <a:latin typeface="+mj-lt"/>
              </a:rPr>
              <a:t>For each problem we used small training sets (100-1000 points, depending on the problem) so that overfitting was possible. We trained fully connected feedforward MLPs with one hidden layer whose size varied from 2 to 800 HU (about 500-100,000 parameters). All the nets were trained with BP using stochastic updates, learning rate 0.1, and momentum 0.9.</a:t>
            </a:r>
          </a:p>
          <a:p>
            <a:pPr marL="0" indent="0" algn="l">
              <a:buNone/>
            </a:pPr>
            <a:endParaRPr lang="en-US" sz="1800" b="0" i="0" u="none" strike="noStrike" baseline="0" dirty="0">
              <a:latin typeface="+mj-lt"/>
            </a:endParaRPr>
          </a:p>
          <a:p>
            <a:pPr algn="l"/>
            <a:r>
              <a:rPr lang="en-US" sz="1800" b="0" i="0" u="none" strike="noStrike" baseline="0" dirty="0">
                <a:latin typeface="+mj-lt"/>
              </a:rPr>
              <a:t>We used early stopping for regularization because it doesn't interfere with backprop's ability to control capacity locally. Early stopping combined with backprop is so effective that very large nets can be trained without significant overfitting.</a:t>
            </a:r>
            <a:endParaRPr lang="en-IN" dirty="0">
              <a:latin typeface="+mj-lt"/>
            </a:endParaRPr>
          </a:p>
        </p:txBody>
      </p:sp>
    </p:spTree>
    <p:extLst>
      <p:ext uri="{BB962C8B-B14F-4D97-AF65-F5344CB8AC3E}">
        <p14:creationId xmlns:p14="http://schemas.microsoft.com/office/powerpoint/2010/main" val="3746005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241CB3B-F2F1-4496-A4B2-1E56ED5EC56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5968" t="13649" r="26630" b="14435"/>
          <a:stretch/>
        </p:blipFill>
        <p:spPr>
          <a:xfrm>
            <a:off x="6789354" y="1669895"/>
            <a:ext cx="5276140" cy="3772116"/>
          </a:xfrm>
        </p:spPr>
      </p:pic>
      <p:sp>
        <p:nvSpPr>
          <p:cNvPr id="6" name="Rectangle 5">
            <a:extLst>
              <a:ext uri="{FF2B5EF4-FFF2-40B4-BE49-F238E27FC236}">
                <a16:creationId xmlns:a16="http://schemas.microsoft.com/office/drawing/2014/main" id="{3D8A222C-4ED1-43CA-AAF9-0CBFE76FA8B4}"/>
              </a:ext>
            </a:extLst>
          </p:cNvPr>
          <p:cNvSpPr/>
          <p:nvPr/>
        </p:nvSpPr>
        <p:spPr>
          <a:xfrm>
            <a:off x="0" y="648962"/>
            <a:ext cx="6620678" cy="60004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IN" dirty="0">
                <a:solidFill>
                  <a:schemeClr val="tx1"/>
                </a:solidFill>
                <a:latin typeface="+mj-lt"/>
              </a:rPr>
              <a:t>Figure 5 shows generalization curves for four of the seven problems discuss in previous slide. </a:t>
            </a:r>
          </a:p>
          <a:p>
            <a:endParaRPr lang="en-IN" dirty="0">
              <a:solidFill>
                <a:schemeClr val="tx1"/>
              </a:solidFill>
              <a:latin typeface="+mj-lt"/>
            </a:endParaRPr>
          </a:p>
          <a:p>
            <a:pPr marL="285750" indent="-285750" algn="l">
              <a:buFont typeface="Wingdings" panose="05000000000000000000" pitchFamily="2" charset="2"/>
              <a:buChar char="Ø"/>
            </a:pPr>
            <a:r>
              <a:rPr lang="en-IN" sz="1800" b="0" i="0" u="none" strike="noStrike" baseline="0" dirty="0">
                <a:solidFill>
                  <a:schemeClr val="tx1"/>
                </a:solidFill>
                <a:latin typeface="+mj-lt"/>
              </a:rPr>
              <a:t>Examining the results for </a:t>
            </a:r>
            <a:r>
              <a:rPr lang="en-US" sz="1800" b="0" i="0" u="none" strike="noStrike" baseline="0" dirty="0">
                <a:solidFill>
                  <a:schemeClr val="tx1"/>
                </a:solidFill>
                <a:latin typeface="+mj-lt"/>
              </a:rPr>
              <a:t>all seven problems, we observe that on only three (Base 1, Base 2, and ALVINN), do nets that are too large yield worse generalization than smaller networks, but the loss is surprisingly small. Many trials were required before statistical tests confirmed that the differences between the optimal size net and the largest net were significant. </a:t>
            </a:r>
          </a:p>
          <a:p>
            <a:pPr algn="l"/>
            <a:endParaRPr lang="en-US" sz="1800" b="0" i="0" u="none" strike="noStrike" baseline="0" dirty="0">
              <a:solidFill>
                <a:schemeClr val="tx1"/>
              </a:solidFill>
              <a:latin typeface="+mj-lt"/>
            </a:endParaRPr>
          </a:p>
          <a:p>
            <a:pPr marL="285750" indent="-285750" algn="l">
              <a:buFont typeface="Wingdings" panose="05000000000000000000" pitchFamily="2" charset="2"/>
              <a:buChar char="Ø"/>
            </a:pPr>
            <a:r>
              <a:rPr lang="en-US" sz="1800" b="0" i="0" u="none" strike="noStrike" baseline="0" dirty="0">
                <a:solidFill>
                  <a:schemeClr val="tx1"/>
                </a:solidFill>
                <a:latin typeface="+mj-lt"/>
              </a:rPr>
              <a:t>Moreover, the results suggest that generalization is hurt more by using a net that is a little too small than by using one that is far too large, i.e., it is better to make nets too large than too small.</a:t>
            </a:r>
          </a:p>
          <a:p>
            <a:pPr marL="285750" indent="-285750" algn="l">
              <a:buFont typeface="Wingdings" panose="05000000000000000000" pitchFamily="2" charset="2"/>
              <a:buChar char="Ø"/>
            </a:pPr>
            <a:endParaRPr lang="en-US" dirty="0">
              <a:solidFill>
                <a:schemeClr val="tx1"/>
              </a:solidFill>
              <a:latin typeface="+mj-lt"/>
            </a:endParaRPr>
          </a:p>
          <a:p>
            <a:pPr marL="285750" indent="-285750" algn="l">
              <a:buFont typeface="Wingdings" panose="05000000000000000000" pitchFamily="2" charset="2"/>
              <a:buChar char="Ø"/>
            </a:pPr>
            <a:r>
              <a:rPr lang="en-US" sz="1800" b="0" i="0" u="none" strike="noStrike" baseline="0" dirty="0">
                <a:solidFill>
                  <a:schemeClr val="tx1"/>
                </a:solidFill>
                <a:latin typeface="+mj-lt"/>
              </a:rPr>
              <a:t>Regularization (e.g., early stopping) is critical for nets of all sizes - not just ones that are </a:t>
            </a:r>
            <a:r>
              <a:rPr lang="en-US" sz="1800" b="0" i="1" u="none" strike="noStrike" baseline="0" dirty="0">
                <a:solidFill>
                  <a:schemeClr val="tx1"/>
                </a:solidFill>
                <a:latin typeface="+mj-lt"/>
              </a:rPr>
              <a:t>too big.</a:t>
            </a:r>
            <a:endParaRPr lang="en-IN" dirty="0">
              <a:solidFill>
                <a:schemeClr val="tx1"/>
              </a:solidFill>
              <a:latin typeface="+mj-lt"/>
            </a:endParaRPr>
          </a:p>
        </p:txBody>
      </p:sp>
      <p:sp>
        <p:nvSpPr>
          <p:cNvPr id="7" name="Rectangle 6">
            <a:extLst>
              <a:ext uri="{FF2B5EF4-FFF2-40B4-BE49-F238E27FC236}">
                <a16:creationId xmlns:a16="http://schemas.microsoft.com/office/drawing/2014/main" id="{75F782DA-DB5D-4258-B2D1-3B0EB988FB8A}"/>
              </a:ext>
            </a:extLst>
          </p:cNvPr>
          <p:cNvSpPr/>
          <p:nvPr/>
        </p:nvSpPr>
        <p:spPr>
          <a:xfrm>
            <a:off x="3906175" y="0"/>
            <a:ext cx="4793942" cy="7643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rgbClr val="FFC000"/>
                </a:solidFill>
                <a:latin typeface="Algerian" panose="04020705040A02060702" pitchFamily="82" charset="0"/>
              </a:rPr>
              <a:t>Result</a:t>
            </a:r>
          </a:p>
        </p:txBody>
      </p:sp>
    </p:spTree>
    <p:extLst>
      <p:ext uri="{BB962C8B-B14F-4D97-AF65-F5344CB8AC3E}">
        <p14:creationId xmlns:p14="http://schemas.microsoft.com/office/powerpoint/2010/main" val="2264221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DB328BF-FC59-4FFB-B04F-F2788CCFCBB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6589" t="24458" r="27747" b="24583"/>
          <a:stretch/>
        </p:blipFill>
        <p:spPr>
          <a:xfrm>
            <a:off x="6906827" y="2006353"/>
            <a:ext cx="4980373" cy="3071673"/>
          </a:xfrm>
        </p:spPr>
      </p:pic>
      <p:sp>
        <p:nvSpPr>
          <p:cNvPr id="6" name="Rectangle 5">
            <a:extLst>
              <a:ext uri="{FF2B5EF4-FFF2-40B4-BE49-F238E27FC236}">
                <a16:creationId xmlns:a16="http://schemas.microsoft.com/office/drawing/2014/main" id="{932B739A-AB0D-4D7F-91C2-B2717132F657}"/>
              </a:ext>
            </a:extLst>
          </p:cNvPr>
          <p:cNvSpPr/>
          <p:nvPr/>
        </p:nvSpPr>
        <p:spPr>
          <a:xfrm>
            <a:off x="0" y="277427"/>
            <a:ext cx="6906827" cy="63031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l">
              <a:buFont typeface="Wingdings" panose="05000000000000000000" pitchFamily="2" charset="2"/>
              <a:buChar char="Ø"/>
            </a:pPr>
            <a:r>
              <a:rPr lang="en-IN" sz="1800" b="0" i="0" u="none" strike="noStrike" baseline="0" dirty="0">
                <a:solidFill>
                  <a:schemeClr val="tx1"/>
                </a:solidFill>
                <a:latin typeface="+mj-lt"/>
              </a:rPr>
              <a:t>We </a:t>
            </a:r>
            <a:r>
              <a:rPr lang="en-US" sz="1800" b="0" i="0" u="none" strike="noStrike" baseline="0" dirty="0">
                <a:solidFill>
                  <a:schemeClr val="tx1"/>
                </a:solidFill>
                <a:latin typeface="+mj-lt"/>
              </a:rPr>
              <a:t>trained a BP net with 800 HU, and after each epoch compared this net's model with the best models saved for nets of 10-400 HU. This lets us compare the sequence of models learned by the 800 HU net to the best models learned by smaller nets. </a:t>
            </a:r>
          </a:p>
          <a:p>
            <a:pPr algn="l"/>
            <a:endParaRPr lang="en-US" dirty="0">
              <a:solidFill>
                <a:schemeClr val="tx1"/>
              </a:solidFill>
              <a:latin typeface="+mj-lt"/>
            </a:endParaRPr>
          </a:p>
          <a:p>
            <a:pPr marL="285750" indent="-285750" algn="l">
              <a:buFont typeface="Wingdings" panose="05000000000000000000" pitchFamily="2" charset="2"/>
              <a:buChar char="Ø"/>
            </a:pPr>
            <a:r>
              <a:rPr lang="en-US" sz="1800" b="0" i="0" u="none" strike="noStrike" baseline="0" dirty="0">
                <a:solidFill>
                  <a:schemeClr val="tx1"/>
                </a:solidFill>
                <a:latin typeface="+mj-lt"/>
              </a:rPr>
              <a:t>Figure 6 shows this comparison. The horizontal axis is the number of backprop passes applied to the 800 HU net. The vertical axis is the error between the 800 HU net model and the best model for each smaller net. The 800 HU net starts off distant from the good smaller models, then becomes similar to the good models, and then diverges from them.</a:t>
            </a:r>
          </a:p>
          <a:p>
            <a:pPr algn="l"/>
            <a:endParaRPr lang="en-US" sz="1800" b="0" i="0" u="none" strike="noStrike" baseline="0" dirty="0">
              <a:solidFill>
                <a:schemeClr val="tx1"/>
              </a:solidFill>
              <a:latin typeface="+mj-lt"/>
            </a:endParaRPr>
          </a:p>
          <a:p>
            <a:pPr marL="285750" indent="-285750" algn="l">
              <a:buFont typeface="Wingdings" panose="05000000000000000000" pitchFamily="2" charset="2"/>
              <a:buChar char="Ø"/>
            </a:pPr>
            <a:r>
              <a:rPr lang="en-US" sz="1800" b="0" i="0" u="none" strike="noStrike" baseline="0" dirty="0">
                <a:solidFill>
                  <a:schemeClr val="tx1"/>
                </a:solidFill>
                <a:latin typeface="+mj-lt"/>
              </a:rPr>
              <a:t>But the interesting is that the 800 HU net first becomes closest to the best 10 HU net, then closest to the 25 HU net, then closest to the 50 HU net, etc.</a:t>
            </a:r>
          </a:p>
          <a:p>
            <a:pPr marL="285750" indent="-285750" algn="l">
              <a:buFont typeface="Wingdings" panose="05000000000000000000" pitchFamily="2" charset="2"/>
              <a:buChar char="Ø"/>
            </a:pPr>
            <a:endParaRPr lang="en-US" dirty="0">
              <a:solidFill>
                <a:schemeClr val="tx1"/>
              </a:solidFill>
              <a:latin typeface="+mj-lt"/>
            </a:endParaRPr>
          </a:p>
          <a:p>
            <a:pPr marL="285750" indent="-285750" algn="l">
              <a:buFont typeface="Wingdings" panose="05000000000000000000" pitchFamily="2" charset="2"/>
              <a:buChar char="Ø"/>
            </a:pPr>
            <a:r>
              <a:rPr lang="en-US" sz="1800" b="0" i="0" u="none" strike="noStrike" baseline="0" dirty="0">
                <a:solidFill>
                  <a:schemeClr val="tx1"/>
                </a:solidFill>
                <a:latin typeface="+mj-lt"/>
              </a:rPr>
              <a:t>If early stopping is used, training of the 800 HU net can be stopped when it behaves similar to the best model that could be learned with nets of 10, 25, 50, . .. HU.</a:t>
            </a:r>
            <a:endParaRPr lang="en-IN" dirty="0">
              <a:solidFill>
                <a:schemeClr val="tx1"/>
              </a:solidFill>
              <a:latin typeface="+mj-lt"/>
            </a:endParaRPr>
          </a:p>
        </p:txBody>
      </p:sp>
    </p:spTree>
    <p:extLst>
      <p:ext uri="{BB962C8B-B14F-4D97-AF65-F5344CB8AC3E}">
        <p14:creationId xmlns:p14="http://schemas.microsoft.com/office/powerpoint/2010/main" val="71436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C1BFF-AEAC-4182-9EC4-D6ACA911997F}"/>
              </a:ext>
            </a:extLst>
          </p:cNvPr>
          <p:cNvSpPr>
            <a:spLocks noGrp="1"/>
          </p:cNvSpPr>
          <p:nvPr>
            <p:ph type="title"/>
          </p:nvPr>
        </p:nvSpPr>
        <p:spPr>
          <a:xfrm>
            <a:off x="2933700" y="1313895"/>
            <a:ext cx="8770571" cy="815166"/>
          </a:xfrm>
        </p:spPr>
        <p:txBody>
          <a:bodyPr/>
          <a:lstStyle/>
          <a:p>
            <a:r>
              <a:rPr lang="en-IN" dirty="0"/>
              <a:t>Summary	</a:t>
            </a:r>
          </a:p>
        </p:txBody>
      </p:sp>
      <p:sp>
        <p:nvSpPr>
          <p:cNvPr id="3" name="Content Placeholder 2">
            <a:extLst>
              <a:ext uri="{FF2B5EF4-FFF2-40B4-BE49-F238E27FC236}">
                <a16:creationId xmlns:a16="http://schemas.microsoft.com/office/drawing/2014/main" id="{52FC5BAD-C618-40A6-965A-78F47BF302C1}"/>
              </a:ext>
            </a:extLst>
          </p:cNvPr>
          <p:cNvSpPr>
            <a:spLocks noGrp="1"/>
          </p:cNvSpPr>
          <p:nvPr>
            <p:ph idx="1"/>
          </p:nvPr>
        </p:nvSpPr>
        <p:spPr>
          <a:xfrm>
            <a:off x="2933700" y="2308194"/>
            <a:ext cx="8770571" cy="4314548"/>
          </a:xfrm>
        </p:spPr>
        <p:txBody>
          <a:bodyPr>
            <a:noAutofit/>
          </a:bodyPr>
          <a:lstStyle/>
          <a:p>
            <a:pPr algn="l">
              <a:buFont typeface="Wingdings" panose="05000000000000000000" pitchFamily="2" charset="2"/>
              <a:buChar char="Ø"/>
            </a:pPr>
            <a:r>
              <a:rPr lang="en-US" sz="1800" b="0" i="0" u="none" strike="noStrike" baseline="0" dirty="0">
                <a:solidFill>
                  <a:srgbClr val="111111"/>
                </a:solidFill>
                <a:latin typeface="Times New Roman" panose="02020603050405020304" pitchFamily="18" charset="0"/>
              </a:rPr>
              <a:t>Nets of </a:t>
            </a:r>
            <a:r>
              <a:rPr lang="en-US" sz="1800" b="0" i="1" u="none" strike="noStrike" baseline="0" dirty="0">
                <a:solidFill>
                  <a:srgbClr val="111111"/>
                </a:solidFill>
                <a:latin typeface="Times New Roman" panose="02020603050405020304" pitchFamily="18" charset="0"/>
              </a:rPr>
              <a:t>all </a:t>
            </a:r>
            <a:r>
              <a:rPr lang="en-US" sz="1800" b="0" i="0" u="none" strike="noStrike" baseline="0" dirty="0">
                <a:solidFill>
                  <a:srgbClr val="111111"/>
                </a:solidFill>
                <a:latin typeface="Times New Roman" panose="02020603050405020304" pitchFamily="18" charset="0"/>
              </a:rPr>
              <a:t>sizes overfit some problems. </a:t>
            </a:r>
            <a:r>
              <a:rPr lang="en-US" sz="1800" b="1" i="0" u="none" strike="noStrike" baseline="0" dirty="0">
                <a:solidFill>
                  <a:srgbClr val="111111"/>
                </a:solidFill>
                <a:latin typeface="Times New Roman" panose="02020603050405020304" pitchFamily="18" charset="0"/>
              </a:rPr>
              <a:t>BP</a:t>
            </a:r>
            <a:r>
              <a:rPr lang="en-US" sz="1800" b="0" i="0" u="none" strike="noStrike" baseline="0" dirty="0">
                <a:solidFill>
                  <a:srgbClr val="111111"/>
                </a:solidFill>
                <a:latin typeface="Times New Roman" panose="02020603050405020304" pitchFamily="18" charset="0"/>
              </a:rPr>
              <a:t> nets with excess capacity learn a sequence of models functionally similar to what smaller nets learn, </a:t>
            </a:r>
            <a:r>
              <a:rPr lang="en-US" sz="1800" b="1" dirty="0">
                <a:solidFill>
                  <a:srgbClr val="111111"/>
                </a:solidFill>
                <a:latin typeface="Times New Roman" panose="02020603050405020304" pitchFamily="18" charset="0"/>
              </a:rPr>
              <a:t>E</a:t>
            </a:r>
            <a:r>
              <a:rPr lang="en-US" sz="1800" b="1" i="0" u="none" strike="noStrike" baseline="0" dirty="0">
                <a:solidFill>
                  <a:srgbClr val="111111"/>
                </a:solidFill>
                <a:latin typeface="Times New Roman" panose="02020603050405020304" pitchFamily="18" charset="0"/>
              </a:rPr>
              <a:t>arly stopping </a:t>
            </a:r>
            <a:r>
              <a:rPr lang="en-US" sz="1800" b="0" i="0" u="none" strike="noStrike" baseline="0" dirty="0">
                <a:solidFill>
                  <a:srgbClr val="111111"/>
                </a:solidFill>
                <a:latin typeface="Times New Roman" panose="02020603050405020304" pitchFamily="18" charset="0"/>
              </a:rPr>
              <a:t>can often be used to </a:t>
            </a:r>
            <a:r>
              <a:rPr lang="en-US" sz="1800" b="0" i="0" u="none" strike="noStrike" baseline="0" dirty="0">
                <a:solidFill>
                  <a:srgbClr val="252525"/>
                </a:solidFill>
                <a:latin typeface="Times New Roman" panose="02020603050405020304" pitchFamily="18" charset="0"/>
              </a:rPr>
              <a:t>stop </a:t>
            </a:r>
            <a:r>
              <a:rPr lang="en-US" sz="1800" b="0" i="0" u="none" strike="noStrike" baseline="0" dirty="0">
                <a:solidFill>
                  <a:srgbClr val="111111"/>
                </a:solidFill>
                <a:latin typeface="Times New Roman" panose="02020603050405020304" pitchFamily="18" charset="0"/>
              </a:rPr>
              <a:t>training large nets when they have learned models similar to those learned by smaller nets of optimal size. </a:t>
            </a:r>
          </a:p>
          <a:p>
            <a:pPr algn="l">
              <a:buFont typeface="Wingdings" panose="05000000000000000000" pitchFamily="2" charset="2"/>
              <a:buChar char="Ø"/>
            </a:pPr>
            <a:r>
              <a:rPr lang="en-US" sz="1800" b="0" i="0" u="none" strike="noStrike" baseline="0" dirty="0">
                <a:solidFill>
                  <a:srgbClr val="111111"/>
                </a:solidFill>
                <a:latin typeface="Times New Roman" panose="02020603050405020304" pitchFamily="18" charset="0"/>
              </a:rPr>
              <a:t>Overfitting can vary significantly in different regions of the model. MLPs trained with BP use excess parameters to improve fit in regions of high non-linearity, while not significantly overfitting other regions. </a:t>
            </a:r>
          </a:p>
          <a:p>
            <a:pPr algn="l">
              <a:buFont typeface="Wingdings" panose="05000000000000000000" pitchFamily="2" charset="2"/>
              <a:buChar char="Ø"/>
            </a:pPr>
            <a:r>
              <a:rPr lang="en-US" sz="1800" b="0" i="0" u="none" strike="noStrike" baseline="0" dirty="0">
                <a:solidFill>
                  <a:srgbClr val="111111"/>
                </a:solidFill>
                <a:latin typeface="Times New Roman" panose="02020603050405020304" pitchFamily="18" charset="0"/>
              </a:rPr>
              <a:t>Nets trained with conjugate gradient, however, are more sensitive to net size. BP nets appear to be better than CG nets at avoiding overfitting in regions with different degrees of non-linearity, perhaps because CG is more effective at learning more complex functions that overfit training data, while BP is biased toward </a:t>
            </a:r>
            <a:r>
              <a:rPr lang="en-IN" sz="1800" b="0" i="0" u="none" strike="noStrike" baseline="0" dirty="0">
                <a:solidFill>
                  <a:srgbClr val="111111"/>
                </a:solidFill>
                <a:latin typeface="Times New Roman" panose="02020603050405020304" pitchFamily="18" charset="0"/>
              </a:rPr>
              <a:t>learning </a:t>
            </a:r>
            <a:r>
              <a:rPr lang="en-IN" sz="1800" b="0" i="0" u="none" strike="noStrike" baseline="0" dirty="0">
                <a:solidFill>
                  <a:srgbClr val="252525"/>
                </a:solidFill>
                <a:latin typeface="Times New Roman" panose="02020603050405020304" pitchFamily="18" charset="0"/>
              </a:rPr>
              <a:t>smoother </a:t>
            </a:r>
            <a:r>
              <a:rPr lang="en-IN" sz="1800" b="0" i="0" u="none" strike="noStrike" baseline="0" dirty="0">
                <a:solidFill>
                  <a:srgbClr val="111111"/>
                </a:solidFill>
                <a:latin typeface="Times New Roman" panose="02020603050405020304" pitchFamily="18" charset="0"/>
              </a:rPr>
              <a:t>functions.</a:t>
            </a:r>
            <a:endParaRPr lang="en-IN" sz="1800" dirty="0"/>
          </a:p>
        </p:txBody>
      </p:sp>
    </p:spTree>
    <p:extLst>
      <p:ext uri="{BB962C8B-B14F-4D97-AF65-F5344CB8AC3E}">
        <p14:creationId xmlns:p14="http://schemas.microsoft.com/office/powerpoint/2010/main" val="2512643637"/>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7.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ppt/theme/theme2.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3.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4.xml><?xml version="1.0" encoding="utf-8"?>
<a:theme xmlns:a="http://schemas.openxmlformats.org/drawingml/2006/main" name="1_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5.xml><?xml version="1.0" encoding="utf-8"?>
<a:theme xmlns:a="http://schemas.openxmlformats.org/drawingml/2006/main" name="1_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6.xml><?xml version="1.0" encoding="utf-8"?>
<a:theme xmlns:a="http://schemas.openxmlformats.org/drawingml/2006/main" name="1_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ppt/theme/theme7.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Feathered</Template>
  <TotalTime>305</TotalTime>
  <Words>1176</Words>
  <Application>Microsoft Office PowerPoint</Application>
  <PresentationFormat>Widescreen</PresentationFormat>
  <Paragraphs>59</Paragraphs>
  <Slides>10</Slides>
  <Notes>0</Notes>
  <HiddenSlides>0</HiddenSlides>
  <MMClips>0</MMClips>
  <ScaleCrop>false</ScaleCrop>
  <HeadingPairs>
    <vt:vector size="6" baseType="variant">
      <vt:variant>
        <vt:lpstr>Fonts Used</vt:lpstr>
      </vt:variant>
      <vt:variant>
        <vt:i4>11</vt:i4>
      </vt:variant>
      <vt:variant>
        <vt:lpstr>Theme</vt:lpstr>
      </vt:variant>
      <vt:variant>
        <vt:i4>7</vt:i4>
      </vt:variant>
      <vt:variant>
        <vt:lpstr>Slide Titles</vt:lpstr>
      </vt:variant>
      <vt:variant>
        <vt:i4>10</vt:i4>
      </vt:variant>
    </vt:vector>
  </HeadingPairs>
  <TitlesOfParts>
    <vt:vector size="28" baseType="lpstr">
      <vt:lpstr>Algerian</vt:lpstr>
      <vt:lpstr>Arial</vt:lpstr>
      <vt:lpstr>Calibri</vt:lpstr>
      <vt:lpstr>Century Gothic</vt:lpstr>
      <vt:lpstr>Century Schoolbook</vt:lpstr>
      <vt:lpstr>Corbel</vt:lpstr>
      <vt:lpstr>Segoe UI</vt:lpstr>
      <vt:lpstr>Times New Roman</vt:lpstr>
      <vt:lpstr>Tw Cen MT</vt:lpstr>
      <vt:lpstr>Wingdings</vt:lpstr>
      <vt:lpstr>Wingdings 2</vt:lpstr>
      <vt:lpstr>Feathered</vt:lpstr>
      <vt:lpstr>Quotable</vt:lpstr>
      <vt:lpstr>Vapor Trail</vt:lpstr>
      <vt:lpstr>1_Quotable</vt:lpstr>
      <vt:lpstr>1_Vapor Trail</vt:lpstr>
      <vt:lpstr>1_Feathered</vt:lpstr>
      <vt:lpstr>Circuit</vt:lpstr>
      <vt:lpstr>Overfitting in Neural Nets: Backpropagation, Conjugate Gradient, and Early Stopping  </vt:lpstr>
      <vt:lpstr>Introduction</vt:lpstr>
      <vt:lpstr>Overfitting</vt:lpstr>
      <vt:lpstr>PowerPoint Presentation</vt:lpstr>
      <vt:lpstr>Local Overfitting</vt:lpstr>
      <vt:lpstr>Generalization, Network Capacity, and Early stopping</vt:lpstr>
      <vt:lpstr>PowerPoint Presentation</vt:lpstr>
      <vt:lpstr>PowerPoint Presentation</vt:lpstr>
      <vt:lpstr>Summary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Overfitting in Neural Nets: Backpropagation, Conjugate Gradient, and Early Stopping</dc:title>
  <dc:creator>Satyam Kumar</dc:creator>
  <cp:lastModifiedBy>Satyam Kumar</cp:lastModifiedBy>
  <cp:revision>18</cp:revision>
  <dcterms:created xsi:type="dcterms:W3CDTF">2021-01-26T13:55:54Z</dcterms:created>
  <dcterms:modified xsi:type="dcterms:W3CDTF">2021-01-26T19:01:40Z</dcterms:modified>
</cp:coreProperties>
</file>