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19"/>
  </p:notesMasterIdLst>
  <p:sldIdLst>
    <p:sldId id="256" r:id="rId2"/>
    <p:sldId id="313" r:id="rId3"/>
    <p:sldId id="258" r:id="rId4"/>
    <p:sldId id="261" r:id="rId5"/>
    <p:sldId id="314" r:id="rId6"/>
    <p:sldId id="316" r:id="rId7"/>
    <p:sldId id="262" r:id="rId8"/>
    <p:sldId id="273" r:id="rId9"/>
    <p:sldId id="315" r:id="rId10"/>
    <p:sldId id="317" r:id="rId11"/>
    <p:sldId id="279" r:id="rId12"/>
    <p:sldId id="291" r:id="rId13"/>
    <p:sldId id="264" r:id="rId14"/>
    <p:sldId id="295" r:id="rId15"/>
    <p:sldId id="274" r:id="rId16"/>
    <p:sldId id="269" r:id="rId17"/>
    <p:sldId id="31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4AA3FA-79C4-433C-ADCE-34873157A68F}">
  <a:tblStyle styleId="{2A4AA3FA-79C4-433C-ADCE-34873157A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6" name="Google Shape;8036;g11fd37bff83_0_2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7" name="Google Shape;8037;g11fd37bff83_0_2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5" name="Google Shape;6315;g11a1a2aa2d3_0_3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6" name="Google Shape;6316;g11a1a2aa2d3_0_3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1" name="Google Shape;5801;g11e085b000a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2" name="Google Shape;5802;g11e085b000a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9" name="Google Shape;10129;g11fd37bff83_0_3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0" name="Google Shape;10130;g11fd37bff83_0_3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9" name="Google Shape;4539;g119ec1dc325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0" name="Google Shape;4540;g119ec1dc325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0" name="Google Shape;4810;g119ec1dc325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1" name="Google Shape;4811;g119ec1dc325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2">
          <a:extLst>
            <a:ext uri="{FF2B5EF4-FFF2-40B4-BE49-F238E27FC236}">
              <a16:creationId xmlns:a16="http://schemas.microsoft.com/office/drawing/2014/main" id="{387F5128-CD19-75FA-A285-91C2A1F8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g11fd37bff83_0_1286:notes">
            <a:extLst>
              <a:ext uri="{FF2B5EF4-FFF2-40B4-BE49-F238E27FC236}">
                <a16:creationId xmlns:a16="http://schemas.microsoft.com/office/drawing/2014/main" id="{9D65C2BF-3685-20E0-07B0-8DE9626FAA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4" name="Google Shape;6244;g11fd37bff83_0_1286:notes">
            <a:extLst>
              <a:ext uri="{FF2B5EF4-FFF2-40B4-BE49-F238E27FC236}">
                <a16:creationId xmlns:a16="http://schemas.microsoft.com/office/drawing/2014/main" id="{DFCC6F1A-00D7-D7C2-686C-502BB57809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0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4" name="Google Shape;4994;g11a02e45136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5" name="Google Shape;4995;g11a02e45136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3" name="Google Shape;6243;g11fd37bff83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4" name="Google Shape;6244;g11fd37bff83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" name="Google Shape;6760;g11fd37bff83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1" name="Google Shape;6761;g11fd37bff83_0_1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8" name="Google Shape;7498;g11fd37bff83_0_1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9" name="Google Shape;7499;g11fd37bff83_0_1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1355ef61f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8" name="Google Shape;5318;g1355ef61f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lsamiq Sans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77575" y="3330588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21497" y="504869"/>
            <a:ext cx="1536924" cy="3541378"/>
            <a:chOff x="-221497" y="504869"/>
            <a:chExt cx="1536924" cy="3541378"/>
          </a:xfrm>
        </p:grpSpPr>
        <p:sp>
          <p:nvSpPr>
            <p:cNvPr id="14" name="Google Shape;14;p2"/>
            <p:cNvSpPr/>
            <p:nvPr/>
          </p:nvSpPr>
          <p:spPr>
            <a:xfrm>
              <a:off x="881973" y="1179358"/>
              <a:ext cx="433454" cy="2866889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113172" y="504869"/>
              <a:ext cx="510392" cy="674487"/>
              <a:chOff x="-37116" y="2186994"/>
              <a:chExt cx="510392" cy="67448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63791" y="2706778"/>
                <a:ext cx="256323" cy="143808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3828" extrusionOk="0">
                    <a:moveTo>
                      <a:pt x="2706" y="1"/>
                    </a:moveTo>
                    <a:lnTo>
                      <a:pt x="2706" y="2900"/>
                    </a:lnTo>
                    <a:lnTo>
                      <a:pt x="136" y="3692"/>
                    </a:lnTo>
                    <a:lnTo>
                      <a:pt x="1" y="3827"/>
                    </a:lnTo>
                    <a:lnTo>
                      <a:pt x="6822" y="3827"/>
                    </a:lnTo>
                    <a:lnTo>
                      <a:pt x="6687" y="3692"/>
                    </a:lnTo>
                    <a:lnTo>
                      <a:pt x="4098" y="2900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896" y="2850548"/>
                <a:ext cx="278112" cy="1093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291" extrusionOk="0">
                    <a:moveTo>
                      <a:pt x="291" y="0"/>
                    </a:moveTo>
                    <a:lnTo>
                      <a:pt x="1" y="290"/>
                    </a:lnTo>
                    <a:lnTo>
                      <a:pt x="7402" y="290"/>
                    </a:lnTo>
                    <a:lnTo>
                      <a:pt x="7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508" y="2186994"/>
                <a:ext cx="392768" cy="50678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3490" extrusionOk="0">
                    <a:moveTo>
                      <a:pt x="5836" y="368"/>
                    </a:moveTo>
                    <a:cubicBezTo>
                      <a:pt x="8677" y="1721"/>
                      <a:pt x="10204" y="4890"/>
                      <a:pt x="9508" y="7962"/>
                    </a:cubicBezTo>
                    <a:cubicBezTo>
                      <a:pt x="8812" y="11035"/>
                      <a:pt x="6068" y="13219"/>
                      <a:pt x="2918" y="13219"/>
                    </a:cubicBezTo>
                    <a:cubicBezTo>
                      <a:pt x="2049" y="13219"/>
                      <a:pt x="1179" y="13064"/>
                      <a:pt x="367" y="12716"/>
                    </a:cubicBezTo>
                    <a:lnTo>
                      <a:pt x="5836" y="368"/>
                    </a:lnTo>
                    <a:close/>
                    <a:moveTo>
                      <a:pt x="5701" y="1"/>
                    </a:moveTo>
                    <a:lnTo>
                      <a:pt x="0" y="12851"/>
                    </a:lnTo>
                    <a:lnTo>
                      <a:pt x="136" y="12909"/>
                    </a:lnTo>
                    <a:cubicBezTo>
                      <a:pt x="1005" y="13296"/>
                      <a:pt x="1952" y="13489"/>
                      <a:pt x="2918" y="13489"/>
                    </a:cubicBezTo>
                    <a:lnTo>
                      <a:pt x="2938" y="13489"/>
                    </a:lnTo>
                    <a:cubicBezTo>
                      <a:pt x="6223" y="13470"/>
                      <a:pt x="9063" y="11151"/>
                      <a:pt x="9759" y="7943"/>
                    </a:cubicBezTo>
                    <a:cubicBezTo>
                      <a:pt x="10455" y="4716"/>
                      <a:pt x="8812" y="1450"/>
                      <a:pt x="5836" y="59"/>
                    </a:cubicBezTo>
                    <a:lnTo>
                      <a:pt x="57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-37116" y="2201532"/>
                <a:ext cx="466851" cy="455919"/>
                <a:chOff x="-37116" y="2201532"/>
                <a:chExt cx="466851" cy="455919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37116" y="2201532"/>
                  <a:ext cx="454492" cy="45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136" extrusionOk="0">
                      <a:moveTo>
                        <a:pt x="6049" y="0"/>
                      </a:moveTo>
                      <a:cubicBezTo>
                        <a:pt x="2706" y="0"/>
                        <a:pt x="1" y="2725"/>
                        <a:pt x="1" y="6068"/>
                      </a:cubicBezTo>
                      <a:cubicBezTo>
                        <a:pt x="1" y="9430"/>
                        <a:pt x="2706" y="12136"/>
                        <a:pt x="6049" y="12136"/>
                      </a:cubicBezTo>
                      <a:cubicBezTo>
                        <a:pt x="9392" y="12136"/>
                        <a:pt x="12098" y="9430"/>
                        <a:pt x="12098" y="6068"/>
                      </a:cubicBezTo>
                      <a:cubicBezTo>
                        <a:pt x="12098" y="2725"/>
                        <a:pt x="9392" y="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1468" y="2201532"/>
                  <a:ext cx="217103" cy="39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10436" extrusionOk="0">
                      <a:moveTo>
                        <a:pt x="3227" y="0"/>
                      </a:moveTo>
                      <a:cubicBezTo>
                        <a:pt x="2319" y="78"/>
                        <a:pt x="1430" y="348"/>
                        <a:pt x="657" y="812"/>
                      </a:cubicBezTo>
                      <a:lnTo>
                        <a:pt x="309" y="1411"/>
                      </a:lnTo>
                      <a:lnTo>
                        <a:pt x="0" y="1894"/>
                      </a:lnTo>
                      <a:lnTo>
                        <a:pt x="136" y="1894"/>
                      </a:lnTo>
                      <a:lnTo>
                        <a:pt x="329" y="1701"/>
                      </a:lnTo>
                      <a:lnTo>
                        <a:pt x="657" y="1218"/>
                      </a:lnTo>
                      <a:lnTo>
                        <a:pt x="329" y="1913"/>
                      </a:lnTo>
                      <a:lnTo>
                        <a:pt x="78" y="2203"/>
                      </a:lnTo>
                      <a:lnTo>
                        <a:pt x="329" y="2590"/>
                      </a:lnTo>
                      <a:lnTo>
                        <a:pt x="967" y="3247"/>
                      </a:lnTo>
                      <a:lnTo>
                        <a:pt x="1121" y="3730"/>
                      </a:lnTo>
                      <a:lnTo>
                        <a:pt x="1682" y="4174"/>
                      </a:lnTo>
                      <a:lnTo>
                        <a:pt x="1488" y="4503"/>
                      </a:lnTo>
                      <a:lnTo>
                        <a:pt x="947" y="4793"/>
                      </a:lnTo>
                      <a:lnTo>
                        <a:pt x="599" y="5430"/>
                      </a:lnTo>
                      <a:cubicBezTo>
                        <a:pt x="599" y="5430"/>
                        <a:pt x="1334" y="6706"/>
                        <a:pt x="1334" y="6764"/>
                      </a:cubicBezTo>
                      <a:cubicBezTo>
                        <a:pt x="1334" y="6822"/>
                        <a:pt x="1198" y="7517"/>
                        <a:pt x="1198" y="7517"/>
                      </a:cubicBezTo>
                      <a:lnTo>
                        <a:pt x="677" y="8715"/>
                      </a:lnTo>
                      <a:lnTo>
                        <a:pt x="503" y="9798"/>
                      </a:lnTo>
                      <a:lnTo>
                        <a:pt x="754" y="10435"/>
                      </a:lnTo>
                      <a:lnTo>
                        <a:pt x="967" y="10319"/>
                      </a:lnTo>
                      <a:lnTo>
                        <a:pt x="1082" y="9836"/>
                      </a:lnTo>
                      <a:lnTo>
                        <a:pt x="1546" y="9334"/>
                      </a:lnTo>
                      <a:lnTo>
                        <a:pt x="2957" y="8986"/>
                      </a:lnTo>
                      <a:lnTo>
                        <a:pt x="3440" y="8406"/>
                      </a:lnTo>
                      <a:lnTo>
                        <a:pt x="3942" y="8406"/>
                      </a:lnTo>
                      <a:lnTo>
                        <a:pt x="4812" y="7981"/>
                      </a:lnTo>
                      <a:lnTo>
                        <a:pt x="4928" y="7653"/>
                      </a:lnTo>
                      <a:lnTo>
                        <a:pt x="5546" y="7343"/>
                      </a:lnTo>
                      <a:lnTo>
                        <a:pt x="5778" y="7092"/>
                      </a:lnTo>
                      <a:lnTo>
                        <a:pt x="4754" y="6493"/>
                      </a:lnTo>
                      <a:lnTo>
                        <a:pt x="4677" y="6165"/>
                      </a:lnTo>
                      <a:lnTo>
                        <a:pt x="4194" y="6068"/>
                      </a:lnTo>
                      <a:lnTo>
                        <a:pt x="4213" y="5469"/>
                      </a:lnTo>
                      <a:lnTo>
                        <a:pt x="3691" y="5160"/>
                      </a:lnTo>
                      <a:lnTo>
                        <a:pt x="3112" y="4290"/>
                      </a:lnTo>
                      <a:lnTo>
                        <a:pt x="2397" y="3865"/>
                      </a:lnTo>
                      <a:lnTo>
                        <a:pt x="1662" y="4000"/>
                      </a:lnTo>
                      <a:lnTo>
                        <a:pt x="1334" y="3749"/>
                      </a:lnTo>
                      <a:lnTo>
                        <a:pt x="1276" y="3401"/>
                      </a:lnTo>
                      <a:lnTo>
                        <a:pt x="1411" y="3227"/>
                      </a:lnTo>
                      <a:lnTo>
                        <a:pt x="1430" y="3015"/>
                      </a:lnTo>
                      <a:lnTo>
                        <a:pt x="1160" y="2744"/>
                      </a:lnTo>
                      <a:lnTo>
                        <a:pt x="1643" y="2493"/>
                      </a:lnTo>
                      <a:lnTo>
                        <a:pt x="1334" y="2435"/>
                      </a:lnTo>
                      <a:lnTo>
                        <a:pt x="947" y="2590"/>
                      </a:lnTo>
                      <a:lnTo>
                        <a:pt x="735" y="2435"/>
                      </a:lnTo>
                      <a:lnTo>
                        <a:pt x="1082" y="1894"/>
                      </a:lnTo>
                      <a:lnTo>
                        <a:pt x="1469" y="1681"/>
                      </a:lnTo>
                      <a:lnTo>
                        <a:pt x="1952" y="1720"/>
                      </a:lnTo>
                      <a:lnTo>
                        <a:pt x="2281" y="1836"/>
                      </a:lnTo>
                      <a:lnTo>
                        <a:pt x="2242" y="2165"/>
                      </a:lnTo>
                      <a:lnTo>
                        <a:pt x="2126" y="2512"/>
                      </a:lnTo>
                      <a:lnTo>
                        <a:pt x="2455" y="2512"/>
                      </a:lnTo>
                      <a:lnTo>
                        <a:pt x="2706" y="1894"/>
                      </a:lnTo>
                      <a:lnTo>
                        <a:pt x="3363" y="1701"/>
                      </a:lnTo>
                      <a:lnTo>
                        <a:pt x="3730" y="1392"/>
                      </a:lnTo>
                      <a:lnTo>
                        <a:pt x="4116" y="1469"/>
                      </a:lnTo>
                      <a:lnTo>
                        <a:pt x="4522" y="1218"/>
                      </a:lnTo>
                      <a:lnTo>
                        <a:pt x="4522" y="966"/>
                      </a:lnTo>
                      <a:lnTo>
                        <a:pt x="3595" y="966"/>
                      </a:lnTo>
                      <a:lnTo>
                        <a:pt x="2976" y="580"/>
                      </a:lnTo>
                      <a:lnTo>
                        <a:pt x="32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26228" y="2304618"/>
                  <a:ext cx="50866" cy="3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812" extrusionOk="0">
                      <a:moveTo>
                        <a:pt x="1" y="0"/>
                      </a:moveTo>
                      <a:lnTo>
                        <a:pt x="387" y="348"/>
                      </a:lnTo>
                      <a:lnTo>
                        <a:pt x="774" y="561"/>
                      </a:lnTo>
                      <a:lnTo>
                        <a:pt x="1141" y="812"/>
                      </a:lnTo>
                      <a:lnTo>
                        <a:pt x="1353" y="812"/>
                      </a:lnTo>
                      <a:lnTo>
                        <a:pt x="890" y="48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4307" y="2202058"/>
                  <a:ext cx="78441" cy="54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55" extrusionOk="0">
                      <a:moveTo>
                        <a:pt x="344" y="1"/>
                      </a:moveTo>
                      <a:cubicBezTo>
                        <a:pt x="281" y="1"/>
                        <a:pt x="218" y="2"/>
                        <a:pt x="155" y="6"/>
                      </a:cubicBezTo>
                      <a:lnTo>
                        <a:pt x="1" y="6"/>
                      </a:lnTo>
                      <a:lnTo>
                        <a:pt x="1" y="295"/>
                      </a:lnTo>
                      <a:lnTo>
                        <a:pt x="194" y="527"/>
                      </a:lnTo>
                      <a:lnTo>
                        <a:pt x="271" y="798"/>
                      </a:lnTo>
                      <a:lnTo>
                        <a:pt x="1141" y="894"/>
                      </a:lnTo>
                      <a:lnTo>
                        <a:pt x="1701" y="1068"/>
                      </a:lnTo>
                      <a:lnTo>
                        <a:pt x="1972" y="1455"/>
                      </a:lnTo>
                      <a:lnTo>
                        <a:pt x="2088" y="1358"/>
                      </a:lnTo>
                      <a:lnTo>
                        <a:pt x="2088" y="817"/>
                      </a:lnTo>
                      <a:lnTo>
                        <a:pt x="1779" y="585"/>
                      </a:lnTo>
                      <a:lnTo>
                        <a:pt x="1643" y="353"/>
                      </a:lnTo>
                      <a:lnTo>
                        <a:pt x="1411" y="334"/>
                      </a:lnTo>
                      <a:lnTo>
                        <a:pt x="1044" y="585"/>
                      </a:lnTo>
                      <a:lnTo>
                        <a:pt x="716" y="585"/>
                      </a:lnTo>
                      <a:lnTo>
                        <a:pt x="812" y="411"/>
                      </a:lnTo>
                      <a:lnTo>
                        <a:pt x="638" y="160"/>
                      </a:lnTo>
                      <a:lnTo>
                        <a:pt x="638" y="160"/>
                      </a:lnTo>
                      <a:lnTo>
                        <a:pt x="1121" y="179"/>
                      </a:lnTo>
                      <a:lnTo>
                        <a:pt x="1257" y="102"/>
                      </a:lnTo>
                      <a:cubicBezTo>
                        <a:pt x="953" y="38"/>
                        <a:pt x="648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73798" y="2316940"/>
                  <a:ext cx="24719" cy="4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1141" extrusionOk="0">
                      <a:moveTo>
                        <a:pt x="348" y="1"/>
                      </a:moveTo>
                      <a:lnTo>
                        <a:pt x="213" y="78"/>
                      </a:lnTo>
                      <a:lnTo>
                        <a:pt x="136" y="349"/>
                      </a:lnTo>
                      <a:lnTo>
                        <a:pt x="0" y="484"/>
                      </a:lnTo>
                      <a:lnTo>
                        <a:pt x="310" y="1141"/>
                      </a:lnTo>
                      <a:lnTo>
                        <a:pt x="425" y="1141"/>
                      </a:lnTo>
                      <a:lnTo>
                        <a:pt x="425" y="870"/>
                      </a:lnTo>
                      <a:lnTo>
                        <a:pt x="657" y="600"/>
                      </a:lnTo>
                      <a:cubicBezTo>
                        <a:pt x="580" y="387"/>
                        <a:pt x="464" y="194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651" y="2364124"/>
                  <a:ext cx="82085" cy="22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934" extrusionOk="0">
                      <a:moveTo>
                        <a:pt x="1121" y="1"/>
                      </a:moveTo>
                      <a:lnTo>
                        <a:pt x="696" y="329"/>
                      </a:lnTo>
                      <a:lnTo>
                        <a:pt x="329" y="600"/>
                      </a:lnTo>
                      <a:lnTo>
                        <a:pt x="329" y="735"/>
                      </a:lnTo>
                      <a:lnTo>
                        <a:pt x="1" y="1083"/>
                      </a:lnTo>
                      <a:lnTo>
                        <a:pt x="136" y="2049"/>
                      </a:lnTo>
                      <a:lnTo>
                        <a:pt x="271" y="2803"/>
                      </a:lnTo>
                      <a:lnTo>
                        <a:pt x="696" y="3015"/>
                      </a:lnTo>
                      <a:lnTo>
                        <a:pt x="1218" y="3151"/>
                      </a:lnTo>
                      <a:lnTo>
                        <a:pt x="1315" y="3557"/>
                      </a:lnTo>
                      <a:lnTo>
                        <a:pt x="1102" y="4658"/>
                      </a:lnTo>
                      <a:lnTo>
                        <a:pt x="310" y="5431"/>
                      </a:lnTo>
                      <a:lnTo>
                        <a:pt x="175" y="5933"/>
                      </a:lnTo>
                      <a:cubicBezTo>
                        <a:pt x="1643" y="4387"/>
                        <a:pt x="2184" y="2204"/>
                        <a:pt x="1643" y="155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" name="Google Shape;37;p2"/>
          <p:cNvGrpSpPr/>
          <p:nvPr/>
        </p:nvGrpSpPr>
        <p:grpSpPr>
          <a:xfrm>
            <a:off x="-93016" y="3230957"/>
            <a:ext cx="501676" cy="471172"/>
            <a:chOff x="-93016" y="3230957"/>
            <a:chExt cx="501676" cy="471172"/>
          </a:xfrm>
        </p:grpSpPr>
        <p:sp>
          <p:nvSpPr>
            <p:cNvPr id="38" name="Google Shape;3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84300" y="1516940"/>
            <a:ext cx="506786" cy="503866"/>
            <a:chOff x="-84300" y="1516940"/>
            <a:chExt cx="506786" cy="503866"/>
          </a:xfrm>
        </p:grpSpPr>
        <p:sp>
          <p:nvSpPr>
            <p:cNvPr id="43" name="Google Shape;43;p2"/>
            <p:cNvSpPr/>
            <p:nvPr/>
          </p:nvSpPr>
          <p:spPr>
            <a:xfrm>
              <a:off x="46397" y="1548872"/>
              <a:ext cx="74797" cy="471923"/>
            </a:xfrm>
            <a:custGeom>
              <a:avLst/>
              <a:gdLst/>
              <a:ahLst/>
              <a:cxnLst/>
              <a:rect l="l" t="t" r="r" b="b"/>
              <a:pathLst>
                <a:path w="1991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1990" y="1256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156" y="1548872"/>
              <a:ext cx="203315" cy="471923"/>
            </a:xfrm>
            <a:custGeom>
              <a:avLst/>
              <a:gdLst/>
              <a:ahLst/>
              <a:cxnLst/>
              <a:rect l="l" t="t" r="r" b="b"/>
              <a:pathLst>
                <a:path w="5412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5411" y="1256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4488" y="1633098"/>
              <a:ext cx="61723" cy="387697"/>
            </a:xfrm>
            <a:custGeom>
              <a:avLst/>
              <a:gdLst/>
              <a:ahLst/>
              <a:cxnLst/>
              <a:rect l="l" t="t" r="r" b="b"/>
              <a:pathLst>
                <a:path w="1643" h="10320" extrusionOk="0">
                  <a:moveTo>
                    <a:pt x="0" y="0"/>
                  </a:moveTo>
                  <a:lnTo>
                    <a:pt x="0" y="10319"/>
                  </a:lnTo>
                  <a:lnTo>
                    <a:pt x="1643" y="103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6174" y="1633098"/>
              <a:ext cx="166311" cy="387697"/>
            </a:xfrm>
            <a:custGeom>
              <a:avLst/>
              <a:gdLst/>
              <a:ahLst/>
              <a:cxnLst/>
              <a:rect l="l" t="t" r="r" b="b"/>
              <a:pathLst>
                <a:path w="4427" h="10320" extrusionOk="0">
                  <a:moveTo>
                    <a:pt x="1" y="0"/>
                  </a:moveTo>
                  <a:lnTo>
                    <a:pt x="1" y="10319"/>
                  </a:lnTo>
                  <a:lnTo>
                    <a:pt x="4426" y="10319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-84300" y="1516940"/>
              <a:ext cx="130702" cy="503866"/>
              <a:chOff x="-84300" y="1516940"/>
              <a:chExt cx="130702" cy="503866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-84300" y="1516940"/>
                <a:ext cx="7990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5625" y="1516950"/>
                <a:ext cx="5202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1" name="Google Shape;51;p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7372498" y="938600"/>
            <a:ext cx="1793806" cy="1146767"/>
            <a:chOff x="2413900" y="1707875"/>
            <a:chExt cx="835650" cy="534225"/>
          </a:xfrm>
        </p:grpSpPr>
        <p:sp>
          <p:nvSpPr>
            <p:cNvPr id="58" name="Google Shape;58;p2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93016" y="2390294"/>
            <a:ext cx="501676" cy="471172"/>
            <a:chOff x="-93016" y="3230957"/>
            <a:chExt cx="501676" cy="471172"/>
          </a:xfrm>
        </p:grpSpPr>
        <p:sp>
          <p:nvSpPr>
            <p:cNvPr id="88" name="Google Shape;8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_1"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39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9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77" name="Google Shape;2777;p3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778" name="Google Shape;2778;p3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4" name="Google Shape;2784;p39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39"/>
          <p:cNvSpPr txBox="1">
            <a:spLocks noGrp="1"/>
          </p:cNvSpPr>
          <p:nvPr>
            <p:ph type="title"/>
          </p:nvPr>
        </p:nvSpPr>
        <p:spPr>
          <a:xfrm>
            <a:off x="5131175" y="2188425"/>
            <a:ext cx="28494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86" name="Google Shape;2786;p39"/>
          <p:cNvSpPr txBox="1">
            <a:spLocks noGrp="1"/>
          </p:cNvSpPr>
          <p:nvPr>
            <p:ph type="title" idx="2" hasCustomPrompt="1"/>
          </p:nvPr>
        </p:nvSpPr>
        <p:spPr>
          <a:xfrm>
            <a:off x="5131125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7" name="Google Shape;2787;p39"/>
          <p:cNvSpPr txBox="1">
            <a:spLocks noGrp="1"/>
          </p:cNvSpPr>
          <p:nvPr>
            <p:ph type="subTitle" idx="1"/>
          </p:nvPr>
        </p:nvSpPr>
        <p:spPr>
          <a:xfrm>
            <a:off x="5131150" y="338088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88" name="Google Shape;2788;p39"/>
          <p:cNvGrpSpPr/>
          <p:nvPr/>
        </p:nvGrpSpPr>
        <p:grpSpPr>
          <a:xfrm>
            <a:off x="8597288" y="1762300"/>
            <a:ext cx="1123200" cy="2789500"/>
            <a:chOff x="7280950" y="1859275"/>
            <a:chExt cx="1123200" cy="2789500"/>
          </a:xfrm>
        </p:grpSpPr>
        <p:sp>
          <p:nvSpPr>
            <p:cNvPr id="2789" name="Google Shape;2789;p39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39"/>
          <p:cNvGrpSpPr/>
          <p:nvPr/>
        </p:nvGrpSpPr>
        <p:grpSpPr>
          <a:xfrm>
            <a:off x="-1267173" y="2188421"/>
            <a:ext cx="3964445" cy="2462000"/>
            <a:chOff x="-1097486" y="2244471"/>
            <a:chExt cx="3964445" cy="2462000"/>
          </a:xfrm>
        </p:grpSpPr>
        <p:grpSp>
          <p:nvGrpSpPr>
            <p:cNvPr id="2804" name="Google Shape;2804;p39"/>
            <p:cNvGrpSpPr/>
            <p:nvPr/>
          </p:nvGrpSpPr>
          <p:grpSpPr>
            <a:xfrm>
              <a:off x="-1097486" y="3343567"/>
              <a:ext cx="3964445" cy="1362903"/>
              <a:chOff x="-600890" y="3299500"/>
              <a:chExt cx="3491058" cy="1200162"/>
            </a:xfrm>
          </p:grpSpPr>
          <p:sp>
            <p:nvSpPr>
              <p:cNvPr id="2805" name="Google Shape;2805;p39"/>
              <p:cNvSpPr/>
              <p:nvPr/>
            </p:nvSpPr>
            <p:spPr>
              <a:xfrm>
                <a:off x="-600890" y="4241030"/>
                <a:ext cx="3491058" cy="258632"/>
              </a:xfrm>
              <a:custGeom>
                <a:avLst/>
                <a:gdLst/>
                <a:ahLst/>
                <a:cxnLst/>
                <a:rect l="l" t="t" r="r" b="b"/>
                <a:pathLst>
                  <a:path w="37132" h="2933" extrusionOk="0">
                    <a:moveTo>
                      <a:pt x="37086" y="2096"/>
                    </a:moveTo>
                    <a:cubicBezTo>
                      <a:pt x="37109" y="2102"/>
                      <a:pt x="37123" y="2105"/>
                      <a:pt x="37128" y="2105"/>
                    </a:cubicBezTo>
                    <a:cubicBezTo>
                      <a:pt x="37131" y="2105"/>
                      <a:pt x="37130" y="2103"/>
                      <a:pt x="37124" y="2100"/>
                    </a:cubicBezTo>
                    <a:cubicBezTo>
                      <a:pt x="37121" y="2098"/>
                      <a:pt x="37108" y="2097"/>
                      <a:pt x="37086" y="2096"/>
                    </a:cubicBezTo>
                    <a:close/>
                    <a:moveTo>
                      <a:pt x="29993" y="0"/>
                    </a:moveTo>
                    <a:cubicBezTo>
                      <a:pt x="29372" y="0"/>
                      <a:pt x="1" y="529"/>
                      <a:pt x="1" y="529"/>
                    </a:cubicBezTo>
                    <a:lnTo>
                      <a:pt x="6802" y="2932"/>
                    </a:lnTo>
                    <a:cubicBezTo>
                      <a:pt x="6802" y="2932"/>
                      <a:pt x="33787" y="2092"/>
                      <a:pt x="36845" y="2092"/>
                    </a:cubicBezTo>
                    <a:cubicBezTo>
                      <a:pt x="36960" y="2092"/>
                      <a:pt x="37041" y="2093"/>
                      <a:pt x="37086" y="2096"/>
                    </a:cubicBezTo>
                    <a:lnTo>
                      <a:pt x="37086" y="2096"/>
                    </a:lnTo>
                    <a:cubicBezTo>
                      <a:pt x="36514" y="1945"/>
                      <a:pt x="30574" y="0"/>
                      <a:pt x="299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06" name="Google Shape;2806;p39"/>
              <p:cNvGrpSpPr/>
              <p:nvPr/>
            </p:nvGrpSpPr>
            <p:grpSpPr>
              <a:xfrm>
                <a:off x="0" y="3299500"/>
                <a:ext cx="2481000" cy="1029250"/>
                <a:chOff x="497750" y="4415550"/>
                <a:chExt cx="2481000" cy="1029250"/>
              </a:xfrm>
            </p:grpSpPr>
            <p:sp>
              <p:nvSpPr>
                <p:cNvPr id="2807" name="Google Shape;2807;p39"/>
                <p:cNvSpPr/>
                <p:nvPr/>
              </p:nvSpPr>
              <p:spPr>
                <a:xfrm>
                  <a:off x="780025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fill="none" extrusionOk="0">
                      <a:moveTo>
                        <a:pt x="4216" y="0"/>
                      </a:moveTo>
                      <a:cubicBezTo>
                        <a:pt x="1907" y="0"/>
                        <a:pt x="0" y="1870"/>
                        <a:pt x="0" y="4216"/>
                      </a:cubicBezTo>
                      <a:lnTo>
                        <a:pt x="0" y="28302"/>
                      </a:lnTo>
                      <a:cubicBezTo>
                        <a:pt x="0" y="30612"/>
                        <a:pt x="1907" y="32481"/>
                        <a:pt x="4216" y="32481"/>
                      </a:cubicBezTo>
                      <a:lnTo>
                        <a:pt x="28705" y="32481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noFill/>
                <a:ln w="11925" cap="flat" cmpd="sng">
                  <a:solidFill>
                    <a:srgbClr val="81CCB2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39"/>
                <p:cNvSpPr/>
                <p:nvPr/>
              </p:nvSpPr>
              <p:spPr>
                <a:xfrm>
                  <a:off x="497750" y="4415550"/>
                  <a:ext cx="2244525" cy="9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1" h="36148" extrusionOk="0">
                      <a:moveTo>
                        <a:pt x="6049" y="0"/>
                      </a:moveTo>
                      <a:cubicBezTo>
                        <a:pt x="2676" y="0"/>
                        <a:pt x="0" y="2677"/>
                        <a:pt x="0" y="6049"/>
                      </a:cubicBezTo>
                      <a:lnTo>
                        <a:pt x="0" y="30135"/>
                      </a:lnTo>
                      <a:cubicBezTo>
                        <a:pt x="0" y="33471"/>
                        <a:pt x="2676" y="36147"/>
                        <a:pt x="6049" y="36147"/>
                      </a:cubicBezTo>
                      <a:lnTo>
                        <a:pt x="83732" y="36147"/>
                      </a:lnTo>
                      <a:cubicBezTo>
                        <a:pt x="87105" y="36147"/>
                        <a:pt x="89781" y="33471"/>
                        <a:pt x="89781" y="30135"/>
                      </a:cubicBezTo>
                      <a:lnTo>
                        <a:pt x="89781" y="6049"/>
                      </a:lnTo>
                      <a:cubicBezTo>
                        <a:pt x="89781" y="2677"/>
                        <a:pt x="87105" y="0"/>
                        <a:pt x="837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39"/>
                <p:cNvSpPr/>
                <p:nvPr/>
              </p:nvSpPr>
              <p:spPr>
                <a:xfrm>
                  <a:off x="264785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" y="0"/>
                      </a:moveTo>
                      <a:lnTo>
                        <a:pt x="3080" y="5023"/>
                      </a:lnTo>
                      <a:lnTo>
                        <a:pt x="6086" y="502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39"/>
                <p:cNvSpPr/>
                <p:nvPr/>
              </p:nvSpPr>
              <p:spPr>
                <a:xfrm>
                  <a:off x="2647850" y="5319225"/>
                  <a:ext cx="126500" cy="4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0" h="1834" extrusionOk="0">
                      <a:moveTo>
                        <a:pt x="1" y="0"/>
                      </a:moveTo>
                      <a:lnTo>
                        <a:pt x="1101" y="1833"/>
                      </a:lnTo>
                      <a:lnTo>
                        <a:pt x="5060" y="183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39"/>
                <p:cNvSpPr/>
                <p:nvPr/>
              </p:nvSpPr>
              <p:spPr>
                <a:xfrm>
                  <a:off x="913825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614" y="0"/>
                      </a:moveTo>
                      <a:lnTo>
                        <a:pt x="1" y="5023"/>
                      </a:lnTo>
                      <a:lnTo>
                        <a:pt x="3007" y="5023"/>
                      </a:lnTo>
                      <a:lnTo>
                        <a:pt x="60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39"/>
                <p:cNvSpPr/>
                <p:nvPr/>
              </p:nvSpPr>
              <p:spPr>
                <a:xfrm>
                  <a:off x="241140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" y="0"/>
                      </a:moveTo>
                      <a:lnTo>
                        <a:pt x="3043" y="5023"/>
                      </a:lnTo>
                      <a:lnTo>
                        <a:pt x="6086" y="5023"/>
                      </a:lnTo>
                      <a:lnTo>
                        <a:pt x="447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39"/>
                <p:cNvSpPr/>
                <p:nvPr/>
              </p:nvSpPr>
              <p:spPr>
                <a:xfrm>
                  <a:off x="676450" y="5319225"/>
                  <a:ext cx="152175" cy="12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5023" extrusionOk="0">
                      <a:moveTo>
                        <a:pt x="1650" y="0"/>
                      </a:moveTo>
                      <a:lnTo>
                        <a:pt x="1" y="5023"/>
                      </a:lnTo>
                      <a:lnTo>
                        <a:pt x="3044" y="5023"/>
                      </a:lnTo>
                      <a:lnTo>
                        <a:pt x="60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39"/>
                <p:cNvSpPr/>
                <p:nvPr/>
              </p:nvSpPr>
              <p:spPr>
                <a:xfrm>
                  <a:off x="939500" y="5319225"/>
                  <a:ext cx="126500" cy="4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0" h="1834" extrusionOk="0">
                      <a:moveTo>
                        <a:pt x="587" y="0"/>
                      </a:moveTo>
                      <a:lnTo>
                        <a:pt x="0" y="1833"/>
                      </a:lnTo>
                      <a:lnTo>
                        <a:pt x="3960" y="1833"/>
                      </a:lnTo>
                      <a:lnTo>
                        <a:pt x="50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39"/>
                <p:cNvSpPr/>
                <p:nvPr/>
              </p:nvSpPr>
              <p:spPr>
                <a:xfrm>
                  <a:off x="734200" y="4415550"/>
                  <a:ext cx="2244550" cy="90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82" h="36148" extrusionOk="0">
                      <a:moveTo>
                        <a:pt x="6049" y="0"/>
                      </a:moveTo>
                      <a:cubicBezTo>
                        <a:pt x="2713" y="0"/>
                        <a:pt x="0" y="2677"/>
                        <a:pt x="0" y="6049"/>
                      </a:cubicBezTo>
                      <a:lnTo>
                        <a:pt x="0" y="30135"/>
                      </a:lnTo>
                      <a:cubicBezTo>
                        <a:pt x="0" y="33471"/>
                        <a:pt x="2713" y="36147"/>
                        <a:pt x="6049" y="36147"/>
                      </a:cubicBezTo>
                      <a:lnTo>
                        <a:pt x="83769" y="36147"/>
                      </a:lnTo>
                      <a:cubicBezTo>
                        <a:pt x="87105" y="36147"/>
                        <a:pt x="89781" y="33471"/>
                        <a:pt x="89781" y="30135"/>
                      </a:cubicBezTo>
                      <a:lnTo>
                        <a:pt x="89781" y="6049"/>
                      </a:lnTo>
                      <a:cubicBezTo>
                        <a:pt x="89781" y="2677"/>
                        <a:pt x="87105" y="0"/>
                        <a:pt x="83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39"/>
                <p:cNvSpPr/>
                <p:nvPr/>
              </p:nvSpPr>
              <p:spPr>
                <a:xfrm>
                  <a:off x="2216175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extrusionOk="0">
                      <a:moveTo>
                        <a:pt x="1" y="0"/>
                      </a:moveTo>
                      <a:lnTo>
                        <a:pt x="1" y="32481"/>
                      </a:lnTo>
                      <a:lnTo>
                        <a:pt x="24527" y="32481"/>
                      </a:lnTo>
                      <a:cubicBezTo>
                        <a:pt x="26836" y="32481"/>
                        <a:pt x="28706" y="30612"/>
                        <a:pt x="28706" y="28302"/>
                      </a:cubicBezTo>
                      <a:lnTo>
                        <a:pt x="28706" y="4216"/>
                      </a:lnTo>
                      <a:cubicBezTo>
                        <a:pt x="28706" y="1870"/>
                        <a:pt x="26800" y="0"/>
                        <a:pt x="244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39"/>
                <p:cNvSpPr/>
                <p:nvPr/>
              </p:nvSpPr>
              <p:spPr>
                <a:xfrm>
                  <a:off x="1498550" y="4461375"/>
                  <a:ext cx="717650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32482" extrusionOk="0">
                      <a:moveTo>
                        <a:pt x="1" y="0"/>
                      </a:moveTo>
                      <a:lnTo>
                        <a:pt x="1" y="32481"/>
                      </a:lnTo>
                      <a:lnTo>
                        <a:pt x="28706" y="32481"/>
                      </a:lnTo>
                      <a:lnTo>
                        <a:pt x="2870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39"/>
                <p:cNvSpPr/>
                <p:nvPr/>
              </p:nvSpPr>
              <p:spPr>
                <a:xfrm>
                  <a:off x="2251925" y="4845400"/>
                  <a:ext cx="60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077" extrusionOk="0">
                      <a:moveTo>
                        <a:pt x="1394" y="0"/>
                      </a:moveTo>
                      <a:cubicBezTo>
                        <a:pt x="477" y="0"/>
                        <a:pt x="1" y="1137"/>
                        <a:pt x="661" y="1760"/>
                      </a:cubicBezTo>
                      <a:cubicBezTo>
                        <a:pt x="879" y="1978"/>
                        <a:pt x="1146" y="2076"/>
                        <a:pt x="1405" y="2076"/>
                      </a:cubicBezTo>
                      <a:cubicBezTo>
                        <a:pt x="1928" y="2076"/>
                        <a:pt x="2420" y="1676"/>
                        <a:pt x="2420" y="1063"/>
                      </a:cubicBezTo>
                      <a:cubicBezTo>
                        <a:pt x="2420" y="477"/>
                        <a:pt x="1944" y="0"/>
                        <a:pt x="13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39"/>
                <p:cNvSpPr/>
                <p:nvPr/>
              </p:nvSpPr>
              <p:spPr>
                <a:xfrm>
                  <a:off x="2102550" y="4845400"/>
                  <a:ext cx="6050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0" h="2104" extrusionOk="0">
                      <a:moveTo>
                        <a:pt x="1027" y="0"/>
                      </a:moveTo>
                      <a:cubicBezTo>
                        <a:pt x="477" y="0"/>
                        <a:pt x="0" y="477"/>
                        <a:pt x="0" y="1063"/>
                      </a:cubicBezTo>
                      <a:cubicBezTo>
                        <a:pt x="0" y="1685"/>
                        <a:pt x="505" y="2104"/>
                        <a:pt x="1037" y="2104"/>
                      </a:cubicBezTo>
                      <a:cubicBezTo>
                        <a:pt x="1289" y="2104"/>
                        <a:pt x="1547" y="2009"/>
                        <a:pt x="1760" y="1796"/>
                      </a:cubicBezTo>
                      <a:cubicBezTo>
                        <a:pt x="2420" y="1137"/>
                        <a:pt x="1943" y="0"/>
                        <a:pt x="102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39"/>
                <p:cNvSpPr/>
                <p:nvPr/>
              </p:nvSpPr>
              <p:spPr>
                <a:xfrm>
                  <a:off x="2260175" y="4837150"/>
                  <a:ext cx="60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077" extrusionOk="0">
                      <a:moveTo>
                        <a:pt x="1394" y="0"/>
                      </a:moveTo>
                      <a:cubicBezTo>
                        <a:pt x="477" y="0"/>
                        <a:pt x="1" y="1137"/>
                        <a:pt x="660" y="1760"/>
                      </a:cubicBezTo>
                      <a:cubicBezTo>
                        <a:pt x="879" y="1978"/>
                        <a:pt x="1146" y="2076"/>
                        <a:pt x="1405" y="2076"/>
                      </a:cubicBezTo>
                      <a:cubicBezTo>
                        <a:pt x="1928" y="2076"/>
                        <a:pt x="2420" y="1676"/>
                        <a:pt x="2420" y="1063"/>
                      </a:cubicBezTo>
                      <a:cubicBezTo>
                        <a:pt x="2420" y="477"/>
                        <a:pt x="1944" y="0"/>
                        <a:pt x="139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39"/>
                <p:cNvSpPr/>
                <p:nvPr/>
              </p:nvSpPr>
              <p:spPr>
                <a:xfrm>
                  <a:off x="2110775" y="4837150"/>
                  <a:ext cx="60525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" h="2104" extrusionOk="0">
                      <a:moveTo>
                        <a:pt x="1027" y="0"/>
                      </a:moveTo>
                      <a:cubicBezTo>
                        <a:pt x="441" y="0"/>
                        <a:pt x="1" y="477"/>
                        <a:pt x="1" y="1063"/>
                      </a:cubicBezTo>
                      <a:cubicBezTo>
                        <a:pt x="1" y="1685"/>
                        <a:pt x="506" y="2104"/>
                        <a:pt x="1038" y="2104"/>
                      </a:cubicBezTo>
                      <a:cubicBezTo>
                        <a:pt x="1290" y="2104"/>
                        <a:pt x="1548" y="2009"/>
                        <a:pt x="1761" y="1797"/>
                      </a:cubicBezTo>
                      <a:cubicBezTo>
                        <a:pt x="2421" y="1137"/>
                        <a:pt x="1944" y="0"/>
                        <a:pt x="10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39"/>
                <p:cNvSpPr/>
                <p:nvPr/>
              </p:nvSpPr>
              <p:spPr>
                <a:xfrm>
                  <a:off x="780025" y="4461375"/>
                  <a:ext cx="717650" cy="2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52" extrusionOk="0">
                      <a:moveTo>
                        <a:pt x="4216" y="0"/>
                      </a:moveTo>
                      <a:cubicBezTo>
                        <a:pt x="1907" y="0"/>
                        <a:pt x="0" y="1870"/>
                        <a:pt x="0" y="4216"/>
                      </a:cubicBezTo>
                      <a:lnTo>
                        <a:pt x="0" y="10852"/>
                      </a:lnTo>
                      <a:lnTo>
                        <a:pt x="28705" y="10852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39"/>
                <p:cNvSpPr/>
                <p:nvPr/>
              </p:nvSpPr>
              <p:spPr>
                <a:xfrm>
                  <a:off x="780025" y="4731750"/>
                  <a:ext cx="717650" cy="27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52" extrusionOk="0">
                      <a:moveTo>
                        <a:pt x="0" y="0"/>
                      </a:moveTo>
                      <a:lnTo>
                        <a:pt x="0" y="10852"/>
                      </a:lnTo>
                      <a:lnTo>
                        <a:pt x="28705" y="10852"/>
                      </a:lnTo>
                      <a:lnTo>
                        <a:pt x="2870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39"/>
                <p:cNvSpPr/>
                <p:nvPr/>
              </p:nvSpPr>
              <p:spPr>
                <a:xfrm>
                  <a:off x="780025" y="5003025"/>
                  <a:ext cx="717650" cy="2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0816" extrusionOk="0">
                      <a:moveTo>
                        <a:pt x="0" y="1"/>
                      </a:moveTo>
                      <a:lnTo>
                        <a:pt x="0" y="6636"/>
                      </a:lnTo>
                      <a:cubicBezTo>
                        <a:pt x="0" y="8946"/>
                        <a:pt x="1907" y="10815"/>
                        <a:pt x="4216" y="10815"/>
                      </a:cubicBezTo>
                      <a:lnTo>
                        <a:pt x="28705" y="10815"/>
                      </a:lnTo>
                      <a:lnTo>
                        <a:pt x="2870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39"/>
                <p:cNvSpPr/>
                <p:nvPr/>
              </p:nvSpPr>
              <p:spPr>
                <a:xfrm>
                  <a:off x="1022900" y="45970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3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3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39"/>
                <p:cNvSpPr/>
                <p:nvPr/>
              </p:nvSpPr>
              <p:spPr>
                <a:xfrm>
                  <a:off x="1022900" y="48637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4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4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39"/>
                <p:cNvSpPr/>
                <p:nvPr/>
              </p:nvSpPr>
              <p:spPr>
                <a:xfrm>
                  <a:off x="1022900" y="5130425"/>
                  <a:ext cx="209900" cy="2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917" extrusionOk="0">
                      <a:moveTo>
                        <a:pt x="440" y="0"/>
                      </a:moveTo>
                      <a:cubicBezTo>
                        <a:pt x="184" y="0"/>
                        <a:pt x="0" y="184"/>
                        <a:pt x="0" y="440"/>
                      </a:cubicBezTo>
                      <a:cubicBezTo>
                        <a:pt x="0" y="697"/>
                        <a:pt x="184" y="917"/>
                        <a:pt x="440" y="917"/>
                      </a:cubicBezTo>
                      <a:lnTo>
                        <a:pt x="7956" y="917"/>
                      </a:lnTo>
                      <a:cubicBezTo>
                        <a:pt x="8176" y="917"/>
                        <a:pt x="8395" y="697"/>
                        <a:pt x="8395" y="440"/>
                      </a:cubicBezTo>
                      <a:cubicBezTo>
                        <a:pt x="8395" y="184"/>
                        <a:pt x="8176" y="0"/>
                        <a:pt x="795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39"/>
                <p:cNvSpPr/>
                <p:nvPr/>
              </p:nvSpPr>
              <p:spPr>
                <a:xfrm>
                  <a:off x="1033900" y="45851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734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734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39"/>
                <p:cNvSpPr/>
                <p:nvPr/>
              </p:nvSpPr>
              <p:spPr>
                <a:xfrm>
                  <a:off x="1033900" y="48518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734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734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39"/>
                <p:cNvSpPr/>
                <p:nvPr/>
              </p:nvSpPr>
              <p:spPr>
                <a:xfrm>
                  <a:off x="1033900" y="5118500"/>
                  <a:ext cx="210825" cy="2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3" h="918" extrusionOk="0">
                      <a:moveTo>
                        <a:pt x="477" y="1"/>
                      </a:moveTo>
                      <a:cubicBezTo>
                        <a:pt x="220" y="1"/>
                        <a:pt x="0" y="221"/>
                        <a:pt x="0" y="477"/>
                      </a:cubicBezTo>
                      <a:cubicBezTo>
                        <a:pt x="0" y="697"/>
                        <a:pt x="220" y="917"/>
                        <a:pt x="477" y="917"/>
                      </a:cubicBezTo>
                      <a:lnTo>
                        <a:pt x="7955" y="917"/>
                      </a:lnTo>
                      <a:cubicBezTo>
                        <a:pt x="8212" y="917"/>
                        <a:pt x="8432" y="697"/>
                        <a:pt x="8432" y="477"/>
                      </a:cubicBezTo>
                      <a:cubicBezTo>
                        <a:pt x="8432" y="221"/>
                        <a:pt x="8212" y="1"/>
                        <a:pt x="79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39"/>
                <p:cNvSpPr/>
                <p:nvPr/>
              </p:nvSpPr>
              <p:spPr>
                <a:xfrm>
                  <a:off x="2215275" y="4461375"/>
                  <a:ext cx="25" cy="81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2482" fill="none" extrusionOk="0">
                      <a:moveTo>
                        <a:pt x="0" y="3248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6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39"/>
                <p:cNvSpPr/>
                <p:nvPr/>
              </p:nvSpPr>
              <p:spPr>
                <a:xfrm>
                  <a:off x="801100" y="4461375"/>
                  <a:ext cx="2132725" cy="7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09" h="31712" extrusionOk="0">
                      <a:moveTo>
                        <a:pt x="3373" y="0"/>
                      </a:moveTo>
                      <a:cubicBezTo>
                        <a:pt x="2017" y="0"/>
                        <a:pt x="770" y="660"/>
                        <a:pt x="1" y="1723"/>
                      </a:cubicBezTo>
                      <a:cubicBezTo>
                        <a:pt x="697" y="1210"/>
                        <a:pt x="1577" y="917"/>
                        <a:pt x="2457" y="917"/>
                      </a:cubicBezTo>
                      <a:lnTo>
                        <a:pt x="80836" y="917"/>
                      </a:lnTo>
                      <a:cubicBezTo>
                        <a:pt x="82779" y="917"/>
                        <a:pt x="84392" y="2530"/>
                        <a:pt x="84392" y="4473"/>
                      </a:cubicBezTo>
                      <a:lnTo>
                        <a:pt x="84392" y="29219"/>
                      </a:lnTo>
                      <a:cubicBezTo>
                        <a:pt x="84392" y="30135"/>
                        <a:pt x="84099" y="30978"/>
                        <a:pt x="83586" y="31712"/>
                      </a:cubicBezTo>
                      <a:cubicBezTo>
                        <a:pt x="84649" y="30905"/>
                        <a:pt x="85309" y="29659"/>
                        <a:pt x="85309" y="28302"/>
                      </a:cubicBezTo>
                      <a:lnTo>
                        <a:pt x="85309" y="4216"/>
                      </a:lnTo>
                      <a:cubicBezTo>
                        <a:pt x="85309" y="1870"/>
                        <a:pt x="83403" y="0"/>
                        <a:pt x="810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39"/>
                <p:cNvSpPr/>
                <p:nvPr/>
              </p:nvSpPr>
              <p:spPr>
                <a:xfrm>
                  <a:off x="780025" y="4731750"/>
                  <a:ext cx="71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" fill="none" extrusionOk="0">
                      <a:moveTo>
                        <a:pt x="287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5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39"/>
                <p:cNvSpPr/>
                <p:nvPr/>
              </p:nvSpPr>
              <p:spPr>
                <a:xfrm>
                  <a:off x="780025" y="5003025"/>
                  <a:ext cx="71765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06" h="1" fill="none" extrusionOk="0">
                      <a:moveTo>
                        <a:pt x="0" y="1"/>
                      </a:moveTo>
                      <a:lnTo>
                        <a:pt x="28705" y="1"/>
                      </a:lnTo>
                    </a:path>
                  </a:pathLst>
                </a:custGeom>
                <a:noFill/>
                <a:ln w="11925" cap="flat" cmpd="sng">
                  <a:solidFill>
                    <a:schemeClr val="accent5"/>
                  </a:solidFill>
                  <a:prstDash val="solid"/>
                  <a:miter lim="3666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35" name="Google Shape;2835;p39"/>
            <p:cNvGrpSpPr/>
            <p:nvPr/>
          </p:nvGrpSpPr>
          <p:grpSpPr>
            <a:xfrm>
              <a:off x="131604" y="2244471"/>
              <a:ext cx="1994170" cy="1099090"/>
              <a:chOff x="5327725" y="2554125"/>
              <a:chExt cx="1756050" cy="967850"/>
            </a:xfrm>
          </p:grpSpPr>
          <p:sp>
            <p:nvSpPr>
              <p:cNvPr id="2836" name="Google Shape;2836;p39"/>
              <p:cNvSpPr/>
              <p:nvPr/>
            </p:nvSpPr>
            <p:spPr>
              <a:xfrm>
                <a:off x="5327725" y="2572450"/>
                <a:ext cx="1671725" cy="949525"/>
              </a:xfrm>
              <a:custGeom>
                <a:avLst/>
                <a:gdLst/>
                <a:ahLst/>
                <a:cxnLst/>
                <a:rect l="l" t="t" r="r" b="b"/>
                <a:pathLst>
                  <a:path w="66869" h="37981" extrusionOk="0">
                    <a:moveTo>
                      <a:pt x="0" y="1"/>
                    </a:moveTo>
                    <a:lnTo>
                      <a:pt x="0" y="34315"/>
                    </a:lnTo>
                    <a:lnTo>
                      <a:pt x="6892" y="34315"/>
                    </a:lnTo>
                    <a:lnTo>
                      <a:pt x="6746" y="35121"/>
                    </a:lnTo>
                    <a:lnTo>
                      <a:pt x="6306" y="37981"/>
                    </a:lnTo>
                    <a:lnTo>
                      <a:pt x="7589" y="37981"/>
                    </a:lnTo>
                    <a:lnTo>
                      <a:pt x="9605" y="34315"/>
                    </a:lnTo>
                    <a:lnTo>
                      <a:pt x="57264" y="34315"/>
                    </a:lnTo>
                    <a:lnTo>
                      <a:pt x="59243" y="37981"/>
                    </a:lnTo>
                    <a:lnTo>
                      <a:pt x="60563" y="37981"/>
                    </a:lnTo>
                    <a:lnTo>
                      <a:pt x="60086" y="35121"/>
                    </a:lnTo>
                    <a:lnTo>
                      <a:pt x="59976" y="34315"/>
                    </a:lnTo>
                    <a:lnTo>
                      <a:pt x="66869" y="34315"/>
                    </a:lnTo>
                    <a:lnTo>
                      <a:pt x="668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9"/>
              <p:cNvSpPr/>
              <p:nvPr/>
            </p:nvSpPr>
            <p:spPr>
              <a:xfrm>
                <a:off x="5540350" y="3414725"/>
                <a:ext cx="8892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4290" extrusionOk="0">
                    <a:moveTo>
                      <a:pt x="660" y="0"/>
                    </a:moveTo>
                    <a:lnTo>
                      <a:pt x="0" y="4290"/>
                    </a:lnTo>
                    <a:lnTo>
                      <a:pt x="1320" y="4290"/>
                    </a:lnTo>
                    <a:lnTo>
                      <a:pt x="3557" y="220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9"/>
              <p:cNvSpPr/>
              <p:nvPr/>
            </p:nvSpPr>
            <p:spPr>
              <a:xfrm>
                <a:off x="5551350" y="3414725"/>
                <a:ext cx="7792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57" extrusionOk="0">
                    <a:moveTo>
                      <a:pt x="220" y="0"/>
                    </a:moveTo>
                    <a:lnTo>
                      <a:pt x="0" y="1357"/>
                    </a:lnTo>
                    <a:lnTo>
                      <a:pt x="2457" y="1357"/>
                    </a:lnTo>
                    <a:lnTo>
                      <a:pt x="3117" y="220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9"/>
              <p:cNvSpPr/>
              <p:nvPr/>
            </p:nvSpPr>
            <p:spPr>
              <a:xfrm>
                <a:off x="6834450" y="3414725"/>
                <a:ext cx="8892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4290" extrusionOk="0">
                    <a:moveTo>
                      <a:pt x="2860" y="0"/>
                    </a:moveTo>
                    <a:lnTo>
                      <a:pt x="1" y="220"/>
                    </a:lnTo>
                    <a:lnTo>
                      <a:pt x="2237" y="4290"/>
                    </a:lnTo>
                    <a:lnTo>
                      <a:pt x="3557" y="4290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9"/>
              <p:cNvSpPr/>
              <p:nvPr/>
            </p:nvSpPr>
            <p:spPr>
              <a:xfrm>
                <a:off x="6834450" y="3414725"/>
                <a:ext cx="77025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357" extrusionOk="0">
                    <a:moveTo>
                      <a:pt x="2860" y="0"/>
                    </a:moveTo>
                    <a:lnTo>
                      <a:pt x="1" y="220"/>
                    </a:lnTo>
                    <a:lnTo>
                      <a:pt x="624" y="1357"/>
                    </a:lnTo>
                    <a:lnTo>
                      <a:pt x="3080" y="1357"/>
                    </a:lnTo>
                    <a:lnTo>
                      <a:pt x="28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9"/>
              <p:cNvSpPr/>
              <p:nvPr/>
            </p:nvSpPr>
            <p:spPr>
              <a:xfrm>
                <a:off x="5379050" y="2554125"/>
                <a:ext cx="1704725" cy="874375"/>
              </a:xfrm>
              <a:custGeom>
                <a:avLst/>
                <a:gdLst/>
                <a:ahLst/>
                <a:cxnLst/>
                <a:rect l="l" t="t" r="r" b="b"/>
                <a:pathLst>
                  <a:path w="68189" h="34975" extrusionOk="0">
                    <a:moveTo>
                      <a:pt x="0" y="0"/>
                    </a:moveTo>
                    <a:lnTo>
                      <a:pt x="0" y="34974"/>
                    </a:lnTo>
                    <a:lnTo>
                      <a:pt x="68188" y="34974"/>
                    </a:lnTo>
                    <a:lnTo>
                      <a:pt x="681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9"/>
              <p:cNvSpPr/>
              <p:nvPr/>
            </p:nvSpPr>
            <p:spPr>
              <a:xfrm>
                <a:off x="6209400" y="3409225"/>
                <a:ext cx="440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441" extrusionOk="0">
                    <a:moveTo>
                      <a:pt x="0" y="0"/>
                    </a:moveTo>
                    <a:lnTo>
                      <a:pt x="0" y="440"/>
                    </a:lnTo>
                    <a:lnTo>
                      <a:pt x="1760" y="440"/>
                    </a:lnTo>
                    <a:lnTo>
                      <a:pt x="17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9"/>
              <p:cNvSpPr/>
              <p:nvPr/>
            </p:nvSpPr>
            <p:spPr>
              <a:xfrm>
                <a:off x="5397375" y="2572450"/>
                <a:ext cx="1668075" cy="828550"/>
              </a:xfrm>
              <a:custGeom>
                <a:avLst/>
                <a:gdLst/>
                <a:ahLst/>
                <a:cxnLst/>
                <a:rect l="l" t="t" r="r" b="b"/>
                <a:pathLst>
                  <a:path w="66723" h="33142" extrusionOk="0">
                    <a:moveTo>
                      <a:pt x="0" y="1"/>
                    </a:moveTo>
                    <a:lnTo>
                      <a:pt x="0" y="33142"/>
                    </a:lnTo>
                    <a:lnTo>
                      <a:pt x="66722" y="33142"/>
                    </a:lnTo>
                    <a:lnTo>
                      <a:pt x="66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9"/>
              <p:cNvSpPr/>
              <p:nvPr/>
            </p:nvSpPr>
            <p:spPr>
              <a:xfrm>
                <a:off x="5404700" y="2578875"/>
                <a:ext cx="1653400" cy="815700"/>
              </a:xfrm>
              <a:custGeom>
                <a:avLst/>
                <a:gdLst/>
                <a:ahLst/>
                <a:cxnLst/>
                <a:rect l="l" t="t" r="r" b="b"/>
                <a:pathLst>
                  <a:path w="66136" h="32628" extrusionOk="0">
                    <a:moveTo>
                      <a:pt x="1" y="0"/>
                    </a:moveTo>
                    <a:lnTo>
                      <a:pt x="1" y="32628"/>
                    </a:lnTo>
                    <a:lnTo>
                      <a:pt x="66136" y="32628"/>
                    </a:lnTo>
                    <a:lnTo>
                      <a:pt x="661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9"/>
              <p:cNvSpPr/>
              <p:nvPr/>
            </p:nvSpPr>
            <p:spPr>
              <a:xfrm>
                <a:off x="5397375" y="2572450"/>
                <a:ext cx="438125" cy="4381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7525" extrusionOk="0">
                    <a:moveTo>
                      <a:pt x="0" y="1"/>
                    </a:moveTo>
                    <a:lnTo>
                      <a:pt x="0" y="17524"/>
                    </a:lnTo>
                    <a:lnTo>
                      <a:pt x="175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9"/>
              <p:cNvSpPr/>
              <p:nvPr/>
            </p:nvSpPr>
            <p:spPr>
              <a:xfrm>
                <a:off x="5397375" y="2571550"/>
                <a:ext cx="1660725" cy="82945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33178" extrusionOk="0">
                    <a:moveTo>
                      <a:pt x="66429" y="24196"/>
                    </a:moveTo>
                    <a:lnTo>
                      <a:pt x="57740" y="32884"/>
                    </a:lnTo>
                    <a:lnTo>
                      <a:pt x="66429" y="32884"/>
                    </a:lnTo>
                    <a:lnTo>
                      <a:pt x="66429" y="24196"/>
                    </a:lnTo>
                    <a:close/>
                    <a:moveTo>
                      <a:pt x="66429" y="15031"/>
                    </a:moveTo>
                    <a:lnTo>
                      <a:pt x="48539" y="32921"/>
                    </a:lnTo>
                    <a:lnTo>
                      <a:pt x="51105" y="32921"/>
                    </a:lnTo>
                    <a:lnTo>
                      <a:pt x="66429" y="17560"/>
                    </a:lnTo>
                    <a:lnTo>
                      <a:pt x="66429" y="15031"/>
                    </a:lnTo>
                    <a:close/>
                    <a:moveTo>
                      <a:pt x="49015" y="0"/>
                    </a:moveTo>
                    <a:lnTo>
                      <a:pt x="15838" y="33141"/>
                    </a:lnTo>
                    <a:lnTo>
                      <a:pt x="24013" y="33141"/>
                    </a:lnTo>
                    <a:lnTo>
                      <a:pt x="57154" y="0"/>
                    </a:lnTo>
                    <a:close/>
                    <a:moveTo>
                      <a:pt x="63643" y="0"/>
                    </a:moveTo>
                    <a:cubicBezTo>
                      <a:pt x="52608" y="11071"/>
                      <a:pt x="41537" y="22106"/>
                      <a:pt x="30502" y="33141"/>
                    </a:cubicBezTo>
                    <a:lnTo>
                      <a:pt x="31455" y="33141"/>
                    </a:lnTo>
                    <a:lnTo>
                      <a:pt x="64596" y="0"/>
                    </a:lnTo>
                    <a:close/>
                    <a:moveTo>
                      <a:pt x="32738" y="0"/>
                    </a:moveTo>
                    <a:lnTo>
                      <a:pt x="0" y="32738"/>
                    </a:lnTo>
                    <a:lnTo>
                      <a:pt x="0" y="33178"/>
                    </a:lnTo>
                    <a:lnTo>
                      <a:pt x="11988" y="33178"/>
                    </a:lnTo>
                    <a:lnTo>
                      <a:pt x="451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3_1_1_1"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40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40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50" name="Google Shape;2850;p40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851" name="Google Shape;2851;p4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7" name="Google Shape;2857;p40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40"/>
          <p:cNvSpPr txBox="1">
            <a:spLocks noGrp="1"/>
          </p:cNvSpPr>
          <p:nvPr>
            <p:ph type="title"/>
          </p:nvPr>
        </p:nvSpPr>
        <p:spPr>
          <a:xfrm>
            <a:off x="1325679" y="2175505"/>
            <a:ext cx="30675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9" name="Google Shape;2859;p40"/>
          <p:cNvSpPr txBox="1">
            <a:spLocks noGrp="1"/>
          </p:cNvSpPr>
          <p:nvPr>
            <p:ph type="title" idx="2" hasCustomPrompt="1"/>
          </p:nvPr>
        </p:nvSpPr>
        <p:spPr>
          <a:xfrm>
            <a:off x="1325625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0" name="Google Shape;2860;p40"/>
          <p:cNvSpPr txBox="1">
            <a:spLocks noGrp="1"/>
          </p:cNvSpPr>
          <p:nvPr>
            <p:ph type="subTitle" idx="1"/>
          </p:nvPr>
        </p:nvSpPr>
        <p:spPr>
          <a:xfrm>
            <a:off x="1325652" y="3380898"/>
            <a:ext cx="3067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3_1_1_1_1"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41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41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64" name="Google Shape;2864;p4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865" name="Google Shape;2865;p4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1" name="Google Shape;2871;p41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41"/>
          <p:cNvSpPr txBox="1">
            <a:spLocks noGrp="1"/>
          </p:cNvSpPr>
          <p:nvPr>
            <p:ph type="title"/>
          </p:nvPr>
        </p:nvSpPr>
        <p:spPr>
          <a:xfrm>
            <a:off x="3038279" y="2175505"/>
            <a:ext cx="30675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3" name="Google Shape;2873;p41"/>
          <p:cNvSpPr txBox="1">
            <a:spLocks noGrp="1"/>
          </p:cNvSpPr>
          <p:nvPr>
            <p:ph type="title" idx="2" hasCustomPrompt="1"/>
          </p:nvPr>
        </p:nvSpPr>
        <p:spPr>
          <a:xfrm>
            <a:off x="3038225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74" name="Google Shape;2874;p41"/>
          <p:cNvSpPr txBox="1">
            <a:spLocks noGrp="1"/>
          </p:cNvSpPr>
          <p:nvPr>
            <p:ph type="subTitle" idx="1"/>
          </p:nvPr>
        </p:nvSpPr>
        <p:spPr>
          <a:xfrm>
            <a:off x="3038252" y="3380898"/>
            <a:ext cx="30675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9">
  <p:cSld name="CUSTOM_3_1_1_1_1_1_1_1_1">
    <p:spTree>
      <p:nvGrpSpPr>
        <p:cNvPr id="1" name="Shape 3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Google Shape;3124;p45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5" name="Google Shape;3125;p45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26" name="Google Shape;3126;p45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127" name="Google Shape;3127;p45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3" name="Google Shape;3133;p45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4" name="Google Shape;3134;p45"/>
          <p:cNvSpPr txBox="1">
            <a:spLocks noGrp="1"/>
          </p:cNvSpPr>
          <p:nvPr>
            <p:ph type="title"/>
          </p:nvPr>
        </p:nvSpPr>
        <p:spPr>
          <a:xfrm>
            <a:off x="2981938" y="2160261"/>
            <a:ext cx="28434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35" name="Google Shape;3135;p45"/>
          <p:cNvSpPr txBox="1">
            <a:spLocks noGrp="1"/>
          </p:cNvSpPr>
          <p:nvPr>
            <p:ph type="title" idx="2" hasCustomPrompt="1"/>
          </p:nvPr>
        </p:nvSpPr>
        <p:spPr>
          <a:xfrm>
            <a:off x="2981938" y="1226625"/>
            <a:ext cx="2843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36" name="Google Shape;3136;p45"/>
          <p:cNvSpPr txBox="1">
            <a:spLocks noGrp="1"/>
          </p:cNvSpPr>
          <p:nvPr>
            <p:ph type="subTitle" idx="1"/>
          </p:nvPr>
        </p:nvSpPr>
        <p:spPr>
          <a:xfrm>
            <a:off x="2982038" y="3341125"/>
            <a:ext cx="2843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37" name="Google Shape;3137;p45"/>
          <p:cNvGrpSpPr/>
          <p:nvPr/>
        </p:nvGrpSpPr>
        <p:grpSpPr>
          <a:xfrm>
            <a:off x="7512400" y="0"/>
            <a:ext cx="916550" cy="1960450"/>
            <a:chOff x="759850" y="637700"/>
            <a:chExt cx="916550" cy="1960450"/>
          </a:xfrm>
        </p:grpSpPr>
        <p:sp>
          <p:nvSpPr>
            <p:cNvPr id="3138" name="Google Shape;3138;p45"/>
            <p:cNvSpPr/>
            <p:nvPr/>
          </p:nvSpPr>
          <p:spPr>
            <a:xfrm>
              <a:off x="759850" y="1750350"/>
              <a:ext cx="208075" cy="482100"/>
            </a:xfrm>
            <a:custGeom>
              <a:avLst/>
              <a:gdLst/>
              <a:ahLst/>
              <a:cxnLst/>
              <a:rect l="l" t="t" r="r" b="b"/>
              <a:pathLst>
                <a:path w="8323" h="19284" extrusionOk="0">
                  <a:moveTo>
                    <a:pt x="1" y="0"/>
                  </a:moveTo>
                  <a:lnTo>
                    <a:pt x="1" y="19284"/>
                  </a:lnTo>
                  <a:lnTo>
                    <a:pt x="8323" y="1928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766275" y="1750350"/>
              <a:ext cx="109100" cy="482100"/>
            </a:xfrm>
            <a:custGeom>
              <a:avLst/>
              <a:gdLst/>
              <a:ahLst/>
              <a:cxnLst/>
              <a:rect l="l" t="t" r="r" b="b"/>
              <a:pathLst>
                <a:path w="4364" h="19284" extrusionOk="0">
                  <a:moveTo>
                    <a:pt x="0" y="0"/>
                  </a:moveTo>
                  <a:lnTo>
                    <a:pt x="0" y="19284"/>
                  </a:lnTo>
                  <a:lnTo>
                    <a:pt x="4363" y="19284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778200" y="1750350"/>
              <a:ext cx="44925" cy="482100"/>
            </a:xfrm>
            <a:custGeom>
              <a:avLst/>
              <a:gdLst/>
              <a:ahLst/>
              <a:cxnLst/>
              <a:rect l="l" t="t" r="r" b="b"/>
              <a:pathLst>
                <a:path w="1797" h="19284" extrusionOk="0">
                  <a:moveTo>
                    <a:pt x="0" y="0"/>
                  </a:moveTo>
                  <a:lnTo>
                    <a:pt x="0" y="19284"/>
                  </a:lnTo>
                  <a:lnTo>
                    <a:pt x="1796" y="19284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759850" y="1693525"/>
              <a:ext cx="208075" cy="56850"/>
            </a:xfrm>
            <a:custGeom>
              <a:avLst/>
              <a:gdLst/>
              <a:ahLst/>
              <a:cxnLst/>
              <a:rect l="l" t="t" r="r" b="b"/>
              <a:pathLst>
                <a:path w="8323" h="2274" extrusionOk="0">
                  <a:moveTo>
                    <a:pt x="3740" y="0"/>
                  </a:moveTo>
                  <a:lnTo>
                    <a:pt x="1" y="2273"/>
                  </a:lnTo>
                  <a:lnTo>
                    <a:pt x="8323" y="2273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766275" y="1693525"/>
              <a:ext cx="108175" cy="56850"/>
            </a:xfrm>
            <a:custGeom>
              <a:avLst/>
              <a:gdLst/>
              <a:ahLst/>
              <a:cxnLst/>
              <a:rect l="l" t="t" r="r" b="b"/>
              <a:pathLst>
                <a:path w="4327" h="2274" extrusionOk="0">
                  <a:moveTo>
                    <a:pt x="3520" y="0"/>
                  </a:moveTo>
                  <a:lnTo>
                    <a:pt x="0" y="2273"/>
                  </a:lnTo>
                  <a:lnTo>
                    <a:pt x="4326" y="2273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779100" y="1693525"/>
              <a:ext cx="80675" cy="56850"/>
            </a:xfrm>
            <a:custGeom>
              <a:avLst/>
              <a:gdLst/>
              <a:ahLst/>
              <a:cxnLst/>
              <a:rect l="l" t="t" r="r" b="b"/>
              <a:pathLst>
                <a:path w="3227" h="2274" extrusionOk="0">
                  <a:moveTo>
                    <a:pt x="3043" y="0"/>
                  </a:moveTo>
                  <a:lnTo>
                    <a:pt x="1" y="2273"/>
                  </a:lnTo>
                  <a:lnTo>
                    <a:pt x="1760" y="2273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853350" y="637700"/>
              <a:ext cx="21100" cy="1055850"/>
            </a:xfrm>
            <a:custGeom>
              <a:avLst/>
              <a:gdLst/>
              <a:ahLst/>
              <a:cxnLst/>
              <a:rect l="l" t="t" r="r" b="b"/>
              <a:pathLst>
                <a:path w="844" h="42234" extrusionOk="0">
                  <a:moveTo>
                    <a:pt x="0" y="1"/>
                  </a:moveTo>
                  <a:lnTo>
                    <a:pt x="0" y="42233"/>
                  </a:lnTo>
                  <a:lnTo>
                    <a:pt x="843" y="4223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1114550" y="2116025"/>
              <a:ext cx="207150" cy="482125"/>
            </a:xfrm>
            <a:custGeom>
              <a:avLst/>
              <a:gdLst/>
              <a:ahLst/>
              <a:cxnLst/>
              <a:rect l="l" t="t" r="r" b="b"/>
              <a:pathLst>
                <a:path w="8286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8286" y="19284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1120050" y="2116025"/>
              <a:ext cx="109075" cy="482125"/>
            </a:xfrm>
            <a:custGeom>
              <a:avLst/>
              <a:gdLst/>
              <a:ahLst/>
              <a:cxnLst/>
              <a:rect l="l" t="t" r="r" b="b"/>
              <a:pathLst>
                <a:path w="436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4363" y="19284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1131950" y="2116025"/>
              <a:ext cx="45850" cy="482125"/>
            </a:xfrm>
            <a:custGeom>
              <a:avLst/>
              <a:gdLst/>
              <a:ahLst/>
              <a:cxnLst/>
              <a:rect l="l" t="t" r="r" b="b"/>
              <a:pathLst>
                <a:path w="1834" h="19285" extrusionOk="0">
                  <a:moveTo>
                    <a:pt x="1" y="1"/>
                  </a:moveTo>
                  <a:lnTo>
                    <a:pt x="1" y="19284"/>
                  </a:lnTo>
                  <a:lnTo>
                    <a:pt x="1834" y="19284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5"/>
            <p:cNvSpPr/>
            <p:nvPr/>
          </p:nvSpPr>
          <p:spPr>
            <a:xfrm>
              <a:off x="1114550" y="2058300"/>
              <a:ext cx="207150" cy="57750"/>
            </a:xfrm>
            <a:custGeom>
              <a:avLst/>
              <a:gdLst/>
              <a:ahLst/>
              <a:cxnLst/>
              <a:rect l="l" t="t" r="r" b="b"/>
              <a:pathLst>
                <a:path w="8286" h="2310" extrusionOk="0">
                  <a:moveTo>
                    <a:pt x="3740" y="0"/>
                  </a:moveTo>
                  <a:lnTo>
                    <a:pt x="0" y="2310"/>
                  </a:lnTo>
                  <a:lnTo>
                    <a:pt x="8286" y="2310"/>
                  </a:lnTo>
                  <a:lnTo>
                    <a:pt x="45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5"/>
            <p:cNvSpPr/>
            <p:nvPr/>
          </p:nvSpPr>
          <p:spPr>
            <a:xfrm>
              <a:off x="1120050" y="2058300"/>
              <a:ext cx="108175" cy="57750"/>
            </a:xfrm>
            <a:custGeom>
              <a:avLst/>
              <a:gdLst/>
              <a:ahLst/>
              <a:cxnLst/>
              <a:rect l="l" t="t" r="r" b="b"/>
              <a:pathLst>
                <a:path w="4327" h="2310" extrusionOk="0">
                  <a:moveTo>
                    <a:pt x="3520" y="0"/>
                  </a:moveTo>
                  <a:lnTo>
                    <a:pt x="0" y="2310"/>
                  </a:lnTo>
                  <a:lnTo>
                    <a:pt x="4326" y="2310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1133800" y="2058300"/>
              <a:ext cx="80675" cy="57750"/>
            </a:xfrm>
            <a:custGeom>
              <a:avLst/>
              <a:gdLst/>
              <a:ahLst/>
              <a:cxnLst/>
              <a:rect l="l" t="t" r="r" b="b"/>
              <a:pathLst>
                <a:path w="3227" h="2310" extrusionOk="0">
                  <a:moveTo>
                    <a:pt x="3043" y="0"/>
                  </a:moveTo>
                  <a:lnTo>
                    <a:pt x="0" y="2310"/>
                  </a:lnTo>
                  <a:lnTo>
                    <a:pt x="1760" y="2310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5"/>
            <p:cNvSpPr/>
            <p:nvPr/>
          </p:nvSpPr>
          <p:spPr>
            <a:xfrm>
              <a:off x="1208025" y="637700"/>
              <a:ext cx="20200" cy="1420625"/>
            </a:xfrm>
            <a:custGeom>
              <a:avLst/>
              <a:gdLst/>
              <a:ahLst/>
              <a:cxnLst/>
              <a:rect l="l" t="t" r="r" b="b"/>
              <a:pathLst>
                <a:path w="808" h="56825" extrusionOk="0">
                  <a:moveTo>
                    <a:pt x="1" y="1"/>
                  </a:moveTo>
                  <a:lnTo>
                    <a:pt x="1" y="56824"/>
                  </a:lnTo>
                  <a:lnTo>
                    <a:pt x="807" y="56824"/>
                  </a:lnTo>
                  <a:lnTo>
                    <a:pt x="8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5"/>
            <p:cNvSpPr/>
            <p:nvPr/>
          </p:nvSpPr>
          <p:spPr>
            <a:xfrm>
              <a:off x="1468325" y="1509300"/>
              <a:ext cx="208075" cy="482125"/>
            </a:xfrm>
            <a:custGeom>
              <a:avLst/>
              <a:gdLst/>
              <a:ahLst/>
              <a:cxnLst/>
              <a:rect l="l" t="t" r="r" b="b"/>
              <a:pathLst>
                <a:path w="832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8322" y="19284"/>
                  </a:lnTo>
                  <a:lnTo>
                    <a:pt x="83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5"/>
            <p:cNvSpPr/>
            <p:nvPr/>
          </p:nvSpPr>
          <p:spPr>
            <a:xfrm>
              <a:off x="1473825" y="1509300"/>
              <a:ext cx="109075" cy="482125"/>
            </a:xfrm>
            <a:custGeom>
              <a:avLst/>
              <a:gdLst/>
              <a:ahLst/>
              <a:cxnLst/>
              <a:rect l="l" t="t" r="r" b="b"/>
              <a:pathLst>
                <a:path w="4363" h="19285" extrusionOk="0">
                  <a:moveTo>
                    <a:pt x="0" y="1"/>
                  </a:moveTo>
                  <a:lnTo>
                    <a:pt x="0" y="19284"/>
                  </a:lnTo>
                  <a:lnTo>
                    <a:pt x="4363" y="19284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5"/>
            <p:cNvSpPr/>
            <p:nvPr/>
          </p:nvSpPr>
          <p:spPr>
            <a:xfrm>
              <a:off x="1485725" y="1509300"/>
              <a:ext cx="45850" cy="482125"/>
            </a:xfrm>
            <a:custGeom>
              <a:avLst/>
              <a:gdLst/>
              <a:ahLst/>
              <a:cxnLst/>
              <a:rect l="l" t="t" r="r" b="b"/>
              <a:pathLst>
                <a:path w="1834" h="19285" extrusionOk="0">
                  <a:moveTo>
                    <a:pt x="1" y="1"/>
                  </a:moveTo>
                  <a:lnTo>
                    <a:pt x="1" y="19284"/>
                  </a:lnTo>
                  <a:lnTo>
                    <a:pt x="1834" y="19284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5"/>
            <p:cNvSpPr/>
            <p:nvPr/>
          </p:nvSpPr>
          <p:spPr>
            <a:xfrm>
              <a:off x="1468325" y="1452475"/>
              <a:ext cx="208075" cy="56850"/>
            </a:xfrm>
            <a:custGeom>
              <a:avLst/>
              <a:gdLst/>
              <a:ahLst/>
              <a:cxnLst/>
              <a:rect l="l" t="t" r="r" b="b"/>
              <a:pathLst>
                <a:path w="8323" h="2274" extrusionOk="0">
                  <a:moveTo>
                    <a:pt x="3740" y="1"/>
                  </a:moveTo>
                  <a:lnTo>
                    <a:pt x="0" y="2274"/>
                  </a:lnTo>
                  <a:lnTo>
                    <a:pt x="8322" y="2274"/>
                  </a:lnTo>
                  <a:lnTo>
                    <a:pt x="4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5"/>
            <p:cNvSpPr/>
            <p:nvPr/>
          </p:nvSpPr>
          <p:spPr>
            <a:xfrm>
              <a:off x="1473825" y="1452475"/>
              <a:ext cx="109075" cy="56850"/>
            </a:xfrm>
            <a:custGeom>
              <a:avLst/>
              <a:gdLst/>
              <a:ahLst/>
              <a:cxnLst/>
              <a:rect l="l" t="t" r="r" b="b"/>
              <a:pathLst>
                <a:path w="4363" h="2274" extrusionOk="0">
                  <a:moveTo>
                    <a:pt x="3556" y="1"/>
                  </a:moveTo>
                  <a:lnTo>
                    <a:pt x="0" y="2274"/>
                  </a:lnTo>
                  <a:lnTo>
                    <a:pt x="4363" y="2274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5"/>
            <p:cNvSpPr/>
            <p:nvPr/>
          </p:nvSpPr>
          <p:spPr>
            <a:xfrm>
              <a:off x="1487575" y="1452475"/>
              <a:ext cx="80675" cy="56850"/>
            </a:xfrm>
            <a:custGeom>
              <a:avLst/>
              <a:gdLst/>
              <a:ahLst/>
              <a:cxnLst/>
              <a:rect l="l" t="t" r="r" b="b"/>
              <a:pathLst>
                <a:path w="3227" h="2274" extrusionOk="0">
                  <a:moveTo>
                    <a:pt x="3043" y="1"/>
                  </a:moveTo>
                  <a:lnTo>
                    <a:pt x="0" y="2274"/>
                  </a:lnTo>
                  <a:lnTo>
                    <a:pt x="1760" y="2274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5"/>
            <p:cNvSpPr/>
            <p:nvPr/>
          </p:nvSpPr>
          <p:spPr>
            <a:xfrm>
              <a:off x="1561800" y="637700"/>
              <a:ext cx="21100" cy="814800"/>
            </a:xfrm>
            <a:custGeom>
              <a:avLst/>
              <a:gdLst/>
              <a:ahLst/>
              <a:cxnLst/>
              <a:rect l="l" t="t" r="r" b="b"/>
              <a:pathLst>
                <a:path w="844" h="32592" extrusionOk="0">
                  <a:moveTo>
                    <a:pt x="1" y="1"/>
                  </a:moveTo>
                  <a:lnTo>
                    <a:pt x="1" y="32592"/>
                  </a:lnTo>
                  <a:lnTo>
                    <a:pt x="844" y="32592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9" name="Google Shape;3159;p45"/>
          <p:cNvGrpSpPr/>
          <p:nvPr/>
        </p:nvGrpSpPr>
        <p:grpSpPr>
          <a:xfrm>
            <a:off x="570377" y="530035"/>
            <a:ext cx="1227002" cy="1277787"/>
            <a:chOff x="981625" y="1074225"/>
            <a:chExt cx="974275" cy="1014600"/>
          </a:xfrm>
        </p:grpSpPr>
        <p:sp>
          <p:nvSpPr>
            <p:cNvPr id="3160" name="Google Shape;3160;p45"/>
            <p:cNvSpPr/>
            <p:nvPr/>
          </p:nvSpPr>
          <p:spPr>
            <a:xfrm>
              <a:off x="981625" y="10971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5"/>
            <p:cNvSpPr/>
            <p:nvPr/>
          </p:nvSpPr>
          <p:spPr>
            <a:xfrm>
              <a:off x="1318900" y="1807425"/>
              <a:ext cx="207150" cy="281400"/>
            </a:xfrm>
            <a:custGeom>
              <a:avLst/>
              <a:gdLst/>
              <a:ahLst/>
              <a:cxnLst/>
              <a:rect l="l" t="t" r="r" b="b"/>
              <a:pathLst>
                <a:path w="8286" h="11256" extrusionOk="0">
                  <a:moveTo>
                    <a:pt x="1" y="1"/>
                  </a:moveTo>
                  <a:lnTo>
                    <a:pt x="1" y="11256"/>
                  </a:lnTo>
                  <a:lnTo>
                    <a:pt x="8286" y="11256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5"/>
            <p:cNvSpPr/>
            <p:nvPr/>
          </p:nvSpPr>
          <p:spPr>
            <a:xfrm>
              <a:off x="1558125" y="1588400"/>
              <a:ext cx="374875" cy="500425"/>
            </a:xfrm>
            <a:custGeom>
              <a:avLst/>
              <a:gdLst/>
              <a:ahLst/>
              <a:cxnLst/>
              <a:rect l="l" t="t" r="r" b="b"/>
              <a:pathLst>
                <a:path w="14995" h="20017" extrusionOk="0">
                  <a:moveTo>
                    <a:pt x="0" y="0"/>
                  </a:moveTo>
                  <a:lnTo>
                    <a:pt x="0" y="20017"/>
                  </a:lnTo>
                  <a:lnTo>
                    <a:pt x="14994" y="20017"/>
                  </a:lnTo>
                  <a:lnTo>
                    <a:pt x="14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5"/>
            <p:cNvSpPr/>
            <p:nvPr/>
          </p:nvSpPr>
          <p:spPr>
            <a:xfrm>
              <a:off x="1637850" y="1097150"/>
              <a:ext cx="295150" cy="394125"/>
            </a:xfrm>
            <a:custGeom>
              <a:avLst/>
              <a:gdLst/>
              <a:ahLst/>
              <a:cxnLst/>
              <a:rect l="l" t="t" r="r" b="b"/>
              <a:pathLst>
                <a:path w="11806" h="15765" extrusionOk="0">
                  <a:moveTo>
                    <a:pt x="0" y="0"/>
                  </a:moveTo>
                  <a:lnTo>
                    <a:pt x="0" y="15764"/>
                  </a:lnTo>
                  <a:lnTo>
                    <a:pt x="11805" y="15764"/>
                  </a:lnTo>
                  <a:lnTo>
                    <a:pt x="118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5"/>
            <p:cNvSpPr/>
            <p:nvPr/>
          </p:nvSpPr>
          <p:spPr>
            <a:xfrm>
              <a:off x="1004550" y="10742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5"/>
            <p:cNvSpPr/>
            <p:nvPr/>
          </p:nvSpPr>
          <p:spPr>
            <a:xfrm>
              <a:off x="1054025" y="11246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5"/>
            <p:cNvSpPr/>
            <p:nvPr/>
          </p:nvSpPr>
          <p:spPr>
            <a:xfrm>
              <a:off x="1029300" y="10989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5"/>
            <p:cNvSpPr/>
            <p:nvPr/>
          </p:nvSpPr>
          <p:spPr>
            <a:xfrm>
              <a:off x="1341825" y="1784525"/>
              <a:ext cx="207150" cy="281400"/>
            </a:xfrm>
            <a:custGeom>
              <a:avLst/>
              <a:gdLst/>
              <a:ahLst/>
              <a:cxnLst/>
              <a:rect l="l" t="t" r="r" b="b"/>
              <a:pathLst>
                <a:path w="8286" h="11256" extrusionOk="0">
                  <a:moveTo>
                    <a:pt x="0" y="0"/>
                  </a:moveTo>
                  <a:lnTo>
                    <a:pt x="0" y="11255"/>
                  </a:lnTo>
                  <a:lnTo>
                    <a:pt x="8285" y="11255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5"/>
            <p:cNvSpPr/>
            <p:nvPr/>
          </p:nvSpPr>
          <p:spPr>
            <a:xfrm>
              <a:off x="1399550" y="1843175"/>
              <a:ext cx="91675" cy="164075"/>
            </a:xfrm>
            <a:custGeom>
              <a:avLst/>
              <a:gdLst/>
              <a:ahLst/>
              <a:cxnLst/>
              <a:rect l="l" t="t" r="r" b="b"/>
              <a:pathLst>
                <a:path w="3667" h="6563" extrusionOk="0">
                  <a:moveTo>
                    <a:pt x="1" y="1"/>
                  </a:moveTo>
                  <a:lnTo>
                    <a:pt x="1" y="6563"/>
                  </a:lnTo>
                  <a:lnTo>
                    <a:pt x="3667" y="6563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5"/>
            <p:cNvSpPr/>
            <p:nvPr/>
          </p:nvSpPr>
          <p:spPr>
            <a:xfrm>
              <a:off x="1371150" y="1813850"/>
              <a:ext cx="148500" cy="222725"/>
            </a:xfrm>
            <a:custGeom>
              <a:avLst/>
              <a:gdLst/>
              <a:ahLst/>
              <a:cxnLst/>
              <a:rect l="l" t="t" r="r" b="b"/>
              <a:pathLst>
                <a:path w="5940" h="8909" extrusionOk="0">
                  <a:moveTo>
                    <a:pt x="4803" y="1174"/>
                  </a:moveTo>
                  <a:lnTo>
                    <a:pt x="4803" y="7736"/>
                  </a:lnTo>
                  <a:lnTo>
                    <a:pt x="1137" y="7736"/>
                  </a:lnTo>
                  <a:lnTo>
                    <a:pt x="1137" y="1174"/>
                  </a:lnTo>
                  <a:close/>
                  <a:moveTo>
                    <a:pt x="0" y="1"/>
                  </a:moveTo>
                  <a:lnTo>
                    <a:pt x="0" y="8909"/>
                  </a:lnTo>
                  <a:lnTo>
                    <a:pt x="5939" y="8909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5"/>
            <p:cNvSpPr/>
            <p:nvPr/>
          </p:nvSpPr>
          <p:spPr>
            <a:xfrm>
              <a:off x="1581025" y="1565475"/>
              <a:ext cx="374875" cy="500450"/>
            </a:xfrm>
            <a:custGeom>
              <a:avLst/>
              <a:gdLst/>
              <a:ahLst/>
              <a:cxnLst/>
              <a:rect l="l" t="t" r="r" b="b"/>
              <a:pathLst>
                <a:path w="14995" h="20018" extrusionOk="0">
                  <a:moveTo>
                    <a:pt x="1" y="1"/>
                  </a:moveTo>
                  <a:lnTo>
                    <a:pt x="1" y="20017"/>
                  </a:lnTo>
                  <a:lnTo>
                    <a:pt x="14995" y="20017"/>
                  </a:lnTo>
                  <a:lnTo>
                    <a:pt x="149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5"/>
            <p:cNvSpPr/>
            <p:nvPr/>
          </p:nvSpPr>
          <p:spPr>
            <a:xfrm>
              <a:off x="1612175" y="1596650"/>
              <a:ext cx="311650" cy="438100"/>
            </a:xfrm>
            <a:custGeom>
              <a:avLst/>
              <a:gdLst/>
              <a:ahLst/>
              <a:cxnLst/>
              <a:rect l="l" t="t" r="r" b="b"/>
              <a:pathLst>
                <a:path w="12466" h="17524" extrusionOk="0">
                  <a:moveTo>
                    <a:pt x="1" y="0"/>
                  </a:moveTo>
                  <a:lnTo>
                    <a:pt x="1" y="17524"/>
                  </a:lnTo>
                  <a:lnTo>
                    <a:pt x="12465" y="17524"/>
                  </a:lnTo>
                  <a:lnTo>
                    <a:pt x="12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5"/>
            <p:cNvSpPr/>
            <p:nvPr/>
          </p:nvSpPr>
          <p:spPr>
            <a:xfrm>
              <a:off x="1660750" y="1074225"/>
              <a:ext cx="295150" cy="394125"/>
            </a:xfrm>
            <a:custGeom>
              <a:avLst/>
              <a:gdLst/>
              <a:ahLst/>
              <a:cxnLst/>
              <a:rect l="l" t="t" r="r" b="b"/>
              <a:pathLst>
                <a:path w="11806" h="15765" extrusionOk="0">
                  <a:moveTo>
                    <a:pt x="1" y="1"/>
                  </a:moveTo>
                  <a:lnTo>
                    <a:pt x="1" y="15765"/>
                  </a:lnTo>
                  <a:lnTo>
                    <a:pt x="11806" y="15765"/>
                  </a:lnTo>
                  <a:lnTo>
                    <a:pt x="1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5"/>
            <p:cNvSpPr/>
            <p:nvPr/>
          </p:nvSpPr>
          <p:spPr>
            <a:xfrm>
              <a:off x="1721250" y="1134725"/>
              <a:ext cx="173250" cy="273150"/>
            </a:xfrm>
            <a:custGeom>
              <a:avLst/>
              <a:gdLst/>
              <a:ahLst/>
              <a:cxnLst/>
              <a:rect l="l" t="t" r="r" b="b"/>
              <a:pathLst>
                <a:path w="6930" h="10926" extrusionOk="0">
                  <a:moveTo>
                    <a:pt x="1" y="0"/>
                  </a:moveTo>
                  <a:lnTo>
                    <a:pt x="1" y="10925"/>
                  </a:lnTo>
                  <a:lnTo>
                    <a:pt x="6929" y="10925"/>
                  </a:lnTo>
                  <a:lnTo>
                    <a:pt x="6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5"/>
            <p:cNvSpPr/>
            <p:nvPr/>
          </p:nvSpPr>
          <p:spPr>
            <a:xfrm>
              <a:off x="1691000" y="1104475"/>
              <a:ext cx="234650" cy="333625"/>
            </a:xfrm>
            <a:custGeom>
              <a:avLst/>
              <a:gdLst/>
              <a:ahLst/>
              <a:cxnLst/>
              <a:rect l="l" t="t" r="r" b="b"/>
              <a:pathLst>
                <a:path w="9386" h="13345" extrusionOk="0">
                  <a:moveTo>
                    <a:pt x="8176" y="1210"/>
                  </a:moveTo>
                  <a:lnTo>
                    <a:pt x="8176" y="12135"/>
                  </a:lnTo>
                  <a:lnTo>
                    <a:pt x="1211" y="12135"/>
                  </a:lnTo>
                  <a:lnTo>
                    <a:pt x="1211" y="1210"/>
                  </a:lnTo>
                  <a:close/>
                  <a:moveTo>
                    <a:pt x="1" y="1"/>
                  </a:moveTo>
                  <a:lnTo>
                    <a:pt x="1" y="13345"/>
                  </a:lnTo>
                  <a:lnTo>
                    <a:pt x="9386" y="13345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5"/>
            <p:cNvSpPr/>
            <p:nvPr/>
          </p:nvSpPr>
          <p:spPr>
            <a:xfrm>
              <a:off x="1644275" y="1628725"/>
              <a:ext cx="248400" cy="373950"/>
            </a:xfrm>
            <a:custGeom>
              <a:avLst/>
              <a:gdLst/>
              <a:ahLst/>
              <a:cxnLst/>
              <a:rect l="l" t="t" r="r" b="b"/>
              <a:pathLst>
                <a:path w="9936" h="14958" extrusionOk="0">
                  <a:moveTo>
                    <a:pt x="0" y="0"/>
                  </a:moveTo>
                  <a:lnTo>
                    <a:pt x="0" y="14958"/>
                  </a:lnTo>
                  <a:lnTo>
                    <a:pt x="9935" y="14958"/>
                  </a:lnTo>
                  <a:lnTo>
                    <a:pt x="9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_1_1"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5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5" name="Google Shape;3715;p5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716" name="Google Shape;3716;p5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52"/>
          <p:cNvGrpSpPr/>
          <p:nvPr/>
        </p:nvGrpSpPr>
        <p:grpSpPr>
          <a:xfrm>
            <a:off x="-794794" y="2815406"/>
            <a:ext cx="1371803" cy="1955994"/>
            <a:chOff x="29206" y="2199506"/>
            <a:chExt cx="1371803" cy="1955994"/>
          </a:xfrm>
        </p:grpSpPr>
        <p:sp>
          <p:nvSpPr>
            <p:cNvPr id="3723" name="Google Shape;3723;p52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4" name="Google Shape;3724;p52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3725" name="Google Shape;3725;p52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52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3802" name="Google Shape;3802;p52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2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804" name="Google Shape;3804;p52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52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52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52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52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52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52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52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52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52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52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52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52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52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52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52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52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52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52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52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6" name="Google Shape;3846;p5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_1_1_1_1_1_1_1_1_1_1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54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54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54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63" name="Google Shape;3863;p54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864" name="Google Shape;3864;p54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0" name="Google Shape;3870;p54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71" name="Google Shape;3871;p54"/>
          <p:cNvGrpSpPr/>
          <p:nvPr/>
        </p:nvGrpSpPr>
        <p:grpSpPr>
          <a:xfrm>
            <a:off x="-462611" y="2781317"/>
            <a:ext cx="1030215" cy="2137882"/>
            <a:chOff x="237400" y="852100"/>
            <a:chExt cx="1760750" cy="3653250"/>
          </a:xfrm>
        </p:grpSpPr>
        <p:sp>
          <p:nvSpPr>
            <p:cNvPr id="3872" name="Google Shape;3872;p54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4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54"/>
          <p:cNvGrpSpPr/>
          <p:nvPr/>
        </p:nvGrpSpPr>
        <p:grpSpPr>
          <a:xfrm>
            <a:off x="8598143" y="2400917"/>
            <a:ext cx="1030199" cy="2558529"/>
            <a:chOff x="7280950" y="1859275"/>
            <a:chExt cx="1123200" cy="2789500"/>
          </a:xfrm>
        </p:grpSpPr>
        <p:sp>
          <p:nvSpPr>
            <p:cNvPr id="3915" name="Google Shape;3915;p54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8371159" y="1228895"/>
            <a:ext cx="1132543" cy="2866889"/>
            <a:chOff x="-221497" y="1179358"/>
            <a:chExt cx="1179732" cy="2866889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95" name="Google Shape;95;p3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96" name="Google Shape;96;p3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" name="Google Shape;104;p3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-93016" y="3230957"/>
              <a:ext cx="501676" cy="471172"/>
              <a:chOff x="-93016" y="3230957"/>
              <a:chExt cx="501676" cy="47117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3"/>
            <p:cNvGrpSpPr/>
            <p:nvPr/>
          </p:nvGrpSpPr>
          <p:grpSpPr>
            <a:xfrm>
              <a:off x="-84300" y="2373940"/>
              <a:ext cx="506786" cy="503866"/>
              <a:chOff x="-84300" y="1516940"/>
              <a:chExt cx="506786" cy="503866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46397" y="1548872"/>
                <a:ext cx="74797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1990" y="12561"/>
                    </a:ln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21156" y="1548872"/>
                <a:ext cx="203315" cy="471923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2562" extrusionOk="0">
                    <a:moveTo>
                      <a:pt x="0" y="1"/>
                    </a:moveTo>
                    <a:lnTo>
                      <a:pt x="0" y="12561"/>
                    </a:lnTo>
                    <a:lnTo>
                      <a:pt x="5411" y="12561"/>
                    </a:lnTo>
                    <a:lnTo>
                      <a:pt x="54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94488" y="1633098"/>
                <a:ext cx="61723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0320" extrusionOk="0">
                    <a:moveTo>
                      <a:pt x="0" y="0"/>
                    </a:moveTo>
                    <a:lnTo>
                      <a:pt x="0" y="10319"/>
                    </a:lnTo>
                    <a:lnTo>
                      <a:pt x="1643" y="10319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56174" y="1633098"/>
                <a:ext cx="166311" cy="387697"/>
              </a:xfrm>
              <a:custGeom>
                <a:avLst/>
                <a:gdLst/>
                <a:ahLst/>
                <a:cxnLst/>
                <a:rect l="l" t="t" r="r" b="b"/>
                <a:pathLst>
                  <a:path w="4427" h="10320" extrusionOk="0">
                    <a:moveTo>
                      <a:pt x="1" y="0"/>
                    </a:moveTo>
                    <a:lnTo>
                      <a:pt x="1" y="10319"/>
                    </a:lnTo>
                    <a:lnTo>
                      <a:pt x="4426" y="10319"/>
                    </a:lnTo>
                    <a:lnTo>
                      <a:pt x="442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" name="Google Shape;115;p3"/>
              <p:cNvGrpSpPr/>
              <p:nvPr/>
            </p:nvGrpSpPr>
            <p:grpSpPr>
              <a:xfrm>
                <a:off x="-84300" y="1516940"/>
                <a:ext cx="130702" cy="503866"/>
                <a:chOff x="-84300" y="1516940"/>
                <a:chExt cx="130702" cy="503866"/>
              </a:xfrm>
            </p:grpSpPr>
            <p:sp>
              <p:nvSpPr>
                <p:cNvPr id="116" name="Google Shape;116;p3"/>
                <p:cNvSpPr/>
                <p:nvPr/>
              </p:nvSpPr>
              <p:spPr>
                <a:xfrm>
                  <a:off x="-84300" y="1516940"/>
                  <a:ext cx="7990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-5625" y="1516950"/>
                  <a:ext cx="52026" cy="503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3412" extrusionOk="0">
                      <a:moveTo>
                        <a:pt x="1" y="0"/>
                      </a:moveTo>
                      <a:lnTo>
                        <a:pt x="1" y="13411"/>
                      </a:lnTo>
                      <a:lnTo>
                        <a:pt x="2126" y="13411"/>
                      </a:lnTo>
                      <a:lnTo>
                        <a:pt x="2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" name="Google Shape;118;p3"/>
            <p:cNvGrpSpPr/>
            <p:nvPr/>
          </p:nvGrpSpPr>
          <p:grpSpPr>
            <a:xfrm>
              <a:off x="-93016" y="1549632"/>
              <a:ext cx="501676" cy="471172"/>
              <a:chOff x="-93016" y="3230957"/>
              <a:chExt cx="501676" cy="471172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-9301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-18219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30586" y="3230957"/>
                <a:ext cx="74834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2542" extrusionOk="0">
                    <a:moveTo>
                      <a:pt x="1" y="0"/>
                    </a:moveTo>
                    <a:lnTo>
                      <a:pt x="1" y="12542"/>
                    </a:lnTo>
                    <a:lnTo>
                      <a:pt x="1991" y="12542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05383" y="3230957"/>
                <a:ext cx="203278" cy="471172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2542" extrusionOk="0">
                    <a:moveTo>
                      <a:pt x="0" y="0"/>
                    </a:moveTo>
                    <a:lnTo>
                      <a:pt x="0" y="12542"/>
                    </a:lnTo>
                    <a:lnTo>
                      <a:pt x="5411" y="12542"/>
                    </a:lnTo>
                    <a:lnTo>
                      <a:pt x="54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" name="Google Shape;123;p3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5" name="Google Shape;125;p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26" name="Google Shape;126;p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3"/>
          <p:cNvSpPr txBox="1">
            <a:spLocks noGrp="1"/>
          </p:cNvSpPr>
          <p:nvPr>
            <p:ph type="title"/>
          </p:nvPr>
        </p:nvSpPr>
        <p:spPr>
          <a:xfrm>
            <a:off x="3377013" y="210088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3"/>
          <p:cNvSpPr txBox="1">
            <a:spLocks noGrp="1"/>
          </p:cNvSpPr>
          <p:nvPr>
            <p:ph type="title" idx="2" hasCustomPrompt="1"/>
          </p:nvPr>
        </p:nvSpPr>
        <p:spPr>
          <a:xfrm>
            <a:off x="3147325" y="122890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>
            <a:spLocks noGrp="1"/>
          </p:cNvSpPr>
          <p:nvPr>
            <p:ph type="subTitle" idx="1"/>
          </p:nvPr>
        </p:nvSpPr>
        <p:spPr>
          <a:xfrm>
            <a:off x="3147325" y="3307038"/>
            <a:ext cx="2849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29206" y="2199506"/>
            <a:ext cx="1371803" cy="1955994"/>
            <a:chOff x="29206" y="2199506"/>
            <a:chExt cx="1371803" cy="1955994"/>
          </a:xfrm>
        </p:grpSpPr>
        <p:sp>
          <p:nvSpPr>
            <p:cNvPr id="137" name="Google Shape;137;p3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"/>
          <p:cNvSpPr txBox="1">
            <a:spLocks noGrp="1"/>
          </p:cNvSpPr>
          <p:nvPr>
            <p:ph type="body" idx="1"/>
          </p:nvPr>
        </p:nvSpPr>
        <p:spPr>
          <a:xfrm>
            <a:off x="4470825" y="1137500"/>
            <a:ext cx="3958200" cy="23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7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9" name="Google Shape;479;p7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80" name="Google Shape;480;p7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7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487" name="Google Shape;487;p7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7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489" name="Google Shape;489;p7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7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9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9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9" name="Google Shape;599;p9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600" name="Google Shape;600;p9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9"/>
          <p:cNvSpPr txBox="1">
            <a:spLocks noGrp="1"/>
          </p:cNvSpPr>
          <p:nvPr>
            <p:ph type="title"/>
          </p:nvPr>
        </p:nvSpPr>
        <p:spPr>
          <a:xfrm>
            <a:off x="774200" y="1544475"/>
            <a:ext cx="3702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9"/>
          <p:cNvSpPr txBox="1">
            <a:spLocks noGrp="1"/>
          </p:cNvSpPr>
          <p:nvPr>
            <p:ph type="subTitle" idx="1"/>
          </p:nvPr>
        </p:nvSpPr>
        <p:spPr>
          <a:xfrm>
            <a:off x="774200" y="2083225"/>
            <a:ext cx="3702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3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3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9" name="Google Shape;739;p13"/>
          <p:cNvSpPr txBox="1">
            <a:spLocks noGrp="1"/>
          </p:cNvSpPr>
          <p:nvPr>
            <p:ph type="title" hasCustomPrompt="1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3"/>
          <p:cNvSpPr txBox="1">
            <a:spLocks noGrp="1"/>
          </p:cNvSpPr>
          <p:nvPr>
            <p:ph type="subTitle" idx="1"/>
          </p:nvPr>
        </p:nvSpPr>
        <p:spPr>
          <a:xfrm>
            <a:off x="8349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13"/>
          <p:cNvSpPr txBox="1">
            <a:spLocks noGrp="1"/>
          </p:cNvSpPr>
          <p:nvPr>
            <p:ph type="title" idx="2" hasCustomPrompt="1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2" name="Google Shape;742;p13"/>
          <p:cNvSpPr txBox="1">
            <a:spLocks noGrp="1"/>
          </p:cNvSpPr>
          <p:nvPr>
            <p:ph type="subTitle" idx="3"/>
          </p:nvPr>
        </p:nvSpPr>
        <p:spPr>
          <a:xfrm>
            <a:off x="35187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13"/>
          <p:cNvSpPr txBox="1">
            <a:spLocks noGrp="1"/>
          </p:cNvSpPr>
          <p:nvPr>
            <p:ph type="title" idx="4" hasCustomPrompt="1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4" name="Google Shape;744;p13"/>
          <p:cNvSpPr txBox="1">
            <a:spLocks noGrp="1"/>
          </p:cNvSpPr>
          <p:nvPr>
            <p:ph type="subTitle" idx="5"/>
          </p:nvPr>
        </p:nvSpPr>
        <p:spPr>
          <a:xfrm>
            <a:off x="6202525" y="212605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13"/>
          <p:cNvSpPr txBox="1">
            <a:spLocks noGrp="1"/>
          </p:cNvSpPr>
          <p:nvPr>
            <p:ph type="title" idx="6" hasCustomPrompt="1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6" name="Google Shape;746;p13"/>
          <p:cNvSpPr txBox="1">
            <a:spLocks noGrp="1"/>
          </p:cNvSpPr>
          <p:nvPr>
            <p:ph type="subTitle" idx="7"/>
          </p:nvPr>
        </p:nvSpPr>
        <p:spPr>
          <a:xfrm>
            <a:off x="8349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3"/>
          <p:cNvSpPr txBox="1">
            <a:spLocks noGrp="1"/>
          </p:cNvSpPr>
          <p:nvPr>
            <p:ph type="title" idx="8" hasCustomPrompt="1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8" name="Google Shape;748;p13"/>
          <p:cNvSpPr txBox="1">
            <a:spLocks noGrp="1"/>
          </p:cNvSpPr>
          <p:nvPr>
            <p:ph type="subTitle" idx="9"/>
          </p:nvPr>
        </p:nvSpPr>
        <p:spPr>
          <a:xfrm>
            <a:off x="35187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0" name="Google Shape;750;p13"/>
          <p:cNvSpPr txBox="1">
            <a:spLocks noGrp="1"/>
          </p:cNvSpPr>
          <p:nvPr>
            <p:ph type="subTitle" idx="14"/>
          </p:nvPr>
        </p:nvSpPr>
        <p:spPr>
          <a:xfrm>
            <a:off x="6202525" y="3655500"/>
            <a:ext cx="219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5"/>
          </p:nvPr>
        </p:nvSpPr>
        <p:spPr>
          <a:xfrm>
            <a:off x="8349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subTitle" idx="16"/>
          </p:nvPr>
        </p:nvSpPr>
        <p:spPr>
          <a:xfrm>
            <a:off x="35187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3" name="Google Shape;753;p13"/>
          <p:cNvSpPr txBox="1">
            <a:spLocks noGrp="1"/>
          </p:cNvSpPr>
          <p:nvPr>
            <p:ph type="subTitle" idx="17"/>
          </p:nvPr>
        </p:nvSpPr>
        <p:spPr>
          <a:xfrm>
            <a:off x="6202525" y="1791625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18"/>
          </p:nvPr>
        </p:nvSpPr>
        <p:spPr>
          <a:xfrm>
            <a:off x="8349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subTitle" idx="19"/>
          </p:nvPr>
        </p:nvSpPr>
        <p:spPr>
          <a:xfrm>
            <a:off x="35187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756" name="Google Shape;756;p13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lsamiq Sans"/>
              <a:buNone/>
              <a:defRPr sz="1800" b="1"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grpSp>
        <p:nvGrpSpPr>
          <p:cNvPr id="757" name="Google Shape;757;p13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758" name="Google Shape;758;p13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3"/>
          <p:cNvGrpSpPr/>
          <p:nvPr/>
        </p:nvGrpSpPr>
        <p:grpSpPr>
          <a:xfrm>
            <a:off x="-178494" y="4045477"/>
            <a:ext cx="776332" cy="864342"/>
            <a:chOff x="-102294" y="3740677"/>
            <a:chExt cx="776332" cy="864342"/>
          </a:xfrm>
        </p:grpSpPr>
        <p:sp>
          <p:nvSpPr>
            <p:cNvPr id="765" name="Google Shape;765;p13"/>
            <p:cNvSpPr/>
            <p:nvPr/>
          </p:nvSpPr>
          <p:spPr>
            <a:xfrm>
              <a:off x="112455" y="4509756"/>
              <a:ext cx="561583" cy="95263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151090" y="3740677"/>
              <a:ext cx="244411" cy="233671"/>
            </a:xfrm>
            <a:custGeom>
              <a:avLst/>
              <a:gdLst/>
              <a:ahLst/>
              <a:cxnLst/>
              <a:rect l="l" t="t" r="r" b="b"/>
              <a:pathLst>
                <a:path w="5257" h="5026" extrusionOk="0">
                  <a:moveTo>
                    <a:pt x="2029" y="1"/>
                  </a:moveTo>
                  <a:lnTo>
                    <a:pt x="1662" y="175"/>
                  </a:lnTo>
                  <a:lnTo>
                    <a:pt x="1450" y="580"/>
                  </a:lnTo>
                  <a:lnTo>
                    <a:pt x="213" y="793"/>
                  </a:lnTo>
                  <a:lnTo>
                    <a:pt x="78" y="1585"/>
                  </a:lnTo>
                  <a:lnTo>
                    <a:pt x="271" y="2165"/>
                  </a:lnTo>
                  <a:lnTo>
                    <a:pt x="0" y="2880"/>
                  </a:lnTo>
                  <a:lnTo>
                    <a:pt x="194" y="3170"/>
                  </a:lnTo>
                  <a:lnTo>
                    <a:pt x="136" y="3440"/>
                  </a:lnTo>
                  <a:lnTo>
                    <a:pt x="0" y="3711"/>
                  </a:lnTo>
                  <a:lnTo>
                    <a:pt x="522" y="4484"/>
                  </a:lnTo>
                  <a:lnTo>
                    <a:pt x="947" y="4368"/>
                  </a:lnTo>
                  <a:lnTo>
                    <a:pt x="1372" y="4523"/>
                  </a:lnTo>
                  <a:lnTo>
                    <a:pt x="1759" y="4967"/>
                  </a:lnTo>
                  <a:lnTo>
                    <a:pt x="3672" y="5025"/>
                  </a:lnTo>
                  <a:lnTo>
                    <a:pt x="4213" y="4426"/>
                  </a:lnTo>
                  <a:lnTo>
                    <a:pt x="4329" y="4001"/>
                  </a:lnTo>
                  <a:lnTo>
                    <a:pt x="4967" y="3576"/>
                  </a:lnTo>
                  <a:lnTo>
                    <a:pt x="5257" y="2590"/>
                  </a:lnTo>
                  <a:lnTo>
                    <a:pt x="5063" y="2378"/>
                  </a:lnTo>
                  <a:lnTo>
                    <a:pt x="5160" y="2107"/>
                  </a:lnTo>
                  <a:lnTo>
                    <a:pt x="4754" y="1585"/>
                  </a:lnTo>
                  <a:lnTo>
                    <a:pt x="4754" y="851"/>
                  </a:lnTo>
                  <a:lnTo>
                    <a:pt x="4271" y="561"/>
                  </a:lnTo>
                  <a:lnTo>
                    <a:pt x="3827" y="387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68153" y="3773036"/>
              <a:ext cx="105166" cy="84477"/>
            </a:xfrm>
            <a:custGeom>
              <a:avLst/>
              <a:gdLst/>
              <a:ahLst/>
              <a:cxnLst/>
              <a:rect l="l" t="t" r="r" b="b"/>
              <a:pathLst>
                <a:path w="2262" h="1817" extrusionOk="0">
                  <a:moveTo>
                    <a:pt x="1334" y="0"/>
                  </a:moveTo>
                  <a:lnTo>
                    <a:pt x="522" y="271"/>
                  </a:lnTo>
                  <a:lnTo>
                    <a:pt x="252" y="580"/>
                  </a:lnTo>
                  <a:lnTo>
                    <a:pt x="812" y="561"/>
                  </a:lnTo>
                  <a:lnTo>
                    <a:pt x="1237" y="696"/>
                  </a:lnTo>
                  <a:lnTo>
                    <a:pt x="1315" y="139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6" y="812"/>
                  </a:lnTo>
                  <a:lnTo>
                    <a:pt x="0" y="1218"/>
                  </a:lnTo>
                  <a:lnTo>
                    <a:pt x="406" y="1817"/>
                  </a:lnTo>
                  <a:lnTo>
                    <a:pt x="1624" y="1546"/>
                  </a:lnTo>
                  <a:lnTo>
                    <a:pt x="2261" y="1585"/>
                  </a:lnTo>
                  <a:lnTo>
                    <a:pt x="2261" y="1585"/>
                  </a:lnTo>
                  <a:lnTo>
                    <a:pt x="2165" y="1450"/>
                  </a:lnTo>
                  <a:cubicBezTo>
                    <a:pt x="2165" y="1450"/>
                    <a:pt x="1624" y="1102"/>
                    <a:pt x="1604" y="1063"/>
                  </a:cubicBezTo>
                  <a:cubicBezTo>
                    <a:pt x="1585" y="1044"/>
                    <a:pt x="1411" y="368"/>
                    <a:pt x="1411" y="368"/>
                  </a:cubicBezTo>
                  <a:lnTo>
                    <a:pt x="1411" y="368"/>
                  </a:lnTo>
                  <a:lnTo>
                    <a:pt x="1778" y="580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208602" y="3864673"/>
              <a:ext cx="119532" cy="54861"/>
            </a:xfrm>
            <a:custGeom>
              <a:avLst/>
              <a:gdLst/>
              <a:ahLst/>
              <a:cxnLst/>
              <a:rect l="l" t="t" r="r" b="b"/>
              <a:pathLst>
                <a:path w="2571" h="1180" extrusionOk="0">
                  <a:moveTo>
                    <a:pt x="1643" y="0"/>
                  </a:moveTo>
                  <a:lnTo>
                    <a:pt x="503" y="194"/>
                  </a:lnTo>
                  <a:lnTo>
                    <a:pt x="0" y="658"/>
                  </a:lnTo>
                  <a:lnTo>
                    <a:pt x="831" y="329"/>
                  </a:lnTo>
                  <a:lnTo>
                    <a:pt x="1391" y="348"/>
                  </a:lnTo>
                  <a:lnTo>
                    <a:pt x="1391" y="600"/>
                  </a:lnTo>
                  <a:lnTo>
                    <a:pt x="1198" y="1005"/>
                  </a:lnTo>
                  <a:lnTo>
                    <a:pt x="947" y="1179"/>
                  </a:lnTo>
                  <a:lnTo>
                    <a:pt x="1063" y="1179"/>
                  </a:lnTo>
                  <a:lnTo>
                    <a:pt x="2570" y="677"/>
                  </a:lnTo>
                  <a:lnTo>
                    <a:pt x="2435" y="619"/>
                  </a:lnTo>
                  <a:lnTo>
                    <a:pt x="1817" y="619"/>
                  </a:lnTo>
                  <a:lnTo>
                    <a:pt x="1585" y="368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241844" y="3750580"/>
              <a:ext cx="53931" cy="37752"/>
            </a:xfrm>
            <a:custGeom>
              <a:avLst/>
              <a:gdLst/>
              <a:ahLst/>
              <a:cxnLst/>
              <a:rect l="l" t="t" r="r" b="b"/>
              <a:pathLst>
                <a:path w="1160" h="812" extrusionOk="0">
                  <a:moveTo>
                    <a:pt x="522" y="0"/>
                  </a:moveTo>
                  <a:lnTo>
                    <a:pt x="464" y="116"/>
                  </a:lnTo>
                  <a:lnTo>
                    <a:pt x="966" y="580"/>
                  </a:lnTo>
                  <a:lnTo>
                    <a:pt x="193" y="20"/>
                  </a:lnTo>
                  <a:lnTo>
                    <a:pt x="0" y="309"/>
                  </a:lnTo>
                  <a:lnTo>
                    <a:pt x="329" y="48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70" y="174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158250" y="3892522"/>
              <a:ext cx="26129" cy="18922"/>
            </a:xfrm>
            <a:custGeom>
              <a:avLst/>
              <a:gdLst/>
              <a:ahLst/>
              <a:cxnLst/>
              <a:rect l="l" t="t" r="r" b="b"/>
              <a:pathLst>
                <a:path w="562" h="407" extrusionOk="0">
                  <a:moveTo>
                    <a:pt x="156" y="1"/>
                  </a:moveTo>
                  <a:lnTo>
                    <a:pt x="271" y="252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561" y="368"/>
                  </a:lnTo>
                  <a:lnTo>
                    <a:pt x="484" y="21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32824" y="3914978"/>
              <a:ext cx="106979" cy="43192"/>
            </a:xfrm>
            <a:custGeom>
              <a:avLst/>
              <a:gdLst/>
              <a:ahLst/>
              <a:cxnLst/>
              <a:rect l="l" t="t" r="r" b="b"/>
              <a:pathLst>
                <a:path w="2301" h="929" extrusionOk="0">
                  <a:moveTo>
                    <a:pt x="2300" y="1"/>
                  </a:moveTo>
                  <a:lnTo>
                    <a:pt x="1508" y="426"/>
                  </a:lnTo>
                  <a:lnTo>
                    <a:pt x="697" y="426"/>
                  </a:lnTo>
                  <a:lnTo>
                    <a:pt x="1" y="658"/>
                  </a:lnTo>
                  <a:lnTo>
                    <a:pt x="909" y="928"/>
                  </a:lnTo>
                  <a:lnTo>
                    <a:pt x="1354" y="754"/>
                  </a:lnTo>
                  <a:lnTo>
                    <a:pt x="2223" y="97"/>
                  </a:lnTo>
                  <a:lnTo>
                    <a:pt x="2300" y="1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310095" y="3788286"/>
              <a:ext cx="40495" cy="18922"/>
            </a:xfrm>
            <a:custGeom>
              <a:avLst/>
              <a:gdLst/>
              <a:ahLst/>
              <a:cxnLst/>
              <a:rect l="l" t="t" r="r" b="b"/>
              <a:pathLst>
                <a:path w="871" h="407" extrusionOk="0">
                  <a:moveTo>
                    <a:pt x="175" y="1"/>
                  </a:moveTo>
                  <a:lnTo>
                    <a:pt x="1" y="136"/>
                  </a:lnTo>
                  <a:lnTo>
                    <a:pt x="175" y="329"/>
                  </a:lnTo>
                  <a:lnTo>
                    <a:pt x="870" y="407"/>
                  </a:lnTo>
                  <a:lnTo>
                    <a:pt x="870" y="40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328087" y="3811671"/>
              <a:ext cx="58441" cy="35985"/>
            </a:xfrm>
            <a:custGeom>
              <a:avLst/>
              <a:gdLst/>
              <a:ahLst/>
              <a:cxnLst/>
              <a:rect l="l" t="t" r="r" b="b"/>
              <a:pathLst>
                <a:path w="1257" h="774" extrusionOk="0">
                  <a:moveTo>
                    <a:pt x="0" y="0"/>
                  </a:moveTo>
                  <a:lnTo>
                    <a:pt x="58" y="194"/>
                  </a:lnTo>
                  <a:lnTo>
                    <a:pt x="773" y="406"/>
                  </a:lnTo>
                  <a:lnTo>
                    <a:pt x="870" y="599"/>
                  </a:lnTo>
                  <a:lnTo>
                    <a:pt x="1102" y="773"/>
                  </a:lnTo>
                  <a:lnTo>
                    <a:pt x="1256" y="561"/>
                  </a:lnTo>
                  <a:lnTo>
                    <a:pt x="831" y="1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280479" y="3792795"/>
              <a:ext cx="76387" cy="99773"/>
            </a:xfrm>
            <a:custGeom>
              <a:avLst/>
              <a:gdLst/>
              <a:ahLst/>
              <a:cxnLst/>
              <a:rect l="l" t="t" r="r" b="b"/>
              <a:pathLst>
                <a:path w="1643" h="2146" extrusionOk="0">
                  <a:moveTo>
                    <a:pt x="232" y="1"/>
                  </a:moveTo>
                  <a:lnTo>
                    <a:pt x="0" y="484"/>
                  </a:lnTo>
                  <a:lnTo>
                    <a:pt x="560" y="1450"/>
                  </a:lnTo>
                  <a:lnTo>
                    <a:pt x="560" y="1740"/>
                  </a:lnTo>
                  <a:lnTo>
                    <a:pt x="1333" y="2146"/>
                  </a:lnTo>
                  <a:lnTo>
                    <a:pt x="1643" y="1701"/>
                  </a:lnTo>
                  <a:lnTo>
                    <a:pt x="1546" y="1179"/>
                  </a:lnTo>
                  <a:lnTo>
                    <a:pt x="1372" y="1392"/>
                  </a:lnTo>
                  <a:lnTo>
                    <a:pt x="870" y="967"/>
                  </a:lnTo>
                  <a:lnTo>
                    <a:pt x="425" y="79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-47479" y="3751464"/>
              <a:ext cx="245341" cy="233625"/>
            </a:xfrm>
            <a:custGeom>
              <a:avLst/>
              <a:gdLst/>
              <a:ahLst/>
              <a:cxnLst/>
              <a:rect l="l" t="t" r="r" b="b"/>
              <a:pathLst>
                <a:path w="5277" h="5025" extrusionOk="0">
                  <a:moveTo>
                    <a:pt x="2049" y="1"/>
                  </a:moveTo>
                  <a:lnTo>
                    <a:pt x="1682" y="155"/>
                  </a:lnTo>
                  <a:lnTo>
                    <a:pt x="1469" y="561"/>
                  </a:lnTo>
                  <a:lnTo>
                    <a:pt x="233" y="774"/>
                  </a:lnTo>
                  <a:lnTo>
                    <a:pt x="97" y="1566"/>
                  </a:lnTo>
                  <a:lnTo>
                    <a:pt x="290" y="2146"/>
                  </a:lnTo>
                  <a:lnTo>
                    <a:pt x="1" y="2880"/>
                  </a:lnTo>
                  <a:lnTo>
                    <a:pt x="213" y="3150"/>
                  </a:lnTo>
                  <a:lnTo>
                    <a:pt x="155" y="3421"/>
                  </a:lnTo>
                  <a:lnTo>
                    <a:pt x="1" y="3692"/>
                  </a:lnTo>
                  <a:lnTo>
                    <a:pt x="542" y="4465"/>
                  </a:lnTo>
                  <a:lnTo>
                    <a:pt x="967" y="4349"/>
                  </a:lnTo>
                  <a:lnTo>
                    <a:pt x="1392" y="4503"/>
                  </a:lnTo>
                  <a:lnTo>
                    <a:pt x="1778" y="4948"/>
                  </a:lnTo>
                  <a:lnTo>
                    <a:pt x="3692" y="5025"/>
                  </a:lnTo>
                  <a:lnTo>
                    <a:pt x="4233" y="4426"/>
                  </a:lnTo>
                  <a:lnTo>
                    <a:pt x="4329" y="3981"/>
                  </a:lnTo>
                  <a:lnTo>
                    <a:pt x="4986" y="3556"/>
                  </a:lnTo>
                  <a:lnTo>
                    <a:pt x="5276" y="2590"/>
                  </a:lnTo>
                  <a:lnTo>
                    <a:pt x="5083" y="2378"/>
                  </a:lnTo>
                  <a:lnTo>
                    <a:pt x="5180" y="2107"/>
                  </a:lnTo>
                  <a:lnTo>
                    <a:pt x="4774" y="1566"/>
                  </a:lnTo>
                  <a:lnTo>
                    <a:pt x="4774" y="832"/>
                  </a:lnTo>
                  <a:lnTo>
                    <a:pt x="4291" y="542"/>
                  </a:lnTo>
                  <a:lnTo>
                    <a:pt x="3846" y="368"/>
                  </a:lnTo>
                  <a:lnTo>
                    <a:pt x="3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-29486" y="3783822"/>
              <a:ext cx="104236" cy="84477"/>
            </a:xfrm>
            <a:custGeom>
              <a:avLst/>
              <a:gdLst/>
              <a:ahLst/>
              <a:cxnLst/>
              <a:rect l="l" t="t" r="r" b="b"/>
              <a:pathLst>
                <a:path w="2242" h="1817" extrusionOk="0">
                  <a:moveTo>
                    <a:pt x="1333" y="0"/>
                  </a:moveTo>
                  <a:lnTo>
                    <a:pt x="522" y="252"/>
                  </a:lnTo>
                  <a:lnTo>
                    <a:pt x="232" y="561"/>
                  </a:lnTo>
                  <a:lnTo>
                    <a:pt x="812" y="541"/>
                  </a:lnTo>
                  <a:lnTo>
                    <a:pt x="1237" y="677"/>
                  </a:lnTo>
                  <a:lnTo>
                    <a:pt x="1314" y="1372"/>
                  </a:lnTo>
                  <a:lnTo>
                    <a:pt x="1121" y="1160"/>
                  </a:lnTo>
                  <a:lnTo>
                    <a:pt x="406" y="677"/>
                  </a:lnTo>
                  <a:lnTo>
                    <a:pt x="135" y="812"/>
                  </a:lnTo>
                  <a:lnTo>
                    <a:pt x="0" y="1198"/>
                  </a:lnTo>
                  <a:lnTo>
                    <a:pt x="406" y="1817"/>
                  </a:lnTo>
                  <a:lnTo>
                    <a:pt x="1623" y="1546"/>
                  </a:lnTo>
                  <a:lnTo>
                    <a:pt x="2242" y="1566"/>
                  </a:lnTo>
                  <a:lnTo>
                    <a:pt x="2164" y="1430"/>
                  </a:lnTo>
                  <a:cubicBezTo>
                    <a:pt x="2164" y="1430"/>
                    <a:pt x="1623" y="1082"/>
                    <a:pt x="1604" y="1063"/>
                  </a:cubicBezTo>
                  <a:cubicBezTo>
                    <a:pt x="1585" y="1024"/>
                    <a:pt x="1411" y="368"/>
                    <a:pt x="1411" y="367"/>
                  </a:cubicBezTo>
                  <a:lnTo>
                    <a:pt x="1411" y="367"/>
                  </a:lnTo>
                  <a:lnTo>
                    <a:pt x="1778" y="561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0916" y="3874576"/>
              <a:ext cx="118649" cy="55745"/>
            </a:xfrm>
            <a:custGeom>
              <a:avLst/>
              <a:gdLst/>
              <a:ahLst/>
              <a:cxnLst/>
              <a:rect l="l" t="t" r="r" b="b"/>
              <a:pathLst>
                <a:path w="2552" h="1199" extrusionOk="0">
                  <a:moveTo>
                    <a:pt x="1643" y="0"/>
                  </a:moveTo>
                  <a:lnTo>
                    <a:pt x="503" y="193"/>
                  </a:lnTo>
                  <a:lnTo>
                    <a:pt x="1" y="657"/>
                  </a:lnTo>
                  <a:lnTo>
                    <a:pt x="812" y="329"/>
                  </a:lnTo>
                  <a:lnTo>
                    <a:pt x="1392" y="348"/>
                  </a:lnTo>
                  <a:lnTo>
                    <a:pt x="1392" y="599"/>
                  </a:lnTo>
                  <a:lnTo>
                    <a:pt x="1199" y="1005"/>
                  </a:lnTo>
                  <a:lnTo>
                    <a:pt x="948" y="1198"/>
                  </a:lnTo>
                  <a:lnTo>
                    <a:pt x="1064" y="1198"/>
                  </a:lnTo>
                  <a:lnTo>
                    <a:pt x="2552" y="676"/>
                  </a:lnTo>
                  <a:lnTo>
                    <a:pt x="2436" y="618"/>
                  </a:lnTo>
                  <a:lnTo>
                    <a:pt x="1817" y="618"/>
                  </a:lnTo>
                  <a:lnTo>
                    <a:pt x="1585" y="367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158" y="3760437"/>
              <a:ext cx="53978" cy="37798"/>
            </a:xfrm>
            <a:custGeom>
              <a:avLst/>
              <a:gdLst/>
              <a:ahLst/>
              <a:cxnLst/>
              <a:rect l="l" t="t" r="r" b="b"/>
              <a:pathLst>
                <a:path w="1161" h="813" extrusionOk="0">
                  <a:moveTo>
                    <a:pt x="522" y="1"/>
                  </a:moveTo>
                  <a:lnTo>
                    <a:pt x="464" y="136"/>
                  </a:lnTo>
                  <a:lnTo>
                    <a:pt x="948" y="581"/>
                  </a:lnTo>
                  <a:lnTo>
                    <a:pt x="194" y="40"/>
                  </a:lnTo>
                  <a:lnTo>
                    <a:pt x="1" y="310"/>
                  </a:lnTo>
                  <a:lnTo>
                    <a:pt x="310" y="503"/>
                  </a:lnTo>
                  <a:lnTo>
                    <a:pt x="1102" y="812"/>
                  </a:lnTo>
                  <a:lnTo>
                    <a:pt x="1160" y="677"/>
                  </a:lnTo>
                  <a:lnTo>
                    <a:pt x="851" y="175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-39389" y="3902425"/>
              <a:ext cx="25199" cy="18876"/>
            </a:xfrm>
            <a:custGeom>
              <a:avLst/>
              <a:gdLst/>
              <a:ahLst/>
              <a:cxnLst/>
              <a:rect l="l" t="t" r="r" b="b"/>
              <a:pathLst>
                <a:path w="542" h="406" extrusionOk="0">
                  <a:moveTo>
                    <a:pt x="136" y="0"/>
                  </a:moveTo>
                  <a:lnTo>
                    <a:pt x="271" y="251"/>
                  </a:lnTo>
                  <a:lnTo>
                    <a:pt x="1" y="406"/>
                  </a:lnTo>
                  <a:lnTo>
                    <a:pt x="542" y="387"/>
                  </a:lnTo>
                  <a:lnTo>
                    <a:pt x="484" y="21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5185" y="3924881"/>
              <a:ext cx="106979" cy="44075"/>
            </a:xfrm>
            <a:custGeom>
              <a:avLst/>
              <a:gdLst/>
              <a:ahLst/>
              <a:cxnLst/>
              <a:rect l="l" t="t" r="r" b="b"/>
              <a:pathLst>
                <a:path w="2301" h="948" extrusionOk="0">
                  <a:moveTo>
                    <a:pt x="2300" y="0"/>
                  </a:moveTo>
                  <a:lnTo>
                    <a:pt x="1508" y="425"/>
                  </a:lnTo>
                  <a:lnTo>
                    <a:pt x="696" y="425"/>
                  </a:lnTo>
                  <a:lnTo>
                    <a:pt x="0" y="677"/>
                  </a:lnTo>
                  <a:lnTo>
                    <a:pt x="909" y="947"/>
                  </a:lnTo>
                  <a:lnTo>
                    <a:pt x="1353" y="754"/>
                  </a:lnTo>
                  <a:lnTo>
                    <a:pt x="2223" y="116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C0C9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12455" y="3798189"/>
              <a:ext cx="40448" cy="18922"/>
            </a:xfrm>
            <a:custGeom>
              <a:avLst/>
              <a:gdLst/>
              <a:ahLst/>
              <a:cxnLst/>
              <a:rect l="l" t="t" r="r" b="b"/>
              <a:pathLst>
                <a:path w="870" h="407" extrusionOk="0">
                  <a:moveTo>
                    <a:pt x="174" y="0"/>
                  </a:moveTo>
                  <a:lnTo>
                    <a:pt x="0" y="155"/>
                  </a:lnTo>
                  <a:lnTo>
                    <a:pt x="174" y="329"/>
                  </a:lnTo>
                  <a:lnTo>
                    <a:pt x="870" y="406"/>
                  </a:lnTo>
                  <a:lnTo>
                    <a:pt x="870" y="406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129518" y="3821528"/>
              <a:ext cx="59324" cy="35985"/>
            </a:xfrm>
            <a:custGeom>
              <a:avLst/>
              <a:gdLst/>
              <a:ahLst/>
              <a:cxnLst/>
              <a:rect l="l" t="t" r="r" b="b"/>
              <a:pathLst>
                <a:path w="1276" h="774" extrusionOk="0">
                  <a:moveTo>
                    <a:pt x="1" y="1"/>
                  </a:moveTo>
                  <a:lnTo>
                    <a:pt x="78" y="194"/>
                  </a:lnTo>
                  <a:lnTo>
                    <a:pt x="793" y="407"/>
                  </a:lnTo>
                  <a:lnTo>
                    <a:pt x="889" y="600"/>
                  </a:lnTo>
                  <a:lnTo>
                    <a:pt x="1121" y="774"/>
                  </a:lnTo>
                  <a:lnTo>
                    <a:pt x="1276" y="581"/>
                  </a:lnTo>
                  <a:lnTo>
                    <a:pt x="851" y="1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82793" y="3802698"/>
              <a:ext cx="76434" cy="99773"/>
            </a:xfrm>
            <a:custGeom>
              <a:avLst/>
              <a:gdLst/>
              <a:ahLst/>
              <a:cxnLst/>
              <a:rect l="l" t="t" r="r" b="b"/>
              <a:pathLst>
                <a:path w="1644" h="2146" extrusionOk="0">
                  <a:moveTo>
                    <a:pt x="233" y="0"/>
                  </a:moveTo>
                  <a:lnTo>
                    <a:pt x="1" y="503"/>
                  </a:lnTo>
                  <a:lnTo>
                    <a:pt x="561" y="1449"/>
                  </a:lnTo>
                  <a:lnTo>
                    <a:pt x="561" y="1739"/>
                  </a:lnTo>
                  <a:lnTo>
                    <a:pt x="1315" y="2145"/>
                  </a:lnTo>
                  <a:lnTo>
                    <a:pt x="1643" y="1701"/>
                  </a:lnTo>
                  <a:lnTo>
                    <a:pt x="1547" y="1179"/>
                  </a:lnTo>
                  <a:lnTo>
                    <a:pt x="1373" y="1411"/>
                  </a:lnTo>
                  <a:lnTo>
                    <a:pt x="870" y="986"/>
                  </a:lnTo>
                  <a:lnTo>
                    <a:pt x="426" y="79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102294" y="3884432"/>
              <a:ext cx="584969" cy="720587"/>
            </a:xfrm>
            <a:custGeom>
              <a:avLst/>
              <a:gdLst/>
              <a:ahLst/>
              <a:cxnLst/>
              <a:rect l="l" t="t" r="r" b="b"/>
              <a:pathLst>
                <a:path w="12582" h="15499" extrusionOk="0">
                  <a:moveTo>
                    <a:pt x="1" y="1"/>
                  </a:moveTo>
                  <a:lnTo>
                    <a:pt x="1991" y="15499"/>
                  </a:lnTo>
                  <a:lnTo>
                    <a:pt x="9740" y="15499"/>
                  </a:lnTo>
                  <a:lnTo>
                    <a:pt x="12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307398" y="3884432"/>
              <a:ext cx="175277" cy="720587"/>
            </a:xfrm>
            <a:custGeom>
              <a:avLst/>
              <a:gdLst/>
              <a:ahLst/>
              <a:cxnLst/>
              <a:rect l="l" t="t" r="r" b="b"/>
              <a:pathLst>
                <a:path w="3770" h="15499" extrusionOk="0">
                  <a:moveTo>
                    <a:pt x="580" y="1"/>
                  </a:moveTo>
                  <a:lnTo>
                    <a:pt x="1" y="15499"/>
                  </a:lnTo>
                  <a:lnTo>
                    <a:pt x="928" y="15499"/>
                  </a:lnTo>
                  <a:lnTo>
                    <a:pt x="3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8836294" y="892106"/>
            <a:ext cx="624830" cy="864271"/>
            <a:chOff x="8836294" y="892106"/>
            <a:chExt cx="624830" cy="864271"/>
          </a:xfrm>
        </p:grpSpPr>
        <p:grpSp>
          <p:nvGrpSpPr>
            <p:cNvPr id="787" name="Google Shape;787;p13"/>
            <p:cNvGrpSpPr/>
            <p:nvPr/>
          </p:nvGrpSpPr>
          <p:grpSpPr>
            <a:xfrm>
              <a:off x="8867712" y="923406"/>
              <a:ext cx="593412" cy="807774"/>
              <a:chOff x="6003750" y="3839525"/>
              <a:chExt cx="736700" cy="1069475"/>
            </a:xfrm>
          </p:grpSpPr>
          <p:sp>
            <p:nvSpPr>
              <p:cNvPr id="788" name="Google Shape;788;p13"/>
              <p:cNvSpPr/>
              <p:nvPr/>
            </p:nvSpPr>
            <p:spPr>
              <a:xfrm>
                <a:off x="6003750" y="3839525"/>
                <a:ext cx="736700" cy="1069475"/>
              </a:xfrm>
              <a:custGeom>
                <a:avLst/>
                <a:gdLst/>
                <a:ahLst/>
                <a:cxnLst/>
                <a:rect l="l" t="t" r="r" b="b"/>
                <a:pathLst>
                  <a:path w="29468" h="42779" extrusionOk="0">
                    <a:moveTo>
                      <a:pt x="0" y="1"/>
                    </a:moveTo>
                    <a:lnTo>
                      <a:pt x="0" y="42779"/>
                    </a:lnTo>
                    <a:lnTo>
                      <a:pt x="29467" y="42779"/>
                    </a:lnTo>
                    <a:lnTo>
                      <a:pt x="29467" y="7090"/>
                    </a:lnTo>
                    <a:lnTo>
                      <a:pt x="223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6563175" y="3839525"/>
                <a:ext cx="177275" cy="177275"/>
              </a:xfrm>
              <a:custGeom>
                <a:avLst/>
                <a:gdLst/>
                <a:ahLst/>
                <a:cxnLst/>
                <a:rect l="l" t="t" r="r" b="b"/>
                <a:pathLst>
                  <a:path w="7091" h="7091" extrusionOk="0">
                    <a:moveTo>
                      <a:pt x="1" y="1"/>
                    </a:moveTo>
                    <a:lnTo>
                      <a:pt x="1" y="7090"/>
                    </a:lnTo>
                    <a:lnTo>
                      <a:pt x="7090" y="70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6259350" y="3948050"/>
                <a:ext cx="22550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9020" h="1013" extrusionOk="0">
                    <a:moveTo>
                      <a:pt x="1" y="0"/>
                    </a:moveTo>
                    <a:lnTo>
                      <a:pt x="1" y="1013"/>
                    </a:lnTo>
                    <a:lnTo>
                      <a:pt x="9019" y="1013"/>
                    </a:lnTo>
                    <a:lnTo>
                      <a:pt x="9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6094216" y="4067400"/>
                <a:ext cx="558243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5836" y="1062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6094175" y="41277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6094175" y="46690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6094175" y="4729325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6511350" y="4789625"/>
                <a:ext cx="1410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5643" y="1061"/>
                    </a:lnTo>
                    <a:lnTo>
                      <a:pt x="5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6094175" y="41928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6094175" y="4489400"/>
                <a:ext cx="558250" cy="253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4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6094175" y="455330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22330" y="1061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3"/>
              <p:cNvSpPr/>
              <p:nvPr/>
            </p:nvSpPr>
            <p:spPr>
              <a:xfrm>
                <a:off x="6094175" y="46087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3"/>
              <p:cNvSpPr/>
              <p:nvPr/>
            </p:nvSpPr>
            <p:spPr>
              <a:xfrm>
                <a:off x="6094175" y="4308550"/>
                <a:ext cx="5582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22330" y="1013"/>
                    </a:lnTo>
                    <a:lnTo>
                      <a:pt x="223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6373901" y="4429125"/>
                <a:ext cx="278525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1141" h="1013" extrusionOk="0">
                    <a:moveTo>
                      <a:pt x="0" y="0"/>
                    </a:moveTo>
                    <a:lnTo>
                      <a:pt x="0" y="1013"/>
                    </a:lnTo>
                    <a:lnTo>
                      <a:pt x="11141" y="1013"/>
                    </a:lnTo>
                    <a:lnTo>
                      <a:pt x="1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6094175" y="4248250"/>
                <a:ext cx="5582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233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22330" y="1062"/>
                    </a:lnTo>
                    <a:lnTo>
                      <a:pt x="22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3" name="Google Shape;803;p13"/>
            <p:cNvSpPr/>
            <p:nvPr/>
          </p:nvSpPr>
          <p:spPr>
            <a:xfrm rot="1872548" flipH="1">
              <a:off x="8831412" y="1699175"/>
              <a:ext cx="144163" cy="2140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 rot="-2033306" flipH="1">
              <a:off x="8831137" y="930379"/>
              <a:ext cx="144195" cy="21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3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6" name="Google Shape;806;p13"/>
          <p:cNvGrpSpPr/>
          <p:nvPr/>
        </p:nvGrpSpPr>
        <p:grpSpPr>
          <a:xfrm>
            <a:off x="745065" y="4677252"/>
            <a:ext cx="308013" cy="233671"/>
            <a:chOff x="745065" y="4677252"/>
            <a:chExt cx="308013" cy="233671"/>
          </a:xfrm>
        </p:grpSpPr>
        <p:sp>
          <p:nvSpPr>
            <p:cNvPr id="807" name="Google Shape;807;p13"/>
            <p:cNvSpPr/>
            <p:nvPr/>
          </p:nvSpPr>
          <p:spPr>
            <a:xfrm>
              <a:off x="830523" y="4844100"/>
              <a:ext cx="222556" cy="65676"/>
            </a:xfrm>
            <a:custGeom>
              <a:avLst/>
              <a:gdLst/>
              <a:ahLst/>
              <a:cxnLst/>
              <a:rect l="l" t="t" r="r" b="b"/>
              <a:pathLst>
                <a:path w="12079" h="2049" extrusionOk="0">
                  <a:moveTo>
                    <a:pt x="4271" y="0"/>
                  </a:moveTo>
                  <a:lnTo>
                    <a:pt x="0" y="2049"/>
                  </a:lnTo>
                  <a:lnTo>
                    <a:pt x="12078" y="2049"/>
                  </a:lnTo>
                  <a:lnTo>
                    <a:pt x="4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8" name="Google Shape;808;p13"/>
            <p:cNvGrpSpPr/>
            <p:nvPr/>
          </p:nvGrpSpPr>
          <p:grpSpPr>
            <a:xfrm>
              <a:off x="745065" y="4677252"/>
              <a:ext cx="244411" cy="233671"/>
              <a:chOff x="745065" y="4677252"/>
              <a:chExt cx="244411" cy="233671"/>
            </a:xfrm>
          </p:grpSpPr>
          <p:sp>
            <p:nvSpPr>
              <p:cNvPr id="809" name="Google Shape;809;p13"/>
              <p:cNvSpPr/>
              <p:nvPr/>
            </p:nvSpPr>
            <p:spPr>
              <a:xfrm>
                <a:off x="745065" y="4677252"/>
                <a:ext cx="244411" cy="233671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5026" extrusionOk="0">
                    <a:moveTo>
                      <a:pt x="2029" y="1"/>
                    </a:moveTo>
                    <a:lnTo>
                      <a:pt x="1662" y="175"/>
                    </a:lnTo>
                    <a:lnTo>
                      <a:pt x="1450" y="580"/>
                    </a:lnTo>
                    <a:lnTo>
                      <a:pt x="213" y="793"/>
                    </a:lnTo>
                    <a:lnTo>
                      <a:pt x="78" y="1585"/>
                    </a:lnTo>
                    <a:lnTo>
                      <a:pt x="271" y="2165"/>
                    </a:lnTo>
                    <a:lnTo>
                      <a:pt x="0" y="2880"/>
                    </a:lnTo>
                    <a:lnTo>
                      <a:pt x="194" y="3170"/>
                    </a:lnTo>
                    <a:lnTo>
                      <a:pt x="136" y="3440"/>
                    </a:lnTo>
                    <a:lnTo>
                      <a:pt x="0" y="3711"/>
                    </a:lnTo>
                    <a:lnTo>
                      <a:pt x="522" y="4484"/>
                    </a:lnTo>
                    <a:lnTo>
                      <a:pt x="947" y="4368"/>
                    </a:lnTo>
                    <a:lnTo>
                      <a:pt x="1372" y="4523"/>
                    </a:lnTo>
                    <a:lnTo>
                      <a:pt x="1759" y="4967"/>
                    </a:lnTo>
                    <a:lnTo>
                      <a:pt x="3672" y="5025"/>
                    </a:lnTo>
                    <a:lnTo>
                      <a:pt x="4213" y="4426"/>
                    </a:lnTo>
                    <a:lnTo>
                      <a:pt x="4329" y="4001"/>
                    </a:lnTo>
                    <a:lnTo>
                      <a:pt x="4967" y="3576"/>
                    </a:lnTo>
                    <a:lnTo>
                      <a:pt x="5257" y="2590"/>
                    </a:lnTo>
                    <a:lnTo>
                      <a:pt x="5063" y="2378"/>
                    </a:lnTo>
                    <a:lnTo>
                      <a:pt x="5160" y="2107"/>
                    </a:lnTo>
                    <a:lnTo>
                      <a:pt x="4754" y="1585"/>
                    </a:lnTo>
                    <a:lnTo>
                      <a:pt x="4754" y="851"/>
                    </a:lnTo>
                    <a:lnTo>
                      <a:pt x="4271" y="561"/>
                    </a:lnTo>
                    <a:lnTo>
                      <a:pt x="3827" y="387"/>
                    </a:lnTo>
                    <a:lnTo>
                      <a:pt x="32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762128" y="4709611"/>
                <a:ext cx="105166" cy="84477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17" extrusionOk="0">
                    <a:moveTo>
                      <a:pt x="1334" y="0"/>
                    </a:moveTo>
                    <a:lnTo>
                      <a:pt x="522" y="271"/>
                    </a:lnTo>
                    <a:lnTo>
                      <a:pt x="252" y="580"/>
                    </a:lnTo>
                    <a:lnTo>
                      <a:pt x="812" y="561"/>
                    </a:lnTo>
                    <a:lnTo>
                      <a:pt x="1237" y="696"/>
                    </a:lnTo>
                    <a:lnTo>
                      <a:pt x="1315" y="1392"/>
                    </a:lnTo>
                    <a:lnTo>
                      <a:pt x="1121" y="1160"/>
                    </a:lnTo>
                    <a:lnTo>
                      <a:pt x="406" y="677"/>
                    </a:lnTo>
                    <a:lnTo>
                      <a:pt x="136" y="812"/>
                    </a:lnTo>
                    <a:lnTo>
                      <a:pt x="0" y="1218"/>
                    </a:lnTo>
                    <a:lnTo>
                      <a:pt x="406" y="1817"/>
                    </a:lnTo>
                    <a:lnTo>
                      <a:pt x="1624" y="1546"/>
                    </a:lnTo>
                    <a:lnTo>
                      <a:pt x="2261" y="1585"/>
                    </a:lnTo>
                    <a:lnTo>
                      <a:pt x="2261" y="1585"/>
                    </a:lnTo>
                    <a:lnTo>
                      <a:pt x="2165" y="1450"/>
                    </a:lnTo>
                    <a:cubicBezTo>
                      <a:pt x="2165" y="1450"/>
                      <a:pt x="1624" y="1102"/>
                      <a:pt x="1604" y="1063"/>
                    </a:cubicBezTo>
                    <a:cubicBezTo>
                      <a:pt x="1585" y="1044"/>
                      <a:pt x="1411" y="368"/>
                      <a:pt x="1411" y="368"/>
                    </a:cubicBezTo>
                    <a:lnTo>
                      <a:pt x="1411" y="368"/>
                    </a:lnTo>
                    <a:lnTo>
                      <a:pt x="1778" y="580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802577" y="4801248"/>
                <a:ext cx="119532" cy="54861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80" extrusionOk="0">
                    <a:moveTo>
                      <a:pt x="1643" y="0"/>
                    </a:moveTo>
                    <a:lnTo>
                      <a:pt x="503" y="194"/>
                    </a:lnTo>
                    <a:lnTo>
                      <a:pt x="0" y="658"/>
                    </a:lnTo>
                    <a:lnTo>
                      <a:pt x="831" y="329"/>
                    </a:lnTo>
                    <a:lnTo>
                      <a:pt x="1391" y="348"/>
                    </a:lnTo>
                    <a:lnTo>
                      <a:pt x="1391" y="600"/>
                    </a:lnTo>
                    <a:lnTo>
                      <a:pt x="1198" y="1005"/>
                    </a:lnTo>
                    <a:lnTo>
                      <a:pt x="947" y="1179"/>
                    </a:lnTo>
                    <a:lnTo>
                      <a:pt x="1063" y="1179"/>
                    </a:lnTo>
                    <a:lnTo>
                      <a:pt x="2570" y="677"/>
                    </a:lnTo>
                    <a:lnTo>
                      <a:pt x="2435" y="619"/>
                    </a:lnTo>
                    <a:lnTo>
                      <a:pt x="1817" y="619"/>
                    </a:lnTo>
                    <a:lnTo>
                      <a:pt x="1585" y="368"/>
                    </a:ln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835819" y="4687155"/>
                <a:ext cx="53931" cy="3775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12" extrusionOk="0">
                    <a:moveTo>
                      <a:pt x="522" y="0"/>
                    </a:moveTo>
                    <a:lnTo>
                      <a:pt x="464" y="116"/>
                    </a:lnTo>
                    <a:lnTo>
                      <a:pt x="966" y="580"/>
                    </a:lnTo>
                    <a:lnTo>
                      <a:pt x="193" y="20"/>
                    </a:lnTo>
                    <a:lnTo>
                      <a:pt x="0" y="309"/>
                    </a:lnTo>
                    <a:lnTo>
                      <a:pt x="329" y="483"/>
                    </a:lnTo>
                    <a:lnTo>
                      <a:pt x="1102" y="812"/>
                    </a:lnTo>
                    <a:lnTo>
                      <a:pt x="1160" y="677"/>
                    </a:lnTo>
                    <a:lnTo>
                      <a:pt x="870" y="174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904070" y="4724861"/>
                <a:ext cx="40495" cy="18922"/>
              </a:xfrm>
              <a:custGeom>
                <a:avLst/>
                <a:gdLst/>
                <a:ahLst/>
                <a:cxnLst/>
                <a:rect l="l" t="t" r="r" b="b"/>
                <a:pathLst>
                  <a:path w="871" h="407" extrusionOk="0">
                    <a:moveTo>
                      <a:pt x="175" y="1"/>
                    </a:moveTo>
                    <a:lnTo>
                      <a:pt x="1" y="136"/>
                    </a:lnTo>
                    <a:lnTo>
                      <a:pt x="175" y="329"/>
                    </a:lnTo>
                    <a:lnTo>
                      <a:pt x="870" y="407"/>
                    </a:lnTo>
                    <a:lnTo>
                      <a:pt x="870" y="40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874454" y="4729370"/>
                <a:ext cx="76387" cy="9977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2146" extrusionOk="0">
                    <a:moveTo>
                      <a:pt x="232" y="1"/>
                    </a:moveTo>
                    <a:lnTo>
                      <a:pt x="0" y="484"/>
                    </a:lnTo>
                    <a:lnTo>
                      <a:pt x="560" y="1450"/>
                    </a:lnTo>
                    <a:lnTo>
                      <a:pt x="560" y="1740"/>
                    </a:lnTo>
                    <a:lnTo>
                      <a:pt x="1333" y="2146"/>
                    </a:lnTo>
                    <a:lnTo>
                      <a:pt x="1643" y="1701"/>
                    </a:lnTo>
                    <a:lnTo>
                      <a:pt x="1546" y="1179"/>
                    </a:lnTo>
                    <a:lnTo>
                      <a:pt x="1372" y="1392"/>
                    </a:lnTo>
                    <a:lnTo>
                      <a:pt x="870" y="967"/>
                    </a:lnTo>
                    <a:lnTo>
                      <a:pt x="425" y="793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_1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0"/>
          <p:cNvSpPr txBox="1">
            <a:spLocks noGrp="1"/>
          </p:cNvSpPr>
          <p:nvPr>
            <p:ph type="subTitle" idx="1"/>
          </p:nvPr>
        </p:nvSpPr>
        <p:spPr>
          <a:xfrm>
            <a:off x="2135725" y="3408050"/>
            <a:ext cx="48726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8" name="Google Shape;1398;p20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0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20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01" name="Google Shape;1401;p20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402" name="Google Shape;1402;p2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20"/>
          <p:cNvSpPr txBox="1">
            <a:spLocks noGrp="1"/>
          </p:cNvSpPr>
          <p:nvPr>
            <p:ph type="title"/>
          </p:nvPr>
        </p:nvSpPr>
        <p:spPr>
          <a:xfrm>
            <a:off x="2135768" y="1530038"/>
            <a:ext cx="48726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09" name="Google Shape;1409;p20"/>
          <p:cNvGrpSpPr/>
          <p:nvPr/>
        </p:nvGrpSpPr>
        <p:grpSpPr>
          <a:xfrm>
            <a:off x="7436837" y="1160158"/>
            <a:ext cx="3476046" cy="3683781"/>
            <a:chOff x="7079785" y="908822"/>
            <a:chExt cx="3491058" cy="3699690"/>
          </a:xfrm>
        </p:grpSpPr>
        <p:sp>
          <p:nvSpPr>
            <p:cNvPr id="1410" name="Google Shape;1410;p20"/>
            <p:cNvSpPr/>
            <p:nvPr/>
          </p:nvSpPr>
          <p:spPr>
            <a:xfrm>
              <a:off x="7079785" y="4349880"/>
              <a:ext cx="3491058" cy="258632"/>
            </a:xfrm>
            <a:custGeom>
              <a:avLst/>
              <a:gdLst/>
              <a:ahLst/>
              <a:cxnLst/>
              <a:rect l="l" t="t" r="r" b="b"/>
              <a:pathLst>
                <a:path w="37132" h="2933" extrusionOk="0">
                  <a:moveTo>
                    <a:pt x="37086" y="2096"/>
                  </a:moveTo>
                  <a:cubicBezTo>
                    <a:pt x="37109" y="2102"/>
                    <a:pt x="37123" y="2105"/>
                    <a:pt x="37128" y="2105"/>
                  </a:cubicBezTo>
                  <a:cubicBezTo>
                    <a:pt x="37131" y="2105"/>
                    <a:pt x="37130" y="2103"/>
                    <a:pt x="37124" y="2100"/>
                  </a:cubicBezTo>
                  <a:cubicBezTo>
                    <a:pt x="37121" y="2098"/>
                    <a:pt x="37108" y="2097"/>
                    <a:pt x="37086" y="2096"/>
                  </a:cubicBezTo>
                  <a:close/>
                  <a:moveTo>
                    <a:pt x="29993" y="0"/>
                  </a:moveTo>
                  <a:cubicBezTo>
                    <a:pt x="29372" y="0"/>
                    <a:pt x="1" y="529"/>
                    <a:pt x="1" y="529"/>
                  </a:cubicBezTo>
                  <a:lnTo>
                    <a:pt x="6802" y="2932"/>
                  </a:lnTo>
                  <a:cubicBezTo>
                    <a:pt x="6802" y="2932"/>
                    <a:pt x="33787" y="2092"/>
                    <a:pt x="36845" y="2092"/>
                  </a:cubicBezTo>
                  <a:cubicBezTo>
                    <a:pt x="36960" y="2092"/>
                    <a:pt x="37041" y="2093"/>
                    <a:pt x="37086" y="2096"/>
                  </a:cubicBezTo>
                  <a:lnTo>
                    <a:pt x="37086" y="2096"/>
                  </a:lnTo>
                  <a:cubicBezTo>
                    <a:pt x="36514" y="1945"/>
                    <a:pt x="30574" y="0"/>
                    <a:pt x="299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 flipH="1">
              <a:off x="7451909" y="908822"/>
              <a:ext cx="1478916" cy="3430361"/>
            </a:xfrm>
            <a:custGeom>
              <a:avLst/>
              <a:gdLst/>
              <a:ahLst/>
              <a:cxnLst/>
              <a:rect l="l" t="t" r="r" b="b"/>
              <a:pathLst>
                <a:path w="53122" h="123217" extrusionOk="0">
                  <a:moveTo>
                    <a:pt x="6049" y="1"/>
                  </a:moveTo>
                  <a:cubicBezTo>
                    <a:pt x="2713" y="1"/>
                    <a:pt x="1" y="2677"/>
                    <a:pt x="1" y="6013"/>
                  </a:cubicBezTo>
                  <a:lnTo>
                    <a:pt x="1" y="117204"/>
                  </a:lnTo>
                  <a:cubicBezTo>
                    <a:pt x="1" y="120540"/>
                    <a:pt x="2713" y="123216"/>
                    <a:pt x="6049" y="123216"/>
                  </a:cubicBezTo>
                  <a:lnTo>
                    <a:pt x="47109" y="123216"/>
                  </a:lnTo>
                  <a:cubicBezTo>
                    <a:pt x="50445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45" y="1"/>
                    <a:pt x="47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 flipH="1">
              <a:off x="7162067" y="908822"/>
              <a:ext cx="1478889" cy="3430361"/>
            </a:xfrm>
            <a:custGeom>
              <a:avLst/>
              <a:gdLst/>
              <a:ahLst/>
              <a:cxnLst/>
              <a:rect l="l" t="t" r="r" b="b"/>
              <a:pathLst>
                <a:path w="53121" h="123217" extrusionOk="0">
                  <a:moveTo>
                    <a:pt x="6012" y="1"/>
                  </a:moveTo>
                  <a:cubicBezTo>
                    <a:pt x="2676" y="1"/>
                    <a:pt x="0" y="2677"/>
                    <a:pt x="0" y="6013"/>
                  </a:cubicBezTo>
                  <a:lnTo>
                    <a:pt x="0" y="117204"/>
                  </a:lnTo>
                  <a:cubicBezTo>
                    <a:pt x="0" y="120540"/>
                    <a:pt x="2676" y="123216"/>
                    <a:pt x="6012" y="123216"/>
                  </a:cubicBezTo>
                  <a:lnTo>
                    <a:pt x="47072" y="123216"/>
                  </a:lnTo>
                  <a:cubicBezTo>
                    <a:pt x="50408" y="123216"/>
                    <a:pt x="53121" y="120540"/>
                    <a:pt x="53121" y="117204"/>
                  </a:cubicBezTo>
                  <a:lnTo>
                    <a:pt x="53121" y="6013"/>
                  </a:lnTo>
                  <a:cubicBezTo>
                    <a:pt x="53121" y="2677"/>
                    <a:pt x="50408" y="1"/>
                    <a:pt x="47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rgbClr val="D6C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 flipH="1">
              <a:off x="7213098" y="959852"/>
              <a:ext cx="1376827" cy="3328300"/>
            </a:xfrm>
            <a:custGeom>
              <a:avLst/>
              <a:gdLst/>
              <a:ahLst/>
              <a:cxnLst/>
              <a:rect l="l" t="t" r="r" b="b"/>
              <a:pathLst>
                <a:path w="49455" h="119551" extrusionOk="0">
                  <a:moveTo>
                    <a:pt x="4179" y="1"/>
                  </a:moveTo>
                  <a:cubicBezTo>
                    <a:pt x="1870" y="1"/>
                    <a:pt x="0" y="1871"/>
                    <a:pt x="0" y="4180"/>
                  </a:cubicBezTo>
                  <a:lnTo>
                    <a:pt x="0" y="115371"/>
                  </a:lnTo>
                  <a:cubicBezTo>
                    <a:pt x="0" y="117680"/>
                    <a:pt x="1870" y="119550"/>
                    <a:pt x="4179" y="119550"/>
                  </a:cubicBezTo>
                  <a:lnTo>
                    <a:pt x="45239" y="119550"/>
                  </a:lnTo>
                  <a:cubicBezTo>
                    <a:pt x="47585" y="119550"/>
                    <a:pt x="49455" y="117680"/>
                    <a:pt x="49455" y="115371"/>
                  </a:cubicBezTo>
                  <a:lnTo>
                    <a:pt x="49455" y="4180"/>
                  </a:lnTo>
                  <a:cubicBezTo>
                    <a:pt x="49455" y="1871"/>
                    <a:pt x="47585" y="1"/>
                    <a:pt x="4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 flipH="1">
              <a:off x="7213098" y="959852"/>
              <a:ext cx="406241" cy="3328300"/>
            </a:xfrm>
            <a:custGeom>
              <a:avLst/>
              <a:gdLst/>
              <a:ahLst/>
              <a:cxnLst/>
              <a:rect l="l" t="t" r="r" b="b"/>
              <a:pathLst>
                <a:path w="14592" h="119551" extrusionOk="0">
                  <a:moveTo>
                    <a:pt x="1" y="1"/>
                  </a:moveTo>
                  <a:cubicBezTo>
                    <a:pt x="2310" y="1"/>
                    <a:pt x="4180" y="1871"/>
                    <a:pt x="4180" y="4180"/>
                  </a:cubicBezTo>
                  <a:lnTo>
                    <a:pt x="4180" y="115371"/>
                  </a:lnTo>
                  <a:cubicBezTo>
                    <a:pt x="4180" y="117680"/>
                    <a:pt x="2310" y="119550"/>
                    <a:pt x="1" y="119550"/>
                  </a:cubicBezTo>
                  <a:lnTo>
                    <a:pt x="10376" y="119550"/>
                  </a:lnTo>
                  <a:cubicBezTo>
                    <a:pt x="12685" y="119550"/>
                    <a:pt x="14592" y="117680"/>
                    <a:pt x="14592" y="115371"/>
                  </a:cubicBezTo>
                  <a:lnTo>
                    <a:pt x="14592" y="4180"/>
                  </a:lnTo>
                  <a:cubicBezTo>
                    <a:pt x="14592" y="1871"/>
                    <a:pt x="12685" y="1"/>
                    <a:pt x="10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 flipH="1">
              <a:off x="7246784" y="1525283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 flipH="1">
              <a:off x="7246784" y="1563062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 flipH="1">
              <a:off x="7502940" y="1563062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 flipH="1">
              <a:off x="7246784" y="2936799"/>
              <a:ext cx="1343141" cy="37807"/>
            </a:xfrm>
            <a:custGeom>
              <a:avLst/>
              <a:gdLst/>
              <a:ahLst/>
              <a:cxnLst/>
              <a:rect l="l" t="t" r="r" b="b"/>
              <a:pathLst>
                <a:path w="48245" h="1358" extrusionOk="0">
                  <a:moveTo>
                    <a:pt x="0" y="1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 flipH="1">
              <a:off x="7246784" y="2975580"/>
              <a:ext cx="256184" cy="153120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92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 flipH="1">
              <a:off x="7502940" y="2974578"/>
              <a:ext cx="1086985" cy="153120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39043" y="5499"/>
                  </a:lnTo>
                  <a:lnTo>
                    <a:pt x="39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 flipH="1">
              <a:off x="7246784" y="3457323"/>
              <a:ext cx="1343141" cy="830829"/>
            </a:xfrm>
            <a:custGeom>
              <a:avLst/>
              <a:gdLst/>
              <a:ahLst/>
              <a:cxnLst/>
              <a:rect l="l" t="t" r="r" b="b"/>
              <a:pathLst>
                <a:path w="48245" h="29843" extrusionOk="0">
                  <a:moveTo>
                    <a:pt x="0" y="1"/>
                  </a:moveTo>
                  <a:lnTo>
                    <a:pt x="0" y="25736"/>
                  </a:lnTo>
                  <a:cubicBezTo>
                    <a:pt x="0" y="28009"/>
                    <a:pt x="1833" y="29842"/>
                    <a:pt x="4106" y="29842"/>
                  </a:cubicBezTo>
                  <a:lnTo>
                    <a:pt x="44139" y="29842"/>
                  </a:lnTo>
                  <a:cubicBezTo>
                    <a:pt x="46412" y="29842"/>
                    <a:pt x="48245" y="28009"/>
                    <a:pt x="48245" y="25736"/>
                  </a:cubicBezTo>
                  <a:lnTo>
                    <a:pt x="482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 flipH="1">
              <a:off x="7246784" y="3457323"/>
              <a:ext cx="1343141" cy="38809"/>
            </a:xfrm>
            <a:custGeom>
              <a:avLst/>
              <a:gdLst/>
              <a:ahLst/>
              <a:cxnLst/>
              <a:rect l="l" t="t" r="r" b="b"/>
              <a:pathLst>
                <a:path w="48245" h="1394" extrusionOk="0">
                  <a:moveTo>
                    <a:pt x="0" y="1"/>
                  </a:moveTo>
                  <a:lnTo>
                    <a:pt x="0" y="1394"/>
                  </a:lnTo>
                  <a:lnTo>
                    <a:pt x="48245" y="139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 flipH="1">
              <a:off x="7246784" y="3496104"/>
              <a:ext cx="1343141" cy="17372"/>
            </a:xfrm>
            <a:custGeom>
              <a:avLst/>
              <a:gdLst/>
              <a:ahLst/>
              <a:cxnLst/>
              <a:rect l="l" t="t" r="r" b="b"/>
              <a:pathLst>
                <a:path w="48245" h="624" extrusionOk="0">
                  <a:moveTo>
                    <a:pt x="0" y="1"/>
                  </a:moveTo>
                  <a:lnTo>
                    <a:pt x="0" y="624"/>
                  </a:lnTo>
                  <a:lnTo>
                    <a:pt x="48245" y="624"/>
                  </a:lnTo>
                  <a:lnTo>
                    <a:pt x="482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 flipH="1">
              <a:off x="7918341" y="3496132"/>
              <a:ext cx="1141" cy="785938"/>
            </a:xfrm>
            <a:custGeom>
              <a:avLst/>
              <a:gdLst/>
              <a:ahLst/>
              <a:cxnLst/>
              <a:rect l="l" t="t" r="r" b="b"/>
              <a:pathLst>
                <a:path w="1" h="27937" fill="none" extrusionOk="0">
                  <a:moveTo>
                    <a:pt x="0" y="27936"/>
                  </a:moveTo>
                  <a:lnTo>
                    <a:pt x="0" y="1"/>
                  </a:lnTo>
                </a:path>
              </a:pathLst>
            </a:custGeom>
            <a:noFill/>
            <a:ln w="11925" cap="flat" cmpd="sng">
              <a:solidFill>
                <a:schemeClr val="accent5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 flipH="1">
              <a:off x="7855060" y="3768602"/>
              <a:ext cx="25557" cy="233772"/>
            </a:xfrm>
            <a:custGeom>
              <a:avLst/>
              <a:gdLst/>
              <a:ahLst/>
              <a:cxnLst/>
              <a:rect l="l" t="t" r="r" b="b"/>
              <a:pathLst>
                <a:path w="918" h="8397" extrusionOk="0">
                  <a:moveTo>
                    <a:pt x="441" y="1"/>
                  </a:moveTo>
                  <a:cubicBezTo>
                    <a:pt x="184" y="1"/>
                    <a:pt x="1" y="221"/>
                    <a:pt x="1" y="478"/>
                  </a:cubicBezTo>
                  <a:lnTo>
                    <a:pt x="1" y="7956"/>
                  </a:lnTo>
                  <a:cubicBezTo>
                    <a:pt x="1" y="8213"/>
                    <a:pt x="184" y="8396"/>
                    <a:pt x="441" y="8396"/>
                  </a:cubicBezTo>
                  <a:cubicBezTo>
                    <a:pt x="697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697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0"/>
            <p:cNvSpPr/>
            <p:nvPr/>
          </p:nvSpPr>
          <p:spPr>
            <a:xfrm flipH="1">
              <a:off x="7981621" y="3768602"/>
              <a:ext cx="25529" cy="233772"/>
            </a:xfrm>
            <a:custGeom>
              <a:avLst/>
              <a:gdLst/>
              <a:ahLst/>
              <a:cxnLst/>
              <a:rect l="l" t="t" r="r" b="b"/>
              <a:pathLst>
                <a:path w="917" h="8397" extrusionOk="0">
                  <a:moveTo>
                    <a:pt x="477" y="1"/>
                  </a:moveTo>
                  <a:cubicBezTo>
                    <a:pt x="220" y="1"/>
                    <a:pt x="0" y="221"/>
                    <a:pt x="0" y="478"/>
                  </a:cubicBezTo>
                  <a:lnTo>
                    <a:pt x="0" y="7956"/>
                  </a:lnTo>
                  <a:cubicBezTo>
                    <a:pt x="0" y="8213"/>
                    <a:pt x="220" y="8396"/>
                    <a:pt x="477" y="8396"/>
                  </a:cubicBezTo>
                  <a:cubicBezTo>
                    <a:pt x="733" y="8396"/>
                    <a:pt x="917" y="8213"/>
                    <a:pt x="917" y="7956"/>
                  </a:cubicBezTo>
                  <a:lnTo>
                    <a:pt x="917" y="478"/>
                  </a:lnTo>
                  <a:cubicBezTo>
                    <a:pt x="917" y="221"/>
                    <a:pt x="733" y="1"/>
                    <a:pt x="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0"/>
            <p:cNvSpPr/>
            <p:nvPr/>
          </p:nvSpPr>
          <p:spPr>
            <a:xfrm flipH="1">
              <a:off x="784281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77" y="0"/>
                  </a:moveTo>
                  <a:cubicBezTo>
                    <a:pt x="221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221" y="8395"/>
                    <a:pt x="477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0"/>
            <p:cNvSpPr/>
            <p:nvPr/>
          </p:nvSpPr>
          <p:spPr>
            <a:xfrm flipH="1">
              <a:off x="7968341" y="3756380"/>
              <a:ext cx="25557" cy="233745"/>
            </a:xfrm>
            <a:custGeom>
              <a:avLst/>
              <a:gdLst/>
              <a:ahLst/>
              <a:cxnLst/>
              <a:rect l="l" t="t" r="r" b="b"/>
              <a:pathLst>
                <a:path w="918" h="8396" extrusionOk="0">
                  <a:moveTo>
                    <a:pt x="441" y="0"/>
                  </a:moveTo>
                  <a:cubicBezTo>
                    <a:pt x="184" y="0"/>
                    <a:pt x="1" y="183"/>
                    <a:pt x="1" y="440"/>
                  </a:cubicBezTo>
                  <a:lnTo>
                    <a:pt x="1" y="7919"/>
                  </a:lnTo>
                  <a:cubicBezTo>
                    <a:pt x="1" y="8175"/>
                    <a:pt x="184" y="8395"/>
                    <a:pt x="441" y="8395"/>
                  </a:cubicBezTo>
                  <a:cubicBezTo>
                    <a:pt x="697" y="8395"/>
                    <a:pt x="917" y="8175"/>
                    <a:pt x="917" y="7919"/>
                  </a:cubicBezTo>
                  <a:lnTo>
                    <a:pt x="917" y="440"/>
                  </a:lnTo>
                  <a:cubicBezTo>
                    <a:pt x="917" y="183"/>
                    <a:pt x="697" y="0"/>
                    <a:pt x="4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0"/>
            <p:cNvSpPr/>
            <p:nvPr/>
          </p:nvSpPr>
          <p:spPr>
            <a:xfrm flipH="1">
              <a:off x="731209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79" y="5022"/>
                  </a:lnTo>
                  <a:lnTo>
                    <a:pt x="6086" y="5022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 flipH="1">
              <a:off x="7600937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0" y="0"/>
                  </a:moveTo>
                  <a:lnTo>
                    <a:pt x="3043" y="5022"/>
                  </a:lnTo>
                  <a:lnTo>
                    <a:pt x="6086" y="5022"/>
                  </a:lnTo>
                  <a:lnTo>
                    <a:pt x="44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0"/>
            <p:cNvSpPr/>
            <p:nvPr/>
          </p:nvSpPr>
          <p:spPr>
            <a:xfrm flipH="1">
              <a:off x="7340661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0" y="0"/>
                  </a:moveTo>
                  <a:lnTo>
                    <a:pt x="1100" y="1833"/>
                  </a:lnTo>
                  <a:lnTo>
                    <a:pt x="5059" y="1833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rgbClr val="EEC4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0"/>
            <p:cNvSpPr/>
            <p:nvPr/>
          </p:nvSpPr>
          <p:spPr>
            <a:xfrm flipH="1">
              <a:off x="8322522" y="4339155"/>
              <a:ext cx="169434" cy="139840"/>
            </a:xfrm>
            <a:custGeom>
              <a:avLst/>
              <a:gdLst/>
              <a:ahLst/>
              <a:cxnLst/>
              <a:rect l="l" t="t" r="r" b="b"/>
              <a:pathLst>
                <a:path w="6086" h="5023" extrusionOk="0">
                  <a:moveTo>
                    <a:pt x="1650" y="0"/>
                  </a:moveTo>
                  <a:lnTo>
                    <a:pt x="0" y="5022"/>
                  </a:lnTo>
                  <a:lnTo>
                    <a:pt x="3043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0"/>
            <p:cNvSpPr/>
            <p:nvPr/>
          </p:nvSpPr>
          <p:spPr>
            <a:xfrm flipH="1">
              <a:off x="8322522" y="4339155"/>
              <a:ext cx="140870" cy="51059"/>
            </a:xfrm>
            <a:custGeom>
              <a:avLst/>
              <a:gdLst/>
              <a:ahLst/>
              <a:cxnLst/>
              <a:rect l="l" t="t" r="r" b="b"/>
              <a:pathLst>
                <a:path w="5060" h="1834" extrusionOk="0">
                  <a:moveTo>
                    <a:pt x="624" y="0"/>
                  </a:moveTo>
                  <a:lnTo>
                    <a:pt x="1" y="1833"/>
                  </a:lnTo>
                  <a:lnTo>
                    <a:pt x="3960" y="1833"/>
                  </a:lnTo>
                  <a:lnTo>
                    <a:pt x="5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0"/>
            <p:cNvSpPr/>
            <p:nvPr/>
          </p:nvSpPr>
          <p:spPr>
            <a:xfrm flipH="1">
              <a:off x="8611334" y="4339155"/>
              <a:ext cx="169462" cy="139840"/>
            </a:xfrm>
            <a:custGeom>
              <a:avLst/>
              <a:gdLst/>
              <a:ahLst/>
              <a:cxnLst/>
              <a:rect l="l" t="t" r="r" b="b"/>
              <a:pathLst>
                <a:path w="6087" h="5023" extrusionOk="0">
                  <a:moveTo>
                    <a:pt x="1614" y="0"/>
                  </a:moveTo>
                  <a:lnTo>
                    <a:pt x="1" y="5022"/>
                  </a:lnTo>
                  <a:lnTo>
                    <a:pt x="3007" y="5022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20"/>
            <p:cNvGrpSpPr/>
            <p:nvPr/>
          </p:nvGrpSpPr>
          <p:grpSpPr>
            <a:xfrm flipH="1">
              <a:off x="7399420" y="1088976"/>
              <a:ext cx="1190312" cy="437061"/>
              <a:chOff x="7183950" y="745675"/>
              <a:chExt cx="836775" cy="450950"/>
            </a:xfrm>
          </p:grpSpPr>
          <p:sp>
            <p:nvSpPr>
              <p:cNvPr id="1439" name="Google Shape;1439;p20"/>
              <p:cNvSpPr/>
              <p:nvPr/>
            </p:nvSpPr>
            <p:spPr>
              <a:xfrm>
                <a:off x="7644950" y="745675"/>
                <a:ext cx="285975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0"/>
              <p:cNvSpPr/>
              <p:nvPr/>
            </p:nvSpPr>
            <p:spPr>
              <a:xfrm>
                <a:off x="757895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0"/>
              <p:cNvSpPr/>
              <p:nvPr/>
            </p:nvSpPr>
            <p:spPr>
              <a:xfrm>
                <a:off x="7264600" y="756675"/>
                <a:ext cx="1833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0"/>
              <p:cNvSpPr/>
              <p:nvPr/>
            </p:nvSpPr>
            <p:spPr>
              <a:xfrm>
                <a:off x="7183950" y="820825"/>
                <a:ext cx="193400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0"/>
              <p:cNvSpPr/>
              <p:nvPr/>
            </p:nvSpPr>
            <p:spPr>
              <a:xfrm>
                <a:off x="7366325" y="820825"/>
                <a:ext cx="57775" cy="37580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0"/>
              <p:cNvSpPr/>
              <p:nvPr/>
            </p:nvSpPr>
            <p:spPr>
              <a:xfrm>
                <a:off x="7366325" y="956475"/>
                <a:ext cx="57775" cy="20075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030" extrusionOk="0">
                    <a:moveTo>
                      <a:pt x="1" y="1"/>
                    </a:moveTo>
                    <a:lnTo>
                      <a:pt x="1" y="8029"/>
                    </a:lnTo>
                    <a:lnTo>
                      <a:pt x="2310" y="8029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0"/>
              <p:cNvSpPr/>
              <p:nvPr/>
            </p:nvSpPr>
            <p:spPr>
              <a:xfrm>
                <a:off x="7424075" y="756675"/>
                <a:ext cx="88925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0"/>
              <p:cNvSpPr/>
              <p:nvPr/>
            </p:nvSpPr>
            <p:spPr>
              <a:xfrm>
                <a:off x="7424075" y="795175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0"/>
              <p:cNvSpPr/>
              <p:nvPr/>
            </p:nvSpPr>
            <p:spPr>
              <a:xfrm>
                <a:off x="7424075" y="1132450"/>
                <a:ext cx="8892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0"/>
              <p:cNvSpPr/>
              <p:nvPr/>
            </p:nvSpPr>
            <p:spPr>
              <a:xfrm>
                <a:off x="7446975" y="876750"/>
                <a:ext cx="4310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0"/>
              <p:cNvSpPr/>
              <p:nvPr/>
            </p:nvSpPr>
            <p:spPr>
              <a:xfrm>
                <a:off x="7608275" y="804350"/>
                <a:ext cx="62350" cy="39227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0"/>
              <p:cNvSpPr/>
              <p:nvPr/>
            </p:nvSpPr>
            <p:spPr>
              <a:xfrm>
                <a:off x="7608275" y="909750"/>
                <a:ext cx="62350" cy="17690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0"/>
              <p:cNvSpPr/>
              <p:nvPr/>
            </p:nvSpPr>
            <p:spPr>
              <a:xfrm>
                <a:off x="7512975" y="783250"/>
                <a:ext cx="98075" cy="413375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0"/>
              <p:cNvSpPr/>
              <p:nvPr/>
            </p:nvSpPr>
            <p:spPr>
              <a:xfrm>
                <a:off x="7512975" y="837325"/>
                <a:ext cx="980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7737500" y="756675"/>
                <a:ext cx="98100" cy="43995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0"/>
              <p:cNvSpPr/>
              <p:nvPr/>
            </p:nvSpPr>
            <p:spPr>
              <a:xfrm>
                <a:off x="7738425" y="795175"/>
                <a:ext cx="971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0"/>
              <p:cNvSpPr/>
              <p:nvPr/>
            </p:nvSpPr>
            <p:spPr>
              <a:xfrm>
                <a:off x="7737500" y="1132450"/>
                <a:ext cx="98100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7761350" y="876750"/>
                <a:ext cx="51350" cy="200725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7835575" y="745675"/>
                <a:ext cx="185150" cy="450950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7843825" y="784175"/>
                <a:ext cx="100850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4" h="1797" extrusionOk="0">
                    <a:moveTo>
                      <a:pt x="3813" y="1"/>
                    </a:moveTo>
                    <a:lnTo>
                      <a:pt x="1" y="770"/>
                    </a:lnTo>
                    <a:lnTo>
                      <a:pt x="184" y="1797"/>
                    </a:lnTo>
                    <a:lnTo>
                      <a:pt x="4033" y="990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7912575" y="1114125"/>
                <a:ext cx="10082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7882325" y="868500"/>
                <a:ext cx="91675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7678863" y="882250"/>
                <a:ext cx="67850" cy="31437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2" name="Google Shape;1462;p20"/>
            <p:cNvSpPr/>
            <p:nvPr/>
          </p:nvSpPr>
          <p:spPr>
            <a:xfrm flipH="1">
              <a:off x="8248005" y="2189524"/>
              <a:ext cx="82185" cy="194567"/>
            </a:xfrm>
            <a:custGeom>
              <a:avLst/>
              <a:gdLst/>
              <a:ahLst/>
              <a:cxnLst/>
              <a:rect l="l" t="t" r="r" b="b"/>
              <a:pathLst>
                <a:path w="2311" h="8030" extrusionOk="0">
                  <a:moveTo>
                    <a:pt x="1" y="1"/>
                  </a:moveTo>
                  <a:lnTo>
                    <a:pt x="1" y="8029"/>
                  </a:lnTo>
                  <a:lnTo>
                    <a:pt x="2310" y="8029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0"/>
            <p:cNvSpPr/>
            <p:nvPr/>
          </p:nvSpPr>
          <p:spPr>
            <a:xfrm flipH="1">
              <a:off x="8121545" y="2360079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0"/>
            <p:cNvSpPr/>
            <p:nvPr/>
          </p:nvSpPr>
          <p:spPr>
            <a:xfrm flipH="1">
              <a:off x="7507487" y="2022531"/>
              <a:ext cx="143459" cy="43541"/>
            </a:xfrm>
            <a:custGeom>
              <a:avLst/>
              <a:gdLst/>
              <a:ahLst/>
              <a:cxnLst/>
              <a:rect l="l" t="t" r="r" b="b"/>
              <a:pathLst>
                <a:path w="4034" h="1797" extrusionOk="0">
                  <a:moveTo>
                    <a:pt x="3813" y="1"/>
                  </a:moveTo>
                  <a:lnTo>
                    <a:pt x="1" y="770"/>
                  </a:lnTo>
                  <a:lnTo>
                    <a:pt x="184" y="1797"/>
                  </a:lnTo>
                  <a:lnTo>
                    <a:pt x="4033" y="990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5" name="Google Shape;1465;p20"/>
            <p:cNvGrpSpPr/>
            <p:nvPr/>
          </p:nvGrpSpPr>
          <p:grpSpPr>
            <a:xfrm>
              <a:off x="7430969" y="2591991"/>
              <a:ext cx="984368" cy="344707"/>
              <a:chOff x="937650" y="3222250"/>
              <a:chExt cx="895450" cy="355625"/>
            </a:xfrm>
          </p:grpSpPr>
          <p:sp>
            <p:nvSpPr>
              <p:cNvPr id="1466" name="Google Shape;1466;p20"/>
              <p:cNvSpPr/>
              <p:nvPr/>
            </p:nvSpPr>
            <p:spPr>
              <a:xfrm>
                <a:off x="1077875" y="3235100"/>
                <a:ext cx="220000" cy="342775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13711" extrusionOk="0">
                    <a:moveTo>
                      <a:pt x="4363" y="0"/>
                    </a:moveTo>
                    <a:lnTo>
                      <a:pt x="1541" y="37"/>
                    </a:lnTo>
                    <a:cubicBezTo>
                      <a:pt x="1467" y="37"/>
                      <a:pt x="1431" y="110"/>
                      <a:pt x="1431" y="183"/>
                    </a:cubicBezTo>
                    <a:lnTo>
                      <a:pt x="1431" y="293"/>
                    </a:lnTo>
                    <a:cubicBezTo>
                      <a:pt x="1101" y="477"/>
                      <a:pt x="1467" y="697"/>
                      <a:pt x="1467" y="697"/>
                    </a:cubicBezTo>
                    <a:lnTo>
                      <a:pt x="1467" y="1173"/>
                    </a:lnTo>
                    <a:cubicBezTo>
                      <a:pt x="1137" y="1320"/>
                      <a:pt x="1137" y="1796"/>
                      <a:pt x="1467" y="1980"/>
                    </a:cubicBezTo>
                    <a:cubicBezTo>
                      <a:pt x="551" y="2713"/>
                      <a:pt x="1" y="3849"/>
                      <a:pt x="38" y="5059"/>
                    </a:cubicBezTo>
                    <a:cubicBezTo>
                      <a:pt x="38" y="6929"/>
                      <a:pt x="258" y="12208"/>
                      <a:pt x="441" y="13711"/>
                    </a:cubicBezTo>
                    <a:lnTo>
                      <a:pt x="8506" y="13711"/>
                    </a:lnTo>
                    <a:cubicBezTo>
                      <a:pt x="8653" y="12355"/>
                      <a:pt x="8799" y="6892"/>
                      <a:pt x="8763" y="4986"/>
                    </a:cubicBezTo>
                    <a:cubicBezTo>
                      <a:pt x="8763" y="3776"/>
                      <a:pt x="8249" y="2640"/>
                      <a:pt x="7296" y="1906"/>
                    </a:cubicBezTo>
                    <a:cubicBezTo>
                      <a:pt x="7626" y="1760"/>
                      <a:pt x="7626" y="1283"/>
                      <a:pt x="7296" y="1100"/>
                    </a:cubicBezTo>
                    <a:lnTo>
                      <a:pt x="7296" y="660"/>
                    </a:lnTo>
                    <a:cubicBezTo>
                      <a:pt x="7296" y="660"/>
                      <a:pt x="7626" y="440"/>
                      <a:pt x="7333" y="220"/>
                    </a:cubicBezTo>
                    <a:lnTo>
                      <a:pt x="7333" y="110"/>
                    </a:lnTo>
                    <a:cubicBezTo>
                      <a:pt x="7333" y="37"/>
                      <a:pt x="7260" y="0"/>
                      <a:pt x="71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0"/>
              <p:cNvSpPr/>
              <p:nvPr/>
            </p:nvSpPr>
            <p:spPr>
              <a:xfrm>
                <a:off x="1098975" y="3222250"/>
                <a:ext cx="176900" cy="330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21" extrusionOk="0">
                    <a:moveTo>
                      <a:pt x="257" y="1"/>
                    </a:moveTo>
                    <a:lnTo>
                      <a:pt x="0" y="1321"/>
                    </a:lnTo>
                    <a:lnTo>
                      <a:pt x="7076" y="1321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0"/>
              <p:cNvSpPr/>
              <p:nvPr/>
            </p:nvSpPr>
            <p:spPr>
              <a:xfrm>
                <a:off x="937650" y="3313000"/>
                <a:ext cx="219075" cy="264875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0595" extrusionOk="0">
                    <a:moveTo>
                      <a:pt x="7150" y="0"/>
                    </a:moveTo>
                    <a:lnTo>
                      <a:pt x="4363" y="37"/>
                    </a:lnTo>
                    <a:lnTo>
                      <a:pt x="1541" y="37"/>
                    </a:lnTo>
                    <a:cubicBezTo>
                      <a:pt x="1467" y="37"/>
                      <a:pt x="1394" y="110"/>
                      <a:pt x="1394" y="183"/>
                    </a:cubicBezTo>
                    <a:lnTo>
                      <a:pt x="1394" y="293"/>
                    </a:lnTo>
                    <a:cubicBezTo>
                      <a:pt x="1101" y="477"/>
                      <a:pt x="1431" y="697"/>
                      <a:pt x="1431" y="697"/>
                    </a:cubicBezTo>
                    <a:lnTo>
                      <a:pt x="1431" y="1137"/>
                    </a:lnTo>
                    <a:cubicBezTo>
                      <a:pt x="1101" y="1320"/>
                      <a:pt x="1101" y="1797"/>
                      <a:pt x="1431" y="1980"/>
                    </a:cubicBezTo>
                    <a:cubicBezTo>
                      <a:pt x="514" y="2713"/>
                      <a:pt x="1" y="3849"/>
                      <a:pt x="1" y="5059"/>
                    </a:cubicBezTo>
                    <a:cubicBezTo>
                      <a:pt x="1" y="6929"/>
                      <a:pt x="1504" y="9092"/>
                      <a:pt x="1651" y="10595"/>
                    </a:cubicBezTo>
                    <a:lnTo>
                      <a:pt x="6930" y="10595"/>
                    </a:lnTo>
                    <a:cubicBezTo>
                      <a:pt x="7076" y="9239"/>
                      <a:pt x="8763" y="6892"/>
                      <a:pt x="8726" y="4986"/>
                    </a:cubicBezTo>
                    <a:cubicBezTo>
                      <a:pt x="8763" y="3776"/>
                      <a:pt x="8213" y="2676"/>
                      <a:pt x="7260" y="1906"/>
                    </a:cubicBezTo>
                    <a:cubicBezTo>
                      <a:pt x="7590" y="1760"/>
                      <a:pt x="7590" y="1283"/>
                      <a:pt x="7260" y="1100"/>
                    </a:cubicBezTo>
                    <a:lnTo>
                      <a:pt x="7260" y="660"/>
                    </a:lnTo>
                    <a:cubicBezTo>
                      <a:pt x="7260" y="660"/>
                      <a:pt x="7626" y="440"/>
                      <a:pt x="7296" y="257"/>
                    </a:cubicBezTo>
                    <a:lnTo>
                      <a:pt x="7296" y="110"/>
                    </a:lnTo>
                    <a:cubicBezTo>
                      <a:pt x="7296" y="37"/>
                      <a:pt x="7223" y="0"/>
                      <a:pt x="71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0"/>
              <p:cNvSpPr/>
              <p:nvPr/>
            </p:nvSpPr>
            <p:spPr>
              <a:xfrm>
                <a:off x="957825" y="3300150"/>
                <a:ext cx="176900" cy="33950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8" extrusionOk="0">
                    <a:moveTo>
                      <a:pt x="257" y="1"/>
                    </a:moveTo>
                    <a:lnTo>
                      <a:pt x="0" y="1357"/>
                    </a:lnTo>
                    <a:lnTo>
                      <a:pt x="7076" y="1357"/>
                    </a:lnTo>
                    <a:lnTo>
                      <a:pt x="6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0"/>
              <p:cNvSpPr/>
              <p:nvPr/>
            </p:nvSpPr>
            <p:spPr>
              <a:xfrm>
                <a:off x="1390425" y="3280000"/>
                <a:ext cx="191575" cy="297875"/>
              </a:xfrm>
              <a:custGeom>
                <a:avLst/>
                <a:gdLst/>
                <a:ahLst/>
                <a:cxnLst/>
                <a:rect l="l" t="t" r="r" b="b"/>
                <a:pathLst>
                  <a:path w="7663" h="11915" extrusionOk="0">
                    <a:moveTo>
                      <a:pt x="6232" y="0"/>
                    </a:moveTo>
                    <a:lnTo>
                      <a:pt x="3776" y="37"/>
                    </a:lnTo>
                    <a:lnTo>
                      <a:pt x="1320" y="37"/>
                    </a:lnTo>
                    <a:cubicBezTo>
                      <a:pt x="1283" y="37"/>
                      <a:pt x="1210" y="74"/>
                      <a:pt x="1210" y="147"/>
                    </a:cubicBezTo>
                    <a:lnTo>
                      <a:pt x="1210" y="257"/>
                    </a:lnTo>
                    <a:cubicBezTo>
                      <a:pt x="953" y="440"/>
                      <a:pt x="1246" y="624"/>
                      <a:pt x="1246" y="624"/>
                    </a:cubicBezTo>
                    <a:lnTo>
                      <a:pt x="1246" y="990"/>
                    </a:lnTo>
                    <a:cubicBezTo>
                      <a:pt x="953" y="1100"/>
                      <a:pt x="953" y="1577"/>
                      <a:pt x="1246" y="1687"/>
                    </a:cubicBezTo>
                    <a:cubicBezTo>
                      <a:pt x="440" y="2347"/>
                      <a:pt x="0" y="3373"/>
                      <a:pt x="37" y="4400"/>
                    </a:cubicBezTo>
                    <a:cubicBezTo>
                      <a:pt x="37" y="6013"/>
                      <a:pt x="257" y="10632"/>
                      <a:pt x="403" y="11915"/>
                    </a:cubicBezTo>
                    <a:lnTo>
                      <a:pt x="7405" y="11915"/>
                    </a:lnTo>
                    <a:cubicBezTo>
                      <a:pt x="7515" y="10705"/>
                      <a:pt x="7662" y="5976"/>
                      <a:pt x="7625" y="4326"/>
                    </a:cubicBezTo>
                    <a:cubicBezTo>
                      <a:pt x="7625" y="3300"/>
                      <a:pt x="7149" y="2310"/>
                      <a:pt x="6342" y="1687"/>
                    </a:cubicBezTo>
                    <a:cubicBezTo>
                      <a:pt x="6636" y="1540"/>
                      <a:pt x="6636" y="1100"/>
                      <a:pt x="6342" y="954"/>
                    </a:cubicBezTo>
                    <a:lnTo>
                      <a:pt x="6342" y="587"/>
                    </a:lnTo>
                    <a:cubicBezTo>
                      <a:pt x="6342" y="587"/>
                      <a:pt x="6636" y="404"/>
                      <a:pt x="6342" y="220"/>
                    </a:cubicBezTo>
                    <a:lnTo>
                      <a:pt x="6342" y="110"/>
                    </a:lnTo>
                    <a:cubicBezTo>
                      <a:pt x="6342" y="74"/>
                      <a:pt x="6306" y="0"/>
                      <a:pt x="6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0"/>
              <p:cNvSpPr/>
              <p:nvPr/>
            </p:nvSpPr>
            <p:spPr>
              <a:xfrm>
                <a:off x="1408750" y="3269000"/>
                <a:ext cx="15307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6123" h="1174" extrusionOk="0">
                    <a:moveTo>
                      <a:pt x="220" y="0"/>
                    </a:moveTo>
                    <a:lnTo>
                      <a:pt x="0" y="1174"/>
                    </a:lnTo>
                    <a:lnTo>
                      <a:pt x="6123" y="1174"/>
                    </a:lnTo>
                    <a:lnTo>
                      <a:pt x="59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0"/>
              <p:cNvSpPr/>
              <p:nvPr/>
            </p:nvSpPr>
            <p:spPr>
              <a:xfrm>
                <a:off x="1250200" y="3390900"/>
                <a:ext cx="220900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7479" extrusionOk="0">
                    <a:moveTo>
                      <a:pt x="7185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6" y="74"/>
                      <a:pt x="1430" y="110"/>
                      <a:pt x="1430" y="184"/>
                    </a:cubicBezTo>
                    <a:lnTo>
                      <a:pt x="1430" y="294"/>
                    </a:lnTo>
                    <a:cubicBezTo>
                      <a:pt x="1100" y="514"/>
                      <a:pt x="1466" y="697"/>
                      <a:pt x="1466" y="697"/>
                    </a:cubicBezTo>
                    <a:lnTo>
                      <a:pt x="1466" y="1173"/>
                    </a:lnTo>
                    <a:cubicBezTo>
                      <a:pt x="1137" y="1357"/>
                      <a:pt x="1137" y="1797"/>
                      <a:pt x="1466" y="1980"/>
                    </a:cubicBezTo>
                    <a:cubicBezTo>
                      <a:pt x="513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40" y="7479"/>
                    </a:cubicBezTo>
                    <a:lnTo>
                      <a:pt x="8542" y="7479"/>
                    </a:lnTo>
                    <a:cubicBezTo>
                      <a:pt x="8652" y="6123"/>
                      <a:pt x="8835" y="6892"/>
                      <a:pt x="8762" y="4986"/>
                    </a:cubicBezTo>
                    <a:cubicBezTo>
                      <a:pt x="8762" y="3813"/>
                      <a:pt x="8249" y="2676"/>
                      <a:pt x="7295" y="1943"/>
                    </a:cubicBezTo>
                    <a:cubicBezTo>
                      <a:pt x="7625" y="1760"/>
                      <a:pt x="7625" y="1283"/>
                      <a:pt x="7295" y="1137"/>
                    </a:cubicBezTo>
                    <a:lnTo>
                      <a:pt x="7295" y="660"/>
                    </a:lnTo>
                    <a:cubicBezTo>
                      <a:pt x="7295" y="660"/>
                      <a:pt x="7662" y="440"/>
                      <a:pt x="7332" y="257"/>
                    </a:cubicBezTo>
                    <a:lnTo>
                      <a:pt x="7332" y="147"/>
                    </a:lnTo>
                    <a:cubicBezTo>
                      <a:pt x="7332" y="74"/>
                      <a:pt x="7259" y="0"/>
                      <a:pt x="7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0"/>
              <p:cNvSpPr/>
              <p:nvPr/>
            </p:nvSpPr>
            <p:spPr>
              <a:xfrm>
                <a:off x="1271275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6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0"/>
              <p:cNvSpPr/>
              <p:nvPr/>
            </p:nvSpPr>
            <p:spPr>
              <a:xfrm>
                <a:off x="1613125" y="3390900"/>
                <a:ext cx="2199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8799" h="7479" extrusionOk="0">
                    <a:moveTo>
                      <a:pt x="7149" y="0"/>
                    </a:moveTo>
                    <a:lnTo>
                      <a:pt x="4363" y="37"/>
                    </a:lnTo>
                    <a:lnTo>
                      <a:pt x="1540" y="37"/>
                    </a:lnTo>
                    <a:cubicBezTo>
                      <a:pt x="1467" y="74"/>
                      <a:pt x="1394" y="110"/>
                      <a:pt x="1394" y="184"/>
                    </a:cubicBezTo>
                    <a:lnTo>
                      <a:pt x="1394" y="294"/>
                    </a:lnTo>
                    <a:cubicBezTo>
                      <a:pt x="1064" y="514"/>
                      <a:pt x="1430" y="697"/>
                      <a:pt x="1430" y="697"/>
                    </a:cubicBezTo>
                    <a:lnTo>
                      <a:pt x="1430" y="1173"/>
                    </a:lnTo>
                    <a:cubicBezTo>
                      <a:pt x="1100" y="1357"/>
                      <a:pt x="1100" y="1797"/>
                      <a:pt x="1430" y="1980"/>
                    </a:cubicBezTo>
                    <a:cubicBezTo>
                      <a:pt x="514" y="2750"/>
                      <a:pt x="0" y="3886"/>
                      <a:pt x="37" y="5059"/>
                    </a:cubicBezTo>
                    <a:cubicBezTo>
                      <a:pt x="37" y="6929"/>
                      <a:pt x="257" y="5976"/>
                      <a:pt x="404" y="7479"/>
                    </a:cubicBezTo>
                    <a:lnTo>
                      <a:pt x="8506" y="7479"/>
                    </a:lnTo>
                    <a:cubicBezTo>
                      <a:pt x="8652" y="6123"/>
                      <a:pt x="8799" y="6892"/>
                      <a:pt x="8726" y="4986"/>
                    </a:cubicBezTo>
                    <a:cubicBezTo>
                      <a:pt x="8762" y="3813"/>
                      <a:pt x="8212" y="2676"/>
                      <a:pt x="7259" y="1943"/>
                    </a:cubicBezTo>
                    <a:cubicBezTo>
                      <a:pt x="7589" y="1760"/>
                      <a:pt x="7589" y="1283"/>
                      <a:pt x="7259" y="1137"/>
                    </a:cubicBezTo>
                    <a:lnTo>
                      <a:pt x="7259" y="660"/>
                    </a:lnTo>
                    <a:cubicBezTo>
                      <a:pt x="7259" y="660"/>
                      <a:pt x="7626" y="440"/>
                      <a:pt x="7296" y="257"/>
                    </a:cubicBezTo>
                    <a:lnTo>
                      <a:pt x="7296" y="147"/>
                    </a:lnTo>
                    <a:cubicBezTo>
                      <a:pt x="7296" y="74"/>
                      <a:pt x="7223" y="0"/>
                      <a:pt x="7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0"/>
              <p:cNvSpPr/>
              <p:nvPr/>
            </p:nvSpPr>
            <p:spPr>
              <a:xfrm>
                <a:off x="1633300" y="3378075"/>
                <a:ext cx="17690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1357" extrusionOk="0">
                    <a:moveTo>
                      <a:pt x="257" y="0"/>
                    </a:moveTo>
                    <a:lnTo>
                      <a:pt x="0" y="1356"/>
                    </a:lnTo>
                    <a:lnTo>
                      <a:pt x="7075" y="1356"/>
                    </a:lnTo>
                    <a:lnTo>
                      <a:pt x="68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0"/>
              <p:cNvSpPr/>
              <p:nvPr/>
            </p:nvSpPr>
            <p:spPr>
              <a:xfrm>
                <a:off x="1503150" y="3337725"/>
                <a:ext cx="199825" cy="240150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9606" extrusionOk="0">
                    <a:moveTo>
                      <a:pt x="6489" y="1"/>
                    </a:moveTo>
                    <a:lnTo>
                      <a:pt x="3960" y="38"/>
                    </a:lnTo>
                    <a:lnTo>
                      <a:pt x="1393" y="74"/>
                    </a:lnTo>
                    <a:cubicBezTo>
                      <a:pt x="1320" y="74"/>
                      <a:pt x="1283" y="111"/>
                      <a:pt x="1283" y="184"/>
                    </a:cubicBezTo>
                    <a:lnTo>
                      <a:pt x="1283" y="294"/>
                    </a:lnTo>
                    <a:cubicBezTo>
                      <a:pt x="990" y="441"/>
                      <a:pt x="1320" y="661"/>
                      <a:pt x="1320" y="661"/>
                    </a:cubicBezTo>
                    <a:lnTo>
                      <a:pt x="1320" y="1064"/>
                    </a:lnTo>
                    <a:cubicBezTo>
                      <a:pt x="953" y="1174"/>
                      <a:pt x="953" y="1651"/>
                      <a:pt x="1320" y="1797"/>
                    </a:cubicBezTo>
                    <a:cubicBezTo>
                      <a:pt x="477" y="2494"/>
                      <a:pt x="0" y="3520"/>
                      <a:pt x="37" y="4584"/>
                    </a:cubicBezTo>
                    <a:cubicBezTo>
                      <a:pt x="37" y="6270"/>
                      <a:pt x="1357" y="8250"/>
                      <a:pt x="1503" y="9606"/>
                    </a:cubicBezTo>
                    <a:lnTo>
                      <a:pt x="6306" y="9606"/>
                    </a:lnTo>
                    <a:cubicBezTo>
                      <a:pt x="6452" y="8360"/>
                      <a:pt x="7992" y="6233"/>
                      <a:pt x="7956" y="4510"/>
                    </a:cubicBezTo>
                    <a:cubicBezTo>
                      <a:pt x="7956" y="3447"/>
                      <a:pt x="7479" y="2421"/>
                      <a:pt x="6636" y="1761"/>
                    </a:cubicBezTo>
                    <a:cubicBezTo>
                      <a:pt x="6966" y="1614"/>
                      <a:pt x="6966" y="1137"/>
                      <a:pt x="6636" y="991"/>
                    </a:cubicBezTo>
                    <a:lnTo>
                      <a:pt x="6636" y="588"/>
                    </a:lnTo>
                    <a:cubicBezTo>
                      <a:pt x="6636" y="588"/>
                      <a:pt x="6929" y="404"/>
                      <a:pt x="6636" y="221"/>
                    </a:cubicBezTo>
                    <a:lnTo>
                      <a:pt x="6636" y="111"/>
                    </a:lnTo>
                    <a:cubicBezTo>
                      <a:pt x="6636" y="74"/>
                      <a:pt x="6562" y="1"/>
                      <a:pt x="6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1522400" y="3325825"/>
                <a:ext cx="1604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1211" extrusionOk="0">
                    <a:moveTo>
                      <a:pt x="257" y="0"/>
                    </a:moveTo>
                    <a:lnTo>
                      <a:pt x="0" y="1210"/>
                    </a:lnTo>
                    <a:lnTo>
                      <a:pt x="6416" y="1210"/>
                    </a:lnTo>
                    <a:lnTo>
                      <a:pt x="61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8" name="Google Shape;1478;p20"/>
            <p:cNvGrpSpPr/>
            <p:nvPr/>
          </p:nvGrpSpPr>
          <p:grpSpPr>
            <a:xfrm>
              <a:off x="7620410" y="3258750"/>
              <a:ext cx="605526" cy="208200"/>
              <a:chOff x="7138068" y="2592629"/>
              <a:chExt cx="701246" cy="232678"/>
            </a:xfrm>
          </p:grpSpPr>
          <p:sp>
            <p:nvSpPr>
              <p:cNvPr id="1479" name="Google Shape;1479;p20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20"/>
            <p:cNvGrpSpPr/>
            <p:nvPr/>
          </p:nvGrpSpPr>
          <p:grpSpPr>
            <a:xfrm>
              <a:off x="7246784" y="1909017"/>
              <a:ext cx="1343141" cy="628234"/>
              <a:chOff x="7246784" y="1909017"/>
              <a:chExt cx="1343141" cy="628234"/>
            </a:xfrm>
          </p:grpSpPr>
          <p:sp>
            <p:nvSpPr>
              <p:cNvPr id="1490" name="Google Shape;1490;p20"/>
              <p:cNvSpPr/>
              <p:nvPr/>
            </p:nvSpPr>
            <p:spPr>
              <a:xfrm flipH="1">
                <a:off x="7246784" y="2346227"/>
                <a:ext cx="1343141" cy="37779"/>
              </a:xfrm>
              <a:custGeom>
                <a:avLst/>
                <a:gdLst/>
                <a:ahLst/>
                <a:cxnLst/>
                <a:rect l="l" t="t" r="r" b="b"/>
                <a:pathLst>
                  <a:path w="48245" h="1357" extrusionOk="0">
                    <a:moveTo>
                      <a:pt x="0" y="0"/>
                    </a:moveTo>
                    <a:lnTo>
                      <a:pt x="0" y="1357"/>
                    </a:lnTo>
                    <a:lnTo>
                      <a:pt x="48245" y="1357"/>
                    </a:lnTo>
                    <a:lnTo>
                      <a:pt x="482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 flipH="1">
                <a:off x="7502940" y="2383978"/>
                <a:ext cx="1086985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5500" extrusionOk="0">
                    <a:moveTo>
                      <a:pt x="0" y="1"/>
                    </a:moveTo>
                    <a:lnTo>
                      <a:pt x="0" y="5500"/>
                    </a:lnTo>
                    <a:lnTo>
                      <a:pt x="39043" y="5500"/>
                    </a:lnTo>
                    <a:lnTo>
                      <a:pt x="390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 flipH="1">
                <a:off x="7246784" y="2384131"/>
                <a:ext cx="256184" cy="153120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5500" extrusionOk="0">
                    <a:moveTo>
                      <a:pt x="0" y="0"/>
                    </a:moveTo>
                    <a:lnTo>
                      <a:pt x="0" y="5499"/>
                    </a:lnTo>
                    <a:lnTo>
                      <a:pt x="92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 flipH="1">
                <a:off x="7527046" y="1909017"/>
                <a:ext cx="406799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18038" extrusionOk="0">
                    <a:moveTo>
                      <a:pt x="3813" y="1"/>
                    </a:moveTo>
                    <a:lnTo>
                      <a:pt x="0" y="807"/>
                    </a:lnTo>
                    <a:lnTo>
                      <a:pt x="3630" y="18038"/>
                    </a:lnTo>
                    <a:lnTo>
                      <a:pt x="11218" y="18038"/>
                    </a:lnTo>
                    <a:lnTo>
                      <a:pt x="114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 flipH="1">
                <a:off x="7766951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37" y="1"/>
                    </a:moveTo>
                    <a:lnTo>
                      <a:pt x="1" y="17598"/>
                    </a:lnTo>
                    <a:lnTo>
                      <a:pt x="6380" y="17598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 flipH="1">
                <a:off x="8214114" y="1919678"/>
                <a:ext cx="260780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6379" y="17598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0"/>
              <p:cNvSpPr/>
              <p:nvPr/>
            </p:nvSpPr>
            <p:spPr>
              <a:xfrm flipH="1">
                <a:off x="8314507" y="1981852"/>
                <a:ext cx="275112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15032" extrusionOk="0">
                    <a:moveTo>
                      <a:pt x="0" y="1"/>
                    </a:moveTo>
                    <a:lnTo>
                      <a:pt x="0" y="15032"/>
                    </a:lnTo>
                    <a:lnTo>
                      <a:pt x="7296" y="15032"/>
                    </a:lnTo>
                    <a:lnTo>
                      <a:pt x="77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0"/>
              <p:cNvSpPr/>
              <p:nvPr/>
            </p:nvSpPr>
            <p:spPr>
              <a:xfrm flipH="1">
                <a:off x="8248005" y="1981852"/>
                <a:ext cx="82185" cy="3642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5032" extrusionOk="0">
                    <a:moveTo>
                      <a:pt x="1" y="1"/>
                    </a:moveTo>
                    <a:lnTo>
                      <a:pt x="1" y="15032"/>
                    </a:lnTo>
                    <a:lnTo>
                      <a:pt x="2310" y="1503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0"/>
              <p:cNvSpPr/>
              <p:nvPr/>
            </p:nvSpPr>
            <p:spPr>
              <a:xfrm flipH="1">
                <a:off x="8121545" y="1919678"/>
                <a:ext cx="126496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7598" extrusionOk="0">
                    <a:moveTo>
                      <a:pt x="0" y="1"/>
                    </a:moveTo>
                    <a:lnTo>
                      <a:pt x="0" y="17598"/>
                    </a:lnTo>
                    <a:lnTo>
                      <a:pt x="3556" y="17598"/>
                    </a:lnTo>
                    <a:lnTo>
                      <a:pt x="35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0"/>
              <p:cNvSpPr/>
              <p:nvPr/>
            </p:nvSpPr>
            <p:spPr>
              <a:xfrm flipH="1">
                <a:off x="8121545" y="1956992"/>
                <a:ext cx="126496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027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556" y="1027"/>
                    </a:lnTo>
                    <a:lnTo>
                      <a:pt x="35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0"/>
              <p:cNvSpPr/>
              <p:nvPr/>
            </p:nvSpPr>
            <p:spPr>
              <a:xfrm flipH="1">
                <a:off x="8154155" y="2036055"/>
                <a:ext cx="61310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029" extrusionOk="0">
                    <a:moveTo>
                      <a:pt x="1" y="0"/>
                    </a:moveTo>
                    <a:lnTo>
                      <a:pt x="1" y="8029"/>
                    </a:lnTo>
                    <a:lnTo>
                      <a:pt x="1724" y="8029"/>
                    </a:lnTo>
                    <a:lnTo>
                      <a:pt x="17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0"/>
              <p:cNvSpPr/>
              <p:nvPr/>
            </p:nvSpPr>
            <p:spPr>
              <a:xfrm flipH="1">
                <a:off x="7897323" y="1965885"/>
                <a:ext cx="88693" cy="380193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691" extrusionOk="0">
                    <a:moveTo>
                      <a:pt x="1" y="0"/>
                    </a:moveTo>
                    <a:lnTo>
                      <a:pt x="1" y="15691"/>
                    </a:lnTo>
                    <a:lnTo>
                      <a:pt x="2494" y="15691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0"/>
              <p:cNvSpPr/>
              <p:nvPr/>
            </p:nvSpPr>
            <p:spPr>
              <a:xfrm flipH="1">
                <a:off x="7897323" y="2068038"/>
                <a:ext cx="88693" cy="171451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7076" extrusionOk="0">
                    <a:moveTo>
                      <a:pt x="1" y="0"/>
                    </a:moveTo>
                    <a:lnTo>
                      <a:pt x="1" y="7075"/>
                    </a:lnTo>
                    <a:lnTo>
                      <a:pt x="2494" y="7075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0"/>
              <p:cNvSpPr/>
              <p:nvPr/>
            </p:nvSpPr>
            <p:spPr>
              <a:xfrm flipH="1">
                <a:off x="7982068" y="1945435"/>
                <a:ext cx="139512" cy="400643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6535" extrusionOk="0">
                    <a:moveTo>
                      <a:pt x="0" y="1"/>
                    </a:moveTo>
                    <a:lnTo>
                      <a:pt x="0" y="16535"/>
                    </a:lnTo>
                    <a:lnTo>
                      <a:pt x="3923" y="16535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0"/>
              <p:cNvSpPr/>
              <p:nvPr/>
            </p:nvSpPr>
            <p:spPr>
              <a:xfrm flipH="1">
                <a:off x="7982068" y="1997844"/>
                <a:ext cx="139512" cy="24908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1028" extrusionOk="0">
                    <a:moveTo>
                      <a:pt x="0" y="1"/>
                    </a:moveTo>
                    <a:lnTo>
                      <a:pt x="0" y="1027"/>
                    </a:lnTo>
                    <a:lnTo>
                      <a:pt x="3923" y="1027"/>
                    </a:lnTo>
                    <a:lnTo>
                      <a:pt x="39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0"/>
              <p:cNvSpPr/>
              <p:nvPr/>
            </p:nvSpPr>
            <p:spPr>
              <a:xfrm flipH="1">
                <a:off x="7662646" y="1919678"/>
                <a:ext cx="139547" cy="426400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7598" extrusionOk="0">
                    <a:moveTo>
                      <a:pt x="1" y="1"/>
                    </a:moveTo>
                    <a:lnTo>
                      <a:pt x="1" y="17598"/>
                    </a:lnTo>
                    <a:lnTo>
                      <a:pt x="3924" y="17598"/>
                    </a:lnTo>
                    <a:lnTo>
                      <a:pt x="39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0"/>
              <p:cNvSpPr/>
              <p:nvPr/>
            </p:nvSpPr>
            <p:spPr>
              <a:xfrm flipH="1">
                <a:off x="7662646" y="1956992"/>
                <a:ext cx="138231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887" y="1027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0"/>
              <p:cNvSpPr/>
              <p:nvPr/>
            </p:nvSpPr>
            <p:spPr>
              <a:xfrm flipH="1">
                <a:off x="7662646" y="2283879"/>
                <a:ext cx="139547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1027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3924" y="1027"/>
                    </a:lnTo>
                    <a:lnTo>
                      <a:pt x="39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0"/>
              <p:cNvSpPr/>
              <p:nvPr/>
            </p:nvSpPr>
            <p:spPr>
              <a:xfrm flipH="1">
                <a:off x="7695221" y="2036055"/>
                <a:ext cx="73045" cy="19454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8029" extrusionOk="0">
                    <a:moveTo>
                      <a:pt x="0" y="0"/>
                    </a:moveTo>
                    <a:lnTo>
                      <a:pt x="0" y="8029"/>
                    </a:lnTo>
                    <a:lnTo>
                      <a:pt x="2053" y="8029"/>
                    </a:lnTo>
                    <a:lnTo>
                      <a:pt x="20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0"/>
              <p:cNvSpPr/>
              <p:nvPr/>
            </p:nvSpPr>
            <p:spPr>
              <a:xfrm flipH="1">
                <a:off x="7399306" y="1909017"/>
                <a:ext cx="263376" cy="43706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18038" extrusionOk="0">
                    <a:moveTo>
                      <a:pt x="3813" y="1"/>
                    </a:moveTo>
                    <a:lnTo>
                      <a:pt x="1" y="807"/>
                    </a:lnTo>
                    <a:lnTo>
                      <a:pt x="3593" y="18038"/>
                    </a:lnTo>
                    <a:lnTo>
                      <a:pt x="7406" y="17231"/>
                    </a:lnTo>
                    <a:lnTo>
                      <a:pt x="38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0"/>
              <p:cNvSpPr/>
              <p:nvPr/>
            </p:nvSpPr>
            <p:spPr>
              <a:xfrm flipH="1">
                <a:off x="7409726" y="2266119"/>
                <a:ext cx="143424" cy="43541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797" extrusionOk="0">
                    <a:moveTo>
                      <a:pt x="3813" y="0"/>
                    </a:moveTo>
                    <a:lnTo>
                      <a:pt x="0" y="807"/>
                    </a:lnTo>
                    <a:lnTo>
                      <a:pt x="220" y="1797"/>
                    </a:lnTo>
                    <a:lnTo>
                      <a:pt x="4033" y="990"/>
                    </a:lnTo>
                    <a:lnTo>
                      <a:pt x="38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0"/>
              <p:cNvSpPr/>
              <p:nvPr/>
            </p:nvSpPr>
            <p:spPr>
              <a:xfrm flipH="1">
                <a:off x="7465772" y="2028059"/>
                <a:ext cx="130408" cy="20077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8286" extrusionOk="0">
                    <a:moveTo>
                      <a:pt x="2017" y="0"/>
                    </a:moveTo>
                    <a:lnTo>
                      <a:pt x="0" y="404"/>
                    </a:lnTo>
                    <a:lnTo>
                      <a:pt x="1650" y="8286"/>
                    </a:lnTo>
                    <a:lnTo>
                      <a:pt x="3666" y="7846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0"/>
              <p:cNvSpPr/>
              <p:nvPr/>
            </p:nvSpPr>
            <p:spPr>
              <a:xfrm flipH="1">
                <a:off x="7789089" y="2041385"/>
                <a:ext cx="96517" cy="304692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12575" extrusionOk="0">
                    <a:moveTo>
                      <a:pt x="1" y="0"/>
                    </a:moveTo>
                    <a:lnTo>
                      <a:pt x="1" y="12575"/>
                    </a:lnTo>
                    <a:lnTo>
                      <a:pt x="2714" y="12575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1"/>
          <p:cNvSpPr txBox="1">
            <a:spLocks noGrp="1"/>
          </p:cNvSpPr>
          <p:nvPr>
            <p:ph type="subTitle" idx="1"/>
          </p:nvPr>
        </p:nvSpPr>
        <p:spPr>
          <a:xfrm>
            <a:off x="720000" y="1061700"/>
            <a:ext cx="7704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2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6" name="Google Shape;1516;p2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7" name="Google Shape;1517;p2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18" name="Google Shape;1518;p2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1519" name="Google Shape;1519;p2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5" name="Google Shape;1525;p21"/>
          <p:cNvGrpSpPr/>
          <p:nvPr/>
        </p:nvGrpSpPr>
        <p:grpSpPr>
          <a:xfrm>
            <a:off x="8576400" y="2170350"/>
            <a:ext cx="974075" cy="2601050"/>
            <a:chOff x="8020975" y="2170350"/>
            <a:chExt cx="974075" cy="2601050"/>
          </a:xfrm>
        </p:grpSpPr>
        <p:sp>
          <p:nvSpPr>
            <p:cNvPr id="1526" name="Google Shape;1526;p21"/>
            <p:cNvSpPr/>
            <p:nvPr/>
          </p:nvSpPr>
          <p:spPr>
            <a:xfrm>
              <a:off x="8194424" y="4665200"/>
              <a:ext cx="732600" cy="10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7" name="Google Shape;1527;p21"/>
            <p:cNvGrpSpPr/>
            <p:nvPr/>
          </p:nvGrpSpPr>
          <p:grpSpPr>
            <a:xfrm>
              <a:off x="8020975" y="2170350"/>
              <a:ext cx="974075" cy="2541375"/>
              <a:chOff x="8020975" y="2170350"/>
              <a:chExt cx="974075" cy="2541375"/>
            </a:xfrm>
          </p:grpSpPr>
          <p:sp>
            <p:nvSpPr>
              <p:cNvPr id="1528" name="Google Shape;1528;p21"/>
              <p:cNvSpPr/>
              <p:nvPr/>
            </p:nvSpPr>
            <p:spPr>
              <a:xfrm>
                <a:off x="8268125" y="4072150"/>
                <a:ext cx="588750" cy="639575"/>
              </a:xfrm>
              <a:custGeom>
                <a:avLst/>
                <a:gdLst/>
                <a:ahLst/>
                <a:cxnLst/>
                <a:rect l="l" t="t" r="r" b="b"/>
                <a:pathLst>
                  <a:path w="23550" h="25583" extrusionOk="0">
                    <a:moveTo>
                      <a:pt x="20335" y="0"/>
                    </a:moveTo>
                    <a:cubicBezTo>
                      <a:pt x="20207" y="0"/>
                      <a:pt x="20076" y="6"/>
                      <a:pt x="19941" y="16"/>
                    </a:cubicBezTo>
                    <a:cubicBezTo>
                      <a:pt x="19253" y="37"/>
                      <a:pt x="18543" y="120"/>
                      <a:pt x="17855" y="120"/>
                    </a:cubicBezTo>
                    <a:lnTo>
                      <a:pt x="5632" y="120"/>
                    </a:lnTo>
                    <a:cubicBezTo>
                      <a:pt x="5236" y="120"/>
                      <a:pt x="4652" y="162"/>
                      <a:pt x="4256" y="162"/>
                    </a:cubicBezTo>
                    <a:lnTo>
                      <a:pt x="3714" y="162"/>
                    </a:lnTo>
                    <a:cubicBezTo>
                      <a:pt x="3332" y="132"/>
                      <a:pt x="2950" y="112"/>
                      <a:pt x="2560" y="112"/>
                    </a:cubicBezTo>
                    <a:cubicBezTo>
                      <a:pt x="2417" y="112"/>
                      <a:pt x="2274" y="115"/>
                      <a:pt x="2128" y="120"/>
                    </a:cubicBezTo>
                    <a:cubicBezTo>
                      <a:pt x="1398" y="162"/>
                      <a:pt x="731" y="350"/>
                      <a:pt x="376" y="1080"/>
                    </a:cubicBezTo>
                    <a:cubicBezTo>
                      <a:pt x="1" y="1831"/>
                      <a:pt x="189" y="3103"/>
                      <a:pt x="168" y="3916"/>
                    </a:cubicBezTo>
                    <a:cubicBezTo>
                      <a:pt x="168" y="4813"/>
                      <a:pt x="168" y="5731"/>
                      <a:pt x="189" y="6649"/>
                    </a:cubicBezTo>
                    <a:cubicBezTo>
                      <a:pt x="209" y="6774"/>
                      <a:pt x="189" y="6899"/>
                      <a:pt x="209" y="7024"/>
                    </a:cubicBezTo>
                    <a:cubicBezTo>
                      <a:pt x="230" y="7129"/>
                      <a:pt x="230" y="7233"/>
                      <a:pt x="230" y="7337"/>
                    </a:cubicBezTo>
                    <a:cubicBezTo>
                      <a:pt x="355" y="10132"/>
                      <a:pt x="710" y="12927"/>
                      <a:pt x="1294" y="15659"/>
                    </a:cubicBezTo>
                    <a:cubicBezTo>
                      <a:pt x="1586" y="17286"/>
                      <a:pt x="2066" y="18850"/>
                      <a:pt x="2733" y="20352"/>
                    </a:cubicBezTo>
                    <a:cubicBezTo>
                      <a:pt x="3130" y="21228"/>
                      <a:pt x="3651" y="22042"/>
                      <a:pt x="4256" y="22751"/>
                    </a:cubicBezTo>
                    <a:cubicBezTo>
                      <a:pt x="5048" y="23689"/>
                      <a:pt x="6070" y="24399"/>
                      <a:pt x="7218" y="24795"/>
                    </a:cubicBezTo>
                    <a:cubicBezTo>
                      <a:pt x="7718" y="24983"/>
                      <a:pt x="8115" y="25233"/>
                      <a:pt x="8636" y="25316"/>
                    </a:cubicBezTo>
                    <a:cubicBezTo>
                      <a:pt x="9283" y="25462"/>
                      <a:pt x="9950" y="25525"/>
                      <a:pt x="10638" y="25567"/>
                    </a:cubicBezTo>
                    <a:cubicBezTo>
                      <a:pt x="10994" y="25577"/>
                      <a:pt x="11350" y="25583"/>
                      <a:pt x="11706" y="25583"/>
                    </a:cubicBezTo>
                    <a:cubicBezTo>
                      <a:pt x="12728" y="25583"/>
                      <a:pt x="13753" y="25540"/>
                      <a:pt x="14789" y="25462"/>
                    </a:cubicBezTo>
                    <a:cubicBezTo>
                      <a:pt x="16270" y="25358"/>
                      <a:pt x="17417" y="25129"/>
                      <a:pt x="18564" y="24148"/>
                    </a:cubicBezTo>
                    <a:cubicBezTo>
                      <a:pt x="19148" y="23627"/>
                      <a:pt x="19503" y="23043"/>
                      <a:pt x="19920" y="22542"/>
                    </a:cubicBezTo>
                    <a:cubicBezTo>
                      <a:pt x="20629" y="21583"/>
                      <a:pt x="21192" y="20540"/>
                      <a:pt x="21609" y="19414"/>
                    </a:cubicBezTo>
                    <a:cubicBezTo>
                      <a:pt x="22444" y="17224"/>
                      <a:pt x="22840" y="14867"/>
                      <a:pt x="23049" y="12531"/>
                    </a:cubicBezTo>
                    <a:cubicBezTo>
                      <a:pt x="23215" y="10674"/>
                      <a:pt x="23299" y="8818"/>
                      <a:pt x="23278" y="6941"/>
                    </a:cubicBezTo>
                    <a:cubicBezTo>
                      <a:pt x="23278" y="6837"/>
                      <a:pt x="23278" y="6691"/>
                      <a:pt x="23299" y="6565"/>
                    </a:cubicBezTo>
                    <a:cubicBezTo>
                      <a:pt x="23278" y="5835"/>
                      <a:pt x="23257" y="5126"/>
                      <a:pt x="23215" y="4417"/>
                    </a:cubicBezTo>
                    <a:cubicBezTo>
                      <a:pt x="23132" y="2853"/>
                      <a:pt x="23549" y="558"/>
                      <a:pt x="21693" y="141"/>
                    </a:cubicBezTo>
                    <a:cubicBezTo>
                      <a:pt x="21380" y="58"/>
                      <a:pt x="21046" y="16"/>
                      <a:pt x="20713" y="16"/>
                    </a:cubicBezTo>
                    <a:cubicBezTo>
                      <a:pt x="20587" y="6"/>
                      <a:pt x="20462" y="0"/>
                      <a:pt x="203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8237375" y="4072425"/>
                <a:ext cx="642425" cy="206750"/>
              </a:xfrm>
              <a:custGeom>
                <a:avLst/>
                <a:gdLst/>
                <a:ahLst/>
                <a:cxnLst/>
                <a:rect l="l" t="t" r="r" b="b"/>
                <a:pathLst>
                  <a:path w="25697" h="8270" extrusionOk="0">
                    <a:moveTo>
                      <a:pt x="22248" y="0"/>
                    </a:moveTo>
                    <a:cubicBezTo>
                      <a:pt x="22153" y="0"/>
                      <a:pt x="22058" y="2"/>
                      <a:pt x="21963" y="5"/>
                    </a:cubicBezTo>
                    <a:lnTo>
                      <a:pt x="21943" y="5"/>
                    </a:lnTo>
                    <a:cubicBezTo>
                      <a:pt x="21671" y="26"/>
                      <a:pt x="21421" y="26"/>
                      <a:pt x="21150" y="47"/>
                    </a:cubicBezTo>
                    <a:cubicBezTo>
                      <a:pt x="20608" y="89"/>
                      <a:pt x="20065" y="130"/>
                      <a:pt x="19523" y="130"/>
                    </a:cubicBezTo>
                    <a:lnTo>
                      <a:pt x="6278" y="130"/>
                    </a:lnTo>
                    <a:cubicBezTo>
                      <a:pt x="5903" y="130"/>
                      <a:pt x="5382" y="172"/>
                      <a:pt x="4964" y="172"/>
                    </a:cubicBezTo>
                    <a:lnTo>
                      <a:pt x="4798" y="172"/>
                    </a:lnTo>
                    <a:cubicBezTo>
                      <a:pt x="4718" y="176"/>
                      <a:pt x="4635" y="178"/>
                      <a:pt x="4550" y="178"/>
                    </a:cubicBezTo>
                    <a:cubicBezTo>
                      <a:pt x="4188" y="178"/>
                      <a:pt x="3780" y="147"/>
                      <a:pt x="3358" y="130"/>
                    </a:cubicBezTo>
                    <a:cubicBezTo>
                      <a:pt x="3201" y="124"/>
                      <a:pt x="3042" y="120"/>
                      <a:pt x="2884" y="120"/>
                    </a:cubicBezTo>
                    <a:cubicBezTo>
                      <a:pt x="1949" y="120"/>
                      <a:pt x="1033" y="269"/>
                      <a:pt x="605" y="1090"/>
                    </a:cubicBezTo>
                    <a:cubicBezTo>
                      <a:pt x="209" y="1841"/>
                      <a:pt x="397" y="3113"/>
                      <a:pt x="376" y="3926"/>
                    </a:cubicBezTo>
                    <a:cubicBezTo>
                      <a:pt x="376" y="4844"/>
                      <a:pt x="0" y="6429"/>
                      <a:pt x="1043" y="6867"/>
                    </a:cubicBezTo>
                    <a:cubicBezTo>
                      <a:pt x="1189" y="6909"/>
                      <a:pt x="1314" y="6972"/>
                      <a:pt x="1439" y="7013"/>
                    </a:cubicBezTo>
                    <a:cubicBezTo>
                      <a:pt x="2691" y="7472"/>
                      <a:pt x="4130" y="7639"/>
                      <a:pt x="5402" y="7827"/>
                    </a:cubicBezTo>
                    <a:cubicBezTo>
                      <a:pt x="7694" y="8125"/>
                      <a:pt x="9998" y="8270"/>
                      <a:pt x="12304" y="8270"/>
                    </a:cubicBezTo>
                    <a:cubicBezTo>
                      <a:pt x="13062" y="8270"/>
                      <a:pt x="13821" y="8254"/>
                      <a:pt x="14580" y="8223"/>
                    </a:cubicBezTo>
                    <a:cubicBezTo>
                      <a:pt x="15977" y="8181"/>
                      <a:pt x="17396" y="8077"/>
                      <a:pt x="18772" y="7910"/>
                    </a:cubicBezTo>
                    <a:cubicBezTo>
                      <a:pt x="20086" y="7764"/>
                      <a:pt x="21379" y="7576"/>
                      <a:pt x="22652" y="7305"/>
                    </a:cubicBezTo>
                    <a:cubicBezTo>
                      <a:pt x="23257" y="7201"/>
                      <a:pt x="23924" y="7159"/>
                      <a:pt x="24508" y="6930"/>
                    </a:cubicBezTo>
                    <a:cubicBezTo>
                      <a:pt x="24571" y="6930"/>
                      <a:pt x="24612" y="6909"/>
                      <a:pt x="24654" y="6888"/>
                    </a:cubicBezTo>
                    <a:cubicBezTo>
                      <a:pt x="24883" y="6805"/>
                      <a:pt x="25071" y="6638"/>
                      <a:pt x="25217" y="6450"/>
                    </a:cubicBezTo>
                    <a:cubicBezTo>
                      <a:pt x="25572" y="5908"/>
                      <a:pt x="25363" y="5136"/>
                      <a:pt x="25342" y="4406"/>
                    </a:cubicBezTo>
                    <a:cubicBezTo>
                      <a:pt x="25238" y="2863"/>
                      <a:pt x="25697" y="568"/>
                      <a:pt x="23695" y="151"/>
                    </a:cubicBezTo>
                    <a:cubicBezTo>
                      <a:pt x="23223" y="46"/>
                      <a:pt x="22736" y="0"/>
                      <a:pt x="222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8676425" y="4078800"/>
                <a:ext cx="4487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93" extrusionOk="0">
                    <a:moveTo>
                      <a:pt x="1294" y="0"/>
                    </a:moveTo>
                    <a:cubicBezTo>
                      <a:pt x="1210" y="0"/>
                      <a:pt x="1127" y="21"/>
                      <a:pt x="1043" y="21"/>
                    </a:cubicBezTo>
                    <a:lnTo>
                      <a:pt x="772" y="42"/>
                    </a:lnTo>
                    <a:cubicBezTo>
                      <a:pt x="668" y="63"/>
                      <a:pt x="564" y="63"/>
                      <a:pt x="459" y="84"/>
                    </a:cubicBezTo>
                    <a:cubicBezTo>
                      <a:pt x="355" y="105"/>
                      <a:pt x="251" y="167"/>
                      <a:pt x="167" y="209"/>
                    </a:cubicBezTo>
                    <a:cubicBezTo>
                      <a:pt x="63" y="272"/>
                      <a:pt x="0" y="376"/>
                      <a:pt x="21" y="501"/>
                    </a:cubicBezTo>
                    <a:cubicBezTo>
                      <a:pt x="42" y="605"/>
                      <a:pt x="126" y="689"/>
                      <a:pt x="230" y="730"/>
                    </a:cubicBezTo>
                    <a:lnTo>
                      <a:pt x="209" y="730"/>
                    </a:lnTo>
                    <a:cubicBezTo>
                      <a:pt x="313" y="772"/>
                      <a:pt x="418" y="793"/>
                      <a:pt x="543" y="793"/>
                    </a:cubicBezTo>
                    <a:cubicBezTo>
                      <a:pt x="626" y="793"/>
                      <a:pt x="710" y="793"/>
                      <a:pt x="793" y="772"/>
                    </a:cubicBezTo>
                    <a:lnTo>
                      <a:pt x="1064" y="751"/>
                    </a:lnTo>
                    <a:cubicBezTo>
                      <a:pt x="1168" y="751"/>
                      <a:pt x="1294" y="730"/>
                      <a:pt x="1398" y="710"/>
                    </a:cubicBezTo>
                    <a:cubicBezTo>
                      <a:pt x="1794" y="605"/>
                      <a:pt x="1711" y="0"/>
                      <a:pt x="1294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8283250" y="4052200"/>
                <a:ext cx="55745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22298" h="3380" extrusionOk="0">
                    <a:moveTo>
                      <a:pt x="11160" y="1"/>
                    </a:moveTo>
                    <a:cubicBezTo>
                      <a:pt x="5007" y="1"/>
                      <a:pt x="1" y="752"/>
                      <a:pt x="1" y="1690"/>
                    </a:cubicBezTo>
                    <a:cubicBezTo>
                      <a:pt x="1" y="2629"/>
                      <a:pt x="5007" y="3380"/>
                      <a:pt x="11160" y="3380"/>
                    </a:cubicBezTo>
                    <a:cubicBezTo>
                      <a:pt x="17313" y="3380"/>
                      <a:pt x="22298" y="2629"/>
                      <a:pt x="22298" y="1690"/>
                    </a:cubicBezTo>
                    <a:cubicBezTo>
                      <a:pt x="22298" y="752"/>
                      <a:pt x="17313" y="1"/>
                      <a:pt x="11160" y="1"/>
                    </a:cubicBezTo>
                    <a:close/>
                  </a:path>
                </a:pathLst>
              </a:custGeom>
              <a:solidFill>
                <a:srgbClr val="9965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8283250" y="4051675"/>
                <a:ext cx="557450" cy="84500"/>
              </a:xfrm>
              <a:custGeom>
                <a:avLst/>
                <a:gdLst/>
                <a:ahLst/>
                <a:cxnLst/>
                <a:rect l="l" t="t" r="r" b="b"/>
                <a:pathLst>
                  <a:path w="22298" h="3380" extrusionOk="0">
                    <a:moveTo>
                      <a:pt x="10555" y="1"/>
                    </a:moveTo>
                    <a:cubicBezTo>
                      <a:pt x="10200" y="1"/>
                      <a:pt x="9866" y="22"/>
                      <a:pt x="9533" y="22"/>
                    </a:cubicBezTo>
                    <a:lnTo>
                      <a:pt x="9366" y="22"/>
                    </a:lnTo>
                    <a:cubicBezTo>
                      <a:pt x="9011" y="22"/>
                      <a:pt x="8636" y="43"/>
                      <a:pt x="8323" y="43"/>
                    </a:cubicBezTo>
                    <a:cubicBezTo>
                      <a:pt x="7989" y="63"/>
                      <a:pt x="7656" y="84"/>
                      <a:pt x="7343" y="105"/>
                    </a:cubicBezTo>
                    <a:cubicBezTo>
                      <a:pt x="6926" y="126"/>
                      <a:pt x="6508" y="147"/>
                      <a:pt x="6112" y="168"/>
                    </a:cubicBezTo>
                    <a:cubicBezTo>
                      <a:pt x="2483" y="460"/>
                      <a:pt x="1" y="1044"/>
                      <a:pt x="1" y="1690"/>
                    </a:cubicBezTo>
                    <a:cubicBezTo>
                      <a:pt x="1" y="2399"/>
                      <a:pt x="2754" y="3004"/>
                      <a:pt x="6696" y="3255"/>
                    </a:cubicBezTo>
                    <a:cubicBezTo>
                      <a:pt x="7092" y="3296"/>
                      <a:pt x="7510" y="3317"/>
                      <a:pt x="7948" y="3338"/>
                    </a:cubicBezTo>
                    <a:lnTo>
                      <a:pt x="8907" y="3359"/>
                    </a:lnTo>
                    <a:lnTo>
                      <a:pt x="9741" y="3380"/>
                    </a:lnTo>
                    <a:lnTo>
                      <a:pt x="13266" y="3380"/>
                    </a:lnTo>
                    <a:cubicBezTo>
                      <a:pt x="18397" y="3234"/>
                      <a:pt x="22298" y="2545"/>
                      <a:pt x="22298" y="1711"/>
                    </a:cubicBezTo>
                    <a:cubicBezTo>
                      <a:pt x="22298" y="898"/>
                      <a:pt x="18460" y="209"/>
                      <a:pt x="13371" y="43"/>
                    </a:cubicBezTo>
                    <a:lnTo>
                      <a:pt x="12891" y="22"/>
                    </a:lnTo>
                    <a:lnTo>
                      <a:pt x="12223" y="1"/>
                    </a:lnTo>
                    <a:close/>
                  </a:path>
                </a:pathLst>
              </a:custGeom>
              <a:solidFill>
                <a:srgbClr val="754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8258750" y="4054425"/>
                <a:ext cx="603325" cy="79675"/>
              </a:xfrm>
              <a:custGeom>
                <a:avLst/>
                <a:gdLst/>
                <a:ahLst/>
                <a:cxnLst/>
                <a:rect l="l" t="t" r="r" b="b"/>
                <a:pathLst>
                  <a:path w="24133" h="3187" extrusionOk="0">
                    <a:moveTo>
                      <a:pt x="13099" y="0"/>
                    </a:moveTo>
                    <a:cubicBezTo>
                      <a:pt x="13083" y="0"/>
                      <a:pt x="13068" y="6"/>
                      <a:pt x="13057" y="16"/>
                    </a:cubicBezTo>
                    <a:lnTo>
                      <a:pt x="9532" y="16"/>
                    </a:lnTo>
                    <a:cubicBezTo>
                      <a:pt x="9345" y="37"/>
                      <a:pt x="9178" y="37"/>
                      <a:pt x="9011" y="37"/>
                    </a:cubicBezTo>
                    <a:lnTo>
                      <a:pt x="8656" y="37"/>
                    </a:lnTo>
                    <a:lnTo>
                      <a:pt x="8427" y="58"/>
                    </a:lnTo>
                    <a:lnTo>
                      <a:pt x="7885" y="58"/>
                    </a:lnTo>
                    <a:cubicBezTo>
                      <a:pt x="7676" y="58"/>
                      <a:pt x="7447" y="79"/>
                      <a:pt x="7238" y="99"/>
                    </a:cubicBezTo>
                    <a:lnTo>
                      <a:pt x="6612" y="99"/>
                    </a:lnTo>
                    <a:lnTo>
                      <a:pt x="5757" y="162"/>
                    </a:lnTo>
                    <a:lnTo>
                      <a:pt x="5590" y="183"/>
                    </a:lnTo>
                    <a:lnTo>
                      <a:pt x="5444" y="183"/>
                    </a:lnTo>
                    <a:cubicBezTo>
                      <a:pt x="4422" y="287"/>
                      <a:pt x="3525" y="391"/>
                      <a:pt x="2754" y="537"/>
                    </a:cubicBezTo>
                    <a:lnTo>
                      <a:pt x="2608" y="558"/>
                    </a:lnTo>
                    <a:lnTo>
                      <a:pt x="2441" y="579"/>
                    </a:lnTo>
                    <a:cubicBezTo>
                      <a:pt x="918" y="871"/>
                      <a:pt x="0" y="1226"/>
                      <a:pt x="0" y="1622"/>
                    </a:cubicBezTo>
                    <a:cubicBezTo>
                      <a:pt x="0" y="2060"/>
                      <a:pt x="1252" y="2477"/>
                      <a:pt x="3296" y="2769"/>
                    </a:cubicBezTo>
                    <a:lnTo>
                      <a:pt x="3484" y="2811"/>
                    </a:lnTo>
                    <a:lnTo>
                      <a:pt x="3651" y="2832"/>
                    </a:lnTo>
                    <a:cubicBezTo>
                      <a:pt x="3901" y="2853"/>
                      <a:pt x="4151" y="2894"/>
                      <a:pt x="4401" y="2915"/>
                    </a:cubicBezTo>
                    <a:cubicBezTo>
                      <a:pt x="4568" y="2936"/>
                      <a:pt x="4735" y="2957"/>
                      <a:pt x="4902" y="2978"/>
                    </a:cubicBezTo>
                    <a:cubicBezTo>
                      <a:pt x="5403" y="3019"/>
                      <a:pt x="5945" y="3082"/>
                      <a:pt x="6508" y="3124"/>
                    </a:cubicBezTo>
                    <a:lnTo>
                      <a:pt x="6842" y="3124"/>
                    </a:lnTo>
                    <a:lnTo>
                      <a:pt x="7238" y="3145"/>
                    </a:lnTo>
                    <a:cubicBezTo>
                      <a:pt x="7280" y="3155"/>
                      <a:pt x="7332" y="3155"/>
                      <a:pt x="7381" y="3155"/>
                    </a:cubicBezTo>
                    <a:cubicBezTo>
                      <a:pt x="7431" y="3155"/>
                      <a:pt x="7478" y="3155"/>
                      <a:pt x="7509" y="3165"/>
                    </a:cubicBezTo>
                    <a:cubicBezTo>
                      <a:pt x="7551" y="3186"/>
                      <a:pt x="7614" y="3186"/>
                      <a:pt x="7676" y="3186"/>
                    </a:cubicBezTo>
                    <a:lnTo>
                      <a:pt x="14517" y="3186"/>
                    </a:lnTo>
                    <a:cubicBezTo>
                      <a:pt x="14726" y="3186"/>
                      <a:pt x="14955" y="3165"/>
                      <a:pt x="15164" y="3165"/>
                    </a:cubicBezTo>
                    <a:lnTo>
                      <a:pt x="15665" y="3165"/>
                    </a:lnTo>
                    <a:cubicBezTo>
                      <a:pt x="16144" y="3145"/>
                      <a:pt x="16582" y="3124"/>
                      <a:pt x="17020" y="3103"/>
                    </a:cubicBezTo>
                    <a:lnTo>
                      <a:pt x="17145" y="3103"/>
                    </a:lnTo>
                    <a:lnTo>
                      <a:pt x="17312" y="3082"/>
                    </a:lnTo>
                    <a:lnTo>
                      <a:pt x="17855" y="3082"/>
                    </a:lnTo>
                    <a:cubicBezTo>
                      <a:pt x="19169" y="2999"/>
                      <a:pt x="20483" y="2832"/>
                      <a:pt x="21776" y="2602"/>
                    </a:cubicBezTo>
                    <a:cubicBezTo>
                      <a:pt x="21818" y="2602"/>
                      <a:pt x="21880" y="2581"/>
                      <a:pt x="21943" y="2581"/>
                    </a:cubicBezTo>
                    <a:lnTo>
                      <a:pt x="22110" y="2540"/>
                    </a:lnTo>
                    <a:cubicBezTo>
                      <a:pt x="23403" y="2269"/>
                      <a:pt x="24133" y="1956"/>
                      <a:pt x="24133" y="1601"/>
                    </a:cubicBezTo>
                    <a:cubicBezTo>
                      <a:pt x="24133" y="1288"/>
                      <a:pt x="23570" y="1017"/>
                      <a:pt x="22527" y="725"/>
                    </a:cubicBezTo>
                    <a:lnTo>
                      <a:pt x="22381" y="683"/>
                    </a:lnTo>
                    <a:cubicBezTo>
                      <a:pt x="22318" y="663"/>
                      <a:pt x="22276" y="663"/>
                      <a:pt x="22214" y="642"/>
                    </a:cubicBezTo>
                    <a:cubicBezTo>
                      <a:pt x="21004" y="391"/>
                      <a:pt x="19753" y="225"/>
                      <a:pt x="18501" y="120"/>
                    </a:cubicBezTo>
                    <a:lnTo>
                      <a:pt x="18355" y="99"/>
                    </a:lnTo>
                    <a:lnTo>
                      <a:pt x="17813" y="99"/>
                    </a:lnTo>
                    <a:cubicBezTo>
                      <a:pt x="17802" y="110"/>
                      <a:pt x="17787" y="115"/>
                      <a:pt x="17769" y="115"/>
                    </a:cubicBezTo>
                    <a:cubicBezTo>
                      <a:pt x="17750" y="115"/>
                      <a:pt x="17729" y="110"/>
                      <a:pt x="17709" y="99"/>
                    </a:cubicBezTo>
                    <a:lnTo>
                      <a:pt x="17396" y="99"/>
                    </a:lnTo>
                    <a:cubicBezTo>
                      <a:pt x="16916" y="79"/>
                      <a:pt x="16395" y="58"/>
                      <a:pt x="15873" y="16"/>
                    </a:cubicBezTo>
                    <a:lnTo>
                      <a:pt x="13183" y="16"/>
                    </a:lnTo>
                    <a:cubicBezTo>
                      <a:pt x="13172" y="6"/>
                      <a:pt x="13167" y="0"/>
                      <a:pt x="13162" y="0"/>
                    </a:cubicBezTo>
                    <a:cubicBezTo>
                      <a:pt x="13156" y="0"/>
                      <a:pt x="13151" y="6"/>
                      <a:pt x="13141" y="16"/>
                    </a:cubicBezTo>
                    <a:cubicBezTo>
                      <a:pt x="13130" y="6"/>
                      <a:pt x="13115" y="0"/>
                      <a:pt x="13099" y="0"/>
                    </a:cubicBezTo>
                    <a:close/>
                  </a:path>
                </a:pathLst>
              </a:custGeom>
              <a:solidFill>
                <a:srgbClr val="754D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8336450" y="4072825"/>
                <a:ext cx="543350" cy="638900"/>
              </a:xfrm>
              <a:custGeom>
                <a:avLst/>
                <a:gdLst/>
                <a:ahLst/>
                <a:cxnLst/>
                <a:rect l="l" t="t" r="r" b="b"/>
                <a:pathLst>
                  <a:path w="21734" h="25556" extrusionOk="0">
                    <a:moveTo>
                      <a:pt x="17708" y="1"/>
                    </a:moveTo>
                    <a:cubicBezTo>
                      <a:pt x="17542" y="1"/>
                      <a:pt x="17375" y="10"/>
                      <a:pt x="17208" y="10"/>
                    </a:cubicBezTo>
                    <a:cubicBezTo>
                      <a:pt x="17208" y="31"/>
                      <a:pt x="17187" y="31"/>
                      <a:pt x="17187" y="52"/>
                    </a:cubicBezTo>
                    <a:cubicBezTo>
                      <a:pt x="16791" y="823"/>
                      <a:pt x="16645" y="1637"/>
                      <a:pt x="16457" y="2638"/>
                    </a:cubicBezTo>
                    <a:cubicBezTo>
                      <a:pt x="16123" y="4453"/>
                      <a:pt x="15560" y="6205"/>
                      <a:pt x="14809" y="7894"/>
                    </a:cubicBezTo>
                    <a:cubicBezTo>
                      <a:pt x="13745" y="10272"/>
                      <a:pt x="12265" y="12441"/>
                      <a:pt x="10450" y="14318"/>
                    </a:cubicBezTo>
                    <a:cubicBezTo>
                      <a:pt x="7592" y="17238"/>
                      <a:pt x="3963" y="19303"/>
                      <a:pt x="0" y="20325"/>
                    </a:cubicBezTo>
                    <a:cubicBezTo>
                      <a:pt x="397" y="21201"/>
                      <a:pt x="918" y="22015"/>
                      <a:pt x="1523" y="22724"/>
                    </a:cubicBezTo>
                    <a:cubicBezTo>
                      <a:pt x="2315" y="23662"/>
                      <a:pt x="3337" y="24372"/>
                      <a:pt x="4485" y="24768"/>
                    </a:cubicBezTo>
                    <a:cubicBezTo>
                      <a:pt x="4985" y="24956"/>
                      <a:pt x="5382" y="25206"/>
                      <a:pt x="5903" y="25289"/>
                    </a:cubicBezTo>
                    <a:cubicBezTo>
                      <a:pt x="6550" y="25435"/>
                      <a:pt x="7217" y="25498"/>
                      <a:pt x="7905" y="25540"/>
                    </a:cubicBezTo>
                    <a:cubicBezTo>
                      <a:pt x="8261" y="25550"/>
                      <a:pt x="8617" y="25556"/>
                      <a:pt x="8973" y="25556"/>
                    </a:cubicBezTo>
                    <a:cubicBezTo>
                      <a:pt x="9995" y="25556"/>
                      <a:pt x="11020" y="25513"/>
                      <a:pt x="12056" y="25435"/>
                    </a:cubicBezTo>
                    <a:cubicBezTo>
                      <a:pt x="13537" y="25331"/>
                      <a:pt x="14684" y="25102"/>
                      <a:pt x="15831" y="24121"/>
                    </a:cubicBezTo>
                    <a:cubicBezTo>
                      <a:pt x="16415" y="23600"/>
                      <a:pt x="16770" y="23016"/>
                      <a:pt x="17187" y="22515"/>
                    </a:cubicBezTo>
                    <a:cubicBezTo>
                      <a:pt x="17896" y="21556"/>
                      <a:pt x="18459" y="20513"/>
                      <a:pt x="18876" y="19387"/>
                    </a:cubicBezTo>
                    <a:cubicBezTo>
                      <a:pt x="19711" y="17176"/>
                      <a:pt x="20107" y="14840"/>
                      <a:pt x="20316" y="12483"/>
                    </a:cubicBezTo>
                    <a:cubicBezTo>
                      <a:pt x="20482" y="10647"/>
                      <a:pt x="20566" y="8770"/>
                      <a:pt x="20545" y="6914"/>
                    </a:cubicBezTo>
                    <a:cubicBezTo>
                      <a:pt x="20608" y="6914"/>
                      <a:pt x="20649" y="6893"/>
                      <a:pt x="20691" y="6872"/>
                    </a:cubicBezTo>
                    <a:cubicBezTo>
                      <a:pt x="20920" y="6789"/>
                      <a:pt x="21108" y="6622"/>
                      <a:pt x="21254" y="6434"/>
                    </a:cubicBezTo>
                    <a:cubicBezTo>
                      <a:pt x="21609" y="5892"/>
                      <a:pt x="21400" y="5120"/>
                      <a:pt x="21358" y="4411"/>
                    </a:cubicBezTo>
                    <a:cubicBezTo>
                      <a:pt x="21275" y="2847"/>
                      <a:pt x="21734" y="573"/>
                      <a:pt x="19732" y="135"/>
                    </a:cubicBezTo>
                    <a:cubicBezTo>
                      <a:pt x="19245" y="48"/>
                      <a:pt x="18758" y="5"/>
                      <a:pt x="18272" y="5"/>
                    </a:cubicBezTo>
                    <a:cubicBezTo>
                      <a:pt x="18174" y="5"/>
                      <a:pt x="18077" y="7"/>
                      <a:pt x="17980" y="10"/>
                    </a:cubicBezTo>
                    <a:lnTo>
                      <a:pt x="17959" y="10"/>
                    </a:lnTo>
                    <a:cubicBezTo>
                      <a:pt x="17875" y="3"/>
                      <a:pt x="17792" y="1"/>
                      <a:pt x="177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8435125" y="4665425"/>
                <a:ext cx="2778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1113" h="1038" extrusionOk="0">
                    <a:moveTo>
                      <a:pt x="10925" y="0"/>
                    </a:moveTo>
                    <a:cubicBezTo>
                      <a:pt x="10716" y="0"/>
                      <a:pt x="10508" y="63"/>
                      <a:pt x="10299" y="146"/>
                    </a:cubicBezTo>
                    <a:cubicBezTo>
                      <a:pt x="10090" y="209"/>
                      <a:pt x="9882" y="250"/>
                      <a:pt x="9673" y="292"/>
                    </a:cubicBezTo>
                    <a:cubicBezTo>
                      <a:pt x="9214" y="396"/>
                      <a:pt x="8776" y="480"/>
                      <a:pt x="8318" y="542"/>
                    </a:cubicBezTo>
                    <a:cubicBezTo>
                      <a:pt x="7661" y="603"/>
                      <a:pt x="7004" y="642"/>
                      <a:pt x="6348" y="642"/>
                    </a:cubicBezTo>
                    <a:cubicBezTo>
                      <a:pt x="6108" y="642"/>
                      <a:pt x="5867" y="637"/>
                      <a:pt x="5627" y="626"/>
                    </a:cubicBezTo>
                    <a:cubicBezTo>
                      <a:pt x="4730" y="605"/>
                      <a:pt x="3854" y="542"/>
                      <a:pt x="2957" y="459"/>
                    </a:cubicBezTo>
                    <a:cubicBezTo>
                      <a:pt x="2019" y="376"/>
                      <a:pt x="1059" y="355"/>
                      <a:pt x="141" y="209"/>
                    </a:cubicBezTo>
                    <a:cubicBezTo>
                      <a:pt x="134" y="207"/>
                      <a:pt x="128" y="207"/>
                      <a:pt x="122" y="207"/>
                    </a:cubicBezTo>
                    <a:cubicBezTo>
                      <a:pt x="32" y="207"/>
                      <a:pt x="1" y="337"/>
                      <a:pt x="79" y="376"/>
                    </a:cubicBezTo>
                    <a:lnTo>
                      <a:pt x="100" y="355"/>
                    </a:lnTo>
                    <a:cubicBezTo>
                      <a:pt x="997" y="605"/>
                      <a:pt x="1914" y="772"/>
                      <a:pt x="2853" y="834"/>
                    </a:cubicBezTo>
                    <a:cubicBezTo>
                      <a:pt x="3791" y="939"/>
                      <a:pt x="4730" y="1001"/>
                      <a:pt x="5689" y="1022"/>
                    </a:cubicBezTo>
                    <a:cubicBezTo>
                      <a:pt x="5919" y="1033"/>
                      <a:pt x="6151" y="1038"/>
                      <a:pt x="6384" y="1038"/>
                    </a:cubicBezTo>
                    <a:cubicBezTo>
                      <a:pt x="7084" y="1038"/>
                      <a:pt x="7796" y="991"/>
                      <a:pt x="8484" y="897"/>
                    </a:cubicBezTo>
                    <a:cubicBezTo>
                      <a:pt x="8943" y="855"/>
                      <a:pt x="9381" y="772"/>
                      <a:pt x="9840" y="668"/>
                    </a:cubicBezTo>
                    <a:cubicBezTo>
                      <a:pt x="10216" y="584"/>
                      <a:pt x="10737" y="522"/>
                      <a:pt x="11029" y="250"/>
                    </a:cubicBezTo>
                    <a:cubicBezTo>
                      <a:pt x="11112" y="146"/>
                      <a:pt x="11050" y="0"/>
                      <a:pt x="109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8300475" y="4293100"/>
                <a:ext cx="21400" cy="789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157" extrusionOk="0">
                    <a:moveTo>
                      <a:pt x="459" y="1"/>
                    </a:moveTo>
                    <a:cubicBezTo>
                      <a:pt x="407" y="1"/>
                      <a:pt x="355" y="22"/>
                      <a:pt x="313" y="63"/>
                    </a:cubicBezTo>
                    <a:lnTo>
                      <a:pt x="271" y="63"/>
                    </a:lnTo>
                    <a:cubicBezTo>
                      <a:pt x="167" y="147"/>
                      <a:pt x="84" y="272"/>
                      <a:pt x="42" y="418"/>
                    </a:cubicBezTo>
                    <a:cubicBezTo>
                      <a:pt x="21" y="564"/>
                      <a:pt x="0" y="710"/>
                      <a:pt x="21" y="877"/>
                    </a:cubicBezTo>
                    <a:lnTo>
                      <a:pt x="21" y="1628"/>
                    </a:lnTo>
                    <a:cubicBezTo>
                      <a:pt x="21" y="1878"/>
                      <a:pt x="42" y="2149"/>
                      <a:pt x="104" y="2420"/>
                    </a:cubicBezTo>
                    <a:cubicBezTo>
                      <a:pt x="125" y="2525"/>
                      <a:pt x="167" y="2650"/>
                      <a:pt x="209" y="2775"/>
                    </a:cubicBezTo>
                    <a:cubicBezTo>
                      <a:pt x="250" y="2900"/>
                      <a:pt x="271" y="3067"/>
                      <a:pt x="417" y="3129"/>
                    </a:cubicBezTo>
                    <a:cubicBezTo>
                      <a:pt x="452" y="3147"/>
                      <a:pt x="490" y="3157"/>
                      <a:pt x="527" y="3157"/>
                    </a:cubicBezTo>
                    <a:cubicBezTo>
                      <a:pt x="580" y="3157"/>
                      <a:pt x="631" y="3137"/>
                      <a:pt x="668" y="3088"/>
                    </a:cubicBezTo>
                    <a:cubicBezTo>
                      <a:pt x="793" y="3004"/>
                      <a:pt x="772" y="2879"/>
                      <a:pt x="793" y="2733"/>
                    </a:cubicBezTo>
                    <a:cubicBezTo>
                      <a:pt x="814" y="2608"/>
                      <a:pt x="834" y="2483"/>
                      <a:pt x="834" y="2358"/>
                    </a:cubicBezTo>
                    <a:cubicBezTo>
                      <a:pt x="855" y="2107"/>
                      <a:pt x="855" y="1836"/>
                      <a:pt x="834" y="1586"/>
                    </a:cubicBezTo>
                    <a:cubicBezTo>
                      <a:pt x="814" y="1315"/>
                      <a:pt x="814" y="1085"/>
                      <a:pt x="814" y="835"/>
                    </a:cubicBezTo>
                    <a:cubicBezTo>
                      <a:pt x="834" y="689"/>
                      <a:pt x="834" y="543"/>
                      <a:pt x="793" y="418"/>
                    </a:cubicBezTo>
                    <a:cubicBezTo>
                      <a:pt x="772" y="293"/>
                      <a:pt x="688" y="168"/>
                      <a:pt x="605" y="63"/>
                    </a:cubicBezTo>
                    <a:cubicBezTo>
                      <a:pt x="563" y="22"/>
                      <a:pt x="511" y="1"/>
                      <a:pt x="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8306200" y="4392250"/>
                <a:ext cx="72500" cy="1932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7728" extrusionOk="0">
                    <a:moveTo>
                      <a:pt x="530" y="1"/>
                    </a:moveTo>
                    <a:cubicBezTo>
                      <a:pt x="432" y="1"/>
                      <a:pt x="331" y="48"/>
                      <a:pt x="272" y="144"/>
                    </a:cubicBezTo>
                    <a:lnTo>
                      <a:pt x="293" y="144"/>
                    </a:lnTo>
                    <a:cubicBezTo>
                      <a:pt x="1" y="707"/>
                      <a:pt x="293" y="1541"/>
                      <a:pt x="376" y="2125"/>
                    </a:cubicBezTo>
                    <a:cubicBezTo>
                      <a:pt x="522" y="2793"/>
                      <a:pt x="668" y="3481"/>
                      <a:pt x="877" y="4148"/>
                    </a:cubicBezTo>
                    <a:cubicBezTo>
                      <a:pt x="1064" y="4795"/>
                      <a:pt x="1294" y="5421"/>
                      <a:pt x="1544" y="6046"/>
                    </a:cubicBezTo>
                    <a:cubicBezTo>
                      <a:pt x="1815" y="6672"/>
                      <a:pt x="2045" y="7298"/>
                      <a:pt x="2629" y="7715"/>
                    </a:cubicBezTo>
                    <a:cubicBezTo>
                      <a:pt x="2650" y="7724"/>
                      <a:pt x="2673" y="7728"/>
                      <a:pt x="2696" y="7728"/>
                    </a:cubicBezTo>
                    <a:cubicBezTo>
                      <a:pt x="2786" y="7728"/>
                      <a:pt x="2879" y="7664"/>
                      <a:pt x="2879" y="7548"/>
                    </a:cubicBezTo>
                    <a:cubicBezTo>
                      <a:pt x="2900" y="6902"/>
                      <a:pt x="2629" y="6338"/>
                      <a:pt x="2378" y="5754"/>
                    </a:cubicBezTo>
                    <a:cubicBezTo>
                      <a:pt x="2149" y="5170"/>
                      <a:pt x="1919" y="4482"/>
                      <a:pt x="1732" y="3836"/>
                    </a:cubicBezTo>
                    <a:cubicBezTo>
                      <a:pt x="1523" y="3189"/>
                      <a:pt x="1377" y="2584"/>
                      <a:pt x="1231" y="1938"/>
                    </a:cubicBezTo>
                    <a:cubicBezTo>
                      <a:pt x="1169" y="1625"/>
                      <a:pt x="1106" y="1312"/>
                      <a:pt x="1064" y="999"/>
                    </a:cubicBezTo>
                    <a:cubicBezTo>
                      <a:pt x="1043" y="686"/>
                      <a:pt x="939" y="352"/>
                      <a:pt x="731" y="81"/>
                    </a:cubicBezTo>
                    <a:cubicBezTo>
                      <a:pt x="677" y="28"/>
                      <a:pt x="604" y="1"/>
                      <a:pt x="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8020975" y="3064075"/>
                <a:ext cx="492775" cy="1072100"/>
              </a:xfrm>
              <a:custGeom>
                <a:avLst/>
                <a:gdLst/>
                <a:ahLst/>
                <a:cxnLst/>
                <a:rect l="l" t="t" r="r" b="b"/>
                <a:pathLst>
                  <a:path w="19711" h="42884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0" y="5737"/>
                      <a:pt x="2420" y="11514"/>
                      <a:pt x="5340" y="16582"/>
                    </a:cubicBezTo>
                    <a:cubicBezTo>
                      <a:pt x="8260" y="21630"/>
                      <a:pt x="11785" y="26469"/>
                      <a:pt x="13328" y="32100"/>
                    </a:cubicBezTo>
                    <a:cubicBezTo>
                      <a:pt x="13412" y="32455"/>
                      <a:pt x="13516" y="32810"/>
                      <a:pt x="13600" y="33185"/>
                    </a:cubicBezTo>
                    <a:cubicBezTo>
                      <a:pt x="13620" y="33310"/>
                      <a:pt x="13641" y="33435"/>
                      <a:pt x="13683" y="33581"/>
                    </a:cubicBezTo>
                    <a:cubicBezTo>
                      <a:pt x="13725" y="33706"/>
                      <a:pt x="13746" y="33852"/>
                      <a:pt x="13787" y="33998"/>
                    </a:cubicBezTo>
                    <a:cubicBezTo>
                      <a:pt x="13975" y="34854"/>
                      <a:pt x="14142" y="35709"/>
                      <a:pt x="14309" y="36585"/>
                    </a:cubicBezTo>
                    <a:cubicBezTo>
                      <a:pt x="14330" y="36647"/>
                      <a:pt x="14350" y="36731"/>
                      <a:pt x="14371" y="36793"/>
                    </a:cubicBezTo>
                    <a:cubicBezTo>
                      <a:pt x="14580" y="37836"/>
                      <a:pt x="14809" y="38858"/>
                      <a:pt x="15101" y="39859"/>
                    </a:cubicBezTo>
                    <a:cubicBezTo>
                      <a:pt x="15143" y="39964"/>
                      <a:pt x="15164" y="40068"/>
                      <a:pt x="15206" y="40172"/>
                    </a:cubicBezTo>
                    <a:cubicBezTo>
                      <a:pt x="15226" y="40235"/>
                      <a:pt x="15247" y="40297"/>
                      <a:pt x="15268" y="40360"/>
                    </a:cubicBezTo>
                    <a:cubicBezTo>
                      <a:pt x="15372" y="40694"/>
                      <a:pt x="15477" y="41007"/>
                      <a:pt x="15602" y="41340"/>
                    </a:cubicBezTo>
                    <a:cubicBezTo>
                      <a:pt x="15727" y="41695"/>
                      <a:pt x="15936" y="42237"/>
                      <a:pt x="16186" y="42821"/>
                    </a:cubicBezTo>
                    <a:lnTo>
                      <a:pt x="16353" y="42821"/>
                    </a:lnTo>
                    <a:lnTo>
                      <a:pt x="16770" y="42842"/>
                    </a:lnTo>
                    <a:cubicBezTo>
                      <a:pt x="16812" y="42852"/>
                      <a:pt x="16859" y="42852"/>
                      <a:pt x="16903" y="42852"/>
                    </a:cubicBezTo>
                    <a:cubicBezTo>
                      <a:pt x="16947" y="42852"/>
                      <a:pt x="16989" y="42852"/>
                      <a:pt x="17020" y="42863"/>
                    </a:cubicBezTo>
                    <a:cubicBezTo>
                      <a:pt x="17083" y="42884"/>
                      <a:pt x="17125" y="42884"/>
                      <a:pt x="17187" y="42884"/>
                    </a:cubicBezTo>
                    <a:lnTo>
                      <a:pt x="19690" y="42884"/>
                    </a:lnTo>
                    <a:cubicBezTo>
                      <a:pt x="19711" y="42717"/>
                      <a:pt x="19690" y="42550"/>
                      <a:pt x="19690" y="42383"/>
                    </a:cubicBezTo>
                    <a:cubicBezTo>
                      <a:pt x="19607" y="41465"/>
                      <a:pt x="19481" y="40548"/>
                      <a:pt x="19294" y="39630"/>
                    </a:cubicBezTo>
                    <a:cubicBezTo>
                      <a:pt x="19023" y="38274"/>
                      <a:pt x="18668" y="36939"/>
                      <a:pt x="18230" y="35625"/>
                    </a:cubicBezTo>
                    <a:cubicBezTo>
                      <a:pt x="18167" y="35417"/>
                      <a:pt x="18105" y="35208"/>
                      <a:pt x="18042" y="35000"/>
                    </a:cubicBezTo>
                    <a:cubicBezTo>
                      <a:pt x="17980" y="34812"/>
                      <a:pt x="17917" y="34603"/>
                      <a:pt x="17834" y="34395"/>
                    </a:cubicBezTo>
                    <a:lnTo>
                      <a:pt x="17792" y="34270"/>
                    </a:lnTo>
                    <a:cubicBezTo>
                      <a:pt x="17604" y="33727"/>
                      <a:pt x="17417" y="33206"/>
                      <a:pt x="17229" y="32684"/>
                    </a:cubicBezTo>
                    <a:lnTo>
                      <a:pt x="17125" y="32372"/>
                    </a:lnTo>
                    <a:cubicBezTo>
                      <a:pt x="16540" y="30766"/>
                      <a:pt x="15956" y="29180"/>
                      <a:pt x="15331" y="27595"/>
                    </a:cubicBezTo>
                    <a:cubicBezTo>
                      <a:pt x="15289" y="27491"/>
                      <a:pt x="15247" y="27366"/>
                      <a:pt x="15206" y="27261"/>
                    </a:cubicBezTo>
                    <a:cubicBezTo>
                      <a:pt x="15164" y="27178"/>
                      <a:pt x="15122" y="27074"/>
                      <a:pt x="15080" y="26990"/>
                    </a:cubicBezTo>
                    <a:cubicBezTo>
                      <a:pt x="14580" y="25718"/>
                      <a:pt x="14058" y="24467"/>
                      <a:pt x="13516" y="23236"/>
                    </a:cubicBezTo>
                    <a:cubicBezTo>
                      <a:pt x="13391" y="22965"/>
                      <a:pt x="13266" y="22715"/>
                      <a:pt x="13162" y="22485"/>
                    </a:cubicBezTo>
                    <a:cubicBezTo>
                      <a:pt x="13078" y="22256"/>
                      <a:pt x="12974" y="22026"/>
                      <a:pt x="12849" y="21797"/>
                    </a:cubicBezTo>
                    <a:cubicBezTo>
                      <a:pt x="12724" y="21526"/>
                      <a:pt x="12598" y="21234"/>
                      <a:pt x="12473" y="20983"/>
                    </a:cubicBezTo>
                    <a:cubicBezTo>
                      <a:pt x="12369" y="20775"/>
                      <a:pt x="12265" y="20566"/>
                      <a:pt x="12181" y="20399"/>
                    </a:cubicBezTo>
                    <a:cubicBezTo>
                      <a:pt x="12098" y="20212"/>
                      <a:pt x="12014" y="20024"/>
                      <a:pt x="11910" y="19857"/>
                    </a:cubicBezTo>
                    <a:cubicBezTo>
                      <a:pt x="11389" y="18793"/>
                      <a:pt x="10825" y="17750"/>
                      <a:pt x="10221" y="16728"/>
                    </a:cubicBezTo>
                    <a:cubicBezTo>
                      <a:pt x="7009" y="11201"/>
                      <a:pt x="2795" y="6133"/>
                      <a:pt x="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8144025" y="2627125"/>
                <a:ext cx="367125" cy="1509050"/>
              </a:xfrm>
              <a:custGeom>
                <a:avLst/>
                <a:gdLst/>
                <a:ahLst/>
                <a:cxnLst/>
                <a:rect l="l" t="t" r="r" b="b"/>
                <a:pathLst>
                  <a:path w="14685" h="60362" extrusionOk="0">
                    <a:moveTo>
                      <a:pt x="84" y="0"/>
                    </a:moveTo>
                    <a:cubicBezTo>
                      <a:pt x="1336" y="2920"/>
                      <a:pt x="1" y="5903"/>
                      <a:pt x="63" y="8969"/>
                    </a:cubicBezTo>
                    <a:cubicBezTo>
                      <a:pt x="105" y="11847"/>
                      <a:pt x="627" y="14705"/>
                      <a:pt x="1211" y="17520"/>
                    </a:cubicBezTo>
                    <a:cubicBezTo>
                      <a:pt x="1899" y="20858"/>
                      <a:pt x="3442" y="23945"/>
                      <a:pt x="4569" y="27157"/>
                    </a:cubicBezTo>
                    <a:cubicBezTo>
                      <a:pt x="5570" y="30118"/>
                      <a:pt x="6237" y="33164"/>
                      <a:pt x="6905" y="36209"/>
                    </a:cubicBezTo>
                    <a:lnTo>
                      <a:pt x="7134" y="37252"/>
                    </a:lnTo>
                    <a:cubicBezTo>
                      <a:pt x="7176" y="37460"/>
                      <a:pt x="7218" y="37648"/>
                      <a:pt x="7259" y="37857"/>
                    </a:cubicBezTo>
                    <a:cubicBezTo>
                      <a:pt x="7322" y="38086"/>
                      <a:pt x="7364" y="38295"/>
                      <a:pt x="7405" y="38503"/>
                    </a:cubicBezTo>
                    <a:cubicBezTo>
                      <a:pt x="8594" y="43989"/>
                      <a:pt x="9804" y="49495"/>
                      <a:pt x="11014" y="55001"/>
                    </a:cubicBezTo>
                    <a:lnTo>
                      <a:pt x="11222" y="55961"/>
                    </a:lnTo>
                    <a:cubicBezTo>
                      <a:pt x="11306" y="56357"/>
                      <a:pt x="11389" y="56753"/>
                      <a:pt x="11472" y="57150"/>
                    </a:cubicBezTo>
                    <a:cubicBezTo>
                      <a:pt x="11493" y="57191"/>
                      <a:pt x="11493" y="57212"/>
                      <a:pt x="11493" y="57233"/>
                    </a:cubicBezTo>
                    <a:cubicBezTo>
                      <a:pt x="11598" y="57692"/>
                      <a:pt x="11681" y="58130"/>
                      <a:pt x="11785" y="58568"/>
                    </a:cubicBezTo>
                    <a:cubicBezTo>
                      <a:pt x="11910" y="59173"/>
                      <a:pt x="12077" y="59778"/>
                      <a:pt x="12265" y="60362"/>
                    </a:cubicBezTo>
                    <a:lnTo>
                      <a:pt x="14685" y="60362"/>
                    </a:lnTo>
                    <a:cubicBezTo>
                      <a:pt x="14685" y="59235"/>
                      <a:pt x="14539" y="58109"/>
                      <a:pt x="14267" y="57025"/>
                    </a:cubicBezTo>
                    <a:cubicBezTo>
                      <a:pt x="14121" y="56357"/>
                      <a:pt x="13955" y="55711"/>
                      <a:pt x="13767" y="55064"/>
                    </a:cubicBezTo>
                    <a:cubicBezTo>
                      <a:pt x="13621" y="54522"/>
                      <a:pt x="13475" y="54000"/>
                      <a:pt x="13350" y="53479"/>
                    </a:cubicBezTo>
                    <a:cubicBezTo>
                      <a:pt x="13287" y="53228"/>
                      <a:pt x="13225" y="52978"/>
                      <a:pt x="13141" y="52707"/>
                    </a:cubicBezTo>
                    <a:cubicBezTo>
                      <a:pt x="13058" y="52415"/>
                      <a:pt x="12995" y="52123"/>
                      <a:pt x="12933" y="51831"/>
                    </a:cubicBezTo>
                    <a:cubicBezTo>
                      <a:pt x="12912" y="51768"/>
                      <a:pt x="12891" y="51706"/>
                      <a:pt x="12870" y="51643"/>
                    </a:cubicBezTo>
                    <a:cubicBezTo>
                      <a:pt x="12724" y="51122"/>
                      <a:pt x="12599" y="50580"/>
                      <a:pt x="12474" y="50037"/>
                    </a:cubicBezTo>
                    <a:cubicBezTo>
                      <a:pt x="11222" y="45073"/>
                      <a:pt x="10117" y="40088"/>
                      <a:pt x="9157" y="35062"/>
                    </a:cubicBezTo>
                    <a:cubicBezTo>
                      <a:pt x="9136" y="34957"/>
                      <a:pt x="9116" y="34832"/>
                      <a:pt x="9095" y="34749"/>
                    </a:cubicBezTo>
                    <a:cubicBezTo>
                      <a:pt x="9074" y="34665"/>
                      <a:pt x="9053" y="34582"/>
                      <a:pt x="9053" y="34498"/>
                    </a:cubicBezTo>
                    <a:cubicBezTo>
                      <a:pt x="8427" y="31266"/>
                      <a:pt x="7885" y="28033"/>
                      <a:pt x="7384" y="24800"/>
                    </a:cubicBezTo>
                    <a:cubicBezTo>
                      <a:pt x="6967" y="22005"/>
                      <a:pt x="6592" y="19189"/>
                      <a:pt x="5674" y="16519"/>
                    </a:cubicBezTo>
                    <a:cubicBezTo>
                      <a:pt x="5319" y="15518"/>
                      <a:pt x="4902" y="14538"/>
                      <a:pt x="4506" y="13578"/>
                    </a:cubicBezTo>
                    <a:cubicBezTo>
                      <a:pt x="4443" y="13432"/>
                      <a:pt x="4402" y="13307"/>
                      <a:pt x="4339" y="13182"/>
                    </a:cubicBezTo>
                    <a:cubicBezTo>
                      <a:pt x="4297" y="13057"/>
                      <a:pt x="4235" y="12911"/>
                      <a:pt x="4193" y="12786"/>
                    </a:cubicBezTo>
                    <a:cubicBezTo>
                      <a:pt x="3651" y="11534"/>
                      <a:pt x="3192" y="10220"/>
                      <a:pt x="2879" y="8885"/>
                    </a:cubicBezTo>
                    <a:cubicBezTo>
                      <a:pt x="2191" y="5799"/>
                      <a:pt x="1398" y="2920"/>
                      <a:pt x="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8251975" y="2753825"/>
                <a:ext cx="308725" cy="1382875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55315" extrusionOk="0">
                    <a:moveTo>
                      <a:pt x="1273" y="1"/>
                    </a:moveTo>
                    <a:cubicBezTo>
                      <a:pt x="960" y="939"/>
                      <a:pt x="689" y="1919"/>
                      <a:pt x="501" y="2900"/>
                    </a:cubicBezTo>
                    <a:cubicBezTo>
                      <a:pt x="480" y="3046"/>
                      <a:pt x="438" y="3171"/>
                      <a:pt x="417" y="3296"/>
                    </a:cubicBezTo>
                    <a:cubicBezTo>
                      <a:pt x="397" y="3421"/>
                      <a:pt x="376" y="3546"/>
                      <a:pt x="355" y="3671"/>
                    </a:cubicBezTo>
                    <a:cubicBezTo>
                      <a:pt x="125" y="5027"/>
                      <a:pt x="21" y="6383"/>
                      <a:pt x="21" y="7760"/>
                    </a:cubicBezTo>
                    <a:cubicBezTo>
                      <a:pt x="21" y="7906"/>
                      <a:pt x="0" y="8031"/>
                      <a:pt x="21" y="8177"/>
                    </a:cubicBezTo>
                    <a:cubicBezTo>
                      <a:pt x="42" y="8323"/>
                      <a:pt x="42" y="8469"/>
                      <a:pt x="42" y="8615"/>
                    </a:cubicBezTo>
                    <a:cubicBezTo>
                      <a:pt x="84" y="9720"/>
                      <a:pt x="188" y="10805"/>
                      <a:pt x="397" y="11889"/>
                    </a:cubicBezTo>
                    <a:cubicBezTo>
                      <a:pt x="751" y="13933"/>
                      <a:pt x="1398" y="15894"/>
                      <a:pt x="1773" y="17938"/>
                    </a:cubicBezTo>
                    <a:cubicBezTo>
                      <a:pt x="2420" y="21338"/>
                      <a:pt x="2336" y="24842"/>
                      <a:pt x="2733" y="28304"/>
                    </a:cubicBezTo>
                    <a:cubicBezTo>
                      <a:pt x="2962" y="30265"/>
                      <a:pt x="3317" y="32205"/>
                      <a:pt x="3776" y="34144"/>
                    </a:cubicBezTo>
                    <a:cubicBezTo>
                      <a:pt x="3817" y="34374"/>
                      <a:pt x="3880" y="34582"/>
                      <a:pt x="3942" y="34853"/>
                    </a:cubicBezTo>
                    <a:cubicBezTo>
                      <a:pt x="4005" y="35125"/>
                      <a:pt x="4068" y="35417"/>
                      <a:pt x="4130" y="35667"/>
                    </a:cubicBezTo>
                    <a:cubicBezTo>
                      <a:pt x="4464" y="37043"/>
                      <a:pt x="4839" y="38399"/>
                      <a:pt x="5194" y="39755"/>
                    </a:cubicBezTo>
                    <a:cubicBezTo>
                      <a:pt x="5632" y="41403"/>
                      <a:pt x="6195" y="43113"/>
                      <a:pt x="6737" y="44844"/>
                    </a:cubicBezTo>
                    <a:cubicBezTo>
                      <a:pt x="6821" y="45115"/>
                      <a:pt x="6904" y="45386"/>
                      <a:pt x="6967" y="45637"/>
                    </a:cubicBezTo>
                    <a:cubicBezTo>
                      <a:pt x="7071" y="45970"/>
                      <a:pt x="7175" y="46304"/>
                      <a:pt x="7280" y="46638"/>
                    </a:cubicBezTo>
                    <a:cubicBezTo>
                      <a:pt x="7822" y="48411"/>
                      <a:pt x="8239" y="50225"/>
                      <a:pt x="8531" y="52082"/>
                    </a:cubicBezTo>
                    <a:cubicBezTo>
                      <a:pt x="8573" y="52395"/>
                      <a:pt x="8615" y="52707"/>
                      <a:pt x="8656" y="53020"/>
                    </a:cubicBezTo>
                    <a:cubicBezTo>
                      <a:pt x="8677" y="53271"/>
                      <a:pt x="8698" y="53500"/>
                      <a:pt x="8719" y="53709"/>
                    </a:cubicBezTo>
                    <a:lnTo>
                      <a:pt x="8719" y="53917"/>
                    </a:lnTo>
                    <a:lnTo>
                      <a:pt x="8719" y="54480"/>
                    </a:lnTo>
                    <a:cubicBezTo>
                      <a:pt x="8698" y="54751"/>
                      <a:pt x="8677" y="55023"/>
                      <a:pt x="8677" y="55315"/>
                    </a:cubicBezTo>
                    <a:lnTo>
                      <a:pt x="12223" y="55315"/>
                    </a:lnTo>
                    <a:cubicBezTo>
                      <a:pt x="12265" y="55064"/>
                      <a:pt x="12306" y="54793"/>
                      <a:pt x="12306" y="54543"/>
                    </a:cubicBezTo>
                    <a:cubicBezTo>
                      <a:pt x="12348" y="54042"/>
                      <a:pt x="12348" y="53521"/>
                      <a:pt x="12306" y="53083"/>
                    </a:cubicBezTo>
                    <a:cubicBezTo>
                      <a:pt x="12306" y="52728"/>
                      <a:pt x="12285" y="52353"/>
                      <a:pt x="12244" y="51977"/>
                    </a:cubicBezTo>
                    <a:cubicBezTo>
                      <a:pt x="12160" y="51060"/>
                      <a:pt x="12035" y="50121"/>
                      <a:pt x="11868" y="49203"/>
                    </a:cubicBezTo>
                    <a:cubicBezTo>
                      <a:pt x="11639" y="47973"/>
                      <a:pt x="11326" y="46742"/>
                      <a:pt x="10971" y="45532"/>
                    </a:cubicBezTo>
                    <a:cubicBezTo>
                      <a:pt x="10971" y="45470"/>
                      <a:pt x="10951" y="45407"/>
                      <a:pt x="10930" y="45345"/>
                    </a:cubicBezTo>
                    <a:cubicBezTo>
                      <a:pt x="10492" y="43843"/>
                      <a:pt x="10012" y="42341"/>
                      <a:pt x="9532" y="40860"/>
                    </a:cubicBezTo>
                    <a:cubicBezTo>
                      <a:pt x="9449" y="40610"/>
                      <a:pt x="9365" y="40360"/>
                      <a:pt x="9303" y="40130"/>
                    </a:cubicBezTo>
                    <a:cubicBezTo>
                      <a:pt x="9219" y="39838"/>
                      <a:pt x="9115" y="39546"/>
                      <a:pt x="9032" y="39275"/>
                    </a:cubicBezTo>
                    <a:lnTo>
                      <a:pt x="8990" y="39087"/>
                    </a:lnTo>
                    <a:cubicBezTo>
                      <a:pt x="8927" y="38941"/>
                      <a:pt x="8886" y="38795"/>
                      <a:pt x="8844" y="38629"/>
                    </a:cubicBezTo>
                    <a:cubicBezTo>
                      <a:pt x="8823" y="38587"/>
                      <a:pt x="8802" y="38524"/>
                      <a:pt x="8802" y="38483"/>
                    </a:cubicBezTo>
                    <a:cubicBezTo>
                      <a:pt x="8740" y="38274"/>
                      <a:pt x="8677" y="38065"/>
                      <a:pt x="8615" y="37857"/>
                    </a:cubicBezTo>
                    <a:cubicBezTo>
                      <a:pt x="8031" y="35938"/>
                      <a:pt x="7592" y="33957"/>
                      <a:pt x="7342" y="31933"/>
                    </a:cubicBezTo>
                    <a:cubicBezTo>
                      <a:pt x="7238" y="31057"/>
                      <a:pt x="7175" y="30181"/>
                      <a:pt x="7134" y="29284"/>
                    </a:cubicBezTo>
                    <a:cubicBezTo>
                      <a:pt x="7113" y="28826"/>
                      <a:pt x="7113" y="28408"/>
                      <a:pt x="7092" y="27908"/>
                    </a:cubicBezTo>
                    <a:cubicBezTo>
                      <a:pt x="7071" y="27428"/>
                      <a:pt x="7071" y="26928"/>
                      <a:pt x="7071" y="26448"/>
                    </a:cubicBezTo>
                    <a:cubicBezTo>
                      <a:pt x="7050" y="24091"/>
                      <a:pt x="7050" y="21755"/>
                      <a:pt x="6654" y="19461"/>
                    </a:cubicBezTo>
                    <a:cubicBezTo>
                      <a:pt x="6633" y="19335"/>
                      <a:pt x="6612" y="19231"/>
                      <a:pt x="6591" y="19127"/>
                    </a:cubicBezTo>
                    <a:cubicBezTo>
                      <a:pt x="6570" y="18960"/>
                      <a:pt x="6529" y="18772"/>
                      <a:pt x="6487" y="18605"/>
                    </a:cubicBezTo>
                    <a:cubicBezTo>
                      <a:pt x="6445" y="18355"/>
                      <a:pt x="6383" y="18126"/>
                      <a:pt x="6320" y="17875"/>
                    </a:cubicBezTo>
                    <a:cubicBezTo>
                      <a:pt x="6299" y="17813"/>
                      <a:pt x="6278" y="17729"/>
                      <a:pt x="6258" y="17646"/>
                    </a:cubicBezTo>
                    <a:cubicBezTo>
                      <a:pt x="6195" y="17354"/>
                      <a:pt x="6112" y="17041"/>
                      <a:pt x="6028" y="16791"/>
                    </a:cubicBezTo>
                    <a:cubicBezTo>
                      <a:pt x="5945" y="16541"/>
                      <a:pt x="5882" y="16290"/>
                      <a:pt x="5799" y="16040"/>
                    </a:cubicBezTo>
                    <a:cubicBezTo>
                      <a:pt x="4088" y="10680"/>
                      <a:pt x="1022" y="5590"/>
                      <a:pt x="12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8248850" y="2724625"/>
                <a:ext cx="315500" cy="1412075"/>
              </a:xfrm>
              <a:custGeom>
                <a:avLst/>
                <a:gdLst/>
                <a:ahLst/>
                <a:cxnLst/>
                <a:rect l="l" t="t" r="r" b="b"/>
                <a:pathLst>
                  <a:path w="12620" h="56483" extrusionOk="0">
                    <a:moveTo>
                      <a:pt x="1606" y="1"/>
                    </a:moveTo>
                    <a:lnTo>
                      <a:pt x="1252" y="1043"/>
                    </a:lnTo>
                    <a:cubicBezTo>
                      <a:pt x="1001" y="1815"/>
                      <a:pt x="772" y="2608"/>
                      <a:pt x="584" y="3421"/>
                    </a:cubicBezTo>
                    <a:cubicBezTo>
                      <a:pt x="563" y="3567"/>
                      <a:pt x="522" y="3713"/>
                      <a:pt x="501" y="3859"/>
                    </a:cubicBezTo>
                    <a:cubicBezTo>
                      <a:pt x="459" y="4005"/>
                      <a:pt x="438" y="4109"/>
                      <a:pt x="417" y="4235"/>
                    </a:cubicBezTo>
                    <a:cubicBezTo>
                      <a:pt x="146" y="5632"/>
                      <a:pt x="0" y="7050"/>
                      <a:pt x="0" y="8490"/>
                    </a:cubicBezTo>
                    <a:lnTo>
                      <a:pt x="0" y="8886"/>
                    </a:lnTo>
                    <a:lnTo>
                      <a:pt x="0" y="9303"/>
                    </a:lnTo>
                    <a:cubicBezTo>
                      <a:pt x="21" y="10554"/>
                      <a:pt x="146" y="11806"/>
                      <a:pt x="376" y="13036"/>
                    </a:cubicBezTo>
                    <a:cubicBezTo>
                      <a:pt x="563" y="14079"/>
                      <a:pt x="834" y="15122"/>
                      <a:pt x="1085" y="16144"/>
                    </a:cubicBezTo>
                    <a:cubicBezTo>
                      <a:pt x="1335" y="17104"/>
                      <a:pt x="1564" y="18084"/>
                      <a:pt x="1752" y="19064"/>
                    </a:cubicBezTo>
                    <a:cubicBezTo>
                      <a:pt x="2107" y="21150"/>
                      <a:pt x="2315" y="23236"/>
                      <a:pt x="2399" y="25342"/>
                    </a:cubicBezTo>
                    <a:cubicBezTo>
                      <a:pt x="2482" y="26677"/>
                      <a:pt x="2566" y="28075"/>
                      <a:pt x="2712" y="29430"/>
                    </a:cubicBezTo>
                    <a:cubicBezTo>
                      <a:pt x="2920" y="31182"/>
                      <a:pt x="3212" y="32914"/>
                      <a:pt x="3609" y="34645"/>
                    </a:cubicBezTo>
                    <a:cubicBezTo>
                      <a:pt x="3650" y="34833"/>
                      <a:pt x="3692" y="35041"/>
                      <a:pt x="3734" y="35229"/>
                    </a:cubicBezTo>
                    <a:cubicBezTo>
                      <a:pt x="3734" y="35250"/>
                      <a:pt x="3734" y="35271"/>
                      <a:pt x="3755" y="35312"/>
                    </a:cubicBezTo>
                    <a:cubicBezTo>
                      <a:pt x="3817" y="35542"/>
                      <a:pt x="3859" y="35792"/>
                      <a:pt x="3921" y="36021"/>
                    </a:cubicBezTo>
                    <a:cubicBezTo>
                      <a:pt x="4318" y="37669"/>
                      <a:pt x="4735" y="39296"/>
                      <a:pt x="5173" y="40902"/>
                    </a:cubicBezTo>
                    <a:cubicBezTo>
                      <a:pt x="5527" y="42237"/>
                      <a:pt x="5965" y="43572"/>
                      <a:pt x="6403" y="44990"/>
                    </a:cubicBezTo>
                    <a:cubicBezTo>
                      <a:pt x="6633" y="45720"/>
                      <a:pt x="6862" y="46471"/>
                      <a:pt x="7092" y="47201"/>
                    </a:cubicBezTo>
                    <a:lnTo>
                      <a:pt x="7384" y="48202"/>
                    </a:lnTo>
                    <a:cubicBezTo>
                      <a:pt x="7551" y="48765"/>
                      <a:pt x="7697" y="49349"/>
                      <a:pt x="7843" y="49912"/>
                    </a:cubicBezTo>
                    <a:cubicBezTo>
                      <a:pt x="7843" y="49933"/>
                      <a:pt x="7843" y="49933"/>
                      <a:pt x="7843" y="49933"/>
                    </a:cubicBezTo>
                    <a:cubicBezTo>
                      <a:pt x="8072" y="50809"/>
                      <a:pt x="8260" y="51665"/>
                      <a:pt x="8406" y="52520"/>
                    </a:cubicBezTo>
                    <a:cubicBezTo>
                      <a:pt x="8448" y="52749"/>
                      <a:pt x="8468" y="52958"/>
                      <a:pt x="8510" y="53187"/>
                    </a:cubicBezTo>
                    <a:cubicBezTo>
                      <a:pt x="8552" y="53479"/>
                      <a:pt x="8594" y="53792"/>
                      <a:pt x="8614" y="54063"/>
                    </a:cubicBezTo>
                    <a:cubicBezTo>
                      <a:pt x="8635" y="54355"/>
                      <a:pt x="8656" y="54585"/>
                      <a:pt x="8677" y="54835"/>
                    </a:cubicBezTo>
                    <a:cubicBezTo>
                      <a:pt x="8677" y="54877"/>
                      <a:pt x="8677" y="54939"/>
                      <a:pt x="8677" y="54981"/>
                    </a:cubicBezTo>
                    <a:lnTo>
                      <a:pt x="8677" y="55711"/>
                    </a:lnTo>
                    <a:cubicBezTo>
                      <a:pt x="8677" y="55982"/>
                      <a:pt x="8656" y="56170"/>
                      <a:pt x="8656" y="56420"/>
                    </a:cubicBezTo>
                    <a:lnTo>
                      <a:pt x="8969" y="56420"/>
                    </a:lnTo>
                    <a:lnTo>
                      <a:pt x="8969" y="56107"/>
                    </a:lnTo>
                    <a:cubicBezTo>
                      <a:pt x="8969" y="56003"/>
                      <a:pt x="8969" y="55836"/>
                      <a:pt x="8990" y="55711"/>
                    </a:cubicBezTo>
                    <a:lnTo>
                      <a:pt x="8990" y="55627"/>
                    </a:lnTo>
                    <a:cubicBezTo>
                      <a:pt x="8990" y="55440"/>
                      <a:pt x="8990" y="55252"/>
                      <a:pt x="8990" y="55085"/>
                    </a:cubicBezTo>
                    <a:lnTo>
                      <a:pt x="8990" y="54814"/>
                    </a:lnTo>
                    <a:cubicBezTo>
                      <a:pt x="8969" y="54272"/>
                      <a:pt x="8906" y="53729"/>
                      <a:pt x="8823" y="53166"/>
                    </a:cubicBezTo>
                    <a:cubicBezTo>
                      <a:pt x="8489" y="50914"/>
                      <a:pt x="7843" y="48578"/>
                      <a:pt x="7133" y="46304"/>
                    </a:cubicBezTo>
                    <a:cubicBezTo>
                      <a:pt x="7050" y="46054"/>
                      <a:pt x="6967" y="45762"/>
                      <a:pt x="6862" y="45491"/>
                    </a:cubicBezTo>
                    <a:cubicBezTo>
                      <a:pt x="6800" y="45303"/>
                      <a:pt x="6758" y="45094"/>
                      <a:pt x="6695" y="44907"/>
                    </a:cubicBezTo>
                    <a:cubicBezTo>
                      <a:pt x="6695" y="44865"/>
                      <a:pt x="6675" y="44844"/>
                      <a:pt x="6654" y="44802"/>
                    </a:cubicBezTo>
                    <a:cubicBezTo>
                      <a:pt x="6216" y="43426"/>
                      <a:pt x="5819" y="42112"/>
                      <a:pt x="5465" y="40819"/>
                    </a:cubicBezTo>
                    <a:cubicBezTo>
                      <a:pt x="5194" y="39776"/>
                      <a:pt x="4902" y="38691"/>
                      <a:pt x="4631" y="37627"/>
                    </a:cubicBezTo>
                    <a:lnTo>
                      <a:pt x="4401" y="36710"/>
                    </a:lnTo>
                    <a:cubicBezTo>
                      <a:pt x="4339" y="36459"/>
                      <a:pt x="4276" y="36188"/>
                      <a:pt x="4213" y="35917"/>
                    </a:cubicBezTo>
                    <a:cubicBezTo>
                      <a:pt x="3671" y="33769"/>
                      <a:pt x="3275" y="31600"/>
                      <a:pt x="3025" y="29389"/>
                    </a:cubicBezTo>
                    <a:cubicBezTo>
                      <a:pt x="2858" y="28054"/>
                      <a:pt x="2774" y="26677"/>
                      <a:pt x="2691" y="25342"/>
                    </a:cubicBezTo>
                    <a:cubicBezTo>
                      <a:pt x="2566" y="23257"/>
                      <a:pt x="2441" y="21108"/>
                      <a:pt x="2044" y="19023"/>
                    </a:cubicBezTo>
                    <a:cubicBezTo>
                      <a:pt x="1877" y="18021"/>
                      <a:pt x="1627" y="17041"/>
                      <a:pt x="1377" y="16082"/>
                    </a:cubicBezTo>
                    <a:cubicBezTo>
                      <a:pt x="1126" y="15060"/>
                      <a:pt x="855" y="14017"/>
                      <a:pt x="668" y="12995"/>
                    </a:cubicBezTo>
                    <a:cubicBezTo>
                      <a:pt x="501" y="12035"/>
                      <a:pt x="396" y="11097"/>
                      <a:pt x="334" y="10137"/>
                    </a:cubicBezTo>
                    <a:cubicBezTo>
                      <a:pt x="334" y="9991"/>
                      <a:pt x="334" y="9845"/>
                      <a:pt x="313" y="9678"/>
                    </a:cubicBezTo>
                    <a:cubicBezTo>
                      <a:pt x="313" y="9532"/>
                      <a:pt x="313" y="9386"/>
                      <a:pt x="313" y="9261"/>
                    </a:cubicBezTo>
                    <a:cubicBezTo>
                      <a:pt x="292" y="7926"/>
                      <a:pt x="376" y="6591"/>
                      <a:pt x="584" y="5277"/>
                    </a:cubicBezTo>
                    <a:cubicBezTo>
                      <a:pt x="584" y="5173"/>
                      <a:pt x="605" y="5048"/>
                      <a:pt x="626" y="4923"/>
                    </a:cubicBezTo>
                    <a:lnTo>
                      <a:pt x="688" y="4547"/>
                    </a:lnTo>
                    <a:cubicBezTo>
                      <a:pt x="855" y="3734"/>
                      <a:pt x="1043" y="2941"/>
                      <a:pt x="1272" y="2149"/>
                    </a:cubicBezTo>
                    <a:cubicBezTo>
                      <a:pt x="1356" y="5736"/>
                      <a:pt x="2733" y="9178"/>
                      <a:pt x="4067" y="12536"/>
                    </a:cubicBezTo>
                    <a:cubicBezTo>
                      <a:pt x="4777" y="14288"/>
                      <a:pt x="5486" y="16103"/>
                      <a:pt x="6028" y="17938"/>
                    </a:cubicBezTo>
                    <a:cubicBezTo>
                      <a:pt x="6111" y="18209"/>
                      <a:pt x="6195" y="18480"/>
                      <a:pt x="6257" y="18751"/>
                    </a:cubicBezTo>
                    <a:cubicBezTo>
                      <a:pt x="6341" y="19064"/>
                      <a:pt x="6403" y="19377"/>
                      <a:pt x="6466" y="19690"/>
                    </a:cubicBezTo>
                    <a:cubicBezTo>
                      <a:pt x="6487" y="19690"/>
                      <a:pt x="6487" y="19690"/>
                      <a:pt x="6466" y="19711"/>
                    </a:cubicBezTo>
                    <a:cubicBezTo>
                      <a:pt x="6508" y="19899"/>
                      <a:pt x="6549" y="20086"/>
                      <a:pt x="6591" y="20274"/>
                    </a:cubicBezTo>
                    <a:cubicBezTo>
                      <a:pt x="6612" y="20399"/>
                      <a:pt x="6633" y="20503"/>
                      <a:pt x="6654" y="20608"/>
                    </a:cubicBezTo>
                    <a:cubicBezTo>
                      <a:pt x="6716" y="21067"/>
                      <a:pt x="6779" y="21525"/>
                      <a:pt x="6841" y="21963"/>
                    </a:cubicBezTo>
                    <a:cubicBezTo>
                      <a:pt x="6967" y="23215"/>
                      <a:pt x="7029" y="24445"/>
                      <a:pt x="7050" y="25697"/>
                    </a:cubicBezTo>
                    <a:cubicBezTo>
                      <a:pt x="7050" y="26260"/>
                      <a:pt x="7071" y="26823"/>
                      <a:pt x="7071" y="27366"/>
                    </a:cubicBezTo>
                    <a:lnTo>
                      <a:pt x="7071" y="27574"/>
                    </a:lnTo>
                    <a:cubicBezTo>
                      <a:pt x="7071" y="28054"/>
                      <a:pt x="7071" y="28554"/>
                      <a:pt x="7092" y="29055"/>
                    </a:cubicBezTo>
                    <a:cubicBezTo>
                      <a:pt x="7092" y="30390"/>
                      <a:pt x="7175" y="31746"/>
                      <a:pt x="7321" y="33080"/>
                    </a:cubicBezTo>
                    <a:cubicBezTo>
                      <a:pt x="7613" y="35291"/>
                      <a:pt x="8114" y="37481"/>
                      <a:pt x="8781" y="39609"/>
                    </a:cubicBezTo>
                    <a:cubicBezTo>
                      <a:pt x="8844" y="39817"/>
                      <a:pt x="8906" y="40026"/>
                      <a:pt x="8969" y="40235"/>
                    </a:cubicBezTo>
                    <a:lnTo>
                      <a:pt x="9032" y="40443"/>
                    </a:lnTo>
                    <a:lnTo>
                      <a:pt x="9178" y="40881"/>
                    </a:lnTo>
                    <a:cubicBezTo>
                      <a:pt x="9219" y="41006"/>
                      <a:pt x="9261" y="41152"/>
                      <a:pt x="9282" y="41277"/>
                    </a:cubicBezTo>
                    <a:cubicBezTo>
                      <a:pt x="9365" y="41507"/>
                      <a:pt x="9449" y="41757"/>
                      <a:pt x="9511" y="41987"/>
                    </a:cubicBezTo>
                    <a:cubicBezTo>
                      <a:pt x="9595" y="42237"/>
                      <a:pt x="9657" y="42425"/>
                      <a:pt x="9720" y="42654"/>
                    </a:cubicBezTo>
                    <a:cubicBezTo>
                      <a:pt x="9720" y="42675"/>
                      <a:pt x="9741" y="42696"/>
                      <a:pt x="9762" y="42717"/>
                    </a:cubicBezTo>
                    <a:cubicBezTo>
                      <a:pt x="10158" y="43947"/>
                      <a:pt x="10533" y="45199"/>
                      <a:pt x="10909" y="46450"/>
                    </a:cubicBezTo>
                    <a:cubicBezTo>
                      <a:pt x="10930" y="46513"/>
                      <a:pt x="10950" y="46575"/>
                      <a:pt x="10971" y="46659"/>
                    </a:cubicBezTo>
                    <a:cubicBezTo>
                      <a:pt x="11451" y="48327"/>
                      <a:pt x="11826" y="50017"/>
                      <a:pt x="12098" y="51748"/>
                    </a:cubicBezTo>
                    <a:cubicBezTo>
                      <a:pt x="12139" y="52186"/>
                      <a:pt x="12202" y="52624"/>
                      <a:pt x="12244" y="53062"/>
                    </a:cubicBezTo>
                    <a:lnTo>
                      <a:pt x="12244" y="53104"/>
                    </a:lnTo>
                    <a:cubicBezTo>
                      <a:pt x="12306" y="53959"/>
                      <a:pt x="12327" y="54835"/>
                      <a:pt x="12285" y="55711"/>
                    </a:cubicBezTo>
                    <a:cubicBezTo>
                      <a:pt x="12264" y="55961"/>
                      <a:pt x="12244" y="56232"/>
                      <a:pt x="12181" y="56483"/>
                    </a:cubicBezTo>
                    <a:lnTo>
                      <a:pt x="12515" y="56483"/>
                    </a:lnTo>
                    <a:cubicBezTo>
                      <a:pt x="12536" y="56378"/>
                      <a:pt x="12556" y="56253"/>
                      <a:pt x="12556" y="56149"/>
                    </a:cubicBezTo>
                    <a:cubicBezTo>
                      <a:pt x="12577" y="55982"/>
                      <a:pt x="12598" y="55857"/>
                      <a:pt x="12598" y="55711"/>
                    </a:cubicBezTo>
                    <a:cubicBezTo>
                      <a:pt x="12619" y="55419"/>
                      <a:pt x="12619" y="55127"/>
                      <a:pt x="12619" y="54835"/>
                    </a:cubicBezTo>
                    <a:cubicBezTo>
                      <a:pt x="12619" y="54272"/>
                      <a:pt x="12598" y="53667"/>
                      <a:pt x="12536" y="53104"/>
                    </a:cubicBezTo>
                    <a:cubicBezTo>
                      <a:pt x="12431" y="51873"/>
                      <a:pt x="12244" y="50663"/>
                      <a:pt x="11993" y="49474"/>
                    </a:cubicBezTo>
                    <a:cubicBezTo>
                      <a:pt x="11785" y="48515"/>
                      <a:pt x="11534" y="47556"/>
                      <a:pt x="11263" y="46596"/>
                    </a:cubicBezTo>
                    <a:cubicBezTo>
                      <a:pt x="11242" y="46554"/>
                      <a:pt x="11242" y="46513"/>
                      <a:pt x="11222" y="46471"/>
                    </a:cubicBezTo>
                    <a:cubicBezTo>
                      <a:pt x="10846" y="45157"/>
                      <a:pt x="10450" y="43885"/>
                      <a:pt x="10033" y="42612"/>
                    </a:cubicBezTo>
                    <a:cubicBezTo>
                      <a:pt x="9887" y="42133"/>
                      <a:pt x="9720" y="41653"/>
                      <a:pt x="9574" y="41173"/>
                    </a:cubicBezTo>
                    <a:cubicBezTo>
                      <a:pt x="9490" y="40902"/>
                      <a:pt x="9407" y="40610"/>
                      <a:pt x="9324" y="40339"/>
                    </a:cubicBezTo>
                    <a:lnTo>
                      <a:pt x="9324" y="40339"/>
                    </a:lnTo>
                    <a:cubicBezTo>
                      <a:pt x="9324" y="40339"/>
                      <a:pt x="9324" y="40339"/>
                      <a:pt x="9324" y="40339"/>
                    </a:cubicBezTo>
                    <a:cubicBezTo>
                      <a:pt x="9279" y="40184"/>
                      <a:pt x="9235" y="40047"/>
                      <a:pt x="9191" y="39909"/>
                    </a:cubicBezTo>
                    <a:lnTo>
                      <a:pt x="9191" y="39909"/>
                    </a:lnTo>
                    <a:cubicBezTo>
                      <a:pt x="9156" y="39790"/>
                      <a:pt x="9123" y="39670"/>
                      <a:pt x="9094" y="39546"/>
                    </a:cubicBezTo>
                    <a:cubicBezTo>
                      <a:pt x="9052" y="39442"/>
                      <a:pt x="9032" y="39359"/>
                      <a:pt x="9011" y="39254"/>
                    </a:cubicBezTo>
                    <a:cubicBezTo>
                      <a:pt x="8987" y="39194"/>
                      <a:pt x="8970" y="39148"/>
                      <a:pt x="8955" y="39108"/>
                    </a:cubicBezTo>
                    <a:lnTo>
                      <a:pt x="8955" y="39108"/>
                    </a:lnTo>
                    <a:cubicBezTo>
                      <a:pt x="8946" y="39075"/>
                      <a:pt x="8937" y="39042"/>
                      <a:pt x="8927" y="39004"/>
                    </a:cubicBezTo>
                    <a:cubicBezTo>
                      <a:pt x="8927" y="38983"/>
                      <a:pt x="8927" y="38963"/>
                      <a:pt x="8907" y="38942"/>
                    </a:cubicBezTo>
                    <a:lnTo>
                      <a:pt x="8907" y="38942"/>
                    </a:lnTo>
                    <a:cubicBezTo>
                      <a:pt x="8907" y="38942"/>
                      <a:pt x="8907" y="38942"/>
                      <a:pt x="8906" y="38941"/>
                    </a:cubicBezTo>
                    <a:cubicBezTo>
                      <a:pt x="8889" y="38884"/>
                      <a:pt x="8872" y="38827"/>
                      <a:pt x="8855" y="38771"/>
                    </a:cubicBezTo>
                    <a:lnTo>
                      <a:pt x="8855" y="38771"/>
                    </a:lnTo>
                    <a:cubicBezTo>
                      <a:pt x="8817" y="38631"/>
                      <a:pt x="8784" y="38484"/>
                      <a:pt x="8740" y="38337"/>
                    </a:cubicBezTo>
                    <a:cubicBezTo>
                      <a:pt x="8239" y="36605"/>
                      <a:pt x="7864" y="34833"/>
                      <a:pt x="7634" y="33039"/>
                    </a:cubicBezTo>
                    <a:cubicBezTo>
                      <a:pt x="7571" y="32642"/>
                      <a:pt x="7551" y="32225"/>
                      <a:pt x="7509" y="31829"/>
                    </a:cubicBezTo>
                    <a:cubicBezTo>
                      <a:pt x="7467" y="31328"/>
                      <a:pt x="7446" y="30849"/>
                      <a:pt x="7425" y="30369"/>
                    </a:cubicBezTo>
                    <a:lnTo>
                      <a:pt x="7425" y="30369"/>
                    </a:lnTo>
                    <a:cubicBezTo>
                      <a:pt x="7425" y="30369"/>
                      <a:pt x="7425" y="30369"/>
                      <a:pt x="7425" y="30369"/>
                    </a:cubicBezTo>
                    <a:cubicBezTo>
                      <a:pt x="7405" y="29889"/>
                      <a:pt x="7384" y="29472"/>
                      <a:pt x="7384" y="29013"/>
                    </a:cubicBezTo>
                    <a:cubicBezTo>
                      <a:pt x="7363" y="28450"/>
                      <a:pt x="7363" y="27908"/>
                      <a:pt x="7363" y="27345"/>
                    </a:cubicBezTo>
                    <a:cubicBezTo>
                      <a:pt x="7342" y="25009"/>
                      <a:pt x="7321" y="22568"/>
                      <a:pt x="6883" y="20191"/>
                    </a:cubicBezTo>
                    <a:cubicBezTo>
                      <a:pt x="6841" y="20024"/>
                      <a:pt x="6800" y="19836"/>
                      <a:pt x="6758" y="19669"/>
                    </a:cubicBezTo>
                    <a:cubicBezTo>
                      <a:pt x="6716" y="19440"/>
                      <a:pt x="6675" y="19210"/>
                      <a:pt x="6612" y="18981"/>
                    </a:cubicBezTo>
                    <a:cubicBezTo>
                      <a:pt x="6549" y="18751"/>
                      <a:pt x="6508" y="18564"/>
                      <a:pt x="6445" y="18355"/>
                    </a:cubicBezTo>
                    <a:cubicBezTo>
                      <a:pt x="6403" y="18209"/>
                      <a:pt x="6362" y="18042"/>
                      <a:pt x="6320" y="17875"/>
                    </a:cubicBezTo>
                    <a:cubicBezTo>
                      <a:pt x="6237" y="17625"/>
                      <a:pt x="6174" y="17354"/>
                      <a:pt x="6091" y="17104"/>
                    </a:cubicBezTo>
                    <a:cubicBezTo>
                      <a:pt x="6007" y="16833"/>
                      <a:pt x="5924" y="16645"/>
                      <a:pt x="5861" y="16415"/>
                    </a:cubicBezTo>
                    <a:cubicBezTo>
                      <a:pt x="5402" y="15039"/>
                      <a:pt x="4860" y="13704"/>
                      <a:pt x="4339" y="12390"/>
                    </a:cubicBezTo>
                    <a:cubicBezTo>
                      <a:pt x="2879" y="8761"/>
                      <a:pt x="1377" y="5006"/>
                      <a:pt x="1564" y="1085"/>
                    </a:cubicBezTo>
                    <a:lnTo>
                      <a:pt x="160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8225900" y="2434700"/>
                <a:ext cx="361375" cy="1702000"/>
              </a:xfrm>
              <a:custGeom>
                <a:avLst/>
                <a:gdLst/>
                <a:ahLst/>
                <a:cxnLst/>
                <a:rect l="l" t="t" r="r" b="b"/>
                <a:pathLst>
                  <a:path w="14455" h="68080" extrusionOk="0">
                    <a:moveTo>
                      <a:pt x="0" y="1"/>
                    </a:moveTo>
                    <a:cubicBezTo>
                      <a:pt x="126" y="293"/>
                      <a:pt x="230" y="564"/>
                      <a:pt x="313" y="856"/>
                    </a:cubicBezTo>
                    <a:cubicBezTo>
                      <a:pt x="1627" y="4589"/>
                      <a:pt x="2065" y="8323"/>
                      <a:pt x="1481" y="12223"/>
                    </a:cubicBezTo>
                    <a:cubicBezTo>
                      <a:pt x="1335" y="13308"/>
                      <a:pt x="1314" y="14392"/>
                      <a:pt x="1419" y="15456"/>
                    </a:cubicBezTo>
                    <a:cubicBezTo>
                      <a:pt x="1440" y="15644"/>
                      <a:pt x="1460" y="15811"/>
                      <a:pt x="1481" y="15998"/>
                    </a:cubicBezTo>
                    <a:cubicBezTo>
                      <a:pt x="1481" y="16165"/>
                      <a:pt x="1523" y="16332"/>
                      <a:pt x="1544" y="16499"/>
                    </a:cubicBezTo>
                    <a:cubicBezTo>
                      <a:pt x="1878" y="18918"/>
                      <a:pt x="2608" y="21296"/>
                      <a:pt x="3129" y="23674"/>
                    </a:cubicBezTo>
                    <a:cubicBezTo>
                      <a:pt x="4130" y="28221"/>
                      <a:pt x="5152" y="32580"/>
                      <a:pt x="5423" y="37211"/>
                    </a:cubicBezTo>
                    <a:cubicBezTo>
                      <a:pt x="5507" y="38420"/>
                      <a:pt x="5590" y="39630"/>
                      <a:pt x="5695" y="40861"/>
                    </a:cubicBezTo>
                    <a:cubicBezTo>
                      <a:pt x="5736" y="41382"/>
                      <a:pt x="5778" y="41903"/>
                      <a:pt x="5820" y="42446"/>
                    </a:cubicBezTo>
                    <a:cubicBezTo>
                      <a:pt x="5882" y="42967"/>
                      <a:pt x="5924" y="43530"/>
                      <a:pt x="5987" y="44052"/>
                    </a:cubicBezTo>
                    <a:cubicBezTo>
                      <a:pt x="6237" y="46617"/>
                      <a:pt x="6550" y="49162"/>
                      <a:pt x="6925" y="51706"/>
                    </a:cubicBezTo>
                    <a:cubicBezTo>
                      <a:pt x="6946" y="51915"/>
                      <a:pt x="6988" y="52103"/>
                      <a:pt x="7009" y="52332"/>
                    </a:cubicBezTo>
                    <a:cubicBezTo>
                      <a:pt x="7050" y="52582"/>
                      <a:pt x="7092" y="52812"/>
                      <a:pt x="7134" y="53041"/>
                    </a:cubicBezTo>
                    <a:cubicBezTo>
                      <a:pt x="7321" y="54397"/>
                      <a:pt x="7551" y="55753"/>
                      <a:pt x="7801" y="57129"/>
                    </a:cubicBezTo>
                    <a:cubicBezTo>
                      <a:pt x="7864" y="57547"/>
                      <a:pt x="7947" y="57964"/>
                      <a:pt x="8010" y="58381"/>
                    </a:cubicBezTo>
                    <a:cubicBezTo>
                      <a:pt x="8114" y="58881"/>
                      <a:pt x="8197" y="59361"/>
                      <a:pt x="8302" y="59841"/>
                    </a:cubicBezTo>
                    <a:cubicBezTo>
                      <a:pt x="8615" y="61509"/>
                      <a:pt x="8969" y="63178"/>
                      <a:pt x="9345" y="64826"/>
                    </a:cubicBezTo>
                    <a:cubicBezTo>
                      <a:pt x="9407" y="65118"/>
                      <a:pt x="9449" y="65389"/>
                      <a:pt x="9532" y="65702"/>
                    </a:cubicBezTo>
                    <a:cubicBezTo>
                      <a:pt x="9616" y="66036"/>
                      <a:pt x="9678" y="66348"/>
                      <a:pt x="9762" y="66661"/>
                    </a:cubicBezTo>
                    <a:cubicBezTo>
                      <a:pt x="9804" y="66870"/>
                      <a:pt x="9845" y="67078"/>
                      <a:pt x="9908" y="67266"/>
                    </a:cubicBezTo>
                    <a:cubicBezTo>
                      <a:pt x="9908" y="67287"/>
                      <a:pt x="9908" y="67308"/>
                      <a:pt x="9908" y="67329"/>
                    </a:cubicBezTo>
                    <a:cubicBezTo>
                      <a:pt x="9970" y="67579"/>
                      <a:pt x="10033" y="67829"/>
                      <a:pt x="10116" y="68059"/>
                    </a:cubicBezTo>
                    <a:lnTo>
                      <a:pt x="10596" y="68059"/>
                    </a:lnTo>
                    <a:lnTo>
                      <a:pt x="10972" y="68080"/>
                    </a:lnTo>
                    <a:lnTo>
                      <a:pt x="14225" y="68080"/>
                    </a:lnTo>
                    <a:cubicBezTo>
                      <a:pt x="14246" y="68059"/>
                      <a:pt x="14246" y="68038"/>
                      <a:pt x="14267" y="68017"/>
                    </a:cubicBezTo>
                    <a:cubicBezTo>
                      <a:pt x="14288" y="67934"/>
                      <a:pt x="14288" y="67871"/>
                      <a:pt x="14309" y="67808"/>
                    </a:cubicBezTo>
                    <a:cubicBezTo>
                      <a:pt x="14330" y="67725"/>
                      <a:pt x="14350" y="67642"/>
                      <a:pt x="14371" y="67537"/>
                    </a:cubicBezTo>
                    <a:cubicBezTo>
                      <a:pt x="14392" y="67412"/>
                      <a:pt x="14413" y="67266"/>
                      <a:pt x="14434" y="67120"/>
                    </a:cubicBezTo>
                    <a:cubicBezTo>
                      <a:pt x="14455" y="66828"/>
                      <a:pt x="14455" y="66536"/>
                      <a:pt x="14434" y="66244"/>
                    </a:cubicBezTo>
                    <a:cubicBezTo>
                      <a:pt x="14455" y="66223"/>
                      <a:pt x="14455" y="66223"/>
                      <a:pt x="14434" y="66223"/>
                    </a:cubicBezTo>
                    <a:cubicBezTo>
                      <a:pt x="14434" y="65931"/>
                      <a:pt x="14413" y="65639"/>
                      <a:pt x="14371" y="65368"/>
                    </a:cubicBezTo>
                    <a:cubicBezTo>
                      <a:pt x="14371" y="65264"/>
                      <a:pt x="14350" y="65160"/>
                      <a:pt x="14350" y="65076"/>
                    </a:cubicBezTo>
                    <a:cubicBezTo>
                      <a:pt x="14330" y="64972"/>
                      <a:pt x="14309" y="64888"/>
                      <a:pt x="14309" y="64784"/>
                    </a:cubicBezTo>
                    <a:cubicBezTo>
                      <a:pt x="14288" y="64742"/>
                      <a:pt x="14288" y="64680"/>
                      <a:pt x="14288" y="64638"/>
                    </a:cubicBezTo>
                    <a:lnTo>
                      <a:pt x="14225" y="64117"/>
                    </a:lnTo>
                    <a:cubicBezTo>
                      <a:pt x="14163" y="63741"/>
                      <a:pt x="14121" y="63366"/>
                      <a:pt x="14058" y="62990"/>
                    </a:cubicBezTo>
                    <a:cubicBezTo>
                      <a:pt x="13975" y="62427"/>
                      <a:pt x="13871" y="61843"/>
                      <a:pt x="13766" y="61259"/>
                    </a:cubicBezTo>
                    <a:cubicBezTo>
                      <a:pt x="13725" y="61009"/>
                      <a:pt x="13683" y="60779"/>
                      <a:pt x="13641" y="60508"/>
                    </a:cubicBezTo>
                    <a:cubicBezTo>
                      <a:pt x="13600" y="60258"/>
                      <a:pt x="13558" y="60029"/>
                      <a:pt x="13495" y="59778"/>
                    </a:cubicBezTo>
                    <a:cubicBezTo>
                      <a:pt x="13349" y="58965"/>
                      <a:pt x="13182" y="58172"/>
                      <a:pt x="13016" y="57359"/>
                    </a:cubicBezTo>
                    <a:cubicBezTo>
                      <a:pt x="12870" y="56671"/>
                      <a:pt x="12724" y="55961"/>
                      <a:pt x="12578" y="55252"/>
                    </a:cubicBezTo>
                    <a:lnTo>
                      <a:pt x="12515" y="55065"/>
                    </a:lnTo>
                    <a:cubicBezTo>
                      <a:pt x="11848" y="52019"/>
                      <a:pt x="11138" y="48974"/>
                      <a:pt x="10534" y="45929"/>
                    </a:cubicBezTo>
                    <a:cubicBezTo>
                      <a:pt x="10513" y="45825"/>
                      <a:pt x="10492" y="45720"/>
                      <a:pt x="10471" y="45616"/>
                    </a:cubicBezTo>
                    <a:cubicBezTo>
                      <a:pt x="10450" y="45491"/>
                      <a:pt x="10429" y="45387"/>
                      <a:pt x="10408" y="45282"/>
                    </a:cubicBezTo>
                    <a:cubicBezTo>
                      <a:pt x="10137" y="43843"/>
                      <a:pt x="9887" y="42404"/>
                      <a:pt x="9678" y="40944"/>
                    </a:cubicBezTo>
                    <a:cubicBezTo>
                      <a:pt x="9282" y="38274"/>
                      <a:pt x="9094" y="35584"/>
                      <a:pt x="9115" y="32893"/>
                    </a:cubicBezTo>
                    <a:lnTo>
                      <a:pt x="9115" y="32538"/>
                    </a:lnTo>
                    <a:cubicBezTo>
                      <a:pt x="9136" y="31829"/>
                      <a:pt x="9157" y="31120"/>
                      <a:pt x="9178" y="30411"/>
                    </a:cubicBezTo>
                    <a:lnTo>
                      <a:pt x="9178" y="30244"/>
                    </a:lnTo>
                    <a:cubicBezTo>
                      <a:pt x="9178" y="30223"/>
                      <a:pt x="9178" y="30202"/>
                      <a:pt x="9178" y="30182"/>
                    </a:cubicBezTo>
                    <a:lnTo>
                      <a:pt x="9178" y="29931"/>
                    </a:lnTo>
                    <a:cubicBezTo>
                      <a:pt x="9199" y="29014"/>
                      <a:pt x="9199" y="28096"/>
                      <a:pt x="9136" y="27199"/>
                    </a:cubicBezTo>
                    <a:cubicBezTo>
                      <a:pt x="9115" y="27032"/>
                      <a:pt x="9115" y="26886"/>
                      <a:pt x="9094" y="26719"/>
                    </a:cubicBezTo>
                    <a:cubicBezTo>
                      <a:pt x="9094" y="26677"/>
                      <a:pt x="9074" y="26615"/>
                      <a:pt x="9074" y="26573"/>
                    </a:cubicBezTo>
                    <a:cubicBezTo>
                      <a:pt x="9053" y="26365"/>
                      <a:pt x="9032" y="26135"/>
                      <a:pt x="8990" y="25927"/>
                    </a:cubicBezTo>
                    <a:cubicBezTo>
                      <a:pt x="8990" y="25906"/>
                      <a:pt x="8990" y="25885"/>
                      <a:pt x="8990" y="25885"/>
                    </a:cubicBezTo>
                    <a:cubicBezTo>
                      <a:pt x="8761" y="24362"/>
                      <a:pt x="8260" y="22902"/>
                      <a:pt x="7843" y="21421"/>
                    </a:cubicBezTo>
                    <a:cubicBezTo>
                      <a:pt x="7780" y="21275"/>
                      <a:pt x="7739" y="21109"/>
                      <a:pt x="7697" y="20942"/>
                    </a:cubicBezTo>
                    <a:cubicBezTo>
                      <a:pt x="7655" y="20775"/>
                      <a:pt x="7593" y="20608"/>
                      <a:pt x="7551" y="20441"/>
                    </a:cubicBezTo>
                    <a:cubicBezTo>
                      <a:pt x="7363" y="19753"/>
                      <a:pt x="7217" y="19064"/>
                      <a:pt x="7113" y="18355"/>
                    </a:cubicBezTo>
                    <a:cubicBezTo>
                      <a:pt x="6571" y="14518"/>
                      <a:pt x="6904" y="11201"/>
                      <a:pt x="5799" y="7864"/>
                    </a:cubicBezTo>
                    <a:cubicBezTo>
                      <a:pt x="5757" y="7760"/>
                      <a:pt x="5715" y="7614"/>
                      <a:pt x="5674" y="7489"/>
                    </a:cubicBezTo>
                    <a:cubicBezTo>
                      <a:pt x="5632" y="7384"/>
                      <a:pt x="5590" y="7280"/>
                      <a:pt x="5549" y="7155"/>
                    </a:cubicBezTo>
                    <a:cubicBezTo>
                      <a:pt x="5173" y="6195"/>
                      <a:pt x="4673" y="5278"/>
                      <a:pt x="4068" y="4423"/>
                    </a:cubicBezTo>
                    <a:cubicBezTo>
                      <a:pt x="3192" y="3213"/>
                      <a:pt x="1398" y="2087"/>
                      <a:pt x="459" y="772"/>
                    </a:cubicBezTo>
                    <a:cubicBezTo>
                      <a:pt x="272" y="543"/>
                      <a:pt x="126" y="27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8362525" y="2410725"/>
                <a:ext cx="225275" cy="172545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69018" extrusionOk="0">
                    <a:moveTo>
                      <a:pt x="1481" y="0"/>
                    </a:moveTo>
                    <a:lnTo>
                      <a:pt x="1481" y="0"/>
                    </a:lnTo>
                    <a:cubicBezTo>
                      <a:pt x="834" y="2670"/>
                      <a:pt x="417" y="5402"/>
                      <a:pt x="230" y="8156"/>
                    </a:cubicBezTo>
                    <a:cubicBezTo>
                      <a:pt x="230" y="8260"/>
                      <a:pt x="209" y="8364"/>
                      <a:pt x="209" y="8468"/>
                    </a:cubicBezTo>
                    <a:cubicBezTo>
                      <a:pt x="209" y="8594"/>
                      <a:pt x="188" y="8740"/>
                      <a:pt x="188" y="8865"/>
                    </a:cubicBezTo>
                    <a:cubicBezTo>
                      <a:pt x="0" y="12744"/>
                      <a:pt x="84" y="16665"/>
                      <a:pt x="459" y="20545"/>
                    </a:cubicBezTo>
                    <a:cubicBezTo>
                      <a:pt x="709" y="23590"/>
                      <a:pt x="1210" y="26635"/>
                      <a:pt x="1544" y="29681"/>
                    </a:cubicBezTo>
                    <a:cubicBezTo>
                      <a:pt x="1564" y="29931"/>
                      <a:pt x="1585" y="30160"/>
                      <a:pt x="1627" y="30452"/>
                    </a:cubicBezTo>
                    <a:cubicBezTo>
                      <a:pt x="1648" y="30744"/>
                      <a:pt x="1669" y="31015"/>
                      <a:pt x="1690" y="31307"/>
                    </a:cubicBezTo>
                    <a:cubicBezTo>
                      <a:pt x="1773" y="32350"/>
                      <a:pt x="1836" y="33414"/>
                      <a:pt x="1836" y="34457"/>
                    </a:cubicBezTo>
                    <a:cubicBezTo>
                      <a:pt x="1856" y="39275"/>
                      <a:pt x="855" y="44135"/>
                      <a:pt x="1752" y="48869"/>
                    </a:cubicBezTo>
                    <a:cubicBezTo>
                      <a:pt x="2211" y="51226"/>
                      <a:pt x="3108" y="53479"/>
                      <a:pt x="3671" y="55815"/>
                    </a:cubicBezTo>
                    <a:cubicBezTo>
                      <a:pt x="4005" y="57338"/>
                      <a:pt x="4234" y="58881"/>
                      <a:pt x="4339" y="60445"/>
                    </a:cubicBezTo>
                    <a:lnTo>
                      <a:pt x="4339" y="60487"/>
                    </a:lnTo>
                    <a:cubicBezTo>
                      <a:pt x="4359" y="60675"/>
                      <a:pt x="4380" y="60862"/>
                      <a:pt x="4380" y="61071"/>
                    </a:cubicBezTo>
                    <a:cubicBezTo>
                      <a:pt x="4401" y="61154"/>
                      <a:pt x="4401" y="61238"/>
                      <a:pt x="4401" y="61363"/>
                    </a:cubicBezTo>
                    <a:cubicBezTo>
                      <a:pt x="4422" y="61467"/>
                      <a:pt x="4422" y="61551"/>
                      <a:pt x="4422" y="61697"/>
                    </a:cubicBezTo>
                    <a:cubicBezTo>
                      <a:pt x="4443" y="61864"/>
                      <a:pt x="4464" y="62010"/>
                      <a:pt x="4464" y="62176"/>
                    </a:cubicBezTo>
                    <a:cubicBezTo>
                      <a:pt x="4526" y="63345"/>
                      <a:pt x="4589" y="64533"/>
                      <a:pt x="4672" y="65722"/>
                    </a:cubicBezTo>
                    <a:cubicBezTo>
                      <a:pt x="4735" y="66807"/>
                      <a:pt x="4818" y="67912"/>
                      <a:pt x="4964" y="68997"/>
                    </a:cubicBezTo>
                    <a:lnTo>
                      <a:pt x="5131" y="68997"/>
                    </a:lnTo>
                    <a:lnTo>
                      <a:pt x="5507" y="69018"/>
                    </a:lnTo>
                    <a:lnTo>
                      <a:pt x="8072" y="69018"/>
                    </a:lnTo>
                    <a:cubicBezTo>
                      <a:pt x="8176" y="68747"/>
                      <a:pt x="8260" y="68455"/>
                      <a:pt x="8364" y="68183"/>
                    </a:cubicBezTo>
                    <a:cubicBezTo>
                      <a:pt x="8385" y="68100"/>
                      <a:pt x="8385" y="68037"/>
                      <a:pt x="8427" y="67933"/>
                    </a:cubicBezTo>
                    <a:cubicBezTo>
                      <a:pt x="8447" y="67829"/>
                      <a:pt x="8468" y="67725"/>
                      <a:pt x="8510" y="67641"/>
                    </a:cubicBezTo>
                    <a:cubicBezTo>
                      <a:pt x="8531" y="67537"/>
                      <a:pt x="8573" y="67412"/>
                      <a:pt x="8593" y="67307"/>
                    </a:cubicBezTo>
                    <a:cubicBezTo>
                      <a:pt x="8677" y="66932"/>
                      <a:pt x="8739" y="66577"/>
                      <a:pt x="8802" y="66202"/>
                    </a:cubicBezTo>
                    <a:cubicBezTo>
                      <a:pt x="8802" y="66160"/>
                      <a:pt x="8802" y="66139"/>
                      <a:pt x="8802" y="66119"/>
                    </a:cubicBezTo>
                    <a:cubicBezTo>
                      <a:pt x="8823" y="66014"/>
                      <a:pt x="8823" y="65889"/>
                      <a:pt x="8844" y="65785"/>
                    </a:cubicBezTo>
                    <a:cubicBezTo>
                      <a:pt x="8844" y="65743"/>
                      <a:pt x="8844" y="65681"/>
                      <a:pt x="8865" y="65639"/>
                    </a:cubicBezTo>
                    <a:cubicBezTo>
                      <a:pt x="8885" y="65597"/>
                      <a:pt x="8885" y="65555"/>
                      <a:pt x="8885" y="65514"/>
                    </a:cubicBezTo>
                    <a:lnTo>
                      <a:pt x="8885" y="65389"/>
                    </a:lnTo>
                    <a:cubicBezTo>
                      <a:pt x="8906" y="65138"/>
                      <a:pt x="8948" y="64867"/>
                      <a:pt x="8948" y="64617"/>
                    </a:cubicBezTo>
                    <a:cubicBezTo>
                      <a:pt x="9011" y="63470"/>
                      <a:pt x="8969" y="62343"/>
                      <a:pt x="8844" y="61217"/>
                    </a:cubicBezTo>
                    <a:cubicBezTo>
                      <a:pt x="8802" y="60842"/>
                      <a:pt x="8760" y="60466"/>
                      <a:pt x="8698" y="60112"/>
                    </a:cubicBezTo>
                    <a:cubicBezTo>
                      <a:pt x="8656" y="59840"/>
                      <a:pt x="8614" y="59590"/>
                      <a:pt x="8552" y="59319"/>
                    </a:cubicBezTo>
                    <a:cubicBezTo>
                      <a:pt x="8531" y="59194"/>
                      <a:pt x="8510" y="59069"/>
                      <a:pt x="8489" y="58944"/>
                    </a:cubicBezTo>
                    <a:cubicBezTo>
                      <a:pt x="8406" y="58485"/>
                      <a:pt x="8301" y="58047"/>
                      <a:pt x="8197" y="57630"/>
                    </a:cubicBezTo>
                    <a:cubicBezTo>
                      <a:pt x="8114" y="57233"/>
                      <a:pt x="8009" y="56816"/>
                      <a:pt x="7905" y="56420"/>
                    </a:cubicBezTo>
                    <a:cubicBezTo>
                      <a:pt x="7905" y="56420"/>
                      <a:pt x="7905" y="56399"/>
                      <a:pt x="7905" y="56399"/>
                    </a:cubicBezTo>
                    <a:cubicBezTo>
                      <a:pt x="7843" y="56170"/>
                      <a:pt x="7759" y="55898"/>
                      <a:pt x="7697" y="55648"/>
                    </a:cubicBezTo>
                    <a:cubicBezTo>
                      <a:pt x="7634" y="55440"/>
                      <a:pt x="7592" y="55252"/>
                      <a:pt x="7530" y="55064"/>
                    </a:cubicBezTo>
                    <a:cubicBezTo>
                      <a:pt x="6883" y="52832"/>
                      <a:pt x="6153" y="50601"/>
                      <a:pt x="5611" y="48348"/>
                    </a:cubicBezTo>
                    <a:cubicBezTo>
                      <a:pt x="5444" y="47743"/>
                      <a:pt x="5319" y="47138"/>
                      <a:pt x="5194" y="46533"/>
                    </a:cubicBezTo>
                    <a:lnTo>
                      <a:pt x="5131" y="46221"/>
                    </a:lnTo>
                    <a:cubicBezTo>
                      <a:pt x="5110" y="46116"/>
                      <a:pt x="5089" y="46012"/>
                      <a:pt x="5069" y="45908"/>
                    </a:cubicBezTo>
                    <a:cubicBezTo>
                      <a:pt x="4714" y="44135"/>
                      <a:pt x="4464" y="42362"/>
                      <a:pt x="4276" y="40589"/>
                    </a:cubicBezTo>
                    <a:cubicBezTo>
                      <a:pt x="4005" y="37878"/>
                      <a:pt x="3859" y="35145"/>
                      <a:pt x="3775" y="32413"/>
                    </a:cubicBezTo>
                    <a:cubicBezTo>
                      <a:pt x="3775" y="32058"/>
                      <a:pt x="3755" y="31725"/>
                      <a:pt x="3755" y="31391"/>
                    </a:cubicBezTo>
                    <a:lnTo>
                      <a:pt x="3755" y="31224"/>
                    </a:lnTo>
                    <a:cubicBezTo>
                      <a:pt x="3755" y="31203"/>
                      <a:pt x="3755" y="31182"/>
                      <a:pt x="3755" y="31161"/>
                    </a:cubicBezTo>
                    <a:lnTo>
                      <a:pt x="3755" y="31141"/>
                    </a:lnTo>
                    <a:lnTo>
                      <a:pt x="3755" y="30890"/>
                    </a:lnTo>
                    <a:cubicBezTo>
                      <a:pt x="3734" y="30411"/>
                      <a:pt x="3713" y="29889"/>
                      <a:pt x="3713" y="29472"/>
                    </a:cubicBezTo>
                    <a:lnTo>
                      <a:pt x="3713" y="28158"/>
                    </a:lnTo>
                    <a:lnTo>
                      <a:pt x="3713" y="27803"/>
                    </a:lnTo>
                    <a:lnTo>
                      <a:pt x="3713" y="27678"/>
                    </a:lnTo>
                    <a:cubicBezTo>
                      <a:pt x="3713" y="27616"/>
                      <a:pt x="3713" y="27574"/>
                      <a:pt x="3713" y="27532"/>
                    </a:cubicBezTo>
                    <a:lnTo>
                      <a:pt x="3713" y="27178"/>
                    </a:lnTo>
                    <a:cubicBezTo>
                      <a:pt x="3734" y="26531"/>
                      <a:pt x="3734" y="25905"/>
                      <a:pt x="3755" y="25280"/>
                    </a:cubicBezTo>
                    <a:lnTo>
                      <a:pt x="3755" y="25092"/>
                    </a:lnTo>
                    <a:cubicBezTo>
                      <a:pt x="3775" y="24320"/>
                      <a:pt x="3817" y="23528"/>
                      <a:pt x="3838" y="22756"/>
                    </a:cubicBezTo>
                    <a:lnTo>
                      <a:pt x="3838" y="22526"/>
                    </a:lnTo>
                    <a:cubicBezTo>
                      <a:pt x="3880" y="21546"/>
                      <a:pt x="3921" y="20566"/>
                      <a:pt x="3921" y="19585"/>
                    </a:cubicBezTo>
                    <a:lnTo>
                      <a:pt x="3921" y="19398"/>
                    </a:lnTo>
                    <a:cubicBezTo>
                      <a:pt x="3942" y="18271"/>
                      <a:pt x="3942" y="17124"/>
                      <a:pt x="3901" y="15998"/>
                    </a:cubicBezTo>
                    <a:cubicBezTo>
                      <a:pt x="3796" y="13161"/>
                      <a:pt x="3191" y="10596"/>
                      <a:pt x="2586" y="7947"/>
                    </a:cubicBezTo>
                    <a:cubicBezTo>
                      <a:pt x="2524" y="7738"/>
                      <a:pt x="2482" y="7509"/>
                      <a:pt x="2420" y="7280"/>
                    </a:cubicBezTo>
                    <a:cubicBezTo>
                      <a:pt x="2378" y="7071"/>
                      <a:pt x="2315" y="6842"/>
                      <a:pt x="2274" y="6612"/>
                    </a:cubicBezTo>
                    <a:cubicBezTo>
                      <a:pt x="2086" y="5861"/>
                      <a:pt x="1940" y="5090"/>
                      <a:pt x="1773" y="4318"/>
                    </a:cubicBezTo>
                    <a:cubicBezTo>
                      <a:pt x="1502" y="2879"/>
                      <a:pt x="1418" y="1439"/>
                      <a:pt x="1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8414150" y="2180775"/>
                <a:ext cx="200250" cy="1955400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78216" extrusionOk="0">
                    <a:moveTo>
                      <a:pt x="2420" y="0"/>
                    </a:moveTo>
                    <a:lnTo>
                      <a:pt x="2420" y="0"/>
                    </a:lnTo>
                    <a:cubicBezTo>
                      <a:pt x="563" y="1606"/>
                      <a:pt x="396" y="4380"/>
                      <a:pt x="375" y="6841"/>
                    </a:cubicBezTo>
                    <a:cubicBezTo>
                      <a:pt x="355" y="9824"/>
                      <a:pt x="375" y="12807"/>
                      <a:pt x="375" y="15789"/>
                    </a:cubicBezTo>
                    <a:lnTo>
                      <a:pt x="375" y="16478"/>
                    </a:lnTo>
                    <a:lnTo>
                      <a:pt x="375" y="17166"/>
                    </a:lnTo>
                    <a:cubicBezTo>
                      <a:pt x="375" y="21171"/>
                      <a:pt x="355" y="25175"/>
                      <a:pt x="250" y="29180"/>
                    </a:cubicBezTo>
                    <a:cubicBezTo>
                      <a:pt x="229" y="29680"/>
                      <a:pt x="209" y="30181"/>
                      <a:pt x="188" y="30682"/>
                    </a:cubicBezTo>
                    <a:cubicBezTo>
                      <a:pt x="188" y="30828"/>
                      <a:pt x="209" y="30953"/>
                      <a:pt x="188" y="31120"/>
                    </a:cubicBezTo>
                    <a:cubicBezTo>
                      <a:pt x="188" y="31266"/>
                      <a:pt x="188" y="31391"/>
                      <a:pt x="188" y="31516"/>
                    </a:cubicBezTo>
                    <a:cubicBezTo>
                      <a:pt x="83" y="34603"/>
                      <a:pt x="0" y="37669"/>
                      <a:pt x="21" y="40735"/>
                    </a:cubicBezTo>
                    <a:lnTo>
                      <a:pt x="21" y="41444"/>
                    </a:lnTo>
                    <a:cubicBezTo>
                      <a:pt x="42" y="41757"/>
                      <a:pt x="42" y="42049"/>
                      <a:pt x="42" y="42341"/>
                    </a:cubicBezTo>
                    <a:cubicBezTo>
                      <a:pt x="83" y="44677"/>
                      <a:pt x="209" y="46992"/>
                      <a:pt x="459" y="49307"/>
                    </a:cubicBezTo>
                    <a:cubicBezTo>
                      <a:pt x="521" y="49787"/>
                      <a:pt x="584" y="50308"/>
                      <a:pt x="626" y="50767"/>
                    </a:cubicBezTo>
                    <a:cubicBezTo>
                      <a:pt x="688" y="51226"/>
                      <a:pt x="751" y="51664"/>
                      <a:pt x="834" y="52123"/>
                    </a:cubicBezTo>
                    <a:cubicBezTo>
                      <a:pt x="939" y="52853"/>
                      <a:pt x="1064" y="53583"/>
                      <a:pt x="1189" y="54292"/>
                    </a:cubicBezTo>
                    <a:cubicBezTo>
                      <a:pt x="1481" y="55836"/>
                      <a:pt x="1836" y="57379"/>
                      <a:pt x="2148" y="58902"/>
                    </a:cubicBezTo>
                    <a:cubicBezTo>
                      <a:pt x="2190" y="59048"/>
                      <a:pt x="2211" y="59194"/>
                      <a:pt x="2232" y="59319"/>
                    </a:cubicBezTo>
                    <a:cubicBezTo>
                      <a:pt x="2253" y="59402"/>
                      <a:pt x="2274" y="59465"/>
                      <a:pt x="2274" y="59527"/>
                    </a:cubicBezTo>
                    <a:cubicBezTo>
                      <a:pt x="2336" y="59819"/>
                      <a:pt x="2399" y="60111"/>
                      <a:pt x="2440" y="60403"/>
                    </a:cubicBezTo>
                    <a:cubicBezTo>
                      <a:pt x="2545" y="60967"/>
                      <a:pt x="2649" y="61530"/>
                      <a:pt x="2732" y="62093"/>
                    </a:cubicBezTo>
                    <a:cubicBezTo>
                      <a:pt x="2774" y="62385"/>
                      <a:pt x="2816" y="62677"/>
                      <a:pt x="2837" y="62990"/>
                    </a:cubicBezTo>
                    <a:lnTo>
                      <a:pt x="2837" y="63011"/>
                    </a:lnTo>
                    <a:cubicBezTo>
                      <a:pt x="2878" y="63261"/>
                      <a:pt x="2899" y="63490"/>
                      <a:pt x="2920" y="63720"/>
                    </a:cubicBezTo>
                    <a:cubicBezTo>
                      <a:pt x="3045" y="65076"/>
                      <a:pt x="3087" y="66452"/>
                      <a:pt x="3150" y="67808"/>
                    </a:cubicBezTo>
                    <a:cubicBezTo>
                      <a:pt x="3170" y="68246"/>
                      <a:pt x="3170" y="68663"/>
                      <a:pt x="3191" y="69080"/>
                    </a:cubicBezTo>
                    <a:lnTo>
                      <a:pt x="3191" y="69226"/>
                    </a:lnTo>
                    <a:cubicBezTo>
                      <a:pt x="3212" y="69727"/>
                      <a:pt x="3233" y="70206"/>
                      <a:pt x="3275" y="70707"/>
                    </a:cubicBezTo>
                    <a:cubicBezTo>
                      <a:pt x="3337" y="72105"/>
                      <a:pt x="3504" y="73502"/>
                      <a:pt x="3754" y="74879"/>
                    </a:cubicBezTo>
                    <a:cubicBezTo>
                      <a:pt x="3859" y="75421"/>
                      <a:pt x="3984" y="75963"/>
                      <a:pt x="4151" y="76505"/>
                    </a:cubicBezTo>
                    <a:cubicBezTo>
                      <a:pt x="4318" y="77089"/>
                      <a:pt x="4526" y="77653"/>
                      <a:pt x="4776" y="78216"/>
                    </a:cubicBezTo>
                    <a:lnTo>
                      <a:pt x="7196" y="78216"/>
                    </a:lnTo>
                    <a:cubicBezTo>
                      <a:pt x="7196" y="78195"/>
                      <a:pt x="7196" y="78195"/>
                      <a:pt x="7196" y="78174"/>
                    </a:cubicBezTo>
                    <a:cubicBezTo>
                      <a:pt x="7238" y="78091"/>
                      <a:pt x="7259" y="77986"/>
                      <a:pt x="7279" y="77882"/>
                    </a:cubicBezTo>
                    <a:cubicBezTo>
                      <a:pt x="7279" y="77861"/>
                      <a:pt x="7300" y="77819"/>
                      <a:pt x="7300" y="77799"/>
                    </a:cubicBezTo>
                    <a:cubicBezTo>
                      <a:pt x="7300" y="77778"/>
                      <a:pt x="7321" y="77736"/>
                      <a:pt x="7321" y="77715"/>
                    </a:cubicBezTo>
                    <a:cubicBezTo>
                      <a:pt x="7321" y="77694"/>
                      <a:pt x="7321" y="77694"/>
                      <a:pt x="7321" y="77694"/>
                    </a:cubicBezTo>
                    <a:cubicBezTo>
                      <a:pt x="7342" y="77632"/>
                      <a:pt x="7342" y="77611"/>
                      <a:pt x="7363" y="77527"/>
                    </a:cubicBezTo>
                    <a:cubicBezTo>
                      <a:pt x="7384" y="77423"/>
                      <a:pt x="7405" y="77340"/>
                      <a:pt x="7425" y="77235"/>
                    </a:cubicBezTo>
                    <a:cubicBezTo>
                      <a:pt x="7446" y="77131"/>
                      <a:pt x="7467" y="77048"/>
                      <a:pt x="7488" y="76923"/>
                    </a:cubicBezTo>
                    <a:cubicBezTo>
                      <a:pt x="7509" y="76797"/>
                      <a:pt x="7551" y="76693"/>
                      <a:pt x="7571" y="76568"/>
                    </a:cubicBezTo>
                    <a:cubicBezTo>
                      <a:pt x="7634" y="76234"/>
                      <a:pt x="7676" y="75901"/>
                      <a:pt x="7717" y="75567"/>
                    </a:cubicBezTo>
                    <a:cubicBezTo>
                      <a:pt x="7759" y="75337"/>
                      <a:pt x="7801" y="75108"/>
                      <a:pt x="7822" y="74879"/>
                    </a:cubicBezTo>
                    <a:cubicBezTo>
                      <a:pt x="7884" y="74336"/>
                      <a:pt x="7926" y="73794"/>
                      <a:pt x="7968" y="73231"/>
                    </a:cubicBezTo>
                    <a:cubicBezTo>
                      <a:pt x="8009" y="72501"/>
                      <a:pt x="8009" y="71771"/>
                      <a:pt x="8009" y="71020"/>
                    </a:cubicBezTo>
                    <a:cubicBezTo>
                      <a:pt x="8009" y="70770"/>
                      <a:pt x="8009" y="70498"/>
                      <a:pt x="7989" y="70248"/>
                    </a:cubicBezTo>
                    <a:cubicBezTo>
                      <a:pt x="7989" y="70081"/>
                      <a:pt x="7968" y="69914"/>
                      <a:pt x="7968" y="69748"/>
                    </a:cubicBezTo>
                    <a:lnTo>
                      <a:pt x="7968" y="69560"/>
                    </a:lnTo>
                    <a:cubicBezTo>
                      <a:pt x="7968" y="69539"/>
                      <a:pt x="7968" y="69518"/>
                      <a:pt x="7968" y="69497"/>
                    </a:cubicBezTo>
                    <a:cubicBezTo>
                      <a:pt x="7926" y="68913"/>
                      <a:pt x="7905" y="68308"/>
                      <a:pt x="7843" y="67704"/>
                    </a:cubicBezTo>
                    <a:cubicBezTo>
                      <a:pt x="7822" y="67537"/>
                      <a:pt x="7801" y="67370"/>
                      <a:pt x="7801" y="67203"/>
                    </a:cubicBezTo>
                    <a:cubicBezTo>
                      <a:pt x="7780" y="67057"/>
                      <a:pt x="7780" y="66890"/>
                      <a:pt x="7759" y="66744"/>
                    </a:cubicBezTo>
                    <a:cubicBezTo>
                      <a:pt x="7613" y="65180"/>
                      <a:pt x="7405" y="63616"/>
                      <a:pt x="7196" y="62051"/>
                    </a:cubicBezTo>
                    <a:cubicBezTo>
                      <a:pt x="7175" y="61905"/>
                      <a:pt x="7154" y="61759"/>
                      <a:pt x="7133" y="61613"/>
                    </a:cubicBezTo>
                    <a:cubicBezTo>
                      <a:pt x="7113" y="61509"/>
                      <a:pt x="7092" y="61405"/>
                      <a:pt x="7092" y="61321"/>
                    </a:cubicBezTo>
                    <a:cubicBezTo>
                      <a:pt x="7050" y="61071"/>
                      <a:pt x="7029" y="60841"/>
                      <a:pt x="6987" y="60591"/>
                    </a:cubicBezTo>
                    <a:cubicBezTo>
                      <a:pt x="6841" y="59444"/>
                      <a:pt x="6695" y="58297"/>
                      <a:pt x="6570" y="57171"/>
                    </a:cubicBezTo>
                    <a:cubicBezTo>
                      <a:pt x="6362" y="55147"/>
                      <a:pt x="6216" y="53124"/>
                      <a:pt x="6111" y="51080"/>
                    </a:cubicBezTo>
                    <a:cubicBezTo>
                      <a:pt x="6090" y="50454"/>
                      <a:pt x="6070" y="49787"/>
                      <a:pt x="6049" y="49140"/>
                    </a:cubicBezTo>
                    <a:lnTo>
                      <a:pt x="6049" y="49015"/>
                    </a:lnTo>
                    <a:cubicBezTo>
                      <a:pt x="6007" y="47493"/>
                      <a:pt x="5986" y="45949"/>
                      <a:pt x="5986" y="44427"/>
                    </a:cubicBezTo>
                    <a:cubicBezTo>
                      <a:pt x="5965" y="42466"/>
                      <a:pt x="5986" y="40526"/>
                      <a:pt x="5986" y="38587"/>
                    </a:cubicBezTo>
                    <a:lnTo>
                      <a:pt x="5986" y="38441"/>
                    </a:lnTo>
                    <a:cubicBezTo>
                      <a:pt x="6007" y="36730"/>
                      <a:pt x="6007" y="35020"/>
                      <a:pt x="6007" y="33310"/>
                    </a:cubicBezTo>
                    <a:lnTo>
                      <a:pt x="6007" y="33226"/>
                    </a:lnTo>
                    <a:lnTo>
                      <a:pt x="6007" y="32705"/>
                    </a:lnTo>
                    <a:lnTo>
                      <a:pt x="6007" y="32058"/>
                    </a:lnTo>
                    <a:cubicBezTo>
                      <a:pt x="5986" y="31036"/>
                      <a:pt x="5986" y="29993"/>
                      <a:pt x="5944" y="28971"/>
                    </a:cubicBezTo>
                    <a:cubicBezTo>
                      <a:pt x="5944" y="28658"/>
                      <a:pt x="5924" y="28366"/>
                      <a:pt x="5924" y="28053"/>
                    </a:cubicBezTo>
                    <a:cubicBezTo>
                      <a:pt x="5924" y="27782"/>
                      <a:pt x="5903" y="27532"/>
                      <a:pt x="5903" y="27261"/>
                    </a:cubicBezTo>
                    <a:cubicBezTo>
                      <a:pt x="5882" y="26969"/>
                      <a:pt x="5882" y="26677"/>
                      <a:pt x="5861" y="26385"/>
                    </a:cubicBezTo>
                    <a:cubicBezTo>
                      <a:pt x="5861" y="26260"/>
                      <a:pt x="5861" y="26093"/>
                      <a:pt x="5840" y="26009"/>
                    </a:cubicBezTo>
                    <a:cubicBezTo>
                      <a:pt x="5819" y="25926"/>
                      <a:pt x="5819" y="25843"/>
                      <a:pt x="5819" y="25759"/>
                    </a:cubicBezTo>
                    <a:lnTo>
                      <a:pt x="5819" y="25592"/>
                    </a:lnTo>
                    <a:cubicBezTo>
                      <a:pt x="5673" y="22443"/>
                      <a:pt x="5340" y="19314"/>
                      <a:pt x="4818" y="16186"/>
                    </a:cubicBezTo>
                    <a:cubicBezTo>
                      <a:pt x="4756" y="15914"/>
                      <a:pt x="4714" y="15643"/>
                      <a:pt x="4651" y="15351"/>
                    </a:cubicBezTo>
                    <a:cubicBezTo>
                      <a:pt x="4610" y="15122"/>
                      <a:pt x="4568" y="14872"/>
                      <a:pt x="4505" y="14621"/>
                    </a:cubicBezTo>
                    <a:cubicBezTo>
                      <a:pt x="4338" y="13766"/>
                      <a:pt x="4151" y="12911"/>
                      <a:pt x="3942" y="12056"/>
                    </a:cubicBezTo>
                    <a:cubicBezTo>
                      <a:pt x="2941" y="8093"/>
                      <a:pt x="1481" y="3984"/>
                      <a:pt x="2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8548675" y="2808575"/>
                <a:ext cx="156450" cy="132707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53083" extrusionOk="0">
                    <a:moveTo>
                      <a:pt x="2816" y="1"/>
                    </a:moveTo>
                    <a:cubicBezTo>
                      <a:pt x="2795" y="42"/>
                      <a:pt x="2774" y="63"/>
                      <a:pt x="2754" y="105"/>
                    </a:cubicBezTo>
                    <a:cubicBezTo>
                      <a:pt x="2754" y="126"/>
                      <a:pt x="2733" y="126"/>
                      <a:pt x="2733" y="147"/>
                    </a:cubicBezTo>
                    <a:cubicBezTo>
                      <a:pt x="2691" y="251"/>
                      <a:pt x="2649" y="334"/>
                      <a:pt x="2608" y="439"/>
                    </a:cubicBezTo>
                    <a:cubicBezTo>
                      <a:pt x="2190" y="1356"/>
                      <a:pt x="1857" y="2316"/>
                      <a:pt x="1565" y="3275"/>
                    </a:cubicBezTo>
                    <a:cubicBezTo>
                      <a:pt x="1544" y="3379"/>
                      <a:pt x="1523" y="3463"/>
                      <a:pt x="1481" y="3567"/>
                    </a:cubicBezTo>
                    <a:lnTo>
                      <a:pt x="1419" y="3859"/>
                    </a:lnTo>
                    <a:cubicBezTo>
                      <a:pt x="1273" y="4402"/>
                      <a:pt x="1147" y="4923"/>
                      <a:pt x="1043" y="5465"/>
                    </a:cubicBezTo>
                    <a:cubicBezTo>
                      <a:pt x="939" y="5966"/>
                      <a:pt x="855" y="6487"/>
                      <a:pt x="772" y="7009"/>
                    </a:cubicBezTo>
                    <a:cubicBezTo>
                      <a:pt x="730" y="7342"/>
                      <a:pt x="689" y="7697"/>
                      <a:pt x="647" y="8052"/>
                    </a:cubicBezTo>
                    <a:lnTo>
                      <a:pt x="647" y="8198"/>
                    </a:lnTo>
                    <a:cubicBezTo>
                      <a:pt x="563" y="8865"/>
                      <a:pt x="522" y="9553"/>
                      <a:pt x="480" y="10242"/>
                    </a:cubicBezTo>
                    <a:cubicBezTo>
                      <a:pt x="438" y="11264"/>
                      <a:pt x="417" y="12265"/>
                      <a:pt x="417" y="13287"/>
                    </a:cubicBezTo>
                    <a:lnTo>
                      <a:pt x="417" y="13495"/>
                    </a:lnTo>
                    <a:cubicBezTo>
                      <a:pt x="417" y="14121"/>
                      <a:pt x="438" y="14768"/>
                      <a:pt x="459" y="15393"/>
                    </a:cubicBezTo>
                    <a:cubicBezTo>
                      <a:pt x="501" y="16687"/>
                      <a:pt x="543" y="17959"/>
                      <a:pt x="605" y="19294"/>
                    </a:cubicBezTo>
                    <a:cubicBezTo>
                      <a:pt x="668" y="20629"/>
                      <a:pt x="709" y="21964"/>
                      <a:pt x="730" y="23257"/>
                    </a:cubicBezTo>
                    <a:lnTo>
                      <a:pt x="730" y="25968"/>
                    </a:lnTo>
                    <a:cubicBezTo>
                      <a:pt x="730" y="26656"/>
                      <a:pt x="709" y="27366"/>
                      <a:pt x="689" y="28075"/>
                    </a:cubicBezTo>
                    <a:cubicBezTo>
                      <a:pt x="605" y="31558"/>
                      <a:pt x="376" y="35041"/>
                      <a:pt x="271" y="38545"/>
                    </a:cubicBezTo>
                    <a:cubicBezTo>
                      <a:pt x="251" y="38775"/>
                      <a:pt x="251" y="39004"/>
                      <a:pt x="251" y="39234"/>
                    </a:cubicBezTo>
                    <a:cubicBezTo>
                      <a:pt x="251" y="39234"/>
                      <a:pt x="251" y="39254"/>
                      <a:pt x="251" y="39275"/>
                    </a:cubicBezTo>
                    <a:lnTo>
                      <a:pt x="251" y="39317"/>
                    </a:lnTo>
                    <a:cubicBezTo>
                      <a:pt x="230" y="39463"/>
                      <a:pt x="251" y="39609"/>
                      <a:pt x="230" y="39734"/>
                    </a:cubicBezTo>
                    <a:cubicBezTo>
                      <a:pt x="230" y="39838"/>
                      <a:pt x="230" y="39943"/>
                      <a:pt x="230" y="40047"/>
                    </a:cubicBezTo>
                    <a:lnTo>
                      <a:pt x="230" y="40235"/>
                    </a:lnTo>
                    <a:cubicBezTo>
                      <a:pt x="188" y="40819"/>
                      <a:pt x="167" y="41465"/>
                      <a:pt x="125" y="42133"/>
                    </a:cubicBezTo>
                    <a:cubicBezTo>
                      <a:pt x="105" y="42237"/>
                      <a:pt x="125" y="42320"/>
                      <a:pt x="105" y="42425"/>
                    </a:cubicBezTo>
                    <a:cubicBezTo>
                      <a:pt x="105" y="42529"/>
                      <a:pt x="105" y="42654"/>
                      <a:pt x="105" y="42758"/>
                    </a:cubicBezTo>
                    <a:cubicBezTo>
                      <a:pt x="42" y="43843"/>
                      <a:pt x="0" y="44969"/>
                      <a:pt x="0" y="46096"/>
                    </a:cubicBezTo>
                    <a:cubicBezTo>
                      <a:pt x="21" y="46367"/>
                      <a:pt x="21" y="46638"/>
                      <a:pt x="21" y="46930"/>
                    </a:cubicBezTo>
                    <a:cubicBezTo>
                      <a:pt x="42" y="47410"/>
                      <a:pt x="63" y="47910"/>
                      <a:pt x="105" y="48348"/>
                    </a:cubicBezTo>
                    <a:cubicBezTo>
                      <a:pt x="146" y="48786"/>
                      <a:pt x="188" y="49224"/>
                      <a:pt x="251" y="49662"/>
                    </a:cubicBezTo>
                    <a:cubicBezTo>
                      <a:pt x="251" y="49683"/>
                      <a:pt x="251" y="49683"/>
                      <a:pt x="251" y="49704"/>
                    </a:cubicBezTo>
                    <a:cubicBezTo>
                      <a:pt x="313" y="50079"/>
                      <a:pt x="376" y="50434"/>
                      <a:pt x="459" y="50809"/>
                    </a:cubicBezTo>
                    <a:cubicBezTo>
                      <a:pt x="501" y="51018"/>
                      <a:pt x="563" y="51268"/>
                      <a:pt x="626" y="51456"/>
                    </a:cubicBezTo>
                    <a:cubicBezTo>
                      <a:pt x="668" y="51644"/>
                      <a:pt x="730" y="51811"/>
                      <a:pt x="793" y="51998"/>
                    </a:cubicBezTo>
                    <a:cubicBezTo>
                      <a:pt x="814" y="52082"/>
                      <a:pt x="855" y="52165"/>
                      <a:pt x="897" y="52249"/>
                    </a:cubicBezTo>
                    <a:cubicBezTo>
                      <a:pt x="918" y="52332"/>
                      <a:pt x="939" y="52415"/>
                      <a:pt x="981" y="52478"/>
                    </a:cubicBezTo>
                    <a:cubicBezTo>
                      <a:pt x="1043" y="52645"/>
                      <a:pt x="1127" y="52833"/>
                      <a:pt x="1210" y="52999"/>
                    </a:cubicBezTo>
                    <a:cubicBezTo>
                      <a:pt x="1210" y="52999"/>
                      <a:pt x="1210" y="53020"/>
                      <a:pt x="1231" y="53020"/>
                    </a:cubicBezTo>
                    <a:lnTo>
                      <a:pt x="1252" y="53083"/>
                    </a:lnTo>
                    <a:lnTo>
                      <a:pt x="2920" y="53083"/>
                    </a:lnTo>
                    <a:cubicBezTo>
                      <a:pt x="3129" y="53083"/>
                      <a:pt x="3358" y="53062"/>
                      <a:pt x="3567" y="53062"/>
                    </a:cubicBezTo>
                    <a:lnTo>
                      <a:pt x="3630" y="52895"/>
                    </a:lnTo>
                    <a:cubicBezTo>
                      <a:pt x="3650" y="52833"/>
                      <a:pt x="3671" y="52770"/>
                      <a:pt x="3692" y="52707"/>
                    </a:cubicBezTo>
                    <a:cubicBezTo>
                      <a:pt x="3713" y="52624"/>
                      <a:pt x="3734" y="52541"/>
                      <a:pt x="3755" y="52478"/>
                    </a:cubicBezTo>
                    <a:cubicBezTo>
                      <a:pt x="3984" y="51602"/>
                      <a:pt x="4172" y="50705"/>
                      <a:pt x="4318" y="49808"/>
                    </a:cubicBezTo>
                    <a:cubicBezTo>
                      <a:pt x="4547" y="48369"/>
                      <a:pt x="4672" y="47013"/>
                      <a:pt x="4777" y="46471"/>
                    </a:cubicBezTo>
                    <a:cubicBezTo>
                      <a:pt x="4860" y="45929"/>
                      <a:pt x="4944" y="45386"/>
                      <a:pt x="5006" y="44844"/>
                    </a:cubicBezTo>
                    <a:cubicBezTo>
                      <a:pt x="5048" y="44594"/>
                      <a:pt x="5090" y="44364"/>
                      <a:pt x="5131" y="44072"/>
                    </a:cubicBezTo>
                    <a:cubicBezTo>
                      <a:pt x="5173" y="43760"/>
                      <a:pt x="5215" y="43488"/>
                      <a:pt x="5236" y="43176"/>
                    </a:cubicBezTo>
                    <a:cubicBezTo>
                      <a:pt x="5528" y="41152"/>
                      <a:pt x="5736" y="39129"/>
                      <a:pt x="5903" y="37085"/>
                    </a:cubicBezTo>
                    <a:cubicBezTo>
                      <a:pt x="5924" y="36835"/>
                      <a:pt x="5945" y="36605"/>
                      <a:pt x="5966" y="36376"/>
                    </a:cubicBezTo>
                    <a:cubicBezTo>
                      <a:pt x="5986" y="36126"/>
                      <a:pt x="5986" y="35896"/>
                      <a:pt x="6007" y="35646"/>
                    </a:cubicBezTo>
                    <a:cubicBezTo>
                      <a:pt x="6174" y="33289"/>
                      <a:pt x="6258" y="30932"/>
                      <a:pt x="6237" y="28554"/>
                    </a:cubicBezTo>
                    <a:cubicBezTo>
                      <a:pt x="6237" y="28262"/>
                      <a:pt x="6237" y="27991"/>
                      <a:pt x="6174" y="27678"/>
                    </a:cubicBezTo>
                    <a:lnTo>
                      <a:pt x="6174" y="27407"/>
                    </a:lnTo>
                    <a:cubicBezTo>
                      <a:pt x="6174" y="27199"/>
                      <a:pt x="6174" y="26990"/>
                      <a:pt x="6174" y="26782"/>
                    </a:cubicBezTo>
                    <a:lnTo>
                      <a:pt x="6174" y="26469"/>
                    </a:lnTo>
                    <a:cubicBezTo>
                      <a:pt x="6153" y="26135"/>
                      <a:pt x="6153" y="25801"/>
                      <a:pt x="6132" y="25468"/>
                    </a:cubicBezTo>
                    <a:lnTo>
                      <a:pt x="6132" y="25363"/>
                    </a:lnTo>
                    <a:cubicBezTo>
                      <a:pt x="6049" y="23507"/>
                      <a:pt x="5903" y="21651"/>
                      <a:pt x="5674" y="19815"/>
                    </a:cubicBezTo>
                    <a:lnTo>
                      <a:pt x="5674" y="19690"/>
                    </a:lnTo>
                    <a:cubicBezTo>
                      <a:pt x="5590" y="18939"/>
                      <a:pt x="5486" y="18209"/>
                      <a:pt x="5382" y="17458"/>
                    </a:cubicBezTo>
                    <a:lnTo>
                      <a:pt x="5382" y="17437"/>
                    </a:lnTo>
                    <a:lnTo>
                      <a:pt x="5319" y="17145"/>
                    </a:lnTo>
                    <a:cubicBezTo>
                      <a:pt x="4964" y="14809"/>
                      <a:pt x="4485" y="12473"/>
                      <a:pt x="4047" y="10137"/>
                    </a:cubicBezTo>
                    <a:cubicBezTo>
                      <a:pt x="3963" y="9658"/>
                      <a:pt x="3859" y="9199"/>
                      <a:pt x="3776" y="8719"/>
                    </a:cubicBezTo>
                    <a:cubicBezTo>
                      <a:pt x="3671" y="8135"/>
                      <a:pt x="3588" y="7551"/>
                      <a:pt x="3484" y="6967"/>
                    </a:cubicBezTo>
                    <a:cubicBezTo>
                      <a:pt x="3233" y="5403"/>
                      <a:pt x="3025" y="3838"/>
                      <a:pt x="2900" y="2274"/>
                    </a:cubicBezTo>
                    <a:cubicBezTo>
                      <a:pt x="2879" y="1815"/>
                      <a:pt x="2858" y="1335"/>
                      <a:pt x="2837" y="856"/>
                    </a:cubicBezTo>
                    <a:cubicBezTo>
                      <a:pt x="2816" y="585"/>
                      <a:pt x="2816" y="293"/>
                      <a:pt x="28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8494450" y="2310075"/>
                <a:ext cx="176275" cy="18250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3003" extrusionOk="0">
                    <a:moveTo>
                      <a:pt x="4318" y="1"/>
                    </a:moveTo>
                    <a:lnTo>
                      <a:pt x="4318" y="1"/>
                    </a:lnTo>
                    <a:cubicBezTo>
                      <a:pt x="2399" y="2295"/>
                      <a:pt x="1690" y="5361"/>
                      <a:pt x="1523" y="8323"/>
                    </a:cubicBezTo>
                    <a:cubicBezTo>
                      <a:pt x="1481" y="8698"/>
                      <a:pt x="1460" y="9074"/>
                      <a:pt x="1460" y="9470"/>
                    </a:cubicBezTo>
                    <a:lnTo>
                      <a:pt x="1460" y="9491"/>
                    </a:lnTo>
                    <a:cubicBezTo>
                      <a:pt x="1460" y="9720"/>
                      <a:pt x="1460" y="9971"/>
                      <a:pt x="1460" y="10221"/>
                    </a:cubicBezTo>
                    <a:lnTo>
                      <a:pt x="1460" y="11097"/>
                    </a:lnTo>
                    <a:cubicBezTo>
                      <a:pt x="1481" y="13141"/>
                      <a:pt x="1585" y="15206"/>
                      <a:pt x="1481" y="17250"/>
                    </a:cubicBezTo>
                    <a:cubicBezTo>
                      <a:pt x="1335" y="20107"/>
                      <a:pt x="772" y="22902"/>
                      <a:pt x="417" y="25739"/>
                    </a:cubicBezTo>
                    <a:cubicBezTo>
                      <a:pt x="0" y="28888"/>
                      <a:pt x="21" y="31954"/>
                      <a:pt x="167" y="35000"/>
                    </a:cubicBezTo>
                    <a:cubicBezTo>
                      <a:pt x="209" y="35813"/>
                      <a:pt x="250" y="36627"/>
                      <a:pt x="292" y="37419"/>
                    </a:cubicBezTo>
                    <a:cubicBezTo>
                      <a:pt x="313" y="37711"/>
                      <a:pt x="334" y="38003"/>
                      <a:pt x="355" y="38316"/>
                    </a:cubicBezTo>
                    <a:cubicBezTo>
                      <a:pt x="376" y="38837"/>
                      <a:pt x="417" y="39359"/>
                      <a:pt x="438" y="39880"/>
                    </a:cubicBezTo>
                    <a:cubicBezTo>
                      <a:pt x="459" y="40297"/>
                      <a:pt x="480" y="40715"/>
                      <a:pt x="501" y="41111"/>
                    </a:cubicBezTo>
                    <a:cubicBezTo>
                      <a:pt x="605" y="43009"/>
                      <a:pt x="668" y="44907"/>
                      <a:pt x="605" y="46826"/>
                    </a:cubicBezTo>
                    <a:lnTo>
                      <a:pt x="605" y="47222"/>
                    </a:lnTo>
                    <a:lnTo>
                      <a:pt x="605" y="47243"/>
                    </a:lnTo>
                    <a:lnTo>
                      <a:pt x="605" y="47827"/>
                    </a:lnTo>
                    <a:lnTo>
                      <a:pt x="626" y="48307"/>
                    </a:lnTo>
                    <a:cubicBezTo>
                      <a:pt x="730" y="50142"/>
                      <a:pt x="980" y="51957"/>
                      <a:pt x="1356" y="53751"/>
                    </a:cubicBezTo>
                    <a:cubicBezTo>
                      <a:pt x="1377" y="53813"/>
                      <a:pt x="1377" y="53876"/>
                      <a:pt x="1398" y="53959"/>
                    </a:cubicBezTo>
                    <a:cubicBezTo>
                      <a:pt x="1731" y="55649"/>
                      <a:pt x="2107" y="57338"/>
                      <a:pt x="2420" y="59048"/>
                    </a:cubicBezTo>
                    <a:lnTo>
                      <a:pt x="2420" y="59069"/>
                    </a:lnTo>
                    <a:cubicBezTo>
                      <a:pt x="2420" y="59111"/>
                      <a:pt x="2440" y="59174"/>
                      <a:pt x="2440" y="59215"/>
                    </a:cubicBezTo>
                    <a:cubicBezTo>
                      <a:pt x="2503" y="59632"/>
                      <a:pt x="2566" y="60029"/>
                      <a:pt x="2628" y="60425"/>
                    </a:cubicBezTo>
                    <a:cubicBezTo>
                      <a:pt x="2628" y="60446"/>
                      <a:pt x="2628" y="60446"/>
                      <a:pt x="2628" y="60446"/>
                    </a:cubicBezTo>
                    <a:cubicBezTo>
                      <a:pt x="2691" y="60863"/>
                      <a:pt x="2732" y="61280"/>
                      <a:pt x="2795" y="61697"/>
                    </a:cubicBezTo>
                    <a:cubicBezTo>
                      <a:pt x="2878" y="62511"/>
                      <a:pt x="2920" y="63345"/>
                      <a:pt x="2920" y="64158"/>
                    </a:cubicBezTo>
                    <a:lnTo>
                      <a:pt x="2920" y="65076"/>
                    </a:lnTo>
                    <a:lnTo>
                      <a:pt x="2920" y="65097"/>
                    </a:lnTo>
                    <a:lnTo>
                      <a:pt x="2920" y="65514"/>
                    </a:lnTo>
                    <a:lnTo>
                      <a:pt x="2920" y="65973"/>
                    </a:lnTo>
                    <a:cubicBezTo>
                      <a:pt x="2878" y="67204"/>
                      <a:pt x="2878" y="68413"/>
                      <a:pt x="2941" y="69623"/>
                    </a:cubicBezTo>
                    <a:cubicBezTo>
                      <a:pt x="2983" y="70186"/>
                      <a:pt x="3066" y="70749"/>
                      <a:pt x="3170" y="71292"/>
                    </a:cubicBezTo>
                    <a:cubicBezTo>
                      <a:pt x="3212" y="71417"/>
                      <a:pt x="3233" y="71521"/>
                      <a:pt x="3254" y="71625"/>
                    </a:cubicBezTo>
                    <a:cubicBezTo>
                      <a:pt x="3275" y="71730"/>
                      <a:pt x="3316" y="71834"/>
                      <a:pt x="3337" y="71917"/>
                    </a:cubicBezTo>
                    <a:cubicBezTo>
                      <a:pt x="3379" y="72063"/>
                      <a:pt x="3421" y="72209"/>
                      <a:pt x="3462" y="72355"/>
                    </a:cubicBezTo>
                    <a:cubicBezTo>
                      <a:pt x="3483" y="72418"/>
                      <a:pt x="3504" y="72501"/>
                      <a:pt x="3546" y="72564"/>
                    </a:cubicBezTo>
                    <a:cubicBezTo>
                      <a:pt x="3567" y="72627"/>
                      <a:pt x="3588" y="72668"/>
                      <a:pt x="3629" y="72731"/>
                    </a:cubicBezTo>
                    <a:cubicBezTo>
                      <a:pt x="3650" y="72773"/>
                      <a:pt x="3671" y="72814"/>
                      <a:pt x="3713" y="72856"/>
                    </a:cubicBezTo>
                    <a:cubicBezTo>
                      <a:pt x="3734" y="72898"/>
                      <a:pt x="3755" y="72919"/>
                      <a:pt x="3775" y="72939"/>
                    </a:cubicBezTo>
                    <a:cubicBezTo>
                      <a:pt x="3796" y="72960"/>
                      <a:pt x="3817" y="72981"/>
                      <a:pt x="3838" y="73002"/>
                    </a:cubicBezTo>
                    <a:lnTo>
                      <a:pt x="4881" y="73002"/>
                    </a:lnTo>
                    <a:lnTo>
                      <a:pt x="4943" y="72960"/>
                    </a:lnTo>
                    <a:cubicBezTo>
                      <a:pt x="5215" y="72731"/>
                      <a:pt x="5423" y="72460"/>
                      <a:pt x="5569" y="72147"/>
                    </a:cubicBezTo>
                    <a:cubicBezTo>
                      <a:pt x="5611" y="72063"/>
                      <a:pt x="5632" y="72001"/>
                      <a:pt x="5673" y="71917"/>
                    </a:cubicBezTo>
                    <a:cubicBezTo>
                      <a:pt x="5694" y="71834"/>
                      <a:pt x="5736" y="71751"/>
                      <a:pt x="5757" y="71667"/>
                    </a:cubicBezTo>
                    <a:cubicBezTo>
                      <a:pt x="5778" y="71605"/>
                      <a:pt x="5799" y="71542"/>
                      <a:pt x="5799" y="71500"/>
                    </a:cubicBezTo>
                    <a:cubicBezTo>
                      <a:pt x="5945" y="70916"/>
                      <a:pt x="6070" y="70311"/>
                      <a:pt x="6195" y="69707"/>
                    </a:cubicBezTo>
                    <a:cubicBezTo>
                      <a:pt x="6403" y="68559"/>
                      <a:pt x="6570" y="67371"/>
                      <a:pt x="6716" y="66202"/>
                    </a:cubicBezTo>
                    <a:cubicBezTo>
                      <a:pt x="6737" y="65973"/>
                      <a:pt x="6758" y="65744"/>
                      <a:pt x="6779" y="65535"/>
                    </a:cubicBezTo>
                    <a:cubicBezTo>
                      <a:pt x="6800" y="65347"/>
                      <a:pt x="6821" y="65160"/>
                      <a:pt x="6821" y="64972"/>
                    </a:cubicBezTo>
                    <a:lnTo>
                      <a:pt x="6821" y="64847"/>
                    </a:lnTo>
                    <a:cubicBezTo>
                      <a:pt x="6841" y="64638"/>
                      <a:pt x="6862" y="64430"/>
                      <a:pt x="6883" y="64242"/>
                    </a:cubicBezTo>
                    <a:cubicBezTo>
                      <a:pt x="6883" y="64096"/>
                      <a:pt x="6904" y="63950"/>
                      <a:pt x="6904" y="63804"/>
                    </a:cubicBezTo>
                    <a:cubicBezTo>
                      <a:pt x="6925" y="63616"/>
                      <a:pt x="6925" y="63408"/>
                      <a:pt x="6946" y="63241"/>
                    </a:cubicBezTo>
                    <a:cubicBezTo>
                      <a:pt x="6946" y="63074"/>
                      <a:pt x="6967" y="62928"/>
                      <a:pt x="6967" y="62761"/>
                    </a:cubicBezTo>
                    <a:lnTo>
                      <a:pt x="6967" y="62698"/>
                    </a:lnTo>
                    <a:lnTo>
                      <a:pt x="6967" y="62573"/>
                    </a:lnTo>
                    <a:lnTo>
                      <a:pt x="6967" y="62511"/>
                    </a:lnTo>
                    <a:cubicBezTo>
                      <a:pt x="6987" y="62156"/>
                      <a:pt x="7008" y="61822"/>
                      <a:pt x="7008" y="61489"/>
                    </a:cubicBezTo>
                    <a:lnTo>
                      <a:pt x="7008" y="61468"/>
                    </a:lnTo>
                    <a:cubicBezTo>
                      <a:pt x="7029" y="61072"/>
                      <a:pt x="7050" y="60675"/>
                      <a:pt x="7050" y="60300"/>
                    </a:cubicBezTo>
                    <a:lnTo>
                      <a:pt x="7050" y="59778"/>
                    </a:lnTo>
                    <a:lnTo>
                      <a:pt x="7050" y="59257"/>
                    </a:lnTo>
                    <a:cubicBezTo>
                      <a:pt x="7050" y="57964"/>
                      <a:pt x="7050" y="56671"/>
                      <a:pt x="7008" y="55357"/>
                    </a:cubicBezTo>
                    <a:lnTo>
                      <a:pt x="7008" y="54689"/>
                    </a:lnTo>
                    <a:cubicBezTo>
                      <a:pt x="7008" y="54501"/>
                      <a:pt x="7008" y="54293"/>
                      <a:pt x="7008" y="54084"/>
                    </a:cubicBezTo>
                    <a:lnTo>
                      <a:pt x="7008" y="54043"/>
                    </a:lnTo>
                    <a:lnTo>
                      <a:pt x="7008" y="53563"/>
                    </a:lnTo>
                    <a:lnTo>
                      <a:pt x="7008" y="53021"/>
                    </a:lnTo>
                    <a:cubicBezTo>
                      <a:pt x="7008" y="52770"/>
                      <a:pt x="6987" y="52520"/>
                      <a:pt x="6987" y="52270"/>
                    </a:cubicBezTo>
                    <a:cubicBezTo>
                      <a:pt x="6967" y="51331"/>
                      <a:pt x="6946" y="50393"/>
                      <a:pt x="6925" y="49454"/>
                    </a:cubicBezTo>
                    <a:lnTo>
                      <a:pt x="6925" y="49266"/>
                    </a:lnTo>
                    <a:cubicBezTo>
                      <a:pt x="6800" y="44386"/>
                      <a:pt x="6654" y="39484"/>
                      <a:pt x="6383" y="34603"/>
                    </a:cubicBezTo>
                    <a:cubicBezTo>
                      <a:pt x="6362" y="34520"/>
                      <a:pt x="6362" y="34457"/>
                      <a:pt x="6362" y="34395"/>
                    </a:cubicBezTo>
                    <a:cubicBezTo>
                      <a:pt x="6257" y="32476"/>
                      <a:pt x="6132" y="30578"/>
                      <a:pt x="5965" y="28659"/>
                    </a:cubicBezTo>
                    <a:cubicBezTo>
                      <a:pt x="5819" y="26740"/>
                      <a:pt x="5632" y="24821"/>
                      <a:pt x="5423" y="22902"/>
                    </a:cubicBezTo>
                    <a:cubicBezTo>
                      <a:pt x="5319" y="22026"/>
                      <a:pt x="5215" y="21171"/>
                      <a:pt x="5110" y="20295"/>
                    </a:cubicBezTo>
                    <a:cubicBezTo>
                      <a:pt x="5048" y="19920"/>
                      <a:pt x="5006" y="19523"/>
                      <a:pt x="4964" y="19127"/>
                    </a:cubicBezTo>
                    <a:cubicBezTo>
                      <a:pt x="4923" y="18731"/>
                      <a:pt x="4860" y="18355"/>
                      <a:pt x="4818" y="17959"/>
                    </a:cubicBezTo>
                    <a:cubicBezTo>
                      <a:pt x="4067" y="11973"/>
                      <a:pt x="3421" y="5945"/>
                      <a:pt x="4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8610200" y="2749650"/>
                <a:ext cx="310275" cy="1383925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55357" extrusionOk="0">
                    <a:moveTo>
                      <a:pt x="11013" y="1"/>
                    </a:moveTo>
                    <a:lnTo>
                      <a:pt x="11013" y="1"/>
                    </a:lnTo>
                    <a:cubicBezTo>
                      <a:pt x="11076" y="1502"/>
                      <a:pt x="10930" y="3004"/>
                      <a:pt x="10596" y="4464"/>
                    </a:cubicBezTo>
                    <a:cubicBezTo>
                      <a:pt x="10575" y="4527"/>
                      <a:pt x="10575" y="4568"/>
                      <a:pt x="10555" y="4631"/>
                    </a:cubicBezTo>
                    <a:cubicBezTo>
                      <a:pt x="9762" y="8073"/>
                      <a:pt x="8135" y="11389"/>
                      <a:pt x="6925" y="14789"/>
                    </a:cubicBezTo>
                    <a:cubicBezTo>
                      <a:pt x="6842" y="14997"/>
                      <a:pt x="6779" y="15206"/>
                      <a:pt x="6696" y="15456"/>
                    </a:cubicBezTo>
                    <a:cubicBezTo>
                      <a:pt x="6612" y="15686"/>
                      <a:pt x="6529" y="15936"/>
                      <a:pt x="6466" y="16165"/>
                    </a:cubicBezTo>
                    <a:cubicBezTo>
                      <a:pt x="6154" y="17146"/>
                      <a:pt x="5903" y="18147"/>
                      <a:pt x="5695" y="19148"/>
                    </a:cubicBezTo>
                    <a:cubicBezTo>
                      <a:pt x="4923" y="23340"/>
                      <a:pt x="5465" y="27699"/>
                      <a:pt x="4965" y="31954"/>
                    </a:cubicBezTo>
                    <a:cubicBezTo>
                      <a:pt x="4819" y="33102"/>
                      <a:pt x="4610" y="34249"/>
                      <a:pt x="4339" y="35375"/>
                    </a:cubicBezTo>
                    <a:lnTo>
                      <a:pt x="4172" y="36105"/>
                    </a:lnTo>
                    <a:cubicBezTo>
                      <a:pt x="4109" y="36314"/>
                      <a:pt x="4047" y="36543"/>
                      <a:pt x="4005" y="36752"/>
                    </a:cubicBezTo>
                    <a:cubicBezTo>
                      <a:pt x="3817" y="37377"/>
                      <a:pt x="3651" y="38024"/>
                      <a:pt x="3463" y="38650"/>
                    </a:cubicBezTo>
                    <a:cubicBezTo>
                      <a:pt x="3171" y="39630"/>
                      <a:pt x="2837" y="40610"/>
                      <a:pt x="2524" y="41591"/>
                    </a:cubicBezTo>
                    <a:cubicBezTo>
                      <a:pt x="2483" y="41757"/>
                      <a:pt x="2420" y="41924"/>
                      <a:pt x="2378" y="42091"/>
                    </a:cubicBezTo>
                    <a:cubicBezTo>
                      <a:pt x="2316" y="42279"/>
                      <a:pt x="2253" y="42446"/>
                      <a:pt x="2211" y="42613"/>
                    </a:cubicBezTo>
                    <a:cubicBezTo>
                      <a:pt x="1607" y="44511"/>
                      <a:pt x="1023" y="46388"/>
                      <a:pt x="605" y="48286"/>
                    </a:cubicBezTo>
                    <a:cubicBezTo>
                      <a:pt x="605" y="48327"/>
                      <a:pt x="605" y="48369"/>
                      <a:pt x="605" y="48390"/>
                    </a:cubicBezTo>
                    <a:cubicBezTo>
                      <a:pt x="585" y="48432"/>
                      <a:pt x="564" y="48494"/>
                      <a:pt x="564" y="48536"/>
                    </a:cubicBezTo>
                    <a:cubicBezTo>
                      <a:pt x="522" y="48745"/>
                      <a:pt x="480" y="48974"/>
                      <a:pt x="439" y="49183"/>
                    </a:cubicBezTo>
                    <a:cubicBezTo>
                      <a:pt x="439" y="49204"/>
                      <a:pt x="439" y="49204"/>
                      <a:pt x="439" y="49204"/>
                    </a:cubicBezTo>
                    <a:cubicBezTo>
                      <a:pt x="355" y="49621"/>
                      <a:pt x="293" y="50017"/>
                      <a:pt x="230" y="50413"/>
                    </a:cubicBezTo>
                    <a:cubicBezTo>
                      <a:pt x="230" y="50434"/>
                      <a:pt x="230" y="50434"/>
                      <a:pt x="230" y="50455"/>
                    </a:cubicBezTo>
                    <a:cubicBezTo>
                      <a:pt x="147" y="50976"/>
                      <a:pt x="105" y="51519"/>
                      <a:pt x="63" y="52040"/>
                    </a:cubicBezTo>
                    <a:cubicBezTo>
                      <a:pt x="42" y="52061"/>
                      <a:pt x="42" y="52082"/>
                      <a:pt x="63" y="52103"/>
                    </a:cubicBezTo>
                    <a:cubicBezTo>
                      <a:pt x="42" y="52290"/>
                      <a:pt x="21" y="52499"/>
                      <a:pt x="21" y="52708"/>
                    </a:cubicBezTo>
                    <a:cubicBezTo>
                      <a:pt x="1" y="52833"/>
                      <a:pt x="1" y="52979"/>
                      <a:pt x="1" y="53104"/>
                    </a:cubicBezTo>
                    <a:lnTo>
                      <a:pt x="1" y="53187"/>
                    </a:lnTo>
                    <a:lnTo>
                      <a:pt x="1" y="53813"/>
                    </a:lnTo>
                    <a:cubicBezTo>
                      <a:pt x="1" y="54084"/>
                      <a:pt x="1" y="54355"/>
                      <a:pt x="21" y="54626"/>
                    </a:cubicBezTo>
                    <a:cubicBezTo>
                      <a:pt x="21" y="54731"/>
                      <a:pt x="42" y="54856"/>
                      <a:pt x="42" y="54981"/>
                    </a:cubicBezTo>
                    <a:cubicBezTo>
                      <a:pt x="63" y="55064"/>
                      <a:pt x="84" y="55148"/>
                      <a:pt x="84" y="55252"/>
                    </a:cubicBezTo>
                    <a:cubicBezTo>
                      <a:pt x="105" y="55294"/>
                      <a:pt x="105" y="55336"/>
                      <a:pt x="105" y="55356"/>
                    </a:cubicBezTo>
                    <a:lnTo>
                      <a:pt x="439" y="55356"/>
                    </a:lnTo>
                    <a:cubicBezTo>
                      <a:pt x="668" y="55356"/>
                      <a:pt x="877" y="55336"/>
                      <a:pt x="1106" y="55336"/>
                    </a:cubicBezTo>
                    <a:lnTo>
                      <a:pt x="1607" y="55336"/>
                    </a:lnTo>
                    <a:cubicBezTo>
                      <a:pt x="2065" y="55315"/>
                      <a:pt x="2524" y="55294"/>
                      <a:pt x="2962" y="55273"/>
                    </a:cubicBezTo>
                    <a:lnTo>
                      <a:pt x="3087" y="55273"/>
                    </a:lnTo>
                    <a:lnTo>
                      <a:pt x="3233" y="55252"/>
                    </a:lnTo>
                    <a:lnTo>
                      <a:pt x="3651" y="55252"/>
                    </a:lnTo>
                    <a:lnTo>
                      <a:pt x="3651" y="55231"/>
                    </a:lnTo>
                    <a:cubicBezTo>
                      <a:pt x="3651" y="55231"/>
                      <a:pt x="3651" y="55210"/>
                      <a:pt x="3651" y="55210"/>
                    </a:cubicBezTo>
                    <a:lnTo>
                      <a:pt x="3651" y="54960"/>
                    </a:lnTo>
                    <a:cubicBezTo>
                      <a:pt x="3630" y="54856"/>
                      <a:pt x="3630" y="54731"/>
                      <a:pt x="3630" y="54626"/>
                    </a:cubicBezTo>
                    <a:cubicBezTo>
                      <a:pt x="3630" y="54314"/>
                      <a:pt x="3609" y="54042"/>
                      <a:pt x="3630" y="53792"/>
                    </a:cubicBezTo>
                    <a:cubicBezTo>
                      <a:pt x="3671" y="53292"/>
                      <a:pt x="3713" y="52791"/>
                      <a:pt x="3797" y="52270"/>
                    </a:cubicBezTo>
                    <a:cubicBezTo>
                      <a:pt x="3817" y="52103"/>
                      <a:pt x="3838" y="51915"/>
                      <a:pt x="3859" y="51748"/>
                    </a:cubicBezTo>
                    <a:cubicBezTo>
                      <a:pt x="3880" y="51665"/>
                      <a:pt x="3901" y="51602"/>
                      <a:pt x="3901" y="51540"/>
                    </a:cubicBezTo>
                    <a:cubicBezTo>
                      <a:pt x="3922" y="51435"/>
                      <a:pt x="3922" y="51331"/>
                      <a:pt x="3963" y="51227"/>
                    </a:cubicBezTo>
                    <a:cubicBezTo>
                      <a:pt x="4005" y="50976"/>
                      <a:pt x="4047" y="50705"/>
                      <a:pt x="4109" y="50455"/>
                    </a:cubicBezTo>
                    <a:cubicBezTo>
                      <a:pt x="4151" y="50226"/>
                      <a:pt x="4214" y="49996"/>
                      <a:pt x="4255" y="49788"/>
                    </a:cubicBezTo>
                    <a:cubicBezTo>
                      <a:pt x="4652" y="48056"/>
                      <a:pt x="5173" y="46325"/>
                      <a:pt x="5716" y="44615"/>
                    </a:cubicBezTo>
                    <a:cubicBezTo>
                      <a:pt x="5841" y="44239"/>
                      <a:pt x="5966" y="43822"/>
                      <a:pt x="6070" y="43468"/>
                    </a:cubicBezTo>
                    <a:cubicBezTo>
                      <a:pt x="6174" y="43113"/>
                      <a:pt x="6300" y="42759"/>
                      <a:pt x="6404" y="42425"/>
                    </a:cubicBezTo>
                    <a:cubicBezTo>
                      <a:pt x="6404" y="42404"/>
                      <a:pt x="6404" y="42404"/>
                      <a:pt x="6404" y="42404"/>
                    </a:cubicBezTo>
                    <a:cubicBezTo>
                      <a:pt x="6654" y="41570"/>
                      <a:pt x="6904" y="40756"/>
                      <a:pt x="7113" y="39943"/>
                    </a:cubicBezTo>
                    <a:lnTo>
                      <a:pt x="7134" y="39859"/>
                    </a:lnTo>
                    <a:cubicBezTo>
                      <a:pt x="7155" y="39797"/>
                      <a:pt x="7176" y="39755"/>
                      <a:pt x="7176" y="39713"/>
                    </a:cubicBezTo>
                    <a:cubicBezTo>
                      <a:pt x="8177" y="35980"/>
                      <a:pt x="9178" y="32226"/>
                      <a:pt x="9595" y="28409"/>
                    </a:cubicBezTo>
                    <a:cubicBezTo>
                      <a:pt x="9741" y="27178"/>
                      <a:pt x="9824" y="25947"/>
                      <a:pt x="9887" y="24696"/>
                    </a:cubicBezTo>
                    <a:cubicBezTo>
                      <a:pt x="9908" y="24300"/>
                      <a:pt x="9950" y="23924"/>
                      <a:pt x="9970" y="23528"/>
                    </a:cubicBezTo>
                    <a:cubicBezTo>
                      <a:pt x="9991" y="23111"/>
                      <a:pt x="10012" y="22694"/>
                      <a:pt x="10054" y="22297"/>
                    </a:cubicBezTo>
                    <a:cubicBezTo>
                      <a:pt x="10137" y="20858"/>
                      <a:pt x="10304" y="19440"/>
                      <a:pt x="10575" y="18042"/>
                    </a:cubicBezTo>
                    <a:cubicBezTo>
                      <a:pt x="10951" y="15998"/>
                      <a:pt x="11577" y="14017"/>
                      <a:pt x="11952" y="11994"/>
                    </a:cubicBezTo>
                    <a:cubicBezTo>
                      <a:pt x="12369" y="9616"/>
                      <a:pt x="12411" y="7197"/>
                      <a:pt x="12098" y="4819"/>
                    </a:cubicBezTo>
                    <a:cubicBezTo>
                      <a:pt x="12098" y="4631"/>
                      <a:pt x="12056" y="4464"/>
                      <a:pt x="12035" y="4297"/>
                    </a:cubicBezTo>
                    <a:cubicBezTo>
                      <a:pt x="12015" y="4110"/>
                      <a:pt x="11994" y="3922"/>
                      <a:pt x="11952" y="3755"/>
                    </a:cubicBezTo>
                    <a:cubicBezTo>
                      <a:pt x="11743" y="2483"/>
                      <a:pt x="11431" y="1231"/>
                      <a:pt x="11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8589875" y="2440450"/>
                <a:ext cx="360850" cy="1694175"/>
              </a:xfrm>
              <a:custGeom>
                <a:avLst/>
                <a:gdLst/>
                <a:ahLst/>
                <a:cxnLst/>
                <a:rect l="l" t="t" r="r" b="b"/>
                <a:pathLst>
                  <a:path w="14434" h="67767" extrusionOk="0">
                    <a:moveTo>
                      <a:pt x="14434" y="0"/>
                    </a:moveTo>
                    <a:lnTo>
                      <a:pt x="14434" y="0"/>
                    </a:lnTo>
                    <a:cubicBezTo>
                      <a:pt x="13808" y="1627"/>
                      <a:pt x="11430" y="2962"/>
                      <a:pt x="10387" y="4443"/>
                    </a:cubicBezTo>
                    <a:cubicBezTo>
                      <a:pt x="9782" y="5277"/>
                      <a:pt x="9282" y="6195"/>
                      <a:pt x="8885" y="7175"/>
                    </a:cubicBezTo>
                    <a:cubicBezTo>
                      <a:pt x="8844" y="7279"/>
                      <a:pt x="8823" y="7384"/>
                      <a:pt x="8760" y="7509"/>
                    </a:cubicBezTo>
                    <a:cubicBezTo>
                      <a:pt x="8719" y="7634"/>
                      <a:pt x="8677" y="7759"/>
                      <a:pt x="8635" y="7884"/>
                    </a:cubicBezTo>
                    <a:cubicBezTo>
                      <a:pt x="7530" y="11201"/>
                      <a:pt x="7884" y="14538"/>
                      <a:pt x="7321" y="18355"/>
                    </a:cubicBezTo>
                    <a:cubicBezTo>
                      <a:pt x="7029" y="20399"/>
                      <a:pt x="6278" y="22318"/>
                      <a:pt x="5757" y="24320"/>
                    </a:cubicBezTo>
                    <a:cubicBezTo>
                      <a:pt x="5715" y="24529"/>
                      <a:pt x="5653" y="24737"/>
                      <a:pt x="5611" y="24967"/>
                    </a:cubicBezTo>
                    <a:cubicBezTo>
                      <a:pt x="5548" y="25259"/>
                      <a:pt x="5506" y="25530"/>
                      <a:pt x="5444" y="25822"/>
                    </a:cubicBezTo>
                    <a:cubicBezTo>
                      <a:pt x="5444" y="25843"/>
                      <a:pt x="5444" y="25863"/>
                      <a:pt x="5444" y="25884"/>
                    </a:cubicBezTo>
                    <a:cubicBezTo>
                      <a:pt x="5444" y="25905"/>
                      <a:pt x="5444" y="25926"/>
                      <a:pt x="5444" y="25926"/>
                    </a:cubicBezTo>
                    <a:cubicBezTo>
                      <a:pt x="5381" y="26364"/>
                      <a:pt x="5340" y="26781"/>
                      <a:pt x="5319" y="27198"/>
                    </a:cubicBezTo>
                    <a:cubicBezTo>
                      <a:pt x="5256" y="28095"/>
                      <a:pt x="5235" y="29013"/>
                      <a:pt x="5256" y="29931"/>
                    </a:cubicBezTo>
                    <a:cubicBezTo>
                      <a:pt x="5277" y="30640"/>
                      <a:pt x="5319" y="31349"/>
                      <a:pt x="5319" y="32058"/>
                    </a:cubicBezTo>
                    <a:cubicBezTo>
                      <a:pt x="5340" y="32204"/>
                      <a:pt x="5340" y="32371"/>
                      <a:pt x="5340" y="32496"/>
                    </a:cubicBezTo>
                    <a:lnTo>
                      <a:pt x="5340" y="32913"/>
                    </a:lnTo>
                    <a:cubicBezTo>
                      <a:pt x="5360" y="34457"/>
                      <a:pt x="5298" y="36000"/>
                      <a:pt x="5173" y="37523"/>
                    </a:cubicBezTo>
                    <a:cubicBezTo>
                      <a:pt x="5027" y="39150"/>
                      <a:pt x="4818" y="40756"/>
                      <a:pt x="4568" y="42383"/>
                    </a:cubicBezTo>
                    <a:cubicBezTo>
                      <a:pt x="4213" y="44531"/>
                      <a:pt x="3796" y="46679"/>
                      <a:pt x="3316" y="48807"/>
                    </a:cubicBezTo>
                    <a:cubicBezTo>
                      <a:pt x="3275" y="49015"/>
                      <a:pt x="3233" y="49245"/>
                      <a:pt x="3191" y="49453"/>
                    </a:cubicBezTo>
                    <a:cubicBezTo>
                      <a:pt x="3129" y="49662"/>
                      <a:pt x="3087" y="49870"/>
                      <a:pt x="3045" y="50100"/>
                    </a:cubicBezTo>
                    <a:cubicBezTo>
                      <a:pt x="2816" y="51122"/>
                      <a:pt x="2586" y="52144"/>
                      <a:pt x="2357" y="53187"/>
                    </a:cubicBezTo>
                    <a:cubicBezTo>
                      <a:pt x="2336" y="53249"/>
                      <a:pt x="2315" y="53354"/>
                      <a:pt x="2294" y="53437"/>
                    </a:cubicBezTo>
                    <a:cubicBezTo>
                      <a:pt x="2044" y="54543"/>
                      <a:pt x="1815" y="55627"/>
                      <a:pt x="1564" y="56712"/>
                    </a:cubicBezTo>
                    <a:cubicBezTo>
                      <a:pt x="1564" y="56733"/>
                      <a:pt x="1564" y="56733"/>
                      <a:pt x="1564" y="56733"/>
                    </a:cubicBezTo>
                    <a:cubicBezTo>
                      <a:pt x="1564" y="56795"/>
                      <a:pt x="1544" y="56879"/>
                      <a:pt x="1523" y="56941"/>
                    </a:cubicBezTo>
                    <a:cubicBezTo>
                      <a:pt x="1481" y="57129"/>
                      <a:pt x="1439" y="57337"/>
                      <a:pt x="1398" y="57525"/>
                    </a:cubicBezTo>
                    <a:lnTo>
                      <a:pt x="1231" y="58339"/>
                    </a:lnTo>
                    <a:cubicBezTo>
                      <a:pt x="1231" y="58401"/>
                      <a:pt x="1210" y="58443"/>
                      <a:pt x="1210" y="58505"/>
                    </a:cubicBezTo>
                    <a:cubicBezTo>
                      <a:pt x="1168" y="58672"/>
                      <a:pt x="1147" y="58839"/>
                      <a:pt x="1106" y="59027"/>
                    </a:cubicBezTo>
                    <a:cubicBezTo>
                      <a:pt x="1106" y="59069"/>
                      <a:pt x="1085" y="59110"/>
                      <a:pt x="1085" y="59152"/>
                    </a:cubicBezTo>
                    <a:cubicBezTo>
                      <a:pt x="1064" y="59194"/>
                      <a:pt x="1064" y="59235"/>
                      <a:pt x="1064" y="59277"/>
                    </a:cubicBezTo>
                    <a:cubicBezTo>
                      <a:pt x="1022" y="59465"/>
                      <a:pt x="980" y="59632"/>
                      <a:pt x="960" y="59799"/>
                    </a:cubicBezTo>
                    <a:cubicBezTo>
                      <a:pt x="897" y="60049"/>
                      <a:pt x="855" y="60299"/>
                      <a:pt x="814" y="60570"/>
                    </a:cubicBezTo>
                    <a:cubicBezTo>
                      <a:pt x="605" y="61759"/>
                      <a:pt x="396" y="62948"/>
                      <a:pt x="250" y="64137"/>
                    </a:cubicBezTo>
                    <a:cubicBezTo>
                      <a:pt x="230" y="64220"/>
                      <a:pt x="230" y="64262"/>
                      <a:pt x="209" y="64387"/>
                    </a:cubicBezTo>
                    <a:cubicBezTo>
                      <a:pt x="188" y="64533"/>
                      <a:pt x="167" y="64700"/>
                      <a:pt x="167" y="64784"/>
                    </a:cubicBezTo>
                    <a:cubicBezTo>
                      <a:pt x="146" y="64888"/>
                      <a:pt x="125" y="64971"/>
                      <a:pt x="125" y="65076"/>
                    </a:cubicBezTo>
                    <a:cubicBezTo>
                      <a:pt x="104" y="65159"/>
                      <a:pt x="84" y="65263"/>
                      <a:pt x="84" y="65368"/>
                    </a:cubicBezTo>
                    <a:cubicBezTo>
                      <a:pt x="84" y="65368"/>
                      <a:pt x="84" y="65368"/>
                      <a:pt x="84" y="65388"/>
                    </a:cubicBezTo>
                    <a:cubicBezTo>
                      <a:pt x="63" y="65576"/>
                      <a:pt x="63" y="65743"/>
                      <a:pt x="42" y="65931"/>
                    </a:cubicBezTo>
                    <a:cubicBezTo>
                      <a:pt x="21" y="66139"/>
                      <a:pt x="21" y="66348"/>
                      <a:pt x="21" y="66536"/>
                    </a:cubicBezTo>
                    <a:cubicBezTo>
                      <a:pt x="0" y="66807"/>
                      <a:pt x="21" y="67078"/>
                      <a:pt x="63" y="67349"/>
                    </a:cubicBezTo>
                    <a:cubicBezTo>
                      <a:pt x="63" y="67370"/>
                      <a:pt x="63" y="67412"/>
                      <a:pt x="84" y="67432"/>
                    </a:cubicBezTo>
                    <a:cubicBezTo>
                      <a:pt x="84" y="67495"/>
                      <a:pt x="104" y="67558"/>
                      <a:pt x="125" y="67620"/>
                    </a:cubicBezTo>
                    <a:cubicBezTo>
                      <a:pt x="125" y="67641"/>
                      <a:pt x="125" y="67662"/>
                      <a:pt x="125" y="67704"/>
                    </a:cubicBezTo>
                    <a:cubicBezTo>
                      <a:pt x="146" y="67724"/>
                      <a:pt x="146" y="67745"/>
                      <a:pt x="146" y="67766"/>
                    </a:cubicBezTo>
                    <a:lnTo>
                      <a:pt x="1272" y="67766"/>
                    </a:lnTo>
                    <a:cubicBezTo>
                      <a:pt x="1481" y="67766"/>
                      <a:pt x="1710" y="67745"/>
                      <a:pt x="1919" y="67745"/>
                    </a:cubicBezTo>
                    <a:lnTo>
                      <a:pt x="2440" y="67745"/>
                    </a:lnTo>
                    <a:cubicBezTo>
                      <a:pt x="2899" y="67724"/>
                      <a:pt x="3337" y="67704"/>
                      <a:pt x="3775" y="67662"/>
                    </a:cubicBezTo>
                    <a:lnTo>
                      <a:pt x="4464" y="67662"/>
                    </a:lnTo>
                    <a:cubicBezTo>
                      <a:pt x="4464" y="67641"/>
                      <a:pt x="4464" y="67620"/>
                      <a:pt x="4464" y="67599"/>
                    </a:cubicBezTo>
                    <a:cubicBezTo>
                      <a:pt x="4484" y="67516"/>
                      <a:pt x="4526" y="67412"/>
                      <a:pt x="4547" y="67307"/>
                    </a:cubicBezTo>
                    <a:cubicBezTo>
                      <a:pt x="4568" y="67224"/>
                      <a:pt x="4589" y="67120"/>
                      <a:pt x="4610" y="67036"/>
                    </a:cubicBezTo>
                    <a:cubicBezTo>
                      <a:pt x="4756" y="66452"/>
                      <a:pt x="4881" y="65868"/>
                      <a:pt x="5027" y="65263"/>
                    </a:cubicBezTo>
                    <a:cubicBezTo>
                      <a:pt x="5068" y="65096"/>
                      <a:pt x="5110" y="64909"/>
                      <a:pt x="5131" y="64721"/>
                    </a:cubicBezTo>
                    <a:cubicBezTo>
                      <a:pt x="5173" y="64575"/>
                      <a:pt x="5194" y="64450"/>
                      <a:pt x="5235" y="64325"/>
                    </a:cubicBezTo>
                    <a:cubicBezTo>
                      <a:pt x="5256" y="64241"/>
                      <a:pt x="5277" y="64179"/>
                      <a:pt x="5277" y="64095"/>
                    </a:cubicBezTo>
                    <a:cubicBezTo>
                      <a:pt x="5653" y="62448"/>
                      <a:pt x="5986" y="60800"/>
                      <a:pt x="6299" y="59131"/>
                    </a:cubicBezTo>
                    <a:cubicBezTo>
                      <a:pt x="6299" y="59069"/>
                      <a:pt x="6320" y="59006"/>
                      <a:pt x="6341" y="58923"/>
                    </a:cubicBezTo>
                    <a:cubicBezTo>
                      <a:pt x="6466" y="58297"/>
                      <a:pt x="6570" y="57629"/>
                      <a:pt x="6695" y="56983"/>
                    </a:cubicBezTo>
                    <a:cubicBezTo>
                      <a:pt x="6758" y="56607"/>
                      <a:pt x="6821" y="56211"/>
                      <a:pt x="6883" y="55836"/>
                    </a:cubicBezTo>
                    <a:cubicBezTo>
                      <a:pt x="6946" y="55481"/>
                      <a:pt x="7008" y="55106"/>
                      <a:pt x="7071" y="54730"/>
                    </a:cubicBezTo>
                    <a:cubicBezTo>
                      <a:pt x="7530" y="51977"/>
                      <a:pt x="7905" y="49203"/>
                      <a:pt x="8218" y="46429"/>
                    </a:cubicBezTo>
                    <a:cubicBezTo>
                      <a:pt x="8260" y="46200"/>
                      <a:pt x="8260" y="45991"/>
                      <a:pt x="8301" y="45762"/>
                    </a:cubicBezTo>
                    <a:cubicBezTo>
                      <a:pt x="8322" y="45532"/>
                      <a:pt x="8343" y="45303"/>
                      <a:pt x="8385" y="45073"/>
                    </a:cubicBezTo>
                    <a:cubicBezTo>
                      <a:pt x="8656" y="42466"/>
                      <a:pt x="8865" y="39859"/>
                      <a:pt x="9031" y="37231"/>
                    </a:cubicBezTo>
                    <a:cubicBezTo>
                      <a:pt x="9323" y="32621"/>
                      <a:pt x="10345" y="28241"/>
                      <a:pt x="11326" y="23715"/>
                    </a:cubicBezTo>
                    <a:cubicBezTo>
                      <a:pt x="11785" y="21588"/>
                      <a:pt x="12431" y="19439"/>
                      <a:pt x="12807" y="17270"/>
                    </a:cubicBezTo>
                    <a:cubicBezTo>
                      <a:pt x="12848" y="17082"/>
                      <a:pt x="12869" y="16916"/>
                      <a:pt x="12890" y="16749"/>
                    </a:cubicBezTo>
                    <a:cubicBezTo>
                      <a:pt x="12911" y="16561"/>
                      <a:pt x="12953" y="16394"/>
                      <a:pt x="12974" y="16206"/>
                    </a:cubicBezTo>
                    <a:cubicBezTo>
                      <a:pt x="13140" y="14892"/>
                      <a:pt x="13140" y="13558"/>
                      <a:pt x="12974" y="12264"/>
                    </a:cubicBezTo>
                    <a:cubicBezTo>
                      <a:pt x="12348" y="8051"/>
                      <a:pt x="12911" y="4067"/>
                      <a:pt x="144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8588825" y="2417500"/>
                <a:ext cx="225800" cy="1718150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68726" extrusionOk="0">
                    <a:moveTo>
                      <a:pt x="7572" y="0"/>
                    </a:moveTo>
                    <a:lnTo>
                      <a:pt x="7572" y="0"/>
                    </a:lnTo>
                    <a:cubicBezTo>
                      <a:pt x="7634" y="1460"/>
                      <a:pt x="7530" y="2900"/>
                      <a:pt x="7259" y="4318"/>
                    </a:cubicBezTo>
                    <a:cubicBezTo>
                      <a:pt x="6591" y="7759"/>
                      <a:pt x="5611" y="10909"/>
                      <a:pt x="5256" y="14350"/>
                    </a:cubicBezTo>
                    <a:cubicBezTo>
                      <a:pt x="5236" y="14601"/>
                      <a:pt x="5215" y="14830"/>
                      <a:pt x="5194" y="15080"/>
                    </a:cubicBezTo>
                    <a:cubicBezTo>
                      <a:pt x="5173" y="15393"/>
                      <a:pt x="5131" y="15685"/>
                      <a:pt x="5131" y="15998"/>
                    </a:cubicBezTo>
                    <a:lnTo>
                      <a:pt x="5131" y="16019"/>
                    </a:lnTo>
                    <a:cubicBezTo>
                      <a:pt x="5006" y="19648"/>
                      <a:pt x="5277" y="23277"/>
                      <a:pt x="5340" y="26907"/>
                    </a:cubicBezTo>
                    <a:cubicBezTo>
                      <a:pt x="5361" y="27324"/>
                      <a:pt x="5361" y="27720"/>
                      <a:pt x="5361" y="28158"/>
                    </a:cubicBezTo>
                    <a:cubicBezTo>
                      <a:pt x="5361" y="28617"/>
                      <a:pt x="5340" y="29013"/>
                      <a:pt x="5340" y="29493"/>
                    </a:cubicBezTo>
                    <a:cubicBezTo>
                      <a:pt x="5340" y="29952"/>
                      <a:pt x="5319" y="30432"/>
                      <a:pt x="5319" y="30890"/>
                    </a:cubicBezTo>
                    <a:cubicBezTo>
                      <a:pt x="5298" y="31766"/>
                      <a:pt x="5256" y="32622"/>
                      <a:pt x="5236" y="33498"/>
                    </a:cubicBezTo>
                    <a:cubicBezTo>
                      <a:pt x="5131" y="36376"/>
                      <a:pt x="4944" y="39275"/>
                      <a:pt x="4589" y="42133"/>
                    </a:cubicBezTo>
                    <a:cubicBezTo>
                      <a:pt x="4318" y="44239"/>
                      <a:pt x="3942" y="46325"/>
                      <a:pt x="3442" y="48369"/>
                    </a:cubicBezTo>
                    <a:cubicBezTo>
                      <a:pt x="3421" y="48494"/>
                      <a:pt x="3379" y="48619"/>
                      <a:pt x="3358" y="48744"/>
                    </a:cubicBezTo>
                    <a:cubicBezTo>
                      <a:pt x="3317" y="48911"/>
                      <a:pt x="3254" y="49099"/>
                      <a:pt x="3212" y="49266"/>
                    </a:cubicBezTo>
                    <a:cubicBezTo>
                      <a:pt x="3171" y="49454"/>
                      <a:pt x="3129" y="49620"/>
                      <a:pt x="3066" y="49787"/>
                    </a:cubicBezTo>
                    <a:cubicBezTo>
                      <a:pt x="2670" y="51226"/>
                      <a:pt x="2232" y="52666"/>
                      <a:pt x="1815" y="54084"/>
                    </a:cubicBezTo>
                    <a:cubicBezTo>
                      <a:pt x="1773" y="54167"/>
                      <a:pt x="1752" y="54272"/>
                      <a:pt x="1732" y="54355"/>
                    </a:cubicBezTo>
                    <a:cubicBezTo>
                      <a:pt x="1648" y="54626"/>
                      <a:pt x="1565" y="54918"/>
                      <a:pt x="1481" y="55210"/>
                    </a:cubicBezTo>
                    <a:cubicBezTo>
                      <a:pt x="1440" y="55315"/>
                      <a:pt x="1419" y="55440"/>
                      <a:pt x="1377" y="55586"/>
                    </a:cubicBezTo>
                    <a:cubicBezTo>
                      <a:pt x="1335" y="55711"/>
                      <a:pt x="1314" y="55857"/>
                      <a:pt x="1273" y="56003"/>
                    </a:cubicBezTo>
                    <a:cubicBezTo>
                      <a:pt x="1231" y="56149"/>
                      <a:pt x="1189" y="56274"/>
                      <a:pt x="1148" y="56420"/>
                    </a:cubicBezTo>
                    <a:cubicBezTo>
                      <a:pt x="1064" y="56712"/>
                      <a:pt x="1002" y="57025"/>
                      <a:pt x="918" y="57317"/>
                    </a:cubicBezTo>
                    <a:cubicBezTo>
                      <a:pt x="876" y="57463"/>
                      <a:pt x="856" y="57609"/>
                      <a:pt x="814" y="57776"/>
                    </a:cubicBezTo>
                    <a:cubicBezTo>
                      <a:pt x="772" y="57943"/>
                      <a:pt x="730" y="58089"/>
                      <a:pt x="710" y="58255"/>
                    </a:cubicBezTo>
                    <a:cubicBezTo>
                      <a:pt x="647" y="58485"/>
                      <a:pt x="605" y="58714"/>
                      <a:pt x="564" y="58944"/>
                    </a:cubicBezTo>
                    <a:cubicBezTo>
                      <a:pt x="146" y="60967"/>
                      <a:pt x="0" y="63053"/>
                      <a:pt x="167" y="65118"/>
                    </a:cubicBezTo>
                    <a:cubicBezTo>
                      <a:pt x="167" y="65201"/>
                      <a:pt x="188" y="65284"/>
                      <a:pt x="188" y="65368"/>
                    </a:cubicBezTo>
                    <a:cubicBezTo>
                      <a:pt x="188" y="65514"/>
                      <a:pt x="209" y="65639"/>
                      <a:pt x="230" y="65764"/>
                    </a:cubicBezTo>
                    <a:cubicBezTo>
                      <a:pt x="251" y="65973"/>
                      <a:pt x="272" y="66160"/>
                      <a:pt x="313" y="66348"/>
                    </a:cubicBezTo>
                    <a:cubicBezTo>
                      <a:pt x="355" y="66598"/>
                      <a:pt x="397" y="66828"/>
                      <a:pt x="438" y="67057"/>
                    </a:cubicBezTo>
                    <a:cubicBezTo>
                      <a:pt x="459" y="67162"/>
                      <a:pt x="480" y="67266"/>
                      <a:pt x="522" y="67370"/>
                    </a:cubicBezTo>
                    <a:cubicBezTo>
                      <a:pt x="522" y="67391"/>
                      <a:pt x="522" y="67412"/>
                      <a:pt x="522" y="67433"/>
                    </a:cubicBezTo>
                    <a:lnTo>
                      <a:pt x="584" y="67620"/>
                    </a:lnTo>
                    <a:cubicBezTo>
                      <a:pt x="584" y="67662"/>
                      <a:pt x="605" y="67704"/>
                      <a:pt x="605" y="67746"/>
                    </a:cubicBezTo>
                    <a:cubicBezTo>
                      <a:pt x="626" y="67787"/>
                      <a:pt x="626" y="67850"/>
                      <a:pt x="647" y="67892"/>
                    </a:cubicBezTo>
                    <a:cubicBezTo>
                      <a:pt x="689" y="68038"/>
                      <a:pt x="730" y="68204"/>
                      <a:pt x="793" y="68350"/>
                    </a:cubicBezTo>
                    <a:cubicBezTo>
                      <a:pt x="814" y="68455"/>
                      <a:pt x="856" y="68559"/>
                      <a:pt x="897" y="68663"/>
                    </a:cubicBezTo>
                    <a:cubicBezTo>
                      <a:pt x="897" y="68663"/>
                      <a:pt x="897" y="68684"/>
                      <a:pt x="897" y="68705"/>
                    </a:cubicBezTo>
                    <a:cubicBezTo>
                      <a:pt x="897" y="68705"/>
                      <a:pt x="897" y="68705"/>
                      <a:pt x="897" y="68726"/>
                    </a:cubicBezTo>
                    <a:lnTo>
                      <a:pt x="1314" y="68726"/>
                    </a:lnTo>
                    <a:cubicBezTo>
                      <a:pt x="1544" y="68705"/>
                      <a:pt x="1752" y="68705"/>
                      <a:pt x="1961" y="68705"/>
                    </a:cubicBezTo>
                    <a:lnTo>
                      <a:pt x="2482" y="68705"/>
                    </a:lnTo>
                    <a:cubicBezTo>
                      <a:pt x="2941" y="68684"/>
                      <a:pt x="3379" y="68642"/>
                      <a:pt x="3817" y="68622"/>
                    </a:cubicBezTo>
                    <a:lnTo>
                      <a:pt x="3963" y="68622"/>
                    </a:lnTo>
                    <a:lnTo>
                      <a:pt x="4109" y="68601"/>
                    </a:lnTo>
                    <a:cubicBezTo>
                      <a:pt x="4130" y="68580"/>
                      <a:pt x="4130" y="68538"/>
                      <a:pt x="4130" y="68496"/>
                    </a:cubicBezTo>
                    <a:cubicBezTo>
                      <a:pt x="4255" y="67537"/>
                      <a:pt x="4318" y="66557"/>
                      <a:pt x="4380" y="65576"/>
                    </a:cubicBezTo>
                    <a:cubicBezTo>
                      <a:pt x="4506" y="63762"/>
                      <a:pt x="4568" y="61947"/>
                      <a:pt x="4735" y="60153"/>
                    </a:cubicBezTo>
                    <a:cubicBezTo>
                      <a:pt x="4756" y="59799"/>
                      <a:pt x="4798" y="59444"/>
                      <a:pt x="4839" y="59090"/>
                    </a:cubicBezTo>
                    <a:cubicBezTo>
                      <a:pt x="4881" y="58714"/>
                      <a:pt x="4944" y="58318"/>
                      <a:pt x="4985" y="57922"/>
                    </a:cubicBezTo>
                    <a:cubicBezTo>
                      <a:pt x="5090" y="57213"/>
                      <a:pt x="5236" y="56503"/>
                      <a:pt x="5382" y="55794"/>
                    </a:cubicBezTo>
                    <a:cubicBezTo>
                      <a:pt x="5674" y="54564"/>
                      <a:pt x="6070" y="53333"/>
                      <a:pt x="6425" y="52102"/>
                    </a:cubicBezTo>
                    <a:cubicBezTo>
                      <a:pt x="6591" y="51602"/>
                      <a:pt x="6737" y="51101"/>
                      <a:pt x="6883" y="50580"/>
                    </a:cubicBezTo>
                    <a:cubicBezTo>
                      <a:pt x="6988" y="50204"/>
                      <a:pt x="7071" y="49808"/>
                      <a:pt x="7155" y="49433"/>
                    </a:cubicBezTo>
                    <a:cubicBezTo>
                      <a:pt x="7217" y="49245"/>
                      <a:pt x="7238" y="49057"/>
                      <a:pt x="7280" y="48849"/>
                    </a:cubicBezTo>
                    <a:cubicBezTo>
                      <a:pt x="8177" y="44114"/>
                      <a:pt x="7175" y="39254"/>
                      <a:pt x="7196" y="34436"/>
                    </a:cubicBezTo>
                    <a:cubicBezTo>
                      <a:pt x="7217" y="32809"/>
                      <a:pt x="7321" y="31203"/>
                      <a:pt x="7509" y="29576"/>
                    </a:cubicBezTo>
                    <a:cubicBezTo>
                      <a:pt x="7530" y="29326"/>
                      <a:pt x="7551" y="29055"/>
                      <a:pt x="7593" y="28826"/>
                    </a:cubicBezTo>
                    <a:cubicBezTo>
                      <a:pt x="7613" y="28596"/>
                      <a:pt x="7634" y="28367"/>
                      <a:pt x="7676" y="28137"/>
                    </a:cubicBezTo>
                    <a:cubicBezTo>
                      <a:pt x="7989" y="25613"/>
                      <a:pt x="8364" y="23069"/>
                      <a:pt x="8594" y="20524"/>
                    </a:cubicBezTo>
                    <a:cubicBezTo>
                      <a:pt x="8948" y="16645"/>
                      <a:pt x="9032" y="12765"/>
                      <a:pt x="8844" y="8865"/>
                    </a:cubicBezTo>
                    <a:cubicBezTo>
                      <a:pt x="8844" y="8740"/>
                      <a:pt x="8844" y="8594"/>
                      <a:pt x="8823" y="8469"/>
                    </a:cubicBezTo>
                    <a:cubicBezTo>
                      <a:pt x="8823" y="8343"/>
                      <a:pt x="8802" y="8218"/>
                      <a:pt x="8802" y="8114"/>
                    </a:cubicBezTo>
                    <a:cubicBezTo>
                      <a:pt x="8615" y="5382"/>
                      <a:pt x="8197" y="2670"/>
                      <a:pt x="7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8466800" y="2808050"/>
                <a:ext cx="155950" cy="1327600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53104" extrusionOk="0">
                    <a:moveTo>
                      <a:pt x="3463" y="1"/>
                    </a:moveTo>
                    <a:lnTo>
                      <a:pt x="3463" y="42"/>
                    </a:lnTo>
                    <a:cubicBezTo>
                      <a:pt x="3463" y="293"/>
                      <a:pt x="3442" y="501"/>
                      <a:pt x="3442" y="793"/>
                    </a:cubicBezTo>
                    <a:cubicBezTo>
                      <a:pt x="3442" y="1085"/>
                      <a:pt x="3421" y="1377"/>
                      <a:pt x="3400" y="1648"/>
                    </a:cubicBezTo>
                    <a:cubicBezTo>
                      <a:pt x="3171" y="5924"/>
                      <a:pt x="2191" y="10137"/>
                      <a:pt x="1419" y="14351"/>
                    </a:cubicBezTo>
                    <a:cubicBezTo>
                      <a:pt x="1377" y="14580"/>
                      <a:pt x="1336" y="14810"/>
                      <a:pt x="1294" y="15039"/>
                    </a:cubicBezTo>
                    <a:cubicBezTo>
                      <a:pt x="1252" y="15268"/>
                      <a:pt x="1210" y="15498"/>
                      <a:pt x="1169" y="15727"/>
                    </a:cubicBezTo>
                    <a:cubicBezTo>
                      <a:pt x="1064" y="16290"/>
                      <a:pt x="960" y="16874"/>
                      <a:pt x="877" y="17458"/>
                    </a:cubicBezTo>
                    <a:cubicBezTo>
                      <a:pt x="564" y="19523"/>
                      <a:pt x="334" y="21588"/>
                      <a:pt x="209" y="23674"/>
                    </a:cubicBezTo>
                    <a:cubicBezTo>
                      <a:pt x="188" y="24008"/>
                      <a:pt x="168" y="24362"/>
                      <a:pt x="147" y="24675"/>
                    </a:cubicBezTo>
                    <a:cubicBezTo>
                      <a:pt x="126" y="24988"/>
                      <a:pt x="105" y="25322"/>
                      <a:pt x="105" y="25635"/>
                    </a:cubicBezTo>
                    <a:cubicBezTo>
                      <a:pt x="84" y="25760"/>
                      <a:pt x="84" y="25885"/>
                      <a:pt x="84" y="26010"/>
                    </a:cubicBezTo>
                    <a:lnTo>
                      <a:pt x="84" y="26344"/>
                    </a:lnTo>
                    <a:cubicBezTo>
                      <a:pt x="1" y="28638"/>
                      <a:pt x="22" y="30912"/>
                      <a:pt x="126" y="33206"/>
                    </a:cubicBezTo>
                    <a:cubicBezTo>
                      <a:pt x="126" y="33248"/>
                      <a:pt x="126" y="33289"/>
                      <a:pt x="126" y="33331"/>
                    </a:cubicBezTo>
                    <a:cubicBezTo>
                      <a:pt x="147" y="33623"/>
                      <a:pt x="147" y="33915"/>
                      <a:pt x="168" y="34186"/>
                    </a:cubicBezTo>
                    <a:cubicBezTo>
                      <a:pt x="188" y="34478"/>
                      <a:pt x="209" y="34749"/>
                      <a:pt x="230" y="35041"/>
                    </a:cubicBezTo>
                    <a:cubicBezTo>
                      <a:pt x="230" y="35146"/>
                      <a:pt x="230" y="35292"/>
                      <a:pt x="251" y="35375"/>
                    </a:cubicBezTo>
                    <a:cubicBezTo>
                      <a:pt x="251" y="35458"/>
                      <a:pt x="251" y="35542"/>
                      <a:pt x="251" y="35625"/>
                    </a:cubicBezTo>
                    <a:cubicBezTo>
                      <a:pt x="272" y="35876"/>
                      <a:pt x="293" y="36126"/>
                      <a:pt x="314" y="36355"/>
                    </a:cubicBezTo>
                    <a:cubicBezTo>
                      <a:pt x="334" y="36585"/>
                      <a:pt x="334" y="36814"/>
                      <a:pt x="355" y="37064"/>
                    </a:cubicBezTo>
                    <a:cubicBezTo>
                      <a:pt x="501" y="38817"/>
                      <a:pt x="689" y="40589"/>
                      <a:pt x="918" y="42341"/>
                    </a:cubicBezTo>
                    <a:cubicBezTo>
                      <a:pt x="981" y="42884"/>
                      <a:pt x="1044" y="43426"/>
                      <a:pt x="1127" y="43968"/>
                    </a:cubicBezTo>
                    <a:cubicBezTo>
                      <a:pt x="1210" y="44490"/>
                      <a:pt x="1273" y="45032"/>
                      <a:pt x="1356" y="45574"/>
                    </a:cubicBezTo>
                    <a:cubicBezTo>
                      <a:pt x="1398" y="45866"/>
                      <a:pt x="1461" y="46158"/>
                      <a:pt x="1502" y="46450"/>
                    </a:cubicBezTo>
                    <a:cubicBezTo>
                      <a:pt x="1586" y="46993"/>
                      <a:pt x="1711" y="48307"/>
                      <a:pt x="1940" y="49725"/>
                    </a:cubicBezTo>
                    <a:cubicBezTo>
                      <a:pt x="2003" y="50226"/>
                      <a:pt x="2107" y="50747"/>
                      <a:pt x="2212" y="51248"/>
                    </a:cubicBezTo>
                    <a:cubicBezTo>
                      <a:pt x="2337" y="51873"/>
                      <a:pt x="2504" y="52499"/>
                      <a:pt x="2712" y="53104"/>
                    </a:cubicBezTo>
                    <a:lnTo>
                      <a:pt x="5007" y="53104"/>
                    </a:lnTo>
                    <a:lnTo>
                      <a:pt x="5048" y="53020"/>
                    </a:lnTo>
                    <a:cubicBezTo>
                      <a:pt x="5048" y="53000"/>
                      <a:pt x="5069" y="52979"/>
                      <a:pt x="5069" y="52958"/>
                    </a:cubicBezTo>
                    <a:cubicBezTo>
                      <a:pt x="5111" y="52874"/>
                      <a:pt x="5153" y="52791"/>
                      <a:pt x="5173" y="52708"/>
                    </a:cubicBezTo>
                    <a:cubicBezTo>
                      <a:pt x="5194" y="52708"/>
                      <a:pt x="5194" y="52687"/>
                      <a:pt x="5194" y="52666"/>
                    </a:cubicBezTo>
                    <a:cubicBezTo>
                      <a:pt x="5215" y="52645"/>
                      <a:pt x="5236" y="52603"/>
                      <a:pt x="5236" y="52582"/>
                    </a:cubicBezTo>
                    <a:lnTo>
                      <a:pt x="5257" y="52520"/>
                    </a:lnTo>
                    <a:cubicBezTo>
                      <a:pt x="5278" y="52499"/>
                      <a:pt x="5278" y="52478"/>
                      <a:pt x="5278" y="52457"/>
                    </a:cubicBezTo>
                    <a:cubicBezTo>
                      <a:pt x="5319" y="52395"/>
                      <a:pt x="5340" y="52332"/>
                      <a:pt x="5361" y="52249"/>
                    </a:cubicBezTo>
                    <a:cubicBezTo>
                      <a:pt x="5361" y="52249"/>
                      <a:pt x="5361" y="52249"/>
                      <a:pt x="5361" y="52228"/>
                    </a:cubicBezTo>
                    <a:cubicBezTo>
                      <a:pt x="5403" y="52165"/>
                      <a:pt x="5424" y="52082"/>
                      <a:pt x="5445" y="51998"/>
                    </a:cubicBezTo>
                    <a:cubicBezTo>
                      <a:pt x="5486" y="51915"/>
                      <a:pt x="5528" y="51811"/>
                      <a:pt x="5549" y="51727"/>
                    </a:cubicBezTo>
                    <a:cubicBezTo>
                      <a:pt x="5570" y="51644"/>
                      <a:pt x="5591" y="51581"/>
                      <a:pt x="5611" y="51498"/>
                    </a:cubicBezTo>
                    <a:cubicBezTo>
                      <a:pt x="5611" y="51477"/>
                      <a:pt x="5611" y="51456"/>
                      <a:pt x="5632" y="51435"/>
                    </a:cubicBezTo>
                    <a:cubicBezTo>
                      <a:pt x="5674" y="51248"/>
                      <a:pt x="5737" y="51060"/>
                      <a:pt x="5778" y="50851"/>
                    </a:cubicBezTo>
                    <a:cubicBezTo>
                      <a:pt x="5862" y="50497"/>
                      <a:pt x="5924" y="50142"/>
                      <a:pt x="5987" y="49767"/>
                    </a:cubicBezTo>
                    <a:lnTo>
                      <a:pt x="5987" y="49725"/>
                    </a:lnTo>
                    <a:lnTo>
                      <a:pt x="5987" y="49704"/>
                    </a:lnTo>
                    <a:cubicBezTo>
                      <a:pt x="6049" y="49287"/>
                      <a:pt x="6091" y="48870"/>
                      <a:pt x="6133" y="48390"/>
                    </a:cubicBezTo>
                    <a:cubicBezTo>
                      <a:pt x="6175" y="47931"/>
                      <a:pt x="6195" y="47452"/>
                      <a:pt x="6195" y="46951"/>
                    </a:cubicBezTo>
                    <a:cubicBezTo>
                      <a:pt x="6216" y="46784"/>
                      <a:pt x="6216" y="46596"/>
                      <a:pt x="6216" y="46409"/>
                    </a:cubicBezTo>
                    <a:lnTo>
                      <a:pt x="6216" y="46283"/>
                    </a:lnTo>
                    <a:lnTo>
                      <a:pt x="6216" y="46137"/>
                    </a:lnTo>
                    <a:lnTo>
                      <a:pt x="6216" y="46054"/>
                    </a:lnTo>
                    <a:cubicBezTo>
                      <a:pt x="6216" y="45574"/>
                      <a:pt x="6216" y="45095"/>
                      <a:pt x="6237" y="44594"/>
                    </a:cubicBezTo>
                    <a:lnTo>
                      <a:pt x="6237" y="44344"/>
                    </a:lnTo>
                    <a:lnTo>
                      <a:pt x="6237" y="44323"/>
                    </a:lnTo>
                    <a:cubicBezTo>
                      <a:pt x="6216" y="44093"/>
                      <a:pt x="6216" y="43885"/>
                      <a:pt x="6216" y="43655"/>
                    </a:cubicBezTo>
                    <a:lnTo>
                      <a:pt x="6216" y="43384"/>
                    </a:lnTo>
                    <a:cubicBezTo>
                      <a:pt x="6195" y="43259"/>
                      <a:pt x="6195" y="43155"/>
                      <a:pt x="6195" y="43030"/>
                    </a:cubicBezTo>
                    <a:cubicBezTo>
                      <a:pt x="6154" y="42425"/>
                      <a:pt x="6133" y="41841"/>
                      <a:pt x="6091" y="41278"/>
                    </a:cubicBezTo>
                    <a:cubicBezTo>
                      <a:pt x="6091" y="41090"/>
                      <a:pt x="6091" y="40923"/>
                      <a:pt x="6070" y="40756"/>
                    </a:cubicBezTo>
                    <a:cubicBezTo>
                      <a:pt x="6070" y="40589"/>
                      <a:pt x="6049" y="40423"/>
                      <a:pt x="6049" y="40256"/>
                    </a:cubicBezTo>
                    <a:cubicBezTo>
                      <a:pt x="6029" y="39943"/>
                      <a:pt x="6008" y="39609"/>
                      <a:pt x="6008" y="39317"/>
                    </a:cubicBezTo>
                    <a:cubicBezTo>
                      <a:pt x="6008" y="39192"/>
                      <a:pt x="6008" y="39067"/>
                      <a:pt x="6008" y="38942"/>
                    </a:cubicBezTo>
                    <a:cubicBezTo>
                      <a:pt x="6008" y="38629"/>
                      <a:pt x="5987" y="38337"/>
                      <a:pt x="5987" y="38045"/>
                    </a:cubicBezTo>
                    <a:lnTo>
                      <a:pt x="5945" y="37190"/>
                    </a:lnTo>
                    <a:cubicBezTo>
                      <a:pt x="5862" y="34895"/>
                      <a:pt x="5737" y="32622"/>
                      <a:pt x="5653" y="30348"/>
                    </a:cubicBezTo>
                    <a:lnTo>
                      <a:pt x="5611" y="29556"/>
                    </a:lnTo>
                    <a:cubicBezTo>
                      <a:pt x="5591" y="28951"/>
                      <a:pt x="5570" y="28325"/>
                      <a:pt x="5549" y="27699"/>
                    </a:cubicBezTo>
                    <a:cubicBezTo>
                      <a:pt x="5549" y="27074"/>
                      <a:pt x="5528" y="26406"/>
                      <a:pt x="5528" y="25760"/>
                    </a:cubicBezTo>
                    <a:lnTo>
                      <a:pt x="5528" y="25739"/>
                    </a:lnTo>
                    <a:lnTo>
                      <a:pt x="5528" y="24988"/>
                    </a:lnTo>
                    <a:cubicBezTo>
                      <a:pt x="5507" y="24425"/>
                      <a:pt x="5528" y="23841"/>
                      <a:pt x="5528" y="23278"/>
                    </a:cubicBezTo>
                    <a:cubicBezTo>
                      <a:pt x="5549" y="21380"/>
                      <a:pt x="5653" y="19461"/>
                      <a:pt x="5737" y="17542"/>
                    </a:cubicBezTo>
                    <a:cubicBezTo>
                      <a:pt x="5820" y="15519"/>
                      <a:pt x="5883" y="13516"/>
                      <a:pt x="5820" y="11514"/>
                    </a:cubicBezTo>
                    <a:cubicBezTo>
                      <a:pt x="5820" y="10993"/>
                      <a:pt x="5799" y="10471"/>
                      <a:pt x="5757" y="9950"/>
                    </a:cubicBezTo>
                    <a:cubicBezTo>
                      <a:pt x="5737" y="9387"/>
                      <a:pt x="5695" y="8823"/>
                      <a:pt x="5632" y="8281"/>
                    </a:cubicBezTo>
                    <a:lnTo>
                      <a:pt x="5632" y="8260"/>
                    </a:lnTo>
                    <a:cubicBezTo>
                      <a:pt x="5507" y="6925"/>
                      <a:pt x="5278" y="5591"/>
                      <a:pt x="4965" y="4277"/>
                    </a:cubicBezTo>
                    <a:cubicBezTo>
                      <a:pt x="4944" y="4214"/>
                      <a:pt x="4944" y="4130"/>
                      <a:pt x="4923" y="4047"/>
                    </a:cubicBezTo>
                    <a:cubicBezTo>
                      <a:pt x="4881" y="3880"/>
                      <a:pt x="4819" y="3734"/>
                      <a:pt x="4777" y="3567"/>
                    </a:cubicBezTo>
                    <a:cubicBezTo>
                      <a:pt x="4735" y="3400"/>
                      <a:pt x="4694" y="3254"/>
                      <a:pt x="4652" y="3088"/>
                    </a:cubicBezTo>
                    <a:cubicBezTo>
                      <a:pt x="4631" y="3025"/>
                      <a:pt x="4610" y="2942"/>
                      <a:pt x="4568" y="2858"/>
                    </a:cubicBezTo>
                    <a:cubicBezTo>
                      <a:pt x="4527" y="2712"/>
                      <a:pt x="4485" y="2587"/>
                      <a:pt x="4443" y="2441"/>
                    </a:cubicBezTo>
                    <a:cubicBezTo>
                      <a:pt x="4381" y="2274"/>
                      <a:pt x="4318" y="2107"/>
                      <a:pt x="4256" y="1920"/>
                    </a:cubicBezTo>
                    <a:cubicBezTo>
                      <a:pt x="4235" y="1857"/>
                      <a:pt x="4214" y="1815"/>
                      <a:pt x="4193" y="1753"/>
                    </a:cubicBezTo>
                    <a:cubicBezTo>
                      <a:pt x="4110" y="1523"/>
                      <a:pt x="4026" y="1273"/>
                      <a:pt x="3922" y="1064"/>
                    </a:cubicBezTo>
                    <a:cubicBezTo>
                      <a:pt x="3880" y="918"/>
                      <a:pt x="3818" y="793"/>
                      <a:pt x="3755" y="668"/>
                    </a:cubicBezTo>
                    <a:cubicBezTo>
                      <a:pt x="3692" y="522"/>
                      <a:pt x="3651" y="397"/>
                      <a:pt x="3588" y="272"/>
                    </a:cubicBezTo>
                    <a:lnTo>
                      <a:pt x="34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8630525" y="2992125"/>
                <a:ext cx="364525" cy="1141450"/>
              </a:xfrm>
              <a:custGeom>
                <a:avLst/>
                <a:gdLst/>
                <a:ahLst/>
                <a:cxnLst/>
                <a:rect l="l" t="t" r="r" b="b"/>
                <a:pathLst>
                  <a:path w="14581" h="45658" extrusionOk="0">
                    <a:moveTo>
                      <a:pt x="14580" y="0"/>
                    </a:moveTo>
                    <a:cubicBezTo>
                      <a:pt x="11452" y="3442"/>
                      <a:pt x="10326" y="7968"/>
                      <a:pt x="9387" y="12577"/>
                    </a:cubicBezTo>
                    <a:cubicBezTo>
                      <a:pt x="9303" y="12974"/>
                      <a:pt x="9220" y="13370"/>
                      <a:pt x="9157" y="13766"/>
                    </a:cubicBezTo>
                    <a:cubicBezTo>
                      <a:pt x="9074" y="14163"/>
                      <a:pt x="8991" y="14559"/>
                      <a:pt x="8928" y="14955"/>
                    </a:cubicBezTo>
                    <a:cubicBezTo>
                      <a:pt x="8594" y="16666"/>
                      <a:pt x="8240" y="18397"/>
                      <a:pt x="7802" y="20044"/>
                    </a:cubicBezTo>
                    <a:cubicBezTo>
                      <a:pt x="7531" y="21046"/>
                      <a:pt x="7218" y="22026"/>
                      <a:pt x="6884" y="23006"/>
                    </a:cubicBezTo>
                    <a:cubicBezTo>
                      <a:pt x="6821" y="23215"/>
                      <a:pt x="6738" y="23444"/>
                      <a:pt x="6655" y="23653"/>
                    </a:cubicBezTo>
                    <a:cubicBezTo>
                      <a:pt x="6592" y="23861"/>
                      <a:pt x="6509" y="24070"/>
                      <a:pt x="6446" y="24279"/>
                    </a:cubicBezTo>
                    <a:cubicBezTo>
                      <a:pt x="6175" y="25009"/>
                      <a:pt x="5904" y="25718"/>
                      <a:pt x="5633" y="26448"/>
                    </a:cubicBezTo>
                    <a:cubicBezTo>
                      <a:pt x="5487" y="26802"/>
                      <a:pt x="5341" y="27178"/>
                      <a:pt x="5195" y="27553"/>
                    </a:cubicBezTo>
                    <a:cubicBezTo>
                      <a:pt x="5007" y="28033"/>
                      <a:pt x="4798" y="28533"/>
                      <a:pt x="4611" y="29034"/>
                    </a:cubicBezTo>
                    <a:cubicBezTo>
                      <a:pt x="4193" y="30077"/>
                      <a:pt x="3776" y="31120"/>
                      <a:pt x="3380" y="32184"/>
                    </a:cubicBezTo>
                    <a:lnTo>
                      <a:pt x="3213" y="32642"/>
                    </a:lnTo>
                    <a:cubicBezTo>
                      <a:pt x="3150" y="32788"/>
                      <a:pt x="3109" y="32934"/>
                      <a:pt x="3046" y="33080"/>
                    </a:cubicBezTo>
                    <a:cubicBezTo>
                      <a:pt x="2671" y="34123"/>
                      <a:pt x="2316" y="35166"/>
                      <a:pt x="1982" y="36230"/>
                    </a:cubicBezTo>
                    <a:cubicBezTo>
                      <a:pt x="1941" y="36376"/>
                      <a:pt x="1899" y="36522"/>
                      <a:pt x="1836" y="36668"/>
                    </a:cubicBezTo>
                    <a:cubicBezTo>
                      <a:pt x="1753" y="36981"/>
                      <a:pt x="1607" y="37335"/>
                      <a:pt x="1482" y="37690"/>
                    </a:cubicBezTo>
                    <a:cubicBezTo>
                      <a:pt x="1419" y="37878"/>
                      <a:pt x="1357" y="38044"/>
                      <a:pt x="1273" y="38253"/>
                    </a:cubicBezTo>
                    <a:cubicBezTo>
                      <a:pt x="1211" y="38441"/>
                      <a:pt x="1127" y="38649"/>
                      <a:pt x="1065" y="38858"/>
                    </a:cubicBezTo>
                    <a:cubicBezTo>
                      <a:pt x="627" y="40005"/>
                      <a:pt x="314" y="41194"/>
                      <a:pt x="105" y="42383"/>
                    </a:cubicBezTo>
                    <a:cubicBezTo>
                      <a:pt x="1" y="43050"/>
                      <a:pt x="1" y="43697"/>
                      <a:pt x="105" y="44343"/>
                    </a:cubicBezTo>
                    <a:cubicBezTo>
                      <a:pt x="126" y="44448"/>
                      <a:pt x="147" y="44552"/>
                      <a:pt x="168" y="44615"/>
                    </a:cubicBezTo>
                    <a:cubicBezTo>
                      <a:pt x="189" y="44698"/>
                      <a:pt x="210" y="44781"/>
                      <a:pt x="230" y="44844"/>
                    </a:cubicBezTo>
                    <a:cubicBezTo>
                      <a:pt x="272" y="45011"/>
                      <a:pt x="335" y="45157"/>
                      <a:pt x="418" y="45303"/>
                    </a:cubicBezTo>
                    <a:cubicBezTo>
                      <a:pt x="439" y="45386"/>
                      <a:pt x="481" y="45449"/>
                      <a:pt x="502" y="45491"/>
                    </a:cubicBezTo>
                    <a:cubicBezTo>
                      <a:pt x="543" y="45553"/>
                      <a:pt x="585" y="45616"/>
                      <a:pt x="627" y="45657"/>
                    </a:cubicBezTo>
                    <a:lnTo>
                      <a:pt x="794" y="45657"/>
                    </a:lnTo>
                    <a:cubicBezTo>
                      <a:pt x="1252" y="45637"/>
                      <a:pt x="1711" y="45616"/>
                      <a:pt x="2149" y="45595"/>
                    </a:cubicBezTo>
                    <a:lnTo>
                      <a:pt x="2274" y="45595"/>
                    </a:lnTo>
                    <a:lnTo>
                      <a:pt x="2441" y="45574"/>
                    </a:lnTo>
                    <a:lnTo>
                      <a:pt x="2984" y="45574"/>
                    </a:lnTo>
                    <a:cubicBezTo>
                      <a:pt x="4298" y="45491"/>
                      <a:pt x="5591" y="45324"/>
                      <a:pt x="6884" y="45094"/>
                    </a:cubicBezTo>
                    <a:cubicBezTo>
                      <a:pt x="6947" y="45094"/>
                      <a:pt x="7009" y="45073"/>
                      <a:pt x="7072" y="45053"/>
                    </a:cubicBezTo>
                    <a:cubicBezTo>
                      <a:pt x="7259" y="44469"/>
                      <a:pt x="7426" y="43843"/>
                      <a:pt x="7531" y="43217"/>
                    </a:cubicBezTo>
                    <a:cubicBezTo>
                      <a:pt x="7635" y="42779"/>
                      <a:pt x="7697" y="42341"/>
                      <a:pt x="7802" y="41924"/>
                    </a:cubicBezTo>
                    <a:cubicBezTo>
                      <a:pt x="10117" y="31454"/>
                      <a:pt x="11765" y="20858"/>
                      <a:pt x="12745" y="10179"/>
                    </a:cubicBezTo>
                    <a:cubicBezTo>
                      <a:pt x="13058" y="6737"/>
                      <a:pt x="13329" y="3212"/>
                      <a:pt x="14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8580475" y="2411250"/>
                <a:ext cx="151250" cy="1721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8872" extrusionOk="0">
                    <a:moveTo>
                      <a:pt x="4318" y="0"/>
                    </a:moveTo>
                    <a:cubicBezTo>
                      <a:pt x="1753" y="2920"/>
                      <a:pt x="1586" y="7154"/>
                      <a:pt x="1544" y="11034"/>
                    </a:cubicBezTo>
                    <a:cubicBezTo>
                      <a:pt x="1544" y="11972"/>
                      <a:pt x="1523" y="12911"/>
                      <a:pt x="1523" y="13870"/>
                    </a:cubicBezTo>
                    <a:lnTo>
                      <a:pt x="1523" y="13891"/>
                    </a:lnTo>
                    <a:lnTo>
                      <a:pt x="1523" y="15059"/>
                    </a:lnTo>
                    <a:lnTo>
                      <a:pt x="1523" y="15998"/>
                    </a:lnTo>
                    <a:lnTo>
                      <a:pt x="1523" y="16186"/>
                    </a:lnTo>
                    <a:cubicBezTo>
                      <a:pt x="1482" y="25113"/>
                      <a:pt x="1440" y="34019"/>
                      <a:pt x="1044" y="42925"/>
                    </a:cubicBezTo>
                    <a:cubicBezTo>
                      <a:pt x="1023" y="43133"/>
                      <a:pt x="1023" y="43363"/>
                      <a:pt x="1002" y="43571"/>
                    </a:cubicBezTo>
                    <a:cubicBezTo>
                      <a:pt x="981" y="44030"/>
                      <a:pt x="960" y="44510"/>
                      <a:pt x="939" y="44969"/>
                    </a:cubicBezTo>
                    <a:cubicBezTo>
                      <a:pt x="877" y="46074"/>
                      <a:pt x="814" y="47180"/>
                      <a:pt x="752" y="48264"/>
                    </a:cubicBezTo>
                    <a:lnTo>
                      <a:pt x="752" y="48285"/>
                    </a:lnTo>
                    <a:cubicBezTo>
                      <a:pt x="689" y="49307"/>
                      <a:pt x="626" y="50329"/>
                      <a:pt x="543" y="51351"/>
                    </a:cubicBezTo>
                    <a:lnTo>
                      <a:pt x="480" y="52060"/>
                    </a:lnTo>
                    <a:cubicBezTo>
                      <a:pt x="480" y="52165"/>
                      <a:pt x="460" y="52248"/>
                      <a:pt x="460" y="52352"/>
                    </a:cubicBezTo>
                    <a:cubicBezTo>
                      <a:pt x="460" y="52498"/>
                      <a:pt x="439" y="52644"/>
                      <a:pt x="439" y="52790"/>
                    </a:cubicBezTo>
                    <a:cubicBezTo>
                      <a:pt x="293" y="54480"/>
                      <a:pt x="105" y="56816"/>
                      <a:pt x="42" y="59256"/>
                    </a:cubicBezTo>
                    <a:cubicBezTo>
                      <a:pt x="21" y="59507"/>
                      <a:pt x="21" y="59778"/>
                      <a:pt x="21" y="60028"/>
                    </a:cubicBezTo>
                    <a:lnTo>
                      <a:pt x="21" y="61113"/>
                    </a:lnTo>
                    <a:lnTo>
                      <a:pt x="21" y="61133"/>
                    </a:lnTo>
                    <a:cubicBezTo>
                      <a:pt x="1" y="62301"/>
                      <a:pt x="42" y="63470"/>
                      <a:pt x="126" y="64554"/>
                    </a:cubicBezTo>
                    <a:lnTo>
                      <a:pt x="126" y="64658"/>
                    </a:lnTo>
                    <a:lnTo>
                      <a:pt x="126" y="64679"/>
                    </a:lnTo>
                    <a:cubicBezTo>
                      <a:pt x="147" y="64930"/>
                      <a:pt x="167" y="65180"/>
                      <a:pt x="209" y="65430"/>
                    </a:cubicBezTo>
                    <a:cubicBezTo>
                      <a:pt x="209" y="65472"/>
                      <a:pt x="209" y="65514"/>
                      <a:pt x="209" y="65555"/>
                    </a:cubicBezTo>
                    <a:cubicBezTo>
                      <a:pt x="230" y="65722"/>
                      <a:pt x="251" y="65868"/>
                      <a:pt x="272" y="66014"/>
                    </a:cubicBezTo>
                    <a:cubicBezTo>
                      <a:pt x="293" y="66202"/>
                      <a:pt x="334" y="66369"/>
                      <a:pt x="355" y="66536"/>
                    </a:cubicBezTo>
                    <a:cubicBezTo>
                      <a:pt x="376" y="66598"/>
                      <a:pt x="397" y="66661"/>
                      <a:pt x="397" y="66723"/>
                    </a:cubicBezTo>
                    <a:cubicBezTo>
                      <a:pt x="418" y="66848"/>
                      <a:pt x="439" y="66974"/>
                      <a:pt x="460" y="67099"/>
                    </a:cubicBezTo>
                    <a:cubicBezTo>
                      <a:pt x="501" y="67286"/>
                      <a:pt x="543" y="67474"/>
                      <a:pt x="585" y="67662"/>
                    </a:cubicBezTo>
                    <a:cubicBezTo>
                      <a:pt x="606" y="67745"/>
                      <a:pt x="626" y="67829"/>
                      <a:pt x="668" y="67912"/>
                    </a:cubicBezTo>
                    <a:cubicBezTo>
                      <a:pt x="668" y="67954"/>
                      <a:pt x="689" y="67975"/>
                      <a:pt x="689" y="68016"/>
                    </a:cubicBezTo>
                    <a:cubicBezTo>
                      <a:pt x="710" y="68079"/>
                      <a:pt x="731" y="68142"/>
                      <a:pt x="752" y="68204"/>
                    </a:cubicBezTo>
                    <a:cubicBezTo>
                      <a:pt x="752" y="68225"/>
                      <a:pt x="752" y="68225"/>
                      <a:pt x="772" y="68246"/>
                    </a:cubicBezTo>
                    <a:cubicBezTo>
                      <a:pt x="793" y="68308"/>
                      <a:pt x="814" y="68392"/>
                      <a:pt x="835" y="68454"/>
                    </a:cubicBezTo>
                    <a:cubicBezTo>
                      <a:pt x="856" y="68517"/>
                      <a:pt x="898" y="68580"/>
                      <a:pt x="918" y="68642"/>
                    </a:cubicBezTo>
                    <a:cubicBezTo>
                      <a:pt x="939" y="68726"/>
                      <a:pt x="1002" y="68809"/>
                      <a:pt x="1064" y="68872"/>
                    </a:cubicBezTo>
                    <a:lnTo>
                      <a:pt x="1690" y="68872"/>
                    </a:lnTo>
                    <a:cubicBezTo>
                      <a:pt x="1920" y="68872"/>
                      <a:pt x="2128" y="68851"/>
                      <a:pt x="2358" y="68851"/>
                    </a:cubicBezTo>
                    <a:lnTo>
                      <a:pt x="2858" y="68851"/>
                    </a:lnTo>
                    <a:cubicBezTo>
                      <a:pt x="3317" y="68830"/>
                      <a:pt x="3776" y="68809"/>
                      <a:pt x="4214" y="68788"/>
                    </a:cubicBezTo>
                    <a:lnTo>
                      <a:pt x="4339" y="68788"/>
                    </a:lnTo>
                    <a:lnTo>
                      <a:pt x="4485" y="68767"/>
                    </a:lnTo>
                    <a:lnTo>
                      <a:pt x="4652" y="68767"/>
                    </a:lnTo>
                    <a:cubicBezTo>
                      <a:pt x="4673" y="68746"/>
                      <a:pt x="4694" y="68726"/>
                      <a:pt x="4735" y="68705"/>
                    </a:cubicBezTo>
                    <a:cubicBezTo>
                      <a:pt x="4777" y="68621"/>
                      <a:pt x="4840" y="68559"/>
                      <a:pt x="4881" y="68475"/>
                    </a:cubicBezTo>
                    <a:cubicBezTo>
                      <a:pt x="4923" y="68350"/>
                      <a:pt x="4986" y="68225"/>
                      <a:pt x="5006" y="68100"/>
                    </a:cubicBezTo>
                    <a:cubicBezTo>
                      <a:pt x="5152" y="67516"/>
                      <a:pt x="5236" y="66932"/>
                      <a:pt x="5278" y="66348"/>
                    </a:cubicBezTo>
                    <a:cubicBezTo>
                      <a:pt x="5278" y="66160"/>
                      <a:pt x="5298" y="65952"/>
                      <a:pt x="5319" y="65806"/>
                    </a:cubicBezTo>
                    <a:cubicBezTo>
                      <a:pt x="5319" y="65639"/>
                      <a:pt x="5319" y="65472"/>
                      <a:pt x="5319" y="65305"/>
                    </a:cubicBezTo>
                    <a:lnTo>
                      <a:pt x="5319" y="65055"/>
                    </a:lnTo>
                    <a:lnTo>
                      <a:pt x="5319" y="64742"/>
                    </a:lnTo>
                    <a:lnTo>
                      <a:pt x="5319" y="63949"/>
                    </a:lnTo>
                    <a:lnTo>
                      <a:pt x="5319" y="63240"/>
                    </a:lnTo>
                    <a:cubicBezTo>
                      <a:pt x="5298" y="62239"/>
                      <a:pt x="5257" y="61238"/>
                      <a:pt x="5236" y="60403"/>
                    </a:cubicBezTo>
                    <a:lnTo>
                      <a:pt x="5236" y="60383"/>
                    </a:lnTo>
                    <a:cubicBezTo>
                      <a:pt x="5215" y="60070"/>
                      <a:pt x="5194" y="59799"/>
                      <a:pt x="5194" y="59527"/>
                    </a:cubicBezTo>
                    <a:lnTo>
                      <a:pt x="5194" y="59298"/>
                    </a:lnTo>
                    <a:lnTo>
                      <a:pt x="5194" y="59194"/>
                    </a:lnTo>
                    <a:lnTo>
                      <a:pt x="5194" y="59110"/>
                    </a:lnTo>
                    <a:lnTo>
                      <a:pt x="5194" y="58505"/>
                    </a:lnTo>
                    <a:lnTo>
                      <a:pt x="5194" y="58130"/>
                    </a:lnTo>
                    <a:cubicBezTo>
                      <a:pt x="5215" y="57546"/>
                      <a:pt x="5236" y="56962"/>
                      <a:pt x="5257" y="56378"/>
                    </a:cubicBezTo>
                    <a:cubicBezTo>
                      <a:pt x="5257" y="56211"/>
                      <a:pt x="5257" y="56065"/>
                      <a:pt x="5257" y="55898"/>
                    </a:cubicBezTo>
                    <a:lnTo>
                      <a:pt x="5257" y="55419"/>
                    </a:lnTo>
                    <a:cubicBezTo>
                      <a:pt x="5298" y="53750"/>
                      <a:pt x="5361" y="52060"/>
                      <a:pt x="5403" y="50371"/>
                    </a:cubicBezTo>
                    <a:cubicBezTo>
                      <a:pt x="5403" y="50142"/>
                      <a:pt x="5424" y="49954"/>
                      <a:pt x="5424" y="49704"/>
                    </a:cubicBezTo>
                    <a:cubicBezTo>
                      <a:pt x="5424" y="49453"/>
                      <a:pt x="5444" y="49224"/>
                      <a:pt x="5444" y="48974"/>
                    </a:cubicBezTo>
                    <a:cubicBezTo>
                      <a:pt x="5549" y="45553"/>
                      <a:pt x="5632" y="42111"/>
                      <a:pt x="5736" y="38691"/>
                    </a:cubicBezTo>
                    <a:cubicBezTo>
                      <a:pt x="5736" y="38691"/>
                      <a:pt x="5736" y="38670"/>
                      <a:pt x="5736" y="38670"/>
                    </a:cubicBezTo>
                    <a:cubicBezTo>
                      <a:pt x="5778" y="36876"/>
                      <a:pt x="5820" y="35082"/>
                      <a:pt x="5882" y="33289"/>
                    </a:cubicBezTo>
                    <a:lnTo>
                      <a:pt x="5882" y="33268"/>
                    </a:lnTo>
                    <a:lnTo>
                      <a:pt x="5882" y="33184"/>
                    </a:lnTo>
                    <a:cubicBezTo>
                      <a:pt x="5945" y="31120"/>
                      <a:pt x="6008" y="29076"/>
                      <a:pt x="6029" y="27031"/>
                    </a:cubicBezTo>
                    <a:cubicBezTo>
                      <a:pt x="6008" y="27011"/>
                      <a:pt x="6008" y="27011"/>
                      <a:pt x="6029" y="27011"/>
                    </a:cubicBezTo>
                    <a:lnTo>
                      <a:pt x="6029" y="26155"/>
                    </a:lnTo>
                    <a:lnTo>
                      <a:pt x="6029" y="25509"/>
                    </a:lnTo>
                    <a:cubicBezTo>
                      <a:pt x="6049" y="22422"/>
                      <a:pt x="5924" y="19335"/>
                      <a:pt x="5653" y="16248"/>
                    </a:cubicBezTo>
                    <a:cubicBezTo>
                      <a:pt x="5653" y="16165"/>
                      <a:pt x="5632" y="16081"/>
                      <a:pt x="5632" y="15998"/>
                    </a:cubicBezTo>
                    <a:cubicBezTo>
                      <a:pt x="5611" y="15768"/>
                      <a:pt x="5570" y="15539"/>
                      <a:pt x="5549" y="15310"/>
                    </a:cubicBezTo>
                    <a:cubicBezTo>
                      <a:pt x="5528" y="15080"/>
                      <a:pt x="5507" y="14830"/>
                      <a:pt x="5465" y="14600"/>
                    </a:cubicBezTo>
                    <a:cubicBezTo>
                      <a:pt x="4881" y="9720"/>
                      <a:pt x="3922" y="4860"/>
                      <a:pt x="43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8118475" y="3489575"/>
                <a:ext cx="340525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13621" h="25802" extrusionOk="0">
                    <a:moveTo>
                      <a:pt x="793" y="0"/>
                    </a:moveTo>
                    <a:lnTo>
                      <a:pt x="793" y="0"/>
                    </a:lnTo>
                    <a:cubicBezTo>
                      <a:pt x="1" y="3525"/>
                      <a:pt x="898" y="7259"/>
                      <a:pt x="2316" y="10617"/>
                    </a:cubicBezTo>
                    <a:cubicBezTo>
                      <a:pt x="3734" y="13954"/>
                      <a:pt x="5695" y="17041"/>
                      <a:pt x="7176" y="20378"/>
                    </a:cubicBezTo>
                    <a:cubicBezTo>
                      <a:pt x="7510" y="21150"/>
                      <a:pt x="7843" y="22151"/>
                      <a:pt x="8219" y="23173"/>
                    </a:cubicBezTo>
                    <a:cubicBezTo>
                      <a:pt x="8490" y="23924"/>
                      <a:pt x="8761" y="24696"/>
                      <a:pt x="9095" y="25405"/>
                    </a:cubicBezTo>
                    <a:lnTo>
                      <a:pt x="9282" y="25426"/>
                    </a:lnTo>
                    <a:cubicBezTo>
                      <a:pt x="9512" y="25467"/>
                      <a:pt x="9762" y="25509"/>
                      <a:pt x="10012" y="25530"/>
                    </a:cubicBezTo>
                    <a:cubicBezTo>
                      <a:pt x="10179" y="25551"/>
                      <a:pt x="10346" y="25572"/>
                      <a:pt x="10513" y="25593"/>
                    </a:cubicBezTo>
                    <a:cubicBezTo>
                      <a:pt x="11014" y="25634"/>
                      <a:pt x="11556" y="25676"/>
                      <a:pt x="12119" y="25718"/>
                    </a:cubicBezTo>
                    <a:lnTo>
                      <a:pt x="12286" y="25718"/>
                    </a:lnTo>
                    <a:lnTo>
                      <a:pt x="12453" y="25739"/>
                    </a:lnTo>
                    <a:lnTo>
                      <a:pt x="12870" y="25759"/>
                    </a:lnTo>
                    <a:cubicBezTo>
                      <a:pt x="12912" y="25770"/>
                      <a:pt x="12959" y="25770"/>
                      <a:pt x="13003" y="25770"/>
                    </a:cubicBezTo>
                    <a:cubicBezTo>
                      <a:pt x="13047" y="25770"/>
                      <a:pt x="13089" y="25770"/>
                      <a:pt x="13120" y="25780"/>
                    </a:cubicBezTo>
                    <a:cubicBezTo>
                      <a:pt x="13183" y="25801"/>
                      <a:pt x="13225" y="25801"/>
                      <a:pt x="13287" y="25801"/>
                    </a:cubicBezTo>
                    <a:lnTo>
                      <a:pt x="13621" y="25801"/>
                    </a:lnTo>
                    <a:cubicBezTo>
                      <a:pt x="13579" y="25572"/>
                      <a:pt x="13537" y="25363"/>
                      <a:pt x="13475" y="25175"/>
                    </a:cubicBezTo>
                    <a:cubicBezTo>
                      <a:pt x="13225" y="24341"/>
                      <a:pt x="12953" y="23507"/>
                      <a:pt x="12682" y="22693"/>
                    </a:cubicBezTo>
                    <a:cubicBezTo>
                      <a:pt x="12661" y="22652"/>
                      <a:pt x="12661" y="22610"/>
                      <a:pt x="12640" y="22568"/>
                    </a:cubicBezTo>
                    <a:cubicBezTo>
                      <a:pt x="12494" y="22172"/>
                      <a:pt x="12369" y="21797"/>
                      <a:pt x="12244" y="21421"/>
                    </a:cubicBezTo>
                    <a:cubicBezTo>
                      <a:pt x="12119" y="21108"/>
                      <a:pt x="11994" y="20795"/>
                      <a:pt x="11869" y="20483"/>
                    </a:cubicBezTo>
                    <a:cubicBezTo>
                      <a:pt x="11410" y="19314"/>
                      <a:pt x="10847" y="18167"/>
                      <a:pt x="10179" y="17083"/>
                    </a:cubicBezTo>
                    <a:cubicBezTo>
                      <a:pt x="10138" y="17020"/>
                      <a:pt x="10096" y="16978"/>
                      <a:pt x="10033" y="16853"/>
                    </a:cubicBezTo>
                    <a:cubicBezTo>
                      <a:pt x="9950" y="16749"/>
                      <a:pt x="9846" y="16603"/>
                      <a:pt x="9783" y="16499"/>
                    </a:cubicBezTo>
                    <a:cubicBezTo>
                      <a:pt x="9720" y="16394"/>
                      <a:pt x="9637" y="16290"/>
                      <a:pt x="9554" y="16165"/>
                    </a:cubicBezTo>
                    <a:cubicBezTo>
                      <a:pt x="7614" y="13433"/>
                      <a:pt x="5007" y="11138"/>
                      <a:pt x="3380" y="8197"/>
                    </a:cubicBezTo>
                    <a:cubicBezTo>
                      <a:pt x="1982" y="5674"/>
                      <a:pt x="1377" y="2816"/>
                      <a:pt x="7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8020975" y="3064075"/>
                <a:ext cx="492775" cy="1072100"/>
              </a:xfrm>
              <a:custGeom>
                <a:avLst/>
                <a:gdLst/>
                <a:ahLst/>
                <a:cxnLst/>
                <a:rect l="l" t="t" r="r" b="b"/>
                <a:pathLst>
                  <a:path w="19711" h="42884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0" y="5737"/>
                      <a:pt x="2420" y="11514"/>
                      <a:pt x="5340" y="16582"/>
                    </a:cubicBezTo>
                    <a:cubicBezTo>
                      <a:pt x="8260" y="21630"/>
                      <a:pt x="11785" y="26469"/>
                      <a:pt x="13328" y="32100"/>
                    </a:cubicBezTo>
                    <a:cubicBezTo>
                      <a:pt x="13412" y="32455"/>
                      <a:pt x="13516" y="32810"/>
                      <a:pt x="13600" y="33185"/>
                    </a:cubicBezTo>
                    <a:cubicBezTo>
                      <a:pt x="13620" y="33310"/>
                      <a:pt x="13641" y="33435"/>
                      <a:pt x="13683" y="33581"/>
                    </a:cubicBezTo>
                    <a:cubicBezTo>
                      <a:pt x="13725" y="33706"/>
                      <a:pt x="13746" y="33852"/>
                      <a:pt x="13787" y="33998"/>
                    </a:cubicBezTo>
                    <a:cubicBezTo>
                      <a:pt x="13975" y="34854"/>
                      <a:pt x="14142" y="35709"/>
                      <a:pt x="14309" y="36585"/>
                    </a:cubicBezTo>
                    <a:cubicBezTo>
                      <a:pt x="14330" y="36647"/>
                      <a:pt x="14350" y="36731"/>
                      <a:pt x="14371" y="36793"/>
                    </a:cubicBezTo>
                    <a:cubicBezTo>
                      <a:pt x="14580" y="37836"/>
                      <a:pt x="14809" y="38858"/>
                      <a:pt x="15101" y="39859"/>
                    </a:cubicBezTo>
                    <a:cubicBezTo>
                      <a:pt x="15143" y="39964"/>
                      <a:pt x="15164" y="40068"/>
                      <a:pt x="15206" y="40172"/>
                    </a:cubicBezTo>
                    <a:cubicBezTo>
                      <a:pt x="15226" y="40235"/>
                      <a:pt x="15247" y="40297"/>
                      <a:pt x="15268" y="40360"/>
                    </a:cubicBezTo>
                    <a:cubicBezTo>
                      <a:pt x="15372" y="40694"/>
                      <a:pt x="15477" y="41007"/>
                      <a:pt x="15602" y="41340"/>
                    </a:cubicBezTo>
                    <a:cubicBezTo>
                      <a:pt x="15727" y="41695"/>
                      <a:pt x="15936" y="42237"/>
                      <a:pt x="16186" y="42821"/>
                    </a:cubicBezTo>
                    <a:lnTo>
                      <a:pt x="16353" y="42821"/>
                    </a:lnTo>
                    <a:lnTo>
                      <a:pt x="16770" y="42842"/>
                    </a:lnTo>
                    <a:cubicBezTo>
                      <a:pt x="16812" y="42852"/>
                      <a:pt x="16859" y="42852"/>
                      <a:pt x="16903" y="42852"/>
                    </a:cubicBezTo>
                    <a:cubicBezTo>
                      <a:pt x="16947" y="42852"/>
                      <a:pt x="16989" y="42852"/>
                      <a:pt x="17020" y="42863"/>
                    </a:cubicBezTo>
                    <a:cubicBezTo>
                      <a:pt x="17083" y="42884"/>
                      <a:pt x="17125" y="42884"/>
                      <a:pt x="17187" y="42884"/>
                    </a:cubicBezTo>
                    <a:lnTo>
                      <a:pt x="19690" y="42884"/>
                    </a:lnTo>
                    <a:cubicBezTo>
                      <a:pt x="19711" y="42717"/>
                      <a:pt x="19690" y="42550"/>
                      <a:pt x="19690" y="42383"/>
                    </a:cubicBezTo>
                    <a:cubicBezTo>
                      <a:pt x="19607" y="41465"/>
                      <a:pt x="19481" y="40548"/>
                      <a:pt x="19294" y="39630"/>
                    </a:cubicBezTo>
                    <a:cubicBezTo>
                      <a:pt x="19023" y="38274"/>
                      <a:pt x="18668" y="36939"/>
                      <a:pt x="18230" y="35625"/>
                    </a:cubicBezTo>
                    <a:cubicBezTo>
                      <a:pt x="18167" y="35417"/>
                      <a:pt x="18105" y="35208"/>
                      <a:pt x="18042" y="35000"/>
                    </a:cubicBezTo>
                    <a:cubicBezTo>
                      <a:pt x="17980" y="34812"/>
                      <a:pt x="17917" y="34603"/>
                      <a:pt x="17834" y="34395"/>
                    </a:cubicBezTo>
                    <a:lnTo>
                      <a:pt x="17792" y="34270"/>
                    </a:lnTo>
                    <a:cubicBezTo>
                      <a:pt x="17604" y="33727"/>
                      <a:pt x="17417" y="33206"/>
                      <a:pt x="17229" y="32684"/>
                    </a:cubicBezTo>
                    <a:lnTo>
                      <a:pt x="17125" y="32372"/>
                    </a:lnTo>
                    <a:cubicBezTo>
                      <a:pt x="16540" y="30766"/>
                      <a:pt x="15956" y="29180"/>
                      <a:pt x="15331" y="27595"/>
                    </a:cubicBezTo>
                    <a:cubicBezTo>
                      <a:pt x="15289" y="27491"/>
                      <a:pt x="15247" y="27366"/>
                      <a:pt x="15206" y="27261"/>
                    </a:cubicBezTo>
                    <a:cubicBezTo>
                      <a:pt x="15164" y="27178"/>
                      <a:pt x="15122" y="27074"/>
                      <a:pt x="15080" y="26990"/>
                    </a:cubicBezTo>
                    <a:cubicBezTo>
                      <a:pt x="14580" y="25718"/>
                      <a:pt x="14058" y="24467"/>
                      <a:pt x="13516" y="23236"/>
                    </a:cubicBezTo>
                    <a:cubicBezTo>
                      <a:pt x="13391" y="22965"/>
                      <a:pt x="13266" y="22715"/>
                      <a:pt x="13162" y="22485"/>
                    </a:cubicBezTo>
                    <a:cubicBezTo>
                      <a:pt x="13078" y="22256"/>
                      <a:pt x="12974" y="22026"/>
                      <a:pt x="12849" y="21797"/>
                    </a:cubicBezTo>
                    <a:cubicBezTo>
                      <a:pt x="12724" y="21526"/>
                      <a:pt x="12598" y="21234"/>
                      <a:pt x="12473" y="20983"/>
                    </a:cubicBezTo>
                    <a:cubicBezTo>
                      <a:pt x="12369" y="20775"/>
                      <a:pt x="12265" y="20566"/>
                      <a:pt x="12181" y="20399"/>
                    </a:cubicBezTo>
                    <a:cubicBezTo>
                      <a:pt x="12098" y="20212"/>
                      <a:pt x="12014" y="20024"/>
                      <a:pt x="11910" y="19857"/>
                    </a:cubicBezTo>
                    <a:cubicBezTo>
                      <a:pt x="11389" y="18793"/>
                      <a:pt x="10825" y="17750"/>
                      <a:pt x="10221" y="16728"/>
                    </a:cubicBezTo>
                    <a:cubicBezTo>
                      <a:pt x="7009" y="11201"/>
                      <a:pt x="2795" y="6133"/>
                      <a:pt x="9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8362525" y="2410725"/>
                <a:ext cx="225275" cy="172545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69018" extrusionOk="0">
                    <a:moveTo>
                      <a:pt x="1481" y="0"/>
                    </a:moveTo>
                    <a:lnTo>
                      <a:pt x="1481" y="0"/>
                    </a:lnTo>
                    <a:cubicBezTo>
                      <a:pt x="834" y="2670"/>
                      <a:pt x="417" y="5402"/>
                      <a:pt x="230" y="8156"/>
                    </a:cubicBezTo>
                    <a:cubicBezTo>
                      <a:pt x="230" y="8260"/>
                      <a:pt x="209" y="8364"/>
                      <a:pt x="209" y="8468"/>
                    </a:cubicBezTo>
                    <a:cubicBezTo>
                      <a:pt x="209" y="8594"/>
                      <a:pt x="188" y="8740"/>
                      <a:pt x="188" y="8865"/>
                    </a:cubicBezTo>
                    <a:cubicBezTo>
                      <a:pt x="0" y="12744"/>
                      <a:pt x="84" y="16665"/>
                      <a:pt x="459" y="20545"/>
                    </a:cubicBezTo>
                    <a:cubicBezTo>
                      <a:pt x="709" y="23590"/>
                      <a:pt x="1210" y="26635"/>
                      <a:pt x="1544" y="29681"/>
                    </a:cubicBezTo>
                    <a:cubicBezTo>
                      <a:pt x="1564" y="29931"/>
                      <a:pt x="1585" y="30160"/>
                      <a:pt x="1627" y="30452"/>
                    </a:cubicBezTo>
                    <a:cubicBezTo>
                      <a:pt x="1648" y="30744"/>
                      <a:pt x="1669" y="31015"/>
                      <a:pt x="1690" y="31307"/>
                    </a:cubicBezTo>
                    <a:cubicBezTo>
                      <a:pt x="1773" y="32350"/>
                      <a:pt x="1836" y="33414"/>
                      <a:pt x="1836" y="34457"/>
                    </a:cubicBezTo>
                    <a:cubicBezTo>
                      <a:pt x="1856" y="39275"/>
                      <a:pt x="855" y="44135"/>
                      <a:pt x="1752" y="48869"/>
                    </a:cubicBezTo>
                    <a:cubicBezTo>
                      <a:pt x="2211" y="51226"/>
                      <a:pt x="3108" y="53479"/>
                      <a:pt x="3671" y="55815"/>
                    </a:cubicBezTo>
                    <a:cubicBezTo>
                      <a:pt x="4005" y="57338"/>
                      <a:pt x="4234" y="58881"/>
                      <a:pt x="4339" y="60445"/>
                    </a:cubicBezTo>
                    <a:lnTo>
                      <a:pt x="4339" y="60487"/>
                    </a:lnTo>
                    <a:cubicBezTo>
                      <a:pt x="4359" y="60675"/>
                      <a:pt x="4380" y="60862"/>
                      <a:pt x="4380" y="61071"/>
                    </a:cubicBezTo>
                    <a:cubicBezTo>
                      <a:pt x="4401" y="61154"/>
                      <a:pt x="4401" y="61238"/>
                      <a:pt x="4401" y="61363"/>
                    </a:cubicBezTo>
                    <a:cubicBezTo>
                      <a:pt x="4422" y="61467"/>
                      <a:pt x="4422" y="61551"/>
                      <a:pt x="4422" y="61697"/>
                    </a:cubicBezTo>
                    <a:cubicBezTo>
                      <a:pt x="4443" y="61864"/>
                      <a:pt x="4464" y="62010"/>
                      <a:pt x="4464" y="62176"/>
                    </a:cubicBezTo>
                    <a:cubicBezTo>
                      <a:pt x="4526" y="63345"/>
                      <a:pt x="4589" y="64533"/>
                      <a:pt x="4672" y="65722"/>
                    </a:cubicBezTo>
                    <a:cubicBezTo>
                      <a:pt x="4735" y="66807"/>
                      <a:pt x="4818" y="67912"/>
                      <a:pt x="4964" y="68997"/>
                    </a:cubicBezTo>
                    <a:lnTo>
                      <a:pt x="5131" y="68997"/>
                    </a:lnTo>
                    <a:lnTo>
                      <a:pt x="5507" y="69018"/>
                    </a:lnTo>
                    <a:lnTo>
                      <a:pt x="8072" y="69018"/>
                    </a:lnTo>
                    <a:cubicBezTo>
                      <a:pt x="8176" y="68747"/>
                      <a:pt x="8260" y="68455"/>
                      <a:pt x="8364" y="68183"/>
                    </a:cubicBezTo>
                    <a:cubicBezTo>
                      <a:pt x="8385" y="68100"/>
                      <a:pt x="8385" y="68037"/>
                      <a:pt x="8427" y="67933"/>
                    </a:cubicBezTo>
                    <a:cubicBezTo>
                      <a:pt x="8447" y="67829"/>
                      <a:pt x="8468" y="67725"/>
                      <a:pt x="8510" y="67641"/>
                    </a:cubicBezTo>
                    <a:cubicBezTo>
                      <a:pt x="8531" y="67537"/>
                      <a:pt x="8573" y="67412"/>
                      <a:pt x="8593" y="67307"/>
                    </a:cubicBezTo>
                    <a:cubicBezTo>
                      <a:pt x="8677" y="66932"/>
                      <a:pt x="8739" y="66577"/>
                      <a:pt x="8802" y="66202"/>
                    </a:cubicBezTo>
                    <a:cubicBezTo>
                      <a:pt x="8802" y="66160"/>
                      <a:pt x="8802" y="66139"/>
                      <a:pt x="8802" y="66119"/>
                    </a:cubicBezTo>
                    <a:cubicBezTo>
                      <a:pt x="8823" y="66014"/>
                      <a:pt x="8823" y="65889"/>
                      <a:pt x="8844" y="65785"/>
                    </a:cubicBezTo>
                    <a:cubicBezTo>
                      <a:pt x="8844" y="65743"/>
                      <a:pt x="8844" y="65681"/>
                      <a:pt x="8865" y="65639"/>
                    </a:cubicBezTo>
                    <a:cubicBezTo>
                      <a:pt x="8885" y="65597"/>
                      <a:pt x="8885" y="65555"/>
                      <a:pt x="8885" y="65514"/>
                    </a:cubicBezTo>
                    <a:lnTo>
                      <a:pt x="8885" y="65389"/>
                    </a:lnTo>
                    <a:cubicBezTo>
                      <a:pt x="8906" y="65138"/>
                      <a:pt x="8948" y="64867"/>
                      <a:pt x="8948" y="64617"/>
                    </a:cubicBezTo>
                    <a:cubicBezTo>
                      <a:pt x="9011" y="63470"/>
                      <a:pt x="8969" y="62343"/>
                      <a:pt x="8844" y="61217"/>
                    </a:cubicBezTo>
                    <a:cubicBezTo>
                      <a:pt x="8802" y="60842"/>
                      <a:pt x="8760" y="60466"/>
                      <a:pt x="8698" y="60112"/>
                    </a:cubicBezTo>
                    <a:cubicBezTo>
                      <a:pt x="8656" y="59840"/>
                      <a:pt x="8614" y="59590"/>
                      <a:pt x="8552" y="59319"/>
                    </a:cubicBezTo>
                    <a:cubicBezTo>
                      <a:pt x="8531" y="59194"/>
                      <a:pt x="8510" y="59069"/>
                      <a:pt x="8489" y="58944"/>
                    </a:cubicBezTo>
                    <a:cubicBezTo>
                      <a:pt x="8406" y="58485"/>
                      <a:pt x="8301" y="58047"/>
                      <a:pt x="8197" y="57630"/>
                    </a:cubicBezTo>
                    <a:cubicBezTo>
                      <a:pt x="8114" y="57233"/>
                      <a:pt x="8009" y="56816"/>
                      <a:pt x="7905" y="56420"/>
                    </a:cubicBezTo>
                    <a:cubicBezTo>
                      <a:pt x="7905" y="56420"/>
                      <a:pt x="7905" y="56399"/>
                      <a:pt x="7905" y="56399"/>
                    </a:cubicBezTo>
                    <a:cubicBezTo>
                      <a:pt x="7843" y="56170"/>
                      <a:pt x="7759" y="55898"/>
                      <a:pt x="7697" y="55648"/>
                    </a:cubicBezTo>
                    <a:cubicBezTo>
                      <a:pt x="7634" y="55440"/>
                      <a:pt x="7592" y="55252"/>
                      <a:pt x="7530" y="55064"/>
                    </a:cubicBezTo>
                    <a:cubicBezTo>
                      <a:pt x="6883" y="52832"/>
                      <a:pt x="6153" y="50601"/>
                      <a:pt x="5611" y="48348"/>
                    </a:cubicBezTo>
                    <a:cubicBezTo>
                      <a:pt x="5444" y="47743"/>
                      <a:pt x="5319" y="47138"/>
                      <a:pt x="5194" y="46533"/>
                    </a:cubicBezTo>
                    <a:lnTo>
                      <a:pt x="5131" y="46221"/>
                    </a:lnTo>
                    <a:cubicBezTo>
                      <a:pt x="5110" y="46116"/>
                      <a:pt x="5089" y="46012"/>
                      <a:pt x="5069" y="45908"/>
                    </a:cubicBezTo>
                    <a:cubicBezTo>
                      <a:pt x="4714" y="44135"/>
                      <a:pt x="4464" y="42362"/>
                      <a:pt x="4276" y="40589"/>
                    </a:cubicBezTo>
                    <a:cubicBezTo>
                      <a:pt x="4005" y="37878"/>
                      <a:pt x="3859" y="35145"/>
                      <a:pt x="3775" y="32413"/>
                    </a:cubicBezTo>
                    <a:cubicBezTo>
                      <a:pt x="3775" y="32058"/>
                      <a:pt x="3755" y="31725"/>
                      <a:pt x="3755" y="31391"/>
                    </a:cubicBezTo>
                    <a:lnTo>
                      <a:pt x="3755" y="31224"/>
                    </a:lnTo>
                    <a:cubicBezTo>
                      <a:pt x="3755" y="31203"/>
                      <a:pt x="3755" y="31182"/>
                      <a:pt x="3755" y="31161"/>
                    </a:cubicBezTo>
                    <a:lnTo>
                      <a:pt x="3755" y="31141"/>
                    </a:lnTo>
                    <a:lnTo>
                      <a:pt x="3755" y="30890"/>
                    </a:lnTo>
                    <a:cubicBezTo>
                      <a:pt x="3734" y="30411"/>
                      <a:pt x="3713" y="29889"/>
                      <a:pt x="3713" y="29472"/>
                    </a:cubicBezTo>
                    <a:lnTo>
                      <a:pt x="3713" y="28158"/>
                    </a:lnTo>
                    <a:lnTo>
                      <a:pt x="3713" y="27803"/>
                    </a:lnTo>
                    <a:lnTo>
                      <a:pt x="3713" y="27678"/>
                    </a:lnTo>
                    <a:cubicBezTo>
                      <a:pt x="3713" y="27616"/>
                      <a:pt x="3713" y="27574"/>
                      <a:pt x="3713" y="27532"/>
                    </a:cubicBezTo>
                    <a:lnTo>
                      <a:pt x="3713" y="27178"/>
                    </a:lnTo>
                    <a:cubicBezTo>
                      <a:pt x="3734" y="26531"/>
                      <a:pt x="3734" y="25905"/>
                      <a:pt x="3755" y="25280"/>
                    </a:cubicBezTo>
                    <a:lnTo>
                      <a:pt x="3755" y="25092"/>
                    </a:lnTo>
                    <a:cubicBezTo>
                      <a:pt x="3775" y="24320"/>
                      <a:pt x="3817" y="23528"/>
                      <a:pt x="3838" y="22756"/>
                    </a:cubicBezTo>
                    <a:lnTo>
                      <a:pt x="3838" y="22526"/>
                    </a:lnTo>
                    <a:cubicBezTo>
                      <a:pt x="3880" y="21546"/>
                      <a:pt x="3921" y="20566"/>
                      <a:pt x="3921" y="19585"/>
                    </a:cubicBezTo>
                    <a:lnTo>
                      <a:pt x="3921" y="19398"/>
                    </a:lnTo>
                    <a:cubicBezTo>
                      <a:pt x="3942" y="18271"/>
                      <a:pt x="3942" y="17124"/>
                      <a:pt x="3901" y="15998"/>
                    </a:cubicBezTo>
                    <a:cubicBezTo>
                      <a:pt x="3796" y="13161"/>
                      <a:pt x="3191" y="10596"/>
                      <a:pt x="2586" y="7947"/>
                    </a:cubicBezTo>
                    <a:cubicBezTo>
                      <a:pt x="2524" y="7738"/>
                      <a:pt x="2482" y="7509"/>
                      <a:pt x="2420" y="7280"/>
                    </a:cubicBezTo>
                    <a:cubicBezTo>
                      <a:pt x="2378" y="7071"/>
                      <a:pt x="2315" y="6842"/>
                      <a:pt x="2274" y="6612"/>
                    </a:cubicBezTo>
                    <a:cubicBezTo>
                      <a:pt x="2086" y="5861"/>
                      <a:pt x="1940" y="5090"/>
                      <a:pt x="1773" y="4318"/>
                    </a:cubicBezTo>
                    <a:cubicBezTo>
                      <a:pt x="1502" y="2879"/>
                      <a:pt x="1418" y="1439"/>
                      <a:pt x="1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8414150" y="2180775"/>
                <a:ext cx="200250" cy="1955400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78216" extrusionOk="0">
                    <a:moveTo>
                      <a:pt x="2420" y="0"/>
                    </a:moveTo>
                    <a:lnTo>
                      <a:pt x="2420" y="0"/>
                    </a:lnTo>
                    <a:cubicBezTo>
                      <a:pt x="563" y="1606"/>
                      <a:pt x="396" y="4380"/>
                      <a:pt x="375" y="6841"/>
                    </a:cubicBezTo>
                    <a:cubicBezTo>
                      <a:pt x="355" y="9824"/>
                      <a:pt x="375" y="12807"/>
                      <a:pt x="375" y="15789"/>
                    </a:cubicBezTo>
                    <a:lnTo>
                      <a:pt x="375" y="16478"/>
                    </a:lnTo>
                    <a:lnTo>
                      <a:pt x="375" y="17166"/>
                    </a:lnTo>
                    <a:cubicBezTo>
                      <a:pt x="375" y="21171"/>
                      <a:pt x="355" y="25175"/>
                      <a:pt x="250" y="29180"/>
                    </a:cubicBezTo>
                    <a:cubicBezTo>
                      <a:pt x="229" y="29680"/>
                      <a:pt x="209" y="30181"/>
                      <a:pt x="188" y="30682"/>
                    </a:cubicBezTo>
                    <a:cubicBezTo>
                      <a:pt x="188" y="30828"/>
                      <a:pt x="209" y="30953"/>
                      <a:pt x="188" y="31120"/>
                    </a:cubicBezTo>
                    <a:cubicBezTo>
                      <a:pt x="188" y="31266"/>
                      <a:pt x="188" y="31391"/>
                      <a:pt x="188" y="31516"/>
                    </a:cubicBezTo>
                    <a:cubicBezTo>
                      <a:pt x="83" y="34603"/>
                      <a:pt x="0" y="37669"/>
                      <a:pt x="21" y="40735"/>
                    </a:cubicBezTo>
                    <a:lnTo>
                      <a:pt x="21" y="41444"/>
                    </a:lnTo>
                    <a:cubicBezTo>
                      <a:pt x="42" y="41757"/>
                      <a:pt x="42" y="42049"/>
                      <a:pt x="42" y="42341"/>
                    </a:cubicBezTo>
                    <a:cubicBezTo>
                      <a:pt x="83" y="44677"/>
                      <a:pt x="209" y="46992"/>
                      <a:pt x="459" y="49307"/>
                    </a:cubicBezTo>
                    <a:cubicBezTo>
                      <a:pt x="521" y="49787"/>
                      <a:pt x="584" y="50308"/>
                      <a:pt x="626" y="50767"/>
                    </a:cubicBezTo>
                    <a:cubicBezTo>
                      <a:pt x="688" y="51226"/>
                      <a:pt x="751" y="51664"/>
                      <a:pt x="834" y="52123"/>
                    </a:cubicBezTo>
                    <a:cubicBezTo>
                      <a:pt x="939" y="52853"/>
                      <a:pt x="1064" y="53583"/>
                      <a:pt x="1189" y="54292"/>
                    </a:cubicBezTo>
                    <a:cubicBezTo>
                      <a:pt x="1481" y="55836"/>
                      <a:pt x="1836" y="57379"/>
                      <a:pt x="2148" y="58902"/>
                    </a:cubicBezTo>
                    <a:cubicBezTo>
                      <a:pt x="2190" y="59048"/>
                      <a:pt x="2211" y="59194"/>
                      <a:pt x="2232" y="59319"/>
                    </a:cubicBezTo>
                    <a:cubicBezTo>
                      <a:pt x="2253" y="59402"/>
                      <a:pt x="2274" y="59465"/>
                      <a:pt x="2274" y="59527"/>
                    </a:cubicBezTo>
                    <a:cubicBezTo>
                      <a:pt x="2336" y="59819"/>
                      <a:pt x="2399" y="60111"/>
                      <a:pt x="2440" y="60403"/>
                    </a:cubicBezTo>
                    <a:cubicBezTo>
                      <a:pt x="2545" y="60967"/>
                      <a:pt x="2649" y="61530"/>
                      <a:pt x="2732" y="62093"/>
                    </a:cubicBezTo>
                    <a:cubicBezTo>
                      <a:pt x="2774" y="62385"/>
                      <a:pt x="2816" y="62677"/>
                      <a:pt x="2837" y="62990"/>
                    </a:cubicBezTo>
                    <a:lnTo>
                      <a:pt x="2837" y="63011"/>
                    </a:lnTo>
                    <a:cubicBezTo>
                      <a:pt x="2878" y="63261"/>
                      <a:pt x="2899" y="63490"/>
                      <a:pt x="2920" y="63720"/>
                    </a:cubicBezTo>
                    <a:cubicBezTo>
                      <a:pt x="3045" y="65076"/>
                      <a:pt x="3087" y="66452"/>
                      <a:pt x="3150" y="67808"/>
                    </a:cubicBezTo>
                    <a:cubicBezTo>
                      <a:pt x="3170" y="68246"/>
                      <a:pt x="3170" y="68663"/>
                      <a:pt x="3191" y="69080"/>
                    </a:cubicBezTo>
                    <a:lnTo>
                      <a:pt x="3191" y="69226"/>
                    </a:lnTo>
                    <a:cubicBezTo>
                      <a:pt x="3212" y="69727"/>
                      <a:pt x="3233" y="70206"/>
                      <a:pt x="3275" y="70707"/>
                    </a:cubicBezTo>
                    <a:cubicBezTo>
                      <a:pt x="3337" y="72105"/>
                      <a:pt x="3504" y="73502"/>
                      <a:pt x="3754" y="74879"/>
                    </a:cubicBezTo>
                    <a:cubicBezTo>
                      <a:pt x="3859" y="75421"/>
                      <a:pt x="3984" y="75963"/>
                      <a:pt x="4151" y="76505"/>
                    </a:cubicBezTo>
                    <a:cubicBezTo>
                      <a:pt x="4318" y="77089"/>
                      <a:pt x="4526" y="77653"/>
                      <a:pt x="4776" y="78216"/>
                    </a:cubicBezTo>
                    <a:lnTo>
                      <a:pt x="7196" y="78216"/>
                    </a:lnTo>
                    <a:cubicBezTo>
                      <a:pt x="7196" y="78195"/>
                      <a:pt x="7196" y="78195"/>
                      <a:pt x="7196" y="78174"/>
                    </a:cubicBezTo>
                    <a:cubicBezTo>
                      <a:pt x="7238" y="78091"/>
                      <a:pt x="7259" y="77986"/>
                      <a:pt x="7279" y="77882"/>
                    </a:cubicBezTo>
                    <a:cubicBezTo>
                      <a:pt x="7279" y="77861"/>
                      <a:pt x="7300" y="77819"/>
                      <a:pt x="7300" y="77799"/>
                    </a:cubicBezTo>
                    <a:cubicBezTo>
                      <a:pt x="7300" y="77778"/>
                      <a:pt x="7321" y="77736"/>
                      <a:pt x="7321" y="77715"/>
                    </a:cubicBezTo>
                    <a:cubicBezTo>
                      <a:pt x="7321" y="77694"/>
                      <a:pt x="7321" y="77694"/>
                      <a:pt x="7321" y="77694"/>
                    </a:cubicBezTo>
                    <a:cubicBezTo>
                      <a:pt x="7342" y="77632"/>
                      <a:pt x="7342" y="77611"/>
                      <a:pt x="7363" y="77527"/>
                    </a:cubicBezTo>
                    <a:cubicBezTo>
                      <a:pt x="7384" y="77423"/>
                      <a:pt x="7405" y="77340"/>
                      <a:pt x="7425" y="77235"/>
                    </a:cubicBezTo>
                    <a:cubicBezTo>
                      <a:pt x="7446" y="77131"/>
                      <a:pt x="7467" y="77048"/>
                      <a:pt x="7488" y="76923"/>
                    </a:cubicBezTo>
                    <a:cubicBezTo>
                      <a:pt x="7509" y="76797"/>
                      <a:pt x="7551" y="76693"/>
                      <a:pt x="7571" y="76568"/>
                    </a:cubicBezTo>
                    <a:cubicBezTo>
                      <a:pt x="7634" y="76234"/>
                      <a:pt x="7676" y="75901"/>
                      <a:pt x="7717" y="75567"/>
                    </a:cubicBezTo>
                    <a:cubicBezTo>
                      <a:pt x="7759" y="75337"/>
                      <a:pt x="7801" y="75108"/>
                      <a:pt x="7822" y="74879"/>
                    </a:cubicBezTo>
                    <a:cubicBezTo>
                      <a:pt x="7884" y="74336"/>
                      <a:pt x="7926" y="73794"/>
                      <a:pt x="7968" y="73231"/>
                    </a:cubicBezTo>
                    <a:cubicBezTo>
                      <a:pt x="8009" y="72501"/>
                      <a:pt x="8009" y="71771"/>
                      <a:pt x="8009" y="71020"/>
                    </a:cubicBezTo>
                    <a:cubicBezTo>
                      <a:pt x="8009" y="70770"/>
                      <a:pt x="8009" y="70498"/>
                      <a:pt x="7989" y="70248"/>
                    </a:cubicBezTo>
                    <a:cubicBezTo>
                      <a:pt x="7989" y="70081"/>
                      <a:pt x="7968" y="69914"/>
                      <a:pt x="7968" y="69748"/>
                    </a:cubicBezTo>
                    <a:lnTo>
                      <a:pt x="7968" y="69560"/>
                    </a:lnTo>
                    <a:cubicBezTo>
                      <a:pt x="7968" y="69539"/>
                      <a:pt x="7968" y="69518"/>
                      <a:pt x="7968" y="69497"/>
                    </a:cubicBezTo>
                    <a:cubicBezTo>
                      <a:pt x="7926" y="68913"/>
                      <a:pt x="7905" y="68308"/>
                      <a:pt x="7843" y="67704"/>
                    </a:cubicBezTo>
                    <a:cubicBezTo>
                      <a:pt x="7822" y="67537"/>
                      <a:pt x="7801" y="67370"/>
                      <a:pt x="7801" y="67203"/>
                    </a:cubicBezTo>
                    <a:cubicBezTo>
                      <a:pt x="7780" y="67057"/>
                      <a:pt x="7780" y="66890"/>
                      <a:pt x="7759" y="66744"/>
                    </a:cubicBezTo>
                    <a:cubicBezTo>
                      <a:pt x="7613" y="65180"/>
                      <a:pt x="7405" y="63616"/>
                      <a:pt x="7196" y="62051"/>
                    </a:cubicBezTo>
                    <a:cubicBezTo>
                      <a:pt x="7175" y="61905"/>
                      <a:pt x="7154" y="61759"/>
                      <a:pt x="7133" y="61613"/>
                    </a:cubicBezTo>
                    <a:cubicBezTo>
                      <a:pt x="7113" y="61509"/>
                      <a:pt x="7092" y="61405"/>
                      <a:pt x="7092" y="61321"/>
                    </a:cubicBezTo>
                    <a:cubicBezTo>
                      <a:pt x="7050" y="61071"/>
                      <a:pt x="7029" y="60841"/>
                      <a:pt x="6987" y="60591"/>
                    </a:cubicBezTo>
                    <a:cubicBezTo>
                      <a:pt x="6841" y="59444"/>
                      <a:pt x="6695" y="58297"/>
                      <a:pt x="6570" y="57171"/>
                    </a:cubicBezTo>
                    <a:cubicBezTo>
                      <a:pt x="6362" y="55147"/>
                      <a:pt x="6216" y="53124"/>
                      <a:pt x="6111" y="51080"/>
                    </a:cubicBezTo>
                    <a:cubicBezTo>
                      <a:pt x="6090" y="50454"/>
                      <a:pt x="6070" y="49787"/>
                      <a:pt x="6049" y="49140"/>
                    </a:cubicBezTo>
                    <a:lnTo>
                      <a:pt x="6049" y="49015"/>
                    </a:lnTo>
                    <a:cubicBezTo>
                      <a:pt x="6007" y="47493"/>
                      <a:pt x="5986" y="45949"/>
                      <a:pt x="5986" y="44427"/>
                    </a:cubicBezTo>
                    <a:cubicBezTo>
                      <a:pt x="5965" y="42466"/>
                      <a:pt x="5986" y="40526"/>
                      <a:pt x="5986" y="38587"/>
                    </a:cubicBezTo>
                    <a:lnTo>
                      <a:pt x="5986" y="38441"/>
                    </a:lnTo>
                    <a:cubicBezTo>
                      <a:pt x="6007" y="36730"/>
                      <a:pt x="6007" y="35020"/>
                      <a:pt x="6007" y="33310"/>
                    </a:cubicBezTo>
                    <a:lnTo>
                      <a:pt x="6007" y="33226"/>
                    </a:lnTo>
                    <a:lnTo>
                      <a:pt x="6007" y="32705"/>
                    </a:lnTo>
                    <a:lnTo>
                      <a:pt x="6007" y="32058"/>
                    </a:lnTo>
                    <a:cubicBezTo>
                      <a:pt x="5986" y="31036"/>
                      <a:pt x="5986" y="29993"/>
                      <a:pt x="5944" y="28971"/>
                    </a:cubicBezTo>
                    <a:cubicBezTo>
                      <a:pt x="5944" y="28658"/>
                      <a:pt x="5924" y="28366"/>
                      <a:pt x="5924" y="28053"/>
                    </a:cubicBezTo>
                    <a:cubicBezTo>
                      <a:pt x="5924" y="27782"/>
                      <a:pt x="5903" y="27532"/>
                      <a:pt x="5903" y="27261"/>
                    </a:cubicBezTo>
                    <a:cubicBezTo>
                      <a:pt x="5882" y="26969"/>
                      <a:pt x="5882" y="26677"/>
                      <a:pt x="5861" y="26385"/>
                    </a:cubicBezTo>
                    <a:cubicBezTo>
                      <a:pt x="5861" y="26260"/>
                      <a:pt x="5861" y="26093"/>
                      <a:pt x="5840" y="26009"/>
                    </a:cubicBezTo>
                    <a:cubicBezTo>
                      <a:pt x="5819" y="25926"/>
                      <a:pt x="5819" y="25843"/>
                      <a:pt x="5819" y="25759"/>
                    </a:cubicBezTo>
                    <a:lnTo>
                      <a:pt x="5819" y="25592"/>
                    </a:lnTo>
                    <a:cubicBezTo>
                      <a:pt x="5673" y="22443"/>
                      <a:pt x="5340" y="19314"/>
                      <a:pt x="4818" y="16186"/>
                    </a:cubicBezTo>
                    <a:cubicBezTo>
                      <a:pt x="4756" y="15914"/>
                      <a:pt x="4714" y="15643"/>
                      <a:pt x="4651" y="15351"/>
                    </a:cubicBezTo>
                    <a:cubicBezTo>
                      <a:pt x="4610" y="15122"/>
                      <a:pt x="4568" y="14872"/>
                      <a:pt x="4505" y="14621"/>
                    </a:cubicBezTo>
                    <a:cubicBezTo>
                      <a:pt x="4338" y="13766"/>
                      <a:pt x="4151" y="12911"/>
                      <a:pt x="3942" y="12056"/>
                    </a:cubicBezTo>
                    <a:cubicBezTo>
                      <a:pt x="2941" y="8093"/>
                      <a:pt x="1481" y="3984"/>
                      <a:pt x="24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8411000" y="2170350"/>
                <a:ext cx="207050" cy="1966350"/>
              </a:xfrm>
              <a:custGeom>
                <a:avLst/>
                <a:gdLst/>
                <a:ahLst/>
                <a:cxnLst/>
                <a:rect l="l" t="t" r="r" b="b"/>
                <a:pathLst>
                  <a:path w="8282" h="78654" extrusionOk="0">
                    <a:moveTo>
                      <a:pt x="2796" y="0"/>
                    </a:moveTo>
                    <a:lnTo>
                      <a:pt x="2441" y="313"/>
                    </a:lnTo>
                    <a:cubicBezTo>
                      <a:pt x="1482" y="1126"/>
                      <a:pt x="960" y="2232"/>
                      <a:pt x="689" y="3462"/>
                    </a:cubicBezTo>
                    <a:cubicBezTo>
                      <a:pt x="439" y="4714"/>
                      <a:pt x="314" y="5986"/>
                      <a:pt x="335" y="7258"/>
                    </a:cubicBezTo>
                    <a:cubicBezTo>
                      <a:pt x="314" y="9949"/>
                      <a:pt x="314" y="12661"/>
                      <a:pt x="335" y="15309"/>
                    </a:cubicBezTo>
                    <a:lnTo>
                      <a:pt x="335" y="16227"/>
                    </a:lnTo>
                    <a:lnTo>
                      <a:pt x="335" y="16936"/>
                    </a:lnTo>
                    <a:cubicBezTo>
                      <a:pt x="335" y="21108"/>
                      <a:pt x="335" y="25384"/>
                      <a:pt x="209" y="29597"/>
                    </a:cubicBezTo>
                    <a:cubicBezTo>
                      <a:pt x="209" y="29910"/>
                      <a:pt x="189" y="30243"/>
                      <a:pt x="189" y="30556"/>
                    </a:cubicBezTo>
                    <a:lnTo>
                      <a:pt x="189" y="31036"/>
                    </a:lnTo>
                    <a:cubicBezTo>
                      <a:pt x="189" y="31203"/>
                      <a:pt x="189" y="31328"/>
                      <a:pt x="168" y="31474"/>
                    </a:cubicBezTo>
                    <a:lnTo>
                      <a:pt x="168" y="31641"/>
                    </a:lnTo>
                    <a:cubicBezTo>
                      <a:pt x="84" y="34665"/>
                      <a:pt x="1" y="37627"/>
                      <a:pt x="1" y="40547"/>
                    </a:cubicBezTo>
                    <a:lnTo>
                      <a:pt x="1" y="41152"/>
                    </a:lnTo>
                    <a:lnTo>
                      <a:pt x="1" y="41861"/>
                    </a:lnTo>
                    <a:cubicBezTo>
                      <a:pt x="1" y="41882"/>
                      <a:pt x="1" y="41903"/>
                      <a:pt x="1" y="41903"/>
                    </a:cubicBezTo>
                    <a:cubicBezTo>
                      <a:pt x="1" y="42779"/>
                      <a:pt x="22" y="43655"/>
                      <a:pt x="63" y="44510"/>
                    </a:cubicBezTo>
                    <a:cubicBezTo>
                      <a:pt x="147" y="46742"/>
                      <a:pt x="335" y="48973"/>
                      <a:pt x="606" y="51226"/>
                    </a:cubicBezTo>
                    <a:cubicBezTo>
                      <a:pt x="668" y="51664"/>
                      <a:pt x="731" y="52102"/>
                      <a:pt x="793" y="52561"/>
                    </a:cubicBezTo>
                    <a:cubicBezTo>
                      <a:pt x="867" y="52985"/>
                      <a:pt x="925" y="53410"/>
                      <a:pt x="1009" y="53834"/>
                    </a:cubicBezTo>
                    <a:lnTo>
                      <a:pt x="1009" y="53834"/>
                    </a:lnTo>
                    <a:cubicBezTo>
                      <a:pt x="1014" y="53890"/>
                      <a:pt x="1018" y="53945"/>
                      <a:pt x="1023" y="54000"/>
                    </a:cubicBezTo>
                    <a:cubicBezTo>
                      <a:pt x="1065" y="54271"/>
                      <a:pt x="1127" y="54501"/>
                      <a:pt x="1169" y="54751"/>
                    </a:cubicBezTo>
                    <a:cubicBezTo>
                      <a:pt x="1357" y="55690"/>
                      <a:pt x="1544" y="56649"/>
                      <a:pt x="1753" y="57567"/>
                    </a:cubicBezTo>
                    <a:cubicBezTo>
                      <a:pt x="1920" y="58359"/>
                      <a:pt x="2087" y="59152"/>
                      <a:pt x="2254" y="59965"/>
                    </a:cubicBezTo>
                    <a:cubicBezTo>
                      <a:pt x="2316" y="60257"/>
                      <a:pt x="2358" y="60570"/>
                      <a:pt x="2420" y="60862"/>
                    </a:cubicBezTo>
                    <a:cubicBezTo>
                      <a:pt x="2420" y="60883"/>
                      <a:pt x="2420" y="60904"/>
                      <a:pt x="2441" y="60925"/>
                    </a:cubicBezTo>
                    <a:cubicBezTo>
                      <a:pt x="2462" y="61092"/>
                      <a:pt x="2483" y="61258"/>
                      <a:pt x="2525" y="61425"/>
                    </a:cubicBezTo>
                    <a:cubicBezTo>
                      <a:pt x="2566" y="61634"/>
                      <a:pt x="2608" y="61863"/>
                      <a:pt x="2629" y="62072"/>
                    </a:cubicBezTo>
                    <a:cubicBezTo>
                      <a:pt x="2650" y="62239"/>
                      <a:pt x="2692" y="62385"/>
                      <a:pt x="2712" y="62552"/>
                    </a:cubicBezTo>
                    <a:cubicBezTo>
                      <a:pt x="2754" y="62844"/>
                      <a:pt x="2775" y="63136"/>
                      <a:pt x="2817" y="63428"/>
                    </a:cubicBezTo>
                    <a:lnTo>
                      <a:pt x="2817" y="63469"/>
                    </a:lnTo>
                    <a:cubicBezTo>
                      <a:pt x="2942" y="64471"/>
                      <a:pt x="3004" y="65513"/>
                      <a:pt x="3046" y="66535"/>
                    </a:cubicBezTo>
                    <a:cubicBezTo>
                      <a:pt x="3067" y="66994"/>
                      <a:pt x="3088" y="67432"/>
                      <a:pt x="3109" y="67870"/>
                    </a:cubicBezTo>
                    <a:cubicBezTo>
                      <a:pt x="3109" y="67995"/>
                      <a:pt x="3109" y="68100"/>
                      <a:pt x="3109" y="68225"/>
                    </a:cubicBezTo>
                    <a:lnTo>
                      <a:pt x="3109" y="68371"/>
                    </a:lnTo>
                    <a:cubicBezTo>
                      <a:pt x="3130" y="68809"/>
                      <a:pt x="3150" y="69226"/>
                      <a:pt x="3171" y="69664"/>
                    </a:cubicBezTo>
                    <a:cubicBezTo>
                      <a:pt x="3213" y="70915"/>
                      <a:pt x="3296" y="72188"/>
                      <a:pt x="3442" y="73439"/>
                    </a:cubicBezTo>
                    <a:cubicBezTo>
                      <a:pt x="3505" y="73856"/>
                      <a:pt x="3547" y="74274"/>
                      <a:pt x="3630" y="74691"/>
                    </a:cubicBezTo>
                    <a:cubicBezTo>
                      <a:pt x="3651" y="74878"/>
                      <a:pt x="3693" y="75087"/>
                      <a:pt x="3734" y="75275"/>
                    </a:cubicBezTo>
                    <a:cubicBezTo>
                      <a:pt x="3797" y="75650"/>
                      <a:pt x="3880" y="76026"/>
                      <a:pt x="3985" y="76401"/>
                    </a:cubicBezTo>
                    <a:cubicBezTo>
                      <a:pt x="3985" y="76422"/>
                      <a:pt x="3985" y="76422"/>
                      <a:pt x="3985" y="76422"/>
                    </a:cubicBezTo>
                    <a:cubicBezTo>
                      <a:pt x="4047" y="76630"/>
                      <a:pt x="4089" y="76818"/>
                      <a:pt x="4152" y="77027"/>
                    </a:cubicBezTo>
                    <a:cubicBezTo>
                      <a:pt x="4318" y="77569"/>
                      <a:pt x="4506" y="78111"/>
                      <a:pt x="4736" y="78633"/>
                    </a:cubicBezTo>
                    <a:lnTo>
                      <a:pt x="5048" y="78633"/>
                    </a:lnTo>
                    <a:cubicBezTo>
                      <a:pt x="4798" y="78028"/>
                      <a:pt x="4590" y="77423"/>
                      <a:pt x="4402" y="76797"/>
                    </a:cubicBezTo>
                    <a:cubicBezTo>
                      <a:pt x="4277" y="76297"/>
                      <a:pt x="4152" y="75796"/>
                      <a:pt x="4047" y="75275"/>
                    </a:cubicBezTo>
                    <a:cubicBezTo>
                      <a:pt x="3797" y="73898"/>
                      <a:pt x="3630" y="72501"/>
                      <a:pt x="3547" y="71103"/>
                    </a:cubicBezTo>
                    <a:cubicBezTo>
                      <a:pt x="3526" y="70623"/>
                      <a:pt x="3505" y="70123"/>
                      <a:pt x="3484" y="69643"/>
                    </a:cubicBezTo>
                    <a:cubicBezTo>
                      <a:pt x="3463" y="69205"/>
                      <a:pt x="3442" y="68788"/>
                      <a:pt x="3422" y="68350"/>
                    </a:cubicBezTo>
                    <a:cubicBezTo>
                      <a:pt x="3380" y="67182"/>
                      <a:pt x="3338" y="65993"/>
                      <a:pt x="3255" y="64804"/>
                    </a:cubicBezTo>
                    <a:cubicBezTo>
                      <a:pt x="3234" y="64575"/>
                      <a:pt x="3213" y="64345"/>
                      <a:pt x="3192" y="64116"/>
                    </a:cubicBezTo>
                    <a:cubicBezTo>
                      <a:pt x="3171" y="63887"/>
                      <a:pt x="3150" y="63657"/>
                      <a:pt x="3130" y="63407"/>
                    </a:cubicBezTo>
                    <a:cubicBezTo>
                      <a:pt x="3130" y="63386"/>
                      <a:pt x="3130" y="63365"/>
                      <a:pt x="3130" y="63344"/>
                    </a:cubicBezTo>
                    <a:cubicBezTo>
                      <a:pt x="2984" y="62197"/>
                      <a:pt x="2796" y="61050"/>
                      <a:pt x="2566" y="59924"/>
                    </a:cubicBezTo>
                    <a:cubicBezTo>
                      <a:pt x="2525" y="59715"/>
                      <a:pt x="2483" y="59506"/>
                      <a:pt x="2441" y="59319"/>
                    </a:cubicBezTo>
                    <a:cubicBezTo>
                      <a:pt x="2400" y="59110"/>
                      <a:pt x="2379" y="58964"/>
                      <a:pt x="2337" y="58797"/>
                    </a:cubicBezTo>
                    <a:cubicBezTo>
                      <a:pt x="2337" y="58776"/>
                      <a:pt x="2337" y="58756"/>
                      <a:pt x="2337" y="58735"/>
                    </a:cubicBezTo>
                    <a:cubicBezTo>
                      <a:pt x="2233" y="58318"/>
                      <a:pt x="2149" y="57900"/>
                      <a:pt x="2066" y="57483"/>
                    </a:cubicBezTo>
                    <a:cubicBezTo>
                      <a:pt x="1878" y="56566"/>
                      <a:pt x="1670" y="55627"/>
                      <a:pt x="1482" y="54688"/>
                    </a:cubicBezTo>
                    <a:cubicBezTo>
                      <a:pt x="1252" y="53499"/>
                      <a:pt x="1085" y="52331"/>
                      <a:pt x="919" y="51184"/>
                    </a:cubicBezTo>
                    <a:lnTo>
                      <a:pt x="919" y="51184"/>
                    </a:lnTo>
                    <a:cubicBezTo>
                      <a:pt x="919" y="51184"/>
                      <a:pt x="919" y="51184"/>
                      <a:pt x="919" y="51184"/>
                    </a:cubicBezTo>
                    <a:cubicBezTo>
                      <a:pt x="856" y="50684"/>
                      <a:pt x="793" y="50204"/>
                      <a:pt x="752" y="49703"/>
                    </a:cubicBezTo>
                    <a:cubicBezTo>
                      <a:pt x="689" y="49078"/>
                      <a:pt x="627" y="48452"/>
                      <a:pt x="585" y="47847"/>
                    </a:cubicBezTo>
                    <a:cubicBezTo>
                      <a:pt x="481" y="46596"/>
                      <a:pt x="418" y="45365"/>
                      <a:pt x="355" y="44114"/>
                    </a:cubicBezTo>
                    <a:cubicBezTo>
                      <a:pt x="355" y="43655"/>
                      <a:pt x="335" y="43175"/>
                      <a:pt x="335" y="42716"/>
                    </a:cubicBezTo>
                    <a:cubicBezTo>
                      <a:pt x="335" y="42424"/>
                      <a:pt x="314" y="42111"/>
                      <a:pt x="314" y="41819"/>
                    </a:cubicBezTo>
                    <a:cubicBezTo>
                      <a:pt x="272" y="38732"/>
                      <a:pt x="355" y="35604"/>
                      <a:pt x="460" y="32413"/>
                    </a:cubicBezTo>
                    <a:cubicBezTo>
                      <a:pt x="460" y="32267"/>
                      <a:pt x="460" y="32141"/>
                      <a:pt x="460" y="32016"/>
                    </a:cubicBezTo>
                    <a:cubicBezTo>
                      <a:pt x="481" y="31870"/>
                      <a:pt x="460" y="31766"/>
                      <a:pt x="460" y="31641"/>
                    </a:cubicBezTo>
                    <a:lnTo>
                      <a:pt x="460" y="31599"/>
                    </a:lnTo>
                    <a:cubicBezTo>
                      <a:pt x="481" y="30932"/>
                      <a:pt x="501" y="30264"/>
                      <a:pt x="522" y="29597"/>
                    </a:cubicBezTo>
                    <a:cubicBezTo>
                      <a:pt x="627" y="25822"/>
                      <a:pt x="647" y="22005"/>
                      <a:pt x="647" y="18229"/>
                    </a:cubicBezTo>
                    <a:lnTo>
                      <a:pt x="647" y="16895"/>
                    </a:lnTo>
                    <a:lnTo>
                      <a:pt x="647" y="15309"/>
                    </a:lnTo>
                    <a:lnTo>
                      <a:pt x="647" y="7258"/>
                    </a:lnTo>
                    <a:cubicBezTo>
                      <a:pt x="668" y="5006"/>
                      <a:pt x="814" y="2482"/>
                      <a:pt x="2295" y="876"/>
                    </a:cubicBezTo>
                    <a:lnTo>
                      <a:pt x="2295" y="876"/>
                    </a:lnTo>
                    <a:cubicBezTo>
                      <a:pt x="1670" y="4130"/>
                      <a:pt x="2546" y="7467"/>
                      <a:pt x="3422" y="10679"/>
                    </a:cubicBezTo>
                    <a:cubicBezTo>
                      <a:pt x="3588" y="11305"/>
                      <a:pt x="3755" y="11910"/>
                      <a:pt x="3901" y="12514"/>
                    </a:cubicBezTo>
                    <a:cubicBezTo>
                      <a:pt x="4152" y="13599"/>
                      <a:pt x="4423" y="14705"/>
                      <a:pt x="4610" y="15789"/>
                    </a:cubicBezTo>
                    <a:cubicBezTo>
                      <a:pt x="4673" y="16081"/>
                      <a:pt x="4715" y="16373"/>
                      <a:pt x="4777" y="16644"/>
                    </a:cubicBezTo>
                    <a:cubicBezTo>
                      <a:pt x="4840" y="16999"/>
                      <a:pt x="4882" y="17333"/>
                      <a:pt x="4944" y="17687"/>
                    </a:cubicBezTo>
                    <a:cubicBezTo>
                      <a:pt x="5320" y="20127"/>
                      <a:pt x="5570" y="22568"/>
                      <a:pt x="5737" y="25029"/>
                    </a:cubicBezTo>
                    <a:lnTo>
                      <a:pt x="5778" y="25801"/>
                    </a:lnTo>
                    <a:cubicBezTo>
                      <a:pt x="5778" y="25884"/>
                      <a:pt x="5778" y="25968"/>
                      <a:pt x="5778" y="26051"/>
                    </a:cubicBezTo>
                    <a:cubicBezTo>
                      <a:pt x="5778" y="26197"/>
                      <a:pt x="5799" y="26322"/>
                      <a:pt x="5799" y="26468"/>
                    </a:cubicBezTo>
                    <a:lnTo>
                      <a:pt x="5799" y="26614"/>
                    </a:lnTo>
                    <a:cubicBezTo>
                      <a:pt x="5820" y="26990"/>
                      <a:pt x="5841" y="27344"/>
                      <a:pt x="5862" y="27699"/>
                    </a:cubicBezTo>
                    <a:cubicBezTo>
                      <a:pt x="5862" y="27699"/>
                      <a:pt x="5862" y="27699"/>
                      <a:pt x="5862" y="27699"/>
                    </a:cubicBezTo>
                    <a:lnTo>
                      <a:pt x="5862" y="27699"/>
                    </a:lnTo>
                    <a:cubicBezTo>
                      <a:pt x="5862" y="27949"/>
                      <a:pt x="5883" y="28220"/>
                      <a:pt x="5883" y="28470"/>
                    </a:cubicBezTo>
                    <a:cubicBezTo>
                      <a:pt x="5945" y="30014"/>
                      <a:pt x="5966" y="31557"/>
                      <a:pt x="5966" y="33101"/>
                    </a:cubicBezTo>
                    <a:lnTo>
                      <a:pt x="5966" y="33601"/>
                    </a:lnTo>
                    <a:lnTo>
                      <a:pt x="5966" y="34039"/>
                    </a:lnTo>
                    <a:lnTo>
                      <a:pt x="5966" y="35771"/>
                    </a:lnTo>
                    <a:lnTo>
                      <a:pt x="5966" y="38837"/>
                    </a:lnTo>
                    <a:lnTo>
                      <a:pt x="5966" y="39024"/>
                    </a:lnTo>
                    <a:lnTo>
                      <a:pt x="5966" y="39275"/>
                    </a:lnTo>
                    <a:lnTo>
                      <a:pt x="5966" y="40943"/>
                    </a:lnTo>
                    <a:cubicBezTo>
                      <a:pt x="5945" y="43738"/>
                      <a:pt x="5945" y="46575"/>
                      <a:pt x="6029" y="49411"/>
                    </a:cubicBezTo>
                    <a:lnTo>
                      <a:pt x="6029" y="49599"/>
                    </a:lnTo>
                    <a:cubicBezTo>
                      <a:pt x="6070" y="50934"/>
                      <a:pt x="6133" y="52269"/>
                      <a:pt x="6216" y="53604"/>
                    </a:cubicBezTo>
                    <a:cubicBezTo>
                      <a:pt x="6300" y="54959"/>
                      <a:pt x="6404" y="56294"/>
                      <a:pt x="6550" y="57629"/>
                    </a:cubicBezTo>
                    <a:cubicBezTo>
                      <a:pt x="6696" y="59006"/>
                      <a:pt x="6884" y="60403"/>
                      <a:pt x="7072" y="61780"/>
                    </a:cubicBezTo>
                    <a:cubicBezTo>
                      <a:pt x="7072" y="61842"/>
                      <a:pt x="7072" y="61905"/>
                      <a:pt x="7093" y="61947"/>
                    </a:cubicBezTo>
                    <a:cubicBezTo>
                      <a:pt x="7113" y="62134"/>
                      <a:pt x="7134" y="62301"/>
                      <a:pt x="7155" y="62468"/>
                    </a:cubicBezTo>
                    <a:cubicBezTo>
                      <a:pt x="7197" y="62718"/>
                      <a:pt x="7218" y="62969"/>
                      <a:pt x="7259" y="63198"/>
                    </a:cubicBezTo>
                    <a:cubicBezTo>
                      <a:pt x="7447" y="64679"/>
                      <a:pt x="7635" y="66160"/>
                      <a:pt x="7781" y="67641"/>
                    </a:cubicBezTo>
                    <a:cubicBezTo>
                      <a:pt x="7781" y="67808"/>
                      <a:pt x="7802" y="67975"/>
                      <a:pt x="7823" y="68141"/>
                    </a:cubicBezTo>
                    <a:cubicBezTo>
                      <a:pt x="7843" y="68308"/>
                      <a:pt x="7843" y="68496"/>
                      <a:pt x="7864" y="68684"/>
                    </a:cubicBezTo>
                    <a:cubicBezTo>
                      <a:pt x="7885" y="69122"/>
                      <a:pt x="7927" y="69539"/>
                      <a:pt x="7948" y="69977"/>
                    </a:cubicBezTo>
                    <a:lnTo>
                      <a:pt x="7948" y="70248"/>
                    </a:lnTo>
                    <a:cubicBezTo>
                      <a:pt x="7948" y="70394"/>
                      <a:pt x="7948" y="70540"/>
                      <a:pt x="7948" y="70707"/>
                    </a:cubicBezTo>
                    <a:cubicBezTo>
                      <a:pt x="7948" y="70957"/>
                      <a:pt x="7969" y="71207"/>
                      <a:pt x="7969" y="71458"/>
                    </a:cubicBezTo>
                    <a:lnTo>
                      <a:pt x="7969" y="72334"/>
                    </a:lnTo>
                    <a:cubicBezTo>
                      <a:pt x="7948" y="73314"/>
                      <a:pt x="7885" y="74315"/>
                      <a:pt x="7781" y="75296"/>
                    </a:cubicBezTo>
                    <a:cubicBezTo>
                      <a:pt x="7739" y="75713"/>
                      <a:pt x="7677" y="76130"/>
                      <a:pt x="7593" y="76547"/>
                    </a:cubicBezTo>
                    <a:cubicBezTo>
                      <a:pt x="7572" y="76693"/>
                      <a:pt x="7551" y="76839"/>
                      <a:pt x="7531" y="76985"/>
                    </a:cubicBezTo>
                    <a:cubicBezTo>
                      <a:pt x="7489" y="77110"/>
                      <a:pt x="7489" y="77214"/>
                      <a:pt x="7447" y="77340"/>
                    </a:cubicBezTo>
                    <a:cubicBezTo>
                      <a:pt x="7426" y="77444"/>
                      <a:pt x="7405" y="77548"/>
                      <a:pt x="7385" y="77652"/>
                    </a:cubicBezTo>
                    <a:cubicBezTo>
                      <a:pt x="7364" y="77736"/>
                      <a:pt x="7343" y="77819"/>
                      <a:pt x="7343" y="77903"/>
                    </a:cubicBezTo>
                    <a:cubicBezTo>
                      <a:pt x="7322" y="77924"/>
                      <a:pt x="7322" y="77944"/>
                      <a:pt x="7322" y="77965"/>
                    </a:cubicBezTo>
                    <a:cubicBezTo>
                      <a:pt x="7322" y="78007"/>
                      <a:pt x="7301" y="78049"/>
                      <a:pt x="7280" y="78090"/>
                    </a:cubicBezTo>
                    <a:cubicBezTo>
                      <a:pt x="7280" y="78132"/>
                      <a:pt x="7259" y="78236"/>
                      <a:pt x="7239" y="78320"/>
                    </a:cubicBezTo>
                    <a:cubicBezTo>
                      <a:pt x="7218" y="78382"/>
                      <a:pt x="7197" y="78445"/>
                      <a:pt x="7176" y="78508"/>
                    </a:cubicBezTo>
                    <a:cubicBezTo>
                      <a:pt x="7155" y="78570"/>
                      <a:pt x="7155" y="78612"/>
                      <a:pt x="7134" y="78654"/>
                    </a:cubicBezTo>
                    <a:lnTo>
                      <a:pt x="7468" y="78654"/>
                    </a:lnTo>
                    <a:cubicBezTo>
                      <a:pt x="7468" y="78591"/>
                      <a:pt x="7489" y="78549"/>
                      <a:pt x="7510" y="78487"/>
                    </a:cubicBezTo>
                    <a:cubicBezTo>
                      <a:pt x="7510" y="78424"/>
                      <a:pt x="7551" y="78320"/>
                      <a:pt x="7572" y="78216"/>
                    </a:cubicBezTo>
                    <a:cubicBezTo>
                      <a:pt x="7572" y="78216"/>
                      <a:pt x="7572" y="78216"/>
                      <a:pt x="7572" y="78195"/>
                    </a:cubicBezTo>
                    <a:cubicBezTo>
                      <a:pt x="7593" y="78132"/>
                      <a:pt x="7614" y="78049"/>
                      <a:pt x="7614" y="77986"/>
                    </a:cubicBezTo>
                    <a:lnTo>
                      <a:pt x="7614" y="77944"/>
                    </a:lnTo>
                    <a:cubicBezTo>
                      <a:pt x="7635" y="77861"/>
                      <a:pt x="7656" y="77757"/>
                      <a:pt x="7677" y="77673"/>
                    </a:cubicBezTo>
                    <a:lnTo>
                      <a:pt x="7760" y="77340"/>
                    </a:lnTo>
                    <a:cubicBezTo>
                      <a:pt x="7781" y="77235"/>
                      <a:pt x="7802" y="77152"/>
                      <a:pt x="7802" y="77048"/>
                    </a:cubicBezTo>
                    <a:cubicBezTo>
                      <a:pt x="7802" y="77048"/>
                      <a:pt x="7802" y="77006"/>
                      <a:pt x="7823" y="76964"/>
                    </a:cubicBezTo>
                    <a:cubicBezTo>
                      <a:pt x="7885" y="76630"/>
                      <a:pt x="7948" y="76297"/>
                      <a:pt x="7989" y="75963"/>
                    </a:cubicBezTo>
                    <a:cubicBezTo>
                      <a:pt x="8031" y="75754"/>
                      <a:pt x="8052" y="75525"/>
                      <a:pt x="8073" y="75296"/>
                    </a:cubicBezTo>
                    <a:cubicBezTo>
                      <a:pt x="8135" y="74774"/>
                      <a:pt x="8177" y="74253"/>
                      <a:pt x="8219" y="73710"/>
                    </a:cubicBezTo>
                    <a:cubicBezTo>
                      <a:pt x="8219" y="73710"/>
                      <a:pt x="8219" y="73690"/>
                      <a:pt x="8219" y="73690"/>
                    </a:cubicBezTo>
                    <a:cubicBezTo>
                      <a:pt x="8219" y="73564"/>
                      <a:pt x="8219" y="73439"/>
                      <a:pt x="8219" y="73335"/>
                    </a:cubicBezTo>
                    <a:cubicBezTo>
                      <a:pt x="8240" y="73064"/>
                      <a:pt x="8240" y="72793"/>
                      <a:pt x="8261" y="72501"/>
                    </a:cubicBezTo>
                    <a:cubicBezTo>
                      <a:pt x="8281" y="71896"/>
                      <a:pt x="8281" y="71291"/>
                      <a:pt x="8261" y="70707"/>
                    </a:cubicBezTo>
                    <a:cubicBezTo>
                      <a:pt x="8261" y="70519"/>
                      <a:pt x="8261" y="70352"/>
                      <a:pt x="8240" y="70165"/>
                    </a:cubicBezTo>
                    <a:cubicBezTo>
                      <a:pt x="8240" y="70123"/>
                      <a:pt x="8240" y="70081"/>
                      <a:pt x="8240" y="70039"/>
                    </a:cubicBezTo>
                    <a:lnTo>
                      <a:pt x="8240" y="69914"/>
                    </a:lnTo>
                    <a:cubicBezTo>
                      <a:pt x="8240" y="69727"/>
                      <a:pt x="8219" y="69560"/>
                      <a:pt x="8219" y="69393"/>
                    </a:cubicBezTo>
                    <a:cubicBezTo>
                      <a:pt x="8177" y="68809"/>
                      <a:pt x="8135" y="68246"/>
                      <a:pt x="8094" y="67662"/>
                    </a:cubicBezTo>
                    <a:cubicBezTo>
                      <a:pt x="8073" y="67516"/>
                      <a:pt x="8052" y="67349"/>
                      <a:pt x="8031" y="67182"/>
                    </a:cubicBezTo>
                    <a:cubicBezTo>
                      <a:pt x="8031" y="67036"/>
                      <a:pt x="8010" y="66890"/>
                      <a:pt x="7989" y="66744"/>
                    </a:cubicBezTo>
                    <a:cubicBezTo>
                      <a:pt x="7843" y="65117"/>
                      <a:pt x="7614" y="63511"/>
                      <a:pt x="7405" y="61905"/>
                    </a:cubicBezTo>
                    <a:cubicBezTo>
                      <a:pt x="7405" y="61863"/>
                      <a:pt x="7385" y="61801"/>
                      <a:pt x="7385" y="61738"/>
                    </a:cubicBezTo>
                    <a:cubicBezTo>
                      <a:pt x="7343" y="61509"/>
                      <a:pt x="7322" y="61258"/>
                      <a:pt x="7280" y="61008"/>
                    </a:cubicBezTo>
                    <a:cubicBezTo>
                      <a:pt x="7239" y="60779"/>
                      <a:pt x="7218" y="60528"/>
                      <a:pt x="7176" y="60278"/>
                    </a:cubicBezTo>
                    <a:cubicBezTo>
                      <a:pt x="7072" y="59381"/>
                      <a:pt x="6946" y="58464"/>
                      <a:pt x="6863" y="57588"/>
                    </a:cubicBezTo>
                    <a:cubicBezTo>
                      <a:pt x="6196" y="51539"/>
                      <a:pt x="6237" y="45302"/>
                      <a:pt x="6279" y="39275"/>
                    </a:cubicBezTo>
                    <a:cubicBezTo>
                      <a:pt x="6300" y="37231"/>
                      <a:pt x="6300" y="35187"/>
                      <a:pt x="6300" y="33143"/>
                    </a:cubicBezTo>
                    <a:lnTo>
                      <a:pt x="6300" y="32538"/>
                    </a:lnTo>
                    <a:cubicBezTo>
                      <a:pt x="6300" y="32517"/>
                      <a:pt x="6300" y="32496"/>
                      <a:pt x="6300" y="32496"/>
                    </a:cubicBezTo>
                    <a:cubicBezTo>
                      <a:pt x="6300" y="31453"/>
                      <a:pt x="6258" y="30410"/>
                      <a:pt x="6237" y="29367"/>
                    </a:cubicBezTo>
                    <a:cubicBezTo>
                      <a:pt x="6237" y="29054"/>
                      <a:pt x="6216" y="28742"/>
                      <a:pt x="6216" y="28429"/>
                    </a:cubicBezTo>
                    <a:cubicBezTo>
                      <a:pt x="6196" y="27991"/>
                      <a:pt x="6175" y="27553"/>
                      <a:pt x="6154" y="27136"/>
                    </a:cubicBezTo>
                    <a:cubicBezTo>
                      <a:pt x="6154" y="27010"/>
                      <a:pt x="6154" y="26864"/>
                      <a:pt x="6133" y="26760"/>
                    </a:cubicBezTo>
                    <a:lnTo>
                      <a:pt x="6133" y="26593"/>
                    </a:lnTo>
                    <a:lnTo>
                      <a:pt x="6133" y="26406"/>
                    </a:lnTo>
                    <a:cubicBezTo>
                      <a:pt x="5987" y="22839"/>
                      <a:pt x="5591" y="19293"/>
                      <a:pt x="4944" y="15789"/>
                    </a:cubicBezTo>
                    <a:cubicBezTo>
                      <a:pt x="4902" y="15539"/>
                      <a:pt x="4861" y="15289"/>
                      <a:pt x="4798" y="15059"/>
                    </a:cubicBezTo>
                    <a:lnTo>
                      <a:pt x="4798" y="15038"/>
                    </a:lnTo>
                    <a:cubicBezTo>
                      <a:pt x="4756" y="14830"/>
                      <a:pt x="4715" y="14600"/>
                      <a:pt x="4673" y="14413"/>
                    </a:cubicBezTo>
                    <a:cubicBezTo>
                      <a:pt x="4527" y="13745"/>
                      <a:pt x="4381" y="13099"/>
                      <a:pt x="4214" y="12452"/>
                    </a:cubicBezTo>
                    <a:cubicBezTo>
                      <a:pt x="4068" y="11847"/>
                      <a:pt x="3901" y="11221"/>
                      <a:pt x="3734" y="10637"/>
                    </a:cubicBezTo>
                    <a:cubicBezTo>
                      <a:pt x="2838" y="7279"/>
                      <a:pt x="1920" y="3817"/>
                      <a:pt x="2712" y="480"/>
                    </a:cubicBez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8494450" y="2310075"/>
                <a:ext cx="176275" cy="1825075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73003" extrusionOk="0">
                    <a:moveTo>
                      <a:pt x="4318" y="1"/>
                    </a:moveTo>
                    <a:lnTo>
                      <a:pt x="4318" y="1"/>
                    </a:lnTo>
                    <a:cubicBezTo>
                      <a:pt x="2399" y="2295"/>
                      <a:pt x="1690" y="5361"/>
                      <a:pt x="1523" y="8323"/>
                    </a:cubicBezTo>
                    <a:cubicBezTo>
                      <a:pt x="1481" y="8698"/>
                      <a:pt x="1460" y="9074"/>
                      <a:pt x="1460" y="9470"/>
                    </a:cubicBezTo>
                    <a:lnTo>
                      <a:pt x="1460" y="9491"/>
                    </a:lnTo>
                    <a:cubicBezTo>
                      <a:pt x="1460" y="9720"/>
                      <a:pt x="1460" y="9971"/>
                      <a:pt x="1460" y="10221"/>
                    </a:cubicBezTo>
                    <a:lnTo>
                      <a:pt x="1460" y="11097"/>
                    </a:lnTo>
                    <a:cubicBezTo>
                      <a:pt x="1481" y="13141"/>
                      <a:pt x="1585" y="15206"/>
                      <a:pt x="1481" y="17250"/>
                    </a:cubicBezTo>
                    <a:cubicBezTo>
                      <a:pt x="1335" y="20107"/>
                      <a:pt x="772" y="22902"/>
                      <a:pt x="417" y="25739"/>
                    </a:cubicBezTo>
                    <a:cubicBezTo>
                      <a:pt x="0" y="28888"/>
                      <a:pt x="21" y="31954"/>
                      <a:pt x="167" y="35000"/>
                    </a:cubicBezTo>
                    <a:cubicBezTo>
                      <a:pt x="209" y="35813"/>
                      <a:pt x="250" y="36627"/>
                      <a:pt x="292" y="37419"/>
                    </a:cubicBezTo>
                    <a:cubicBezTo>
                      <a:pt x="313" y="37711"/>
                      <a:pt x="334" y="38003"/>
                      <a:pt x="355" y="38316"/>
                    </a:cubicBezTo>
                    <a:cubicBezTo>
                      <a:pt x="376" y="38837"/>
                      <a:pt x="417" y="39359"/>
                      <a:pt x="438" y="39880"/>
                    </a:cubicBezTo>
                    <a:cubicBezTo>
                      <a:pt x="459" y="40297"/>
                      <a:pt x="480" y="40715"/>
                      <a:pt x="501" y="41111"/>
                    </a:cubicBezTo>
                    <a:cubicBezTo>
                      <a:pt x="605" y="43009"/>
                      <a:pt x="668" y="44907"/>
                      <a:pt x="605" y="46826"/>
                    </a:cubicBezTo>
                    <a:lnTo>
                      <a:pt x="605" y="47222"/>
                    </a:lnTo>
                    <a:lnTo>
                      <a:pt x="605" y="47243"/>
                    </a:lnTo>
                    <a:lnTo>
                      <a:pt x="605" y="47827"/>
                    </a:lnTo>
                    <a:lnTo>
                      <a:pt x="626" y="48307"/>
                    </a:lnTo>
                    <a:cubicBezTo>
                      <a:pt x="730" y="50142"/>
                      <a:pt x="980" y="51957"/>
                      <a:pt x="1356" y="53751"/>
                    </a:cubicBezTo>
                    <a:cubicBezTo>
                      <a:pt x="1377" y="53813"/>
                      <a:pt x="1377" y="53876"/>
                      <a:pt x="1398" y="53959"/>
                    </a:cubicBezTo>
                    <a:cubicBezTo>
                      <a:pt x="1731" y="55649"/>
                      <a:pt x="2107" y="57338"/>
                      <a:pt x="2420" y="59048"/>
                    </a:cubicBezTo>
                    <a:lnTo>
                      <a:pt x="2420" y="59069"/>
                    </a:lnTo>
                    <a:cubicBezTo>
                      <a:pt x="2420" y="59111"/>
                      <a:pt x="2440" y="59174"/>
                      <a:pt x="2440" y="59215"/>
                    </a:cubicBezTo>
                    <a:cubicBezTo>
                      <a:pt x="2503" y="59632"/>
                      <a:pt x="2566" y="60029"/>
                      <a:pt x="2628" y="60425"/>
                    </a:cubicBezTo>
                    <a:cubicBezTo>
                      <a:pt x="2628" y="60446"/>
                      <a:pt x="2628" y="60446"/>
                      <a:pt x="2628" y="60446"/>
                    </a:cubicBezTo>
                    <a:cubicBezTo>
                      <a:pt x="2691" y="60863"/>
                      <a:pt x="2732" y="61280"/>
                      <a:pt x="2795" y="61697"/>
                    </a:cubicBezTo>
                    <a:cubicBezTo>
                      <a:pt x="2878" y="62511"/>
                      <a:pt x="2920" y="63345"/>
                      <a:pt x="2920" y="64158"/>
                    </a:cubicBezTo>
                    <a:lnTo>
                      <a:pt x="2920" y="65076"/>
                    </a:lnTo>
                    <a:lnTo>
                      <a:pt x="2920" y="65097"/>
                    </a:lnTo>
                    <a:lnTo>
                      <a:pt x="2920" y="65514"/>
                    </a:lnTo>
                    <a:lnTo>
                      <a:pt x="2920" y="65973"/>
                    </a:lnTo>
                    <a:cubicBezTo>
                      <a:pt x="2878" y="67204"/>
                      <a:pt x="2878" y="68413"/>
                      <a:pt x="2941" y="69623"/>
                    </a:cubicBezTo>
                    <a:cubicBezTo>
                      <a:pt x="2983" y="70186"/>
                      <a:pt x="3066" y="70749"/>
                      <a:pt x="3170" y="71292"/>
                    </a:cubicBezTo>
                    <a:cubicBezTo>
                      <a:pt x="3212" y="71417"/>
                      <a:pt x="3233" y="71521"/>
                      <a:pt x="3254" y="71625"/>
                    </a:cubicBezTo>
                    <a:cubicBezTo>
                      <a:pt x="3275" y="71730"/>
                      <a:pt x="3316" y="71834"/>
                      <a:pt x="3337" y="71917"/>
                    </a:cubicBezTo>
                    <a:cubicBezTo>
                      <a:pt x="3379" y="72063"/>
                      <a:pt x="3421" y="72209"/>
                      <a:pt x="3462" y="72355"/>
                    </a:cubicBezTo>
                    <a:cubicBezTo>
                      <a:pt x="3483" y="72418"/>
                      <a:pt x="3504" y="72501"/>
                      <a:pt x="3546" y="72564"/>
                    </a:cubicBezTo>
                    <a:cubicBezTo>
                      <a:pt x="3567" y="72627"/>
                      <a:pt x="3588" y="72668"/>
                      <a:pt x="3629" y="72731"/>
                    </a:cubicBezTo>
                    <a:cubicBezTo>
                      <a:pt x="3650" y="72773"/>
                      <a:pt x="3671" y="72814"/>
                      <a:pt x="3713" y="72856"/>
                    </a:cubicBezTo>
                    <a:cubicBezTo>
                      <a:pt x="3734" y="72898"/>
                      <a:pt x="3755" y="72919"/>
                      <a:pt x="3775" y="72939"/>
                    </a:cubicBezTo>
                    <a:cubicBezTo>
                      <a:pt x="3796" y="72960"/>
                      <a:pt x="3817" y="72981"/>
                      <a:pt x="3838" y="73002"/>
                    </a:cubicBezTo>
                    <a:lnTo>
                      <a:pt x="4881" y="73002"/>
                    </a:lnTo>
                    <a:lnTo>
                      <a:pt x="4943" y="72960"/>
                    </a:lnTo>
                    <a:cubicBezTo>
                      <a:pt x="5215" y="72731"/>
                      <a:pt x="5423" y="72460"/>
                      <a:pt x="5569" y="72147"/>
                    </a:cubicBezTo>
                    <a:cubicBezTo>
                      <a:pt x="5611" y="72063"/>
                      <a:pt x="5632" y="72001"/>
                      <a:pt x="5673" y="71917"/>
                    </a:cubicBezTo>
                    <a:cubicBezTo>
                      <a:pt x="5694" y="71834"/>
                      <a:pt x="5736" y="71751"/>
                      <a:pt x="5757" y="71667"/>
                    </a:cubicBezTo>
                    <a:cubicBezTo>
                      <a:pt x="5778" y="71605"/>
                      <a:pt x="5799" y="71542"/>
                      <a:pt x="5799" y="71500"/>
                    </a:cubicBezTo>
                    <a:cubicBezTo>
                      <a:pt x="5945" y="70916"/>
                      <a:pt x="6070" y="70311"/>
                      <a:pt x="6195" y="69707"/>
                    </a:cubicBezTo>
                    <a:cubicBezTo>
                      <a:pt x="6403" y="68559"/>
                      <a:pt x="6570" y="67371"/>
                      <a:pt x="6716" y="66202"/>
                    </a:cubicBezTo>
                    <a:cubicBezTo>
                      <a:pt x="6737" y="65973"/>
                      <a:pt x="6758" y="65744"/>
                      <a:pt x="6779" y="65535"/>
                    </a:cubicBezTo>
                    <a:cubicBezTo>
                      <a:pt x="6800" y="65347"/>
                      <a:pt x="6821" y="65160"/>
                      <a:pt x="6821" y="64972"/>
                    </a:cubicBezTo>
                    <a:lnTo>
                      <a:pt x="6821" y="64847"/>
                    </a:lnTo>
                    <a:cubicBezTo>
                      <a:pt x="6841" y="64638"/>
                      <a:pt x="6862" y="64430"/>
                      <a:pt x="6883" y="64242"/>
                    </a:cubicBezTo>
                    <a:cubicBezTo>
                      <a:pt x="6883" y="64096"/>
                      <a:pt x="6904" y="63950"/>
                      <a:pt x="6904" y="63804"/>
                    </a:cubicBezTo>
                    <a:cubicBezTo>
                      <a:pt x="6925" y="63616"/>
                      <a:pt x="6925" y="63408"/>
                      <a:pt x="6946" y="63241"/>
                    </a:cubicBezTo>
                    <a:cubicBezTo>
                      <a:pt x="6946" y="63074"/>
                      <a:pt x="6967" y="62928"/>
                      <a:pt x="6967" y="62761"/>
                    </a:cubicBezTo>
                    <a:lnTo>
                      <a:pt x="6967" y="62698"/>
                    </a:lnTo>
                    <a:lnTo>
                      <a:pt x="6967" y="62573"/>
                    </a:lnTo>
                    <a:lnTo>
                      <a:pt x="6967" y="62511"/>
                    </a:lnTo>
                    <a:cubicBezTo>
                      <a:pt x="6987" y="62156"/>
                      <a:pt x="7008" y="61822"/>
                      <a:pt x="7008" y="61489"/>
                    </a:cubicBezTo>
                    <a:lnTo>
                      <a:pt x="7008" y="61468"/>
                    </a:lnTo>
                    <a:cubicBezTo>
                      <a:pt x="7029" y="61072"/>
                      <a:pt x="7050" y="60675"/>
                      <a:pt x="7050" y="60300"/>
                    </a:cubicBezTo>
                    <a:lnTo>
                      <a:pt x="7050" y="59778"/>
                    </a:lnTo>
                    <a:lnTo>
                      <a:pt x="7050" y="59257"/>
                    </a:lnTo>
                    <a:cubicBezTo>
                      <a:pt x="7050" y="57964"/>
                      <a:pt x="7050" y="56671"/>
                      <a:pt x="7008" y="55357"/>
                    </a:cubicBezTo>
                    <a:lnTo>
                      <a:pt x="7008" y="54689"/>
                    </a:lnTo>
                    <a:cubicBezTo>
                      <a:pt x="7008" y="54501"/>
                      <a:pt x="7008" y="54293"/>
                      <a:pt x="7008" y="54084"/>
                    </a:cubicBezTo>
                    <a:lnTo>
                      <a:pt x="7008" y="54043"/>
                    </a:lnTo>
                    <a:lnTo>
                      <a:pt x="7008" y="53563"/>
                    </a:lnTo>
                    <a:lnTo>
                      <a:pt x="7008" y="53021"/>
                    </a:lnTo>
                    <a:cubicBezTo>
                      <a:pt x="7008" y="52770"/>
                      <a:pt x="6987" y="52520"/>
                      <a:pt x="6987" y="52270"/>
                    </a:cubicBezTo>
                    <a:cubicBezTo>
                      <a:pt x="6967" y="51331"/>
                      <a:pt x="6946" y="50393"/>
                      <a:pt x="6925" y="49454"/>
                    </a:cubicBezTo>
                    <a:lnTo>
                      <a:pt x="6925" y="49266"/>
                    </a:lnTo>
                    <a:cubicBezTo>
                      <a:pt x="6800" y="44386"/>
                      <a:pt x="6654" y="39484"/>
                      <a:pt x="6383" y="34603"/>
                    </a:cubicBezTo>
                    <a:cubicBezTo>
                      <a:pt x="6362" y="34520"/>
                      <a:pt x="6362" y="34457"/>
                      <a:pt x="6362" y="34395"/>
                    </a:cubicBezTo>
                    <a:cubicBezTo>
                      <a:pt x="6257" y="32476"/>
                      <a:pt x="6132" y="30578"/>
                      <a:pt x="5965" y="28659"/>
                    </a:cubicBezTo>
                    <a:cubicBezTo>
                      <a:pt x="5819" y="26740"/>
                      <a:pt x="5632" y="24821"/>
                      <a:pt x="5423" y="22902"/>
                    </a:cubicBezTo>
                    <a:cubicBezTo>
                      <a:pt x="5319" y="22026"/>
                      <a:pt x="5215" y="21171"/>
                      <a:pt x="5110" y="20295"/>
                    </a:cubicBezTo>
                    <a:cubicBezTo>
                      <a:pt x="5048" y="19920"/>
                      <a:pt x="5006" y="19523"/>
                      <a:pt x="4964" y="19127"/>
                    </a:cubicBezTo>
                    <a:cubicBezTo>
                      <a:pt x="4923" y="18731"/>
                      <a:pt x="4860" y="18355"/>
                      <a:pt x="4818" y="17959"/>
                    </a:cubicBezTo>
                    <a:cubicBezTo>
                      <a:pt x="4067" y="11973"/>
                      <a:pt x="3421" y="5945"/>
                      <a:pt x="43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8610200" y="2749650"/>
                <a:ext cx="310275" cy="1383925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55357" extrusionOk="0">
                    <a:moveTo>
                      <a:pt x="11013" y="1"/>
                    </a:moveTo>
                    <a:lnTo>
                      <a:pt x="11013" y="1"/>
                    </a:lnTo>
                    <a:cubicBezTo>
                      <a:pt x="11076" y="1502"/>
                      <a:pt x="10930" y="3004"/>
                      <a:pt x="10596" y="4464"/>
                    </a:cubicBezTo>
                    <a:cubicBezTo>
                      <a:pt x="10575" y="4527"/>
                      <a:pt x="10575" y="4568"/>
                      <a:pt x="10555" y="4631"/>
                    </a:cubicBezTo>
                    <a:cubicBezTo>
                      <a:pt x="9762" y="8073"/>
                      <a:pt x="8135" y="11389"/>
                      <a:pt x="6925" y="14789"/>
                    </a:cubicBezTo>
                    <a:cubicBezTo>
                      <a:pt x="6842" y="14997"/>
                      <a:pt x="6779" y="15206"/>
                      <a:pt x="6696" y="15456"/>
                    </a:cubicBezTo>
                    <a:cubicBezTo>
                      <a:pt x="6612" y="15686"/>
                      <a:pt x="6529" y="15936"/>
                      <a:pt x="6466" y="16165"/>
                    </a:cubicBezTo>
                    <a:cubicBezTo>
                      <a:pt x="6154" y="17146"/>
                      <a:pt x="5903" y="18147"/>
                      <a:pt x="5695" y="19148"/>
                    </a:cubicBezTo>
                    <a:cubicBezTo>
                      <a:pt x="4923" y="23340"/>
                      <a:pt x="5465" y="27699"/>
                      <a:pt x="4965" y="31954"/>
                    </a:cubicBezTo>
                    <a:cubicBezTo>
                      <a:pt x="4819" y="33102"/>
                      <a:pt x="4610" y="34249"/>
                      <a:pt x="4339" y="35375"/>
                    </a:cubicBezTo>
                    <a:lnTo>
                      <a:pt x="4172" y="36105"/>
                    </a:lnTo>
                    <a:cubicBezTo>
                      <a:pt x="4109" y="36314"/>
                      <a:pt x="4047" y="36543"/>
                      <a:pt x="4005" y="36752"/>
                    </a:cubicBezTo>
                    <a:cubicBezTo>
                      <a:pt x="3817" y="37377"/>
                      <a:pt x="3651" y="38024"/>
                      <a:pt x="3463" y="38650"/>
                    </a:cubicBezTo>
                    <a:cubicBezTo>
                      <a:pt x="3171" y="39630"/>
                      <a:pt x="2837" y="40610"/>
                      <a:pt x="2524" y="41591"/>
                    </a:cubicBezTo>
                    <a:cubicBezTo>
                      <a:pt x="2483" y="41757"/>
                      <a:pt x="2420" y="41924"/>
                      <a:pt x="2378" y="42091"/>
                    </a:cubicBezTo>
                    <a:cubicBezTo>
                      <a:pt x="2316" y="42279"/>
                      <a:pt x="2253" y="42446"/>
                      <a:pt x="2211" y="42613"/>
                    </a:cubicBezTo>
                    <a:cubicBezTo>
                      <a:pt x="1607" y="44511"/>
                      <a:pt x="1023" y="46388"/>
                      <a:pt x="605" y="48286"/>
                    </a:cubicBezTo>
                    <a:cubicBezTo>
                      <a:pt x="605" y="48327"/>
                      <a:pt x="605" y="48369"/>
                      <a:pt x="605" y="48390"/>
                    </a:cubicBezTo>
                    <a:cubicBezTo>
                      <a:pt x="585" y="48432"/>
                      <a:pt x="564" y="48494"/>
                      <a:pt x="564" y="48536"/>
                    </a:cubicBezTo>
                    <a:cubicBezTo>
                      <a:pt x="522" y="48745"/>
                      <a:pt x="480" y="48974"/>
                      <a:pt x="439" y="49183"/>
                    </a:cubicBezTo>
                    <a:cubicBezTo>
                      <a:pt x="439" y="49204"/>
                      <a:pt x="439" y="49204"/>
                      <a:pt x="439" y="49204"/>
                    </a:cubicBezTo>
                    <a:cubicBezTo>
                      <a:pt x="355" y="49621"/>
                      <a:pt x="293" y="50017"/>
                      <a:pt x="230" y="50413"/>
                    </a:cubicBezTo>
                    <a:cubicBezTo>
                      <a:pt x="230" y="50434"/>
                      <a:pt x="230" y="50434"/>
                      <a:pt x="230" y="50455"/>
                    </a:cubicBezTo>
                    <a:cubicBezTo>
                      <a:pt x="147" y="50976"/>
                      <a:pt x="105" y="51519"/>
                      <a:pt x="63" y="52040"/>
                    </a:cubicBezTo>
                    <a:cubicBezTo>
                      <a:pt x="42" y="52061"/>
                      <a:pt x="42" y="52082"/>
                      <a:pt x="63" y="52103"/>
                    </a:cubicBezTo>
                    <a:cubicBezTo>
                      <a:pt x="42" y="52290"/>
                      <a:pt x="21" y="52499"/>
                      <a:pt x="21" y="52708"/>
                    </a:cubicBezTo>
                    <a:cubicBezTo>
                      <a:pt x="1" y="52833"/>
                      <a:pt x="1" y="52979"/>
                      <a:pt x="1" y="53104"/>
                    </a:cubicBezTo>
                    <a:lnTo>
                      <a:pt x="1" y="53187"/>
                    </a:lnTo>
                    <a:lnTo>
                      <a:pt x="1" y="53813"/>
                    </a:lnTo>
                    <a:cubicBezTo>
                      <a:pt x="1" y="54084"/>
                      <a:pt x="1" y="54355"/>
                      <a:pt x="21" y="54626"/>
                    </a:cubicBezTo>
                    <a:cubicBezTo>
                      <a:pt x="21" y="54731"/>
                      <a:pt x="42" y="54856"/>
                      <a:pt x="42" y="54981"/>
                    </a:cubicBezTo>
                    <a:cubicBezTo>
                      <a:pt x="63" y="55064"/>
                      <a:pt x="84" y="55148"/>
                      <a:pt x="84" y="55252"/>
                    </a:cubicBezTo>
                    <a:cubicBezTo>
                      <a:pt x="105" y="55294"/>
                      <a:pt x="105" y="55336"/>
                      <a:pt x="105" y="55356"/>
                    </a:cubicBezTo>
                    <a:lnTo>
                      <a:pt x="439" y="55356"/>
                    </a:lnTo>
                    <a:cubicBezTo>
                      <a:pt x="668" y="55356"/>
                      <a:pt x="877" y="55336"/>
                      <a:pt x="1106" y="55336"/>
                    </a:cubicBezTo>
                    <a:lnTo>
                      <a:pt x="1607" y="55336"/>
                    </a:lnTo>
                    <a:cubicBezTo>
                      <a:pt x="2065" y="55315"/>
                      <a:pt x="2524" y="55294"/>
                      <a:pt x="2962" y="55273"/>
                    </a:cubicBezTo>
                    <a:lnTo>
                      <a:pt x="3087" y="55273"/>
                    </a:lnTo>
                    <a:lnTo>
                      <a:pt x="3233" y="55252"/>
                    </a:lnTo>
                    <a:lnTo>
                      <a:pt x="3651" y="55252"/>
                    </a:lnTo>
                    <a:lnTo>
                      <a:pt x="3651" y="55231"/>
                    </a:lnTo>
                    <a:cubicBezTo>
                      <a:pt x="3651" y="55231"/>
                      <a:pt x="3651" y="55210"/>
                      <a:pt x="3651" y="55210"/>
                    </a:cubicBezTo>
                    <a:lnTo>
                      <a:pt x="3651" y="54960"/>
                    </a:lnTo>
                    <a:cubicBezTo>
                      <a:pt x="3630" y="54856"/>
                      <a:pt x="3630" y="54731"/>
                      <a:pt x="3630" y="54626"/>
                    </a:cubicBezTo>
                    <a:cubicBezTo>
                      <a:pt x="3630" y="54314"/>
                      <a:pt x="3609" y="54042"/>
                      <a:pt x="3630" y="53792"/>
                    </a:cubicBezTo>
                    <a:cubicBezTo>
                      <a:pt x="3671" y="53292"/>
                      <a:pt x="3713" y="52791"/>
                      <a:pt x="3797" y="52270"/>
                    </a:cubicBezTo>
                    <a:cubicBezTo>
                      <a:pt x="3817" y="52103"/>
                      <a:pt x="3838" y="51915"/>
                      <a:pt x="3859" y="51748"/>
                    </a:cubicBezTo>
                    <a:cubicBezTo>
                      <a:pt x="3880" y="51665"/>
                      <a:pt x="3901" y="51602"/>
                      <a:pt x="3901" y="51540"/>
                    </a:cubicBezTo>
                    <a:cubicBezTo>
                      <a:pt x="3922" y="51435"/>
                      <a:pt x="3922" y="51331"/>
                      <a:pt x="3963" y="51227"/>
                    </a:cubicBezTo>
                    <a:cubicBezTo>
                      <a:pt x="4005" y="50976"/>
                      <a:pt x="4047" y="50705"/>
                      <a:pt x="4109" y="50455"/>
                    </a:cubicBezTo>
                    <a:cubicBezTo>
                      <a:pt x="4151" y="50226"/>
                      <a:pt x="4214" y="49996"/>
                      <a:pt x="4255" y="49788"/>
                    </a:cubicBezTo>
                    <a:cubicBezTo>
                      <a:pt x="4652" y="48056"/>
                      <a:pt x="5173" y="46325"/>
                      <a:pt x="5716" y="44615"/>
                    </a:cubicBezTo>
                    <a:cubicBezTo>
                      <a:pt x="5841" y="44239"/>
                      <a:pt x="5966" y="43822"/>
                      <a:pt x="6070" y="43468"/>
                    </a:cubicBezTo>
                    <a:cubicBezTo>
                      <a:pt x="6174" y="43113"/>
                      <a:pt x="6300" y="42759"/>
                      <a:pt x="6404" y="42425"/>
                    </a:cubicBezTo>
                    <a:cubicBezTo>
                      <a:pt x="6404" y="42404"/>
                      <a:pt x="6404" y="42404"/>
                      <a:pt x="6404" y="42404"/>
                    </a:cubicBezTo>
                    <a:cubicBezTo>
                      <a:pt x="6654" y="41570"/>
                      <a:pt x="6904" y="40756"/>
                      <a:pt x="7113" y="39943"/>
                    </a:cubicBezTo>
                    <a:lnTo>
                      <a:pt x="7134" y="39859"/>
                    </a:lnTo>
                    <a:cubicBezTo>
                      <a:pt x="7155" y="39797"/>
                      <a:pt x="7176" y="39755"/>
                      <a:pt x="7176" y="39713"/>
                    </a:cubicBezTo>
                    <a:cubicBezTo>
                      <a:pt x="8177" y="35980"/>
                      <a:pt x="9178" y="32226"/>
                      <a:pt x="9595" y="28409"/>
                    </a:cubicBezTo>
                    <a:cubicBezTo>
                      <a:pt x="9741" y="27178"/>
                      <a:pt x="9824" y="25947"/>
                      <a:pt x="9887" y="24696"/>
                    </a:cubicBezTo>
                    <a:cubicBezTo>
                      <a:pt x="9908" y="24300"/>
                      <a:pt x="9950" y="23924"/>
                      <a:pt x="9970" y="23528"/>
                    </a:cubicBezTo>
                    <a:cubicBezTo>
                      <a:pt x="9991" y="23111"/>
                      <a:pt x="10012" y="22694"/>
                      <a:pt x="10054" y="22297"/>
                    </a:cubicBezTo>
                    <a:cubicBezTo>
                      <a:pt x="10137" y="20858"/>
                      <a:pt x="10304" y="19440"/>
                      <a:pt x="10575" y="18042"/>
                    </a:cubicBezTo>
                    <a:cubicBezTo>
                      <a:pt x="10951" y="15998"/>
                      <a:pt x="11577" y="14017"/>
                      <a:pt x="11952" y="11994"/>
                    </a:cubicBezTo>
                    <a:cubicBezTo>
                      <a:pt x="12369" y="9616"/>
                      <a:pt x="12411" y="7197"/>
                      <a:pt x="12098" y="4819"/>
                    </a:cubicBezTo>
                    <a:cubicBezTo>
                      <a:pt x="12098" y="4631"/>
                      <a:pt x="12056" y="4464"/>
                      <a:pt x="12035" y="4297"/>
                    </a:cubicBezTo>
                    <a:cubicBezTo>
                      <a:pt x="12015" y="4110"/>
                      <a:pt x="11994" y="3922"/>
                      <a:pt x="11952" y="3755"/>
                    </a:cubicBezTo>
                    <a:cubicBezTo>
                      <a:pt x="11743" y="2483"/>
                      <a:pt x="11431" y="1231"/>
                      <a:pt x="11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8606550" y="2725150"/>
                <a:ext cx="318100" cy="1410500"/>
              </a:xfrm>
              <a:custGeom>
                <a:avLst/>
                <a:gdLst/>
                <a:ahLst/>
                <a:cxnLst/>
                <a:rect l="l" t="t" r="r" b="b"/>
                <a:pathLst>
                  <a:path w="12724" h="56420" extrusionOk="0">
                    <a:moveTo>
                      <a:pt x="552" y="51600"/>
                    </a:moveTo>
                    <a:lnTo>
                      <a:pt x="552" y="51600"/>
                    </a:lnTo>
                    <a:cubicBezTo>
                      <a:pt x="543" y="51642"/>
                      <a:pt x="543" y="51674"/>
                      <a:pt x="543" y="51706"/>
                    </a:cubicBezTo>
                    <a:cubicBezTo>
                      <a:pt x="546" y="51671"/>
                      <a:pt x="549" y="51635"/>
                      <a:pt x="552" y="51600"/>
                    </a:cubicBezTo>
                    <a:close/>
                    <a:moveTo>
                      <a:pt x="10993" y="0"/>
                    </a:moveTo>
                    <a:lnTo>
                      <a:pt x="11034" y="1085"/>
                    </a:lnTo>
                    <a:cubicBezTo>
                      <a:pt x="11222" y="5006"/>
                      <a:pt x="9720" y="8761"/>
                      <a:pt x="8281" y="12390"/>
                    </a:cubicBezTo>
                    <a:cubicBezTo>
                      <a:pt x="7906" y="13307"/>
                      <a:pt x="7530" y="14246"/>
                      <a:pt x="7176" y="15185"/>
                    </a:cubicBezTo>
                    <a:cubicBezTo>
                      <a:pt x="7113" y="15393"/>
                      <a:pt x="7030" y="15623"/>
                      <a:pt x="6946" y="15831"/>
                    </a:cubicBezTo>
                    <a:cubicBezTo>
                      <a:pt x="6884" y="16061"/>
                      <a:pt x="6779" y="16290"/>
                      <a:pt x="6717" y="16520"/>
                    </a:cubicBezTo>
                    <a:cubicBezTo>
                      <a:pt x="6300" y="17708"/>
                      <a:pt x="5966" y="18939"/>
                      <a:pt x="5716" y="20190"/>
                    </a:cubicBezTo>
                    <a:cubicBezTo>
                      <a:pt x="5278" y="22526"/>
                      <a:pt x="5257" y="24988"/>
                      <a:pt x="5236" y="27345"/>
                    </a:cubicBezTo>
                    <a:cubicBezTo>
                      <a:pt x="5257" y="29222"/>
                      <a:pt x="5173" y="31120"/>
                      <a:pt x="4986" y="32997"/>
                    </a:cubicBezTo>
                    <a:cubicBezTo>
                      <a:pt x="4881" y="33894"/>
                      <a:pt x="4735" y="34770"/>
                      <a:pt x="4547" y="35646"/>
                    </a:cubicBezTo>
                    <a:cubicBezTo>
                      <a:pt x="4485" y="35896"/>
                      <a:pt x="4422" y="36167"/>
                      <a:pt x="4360" y="36418"/>
                    </a:cubicBezTo>
                    <a:cubicBezTo>
                      <a:pt x="4318" y="36668"/>
                      <a:pt x="4255" y="36897"/>
                      <a:pt x="4193" y="37127"/>
                    </a:cubicBezTo>
                    <a:cubicBezTo>
                      <a:pt x="4026" y="37752"/>
                      <a:pt x="3859" y="38357"/>
                      <a:pt x="3692" y="38983"/>
                    </a:cubicBezTo>
                    <a:cubicBezTo>
                      <a:pt x="3379" y="40047"/>
                      <a:pt x="3046" y="41090"/>
                      <a:pt x="2712" y="42133"/>
                    </a:cubicBezTo>
                    <a:cubicBezTo>
                      <a:pt x="2670" y="42279"/>
                      <a:pt x="2608" y="42445"/>
                      <a:pt x="2566" y="42591"/>
                    </a:cubicBezTo>
                    <a:cubicBezTo>
                      <a:pt x="2566" y="42591"/>
                      <a:pt x="2545" y="42612"/>
                      <a:pt x="2545" y="42633"/>
                    </a:cubicBezTo>
                    <a:lnTo>
                      <a:pt x="2378" y="43134"/>
                    </a:lnTo>
                    <a:cubicBezTo>
                      <a:pt x="1815" y="44948"/>
                      <a:pt x="1231" y="46805"/>
                      <a:pt x="772" y="48703"/>
                    </a:cubicBezTo>
                    <a:cubicBezTo>
                      <a:pt x="731" y="48911"/>
                      <a:pt x="689" y="49141"/>
                      <a:pt x="626" y="49349"/>
                    </a:cubicBezTo>
                    <a:lnTo>
                      <a:pt x="605" y="49433"/>
                    </a:lnTo>
                    <a:lnTo>
                      <a:pt x="605" y="49453"/>
                    </a:lnTo>
                    <a:cubicBezTo>
                      <a:pt x="605" y="49495"/>
                      <a:pt x="585" y="49537"/>
                      <a:pt x="585" y="49579"/>
                    </a:cubicBezTo>
                    <a:cubicBezTo>
                      <a:pt x="543" y="49808"/>
                      <a:pt x="501" y="50017"/>
                      <a:pt x="459" y="50246"/>
                    </a:cubicBezTo>
                    <a:cubicBezTo>
                      <a:pt x="459" y="50267"/>
                      <a:pt x="459" y="50267"/>
                      <a:pt x="459" y="50288"/>
                    </a:cubicBezTo>
                    <a:cubicBezTo>
                      <a:pt x="376" y="50663"/>
                      <a:pt x="313" y="51060"/>
                      <a:pt x="251" y="51435"/>
                    </a:cubicBezTo>
                    <a:cubicBezTo>
                      <a:pt x="188" y="51977"/>
                      <a:pt x="126" y="52520"/>
                      <a:pt x="84" y="53083"/>
                    </a:cubicBezTo>
                    <a:cubicBezTo>
                      <a:pt x="63" y="53312"/>
                      <a:pt x="42" y="53542"/>
                      <a:pt x="21" y="53771"/>
                    </a:cubicBezTo>
                    <a:cubicBezTo>
                      <a:pt x="21" y="53917"/>
                      <a:pt x="21" y="54084"/>
                      <a:pt x="21" y="54230"/>
                    </a:cubicBezTo>
                    <a:lnTo>
                      <a:pt x="21" y="54814"/>
                    </a:lnTo>
                    <a:lnTo>
                      <a:pt x="21" y="54835"/>
                    </a:lnTo>
                    <a:lnTo>
                      <a:pt x="21" y="55314"/>
                    </a:lnTo>
                    <a:cubicBezTo>
                      <a:pt x="1" y="55335"/>
                      <a:pt x="1" y="55356"/>
                      <a:pt x="21" y="55377"/>
                    </a:cubicBezTo>
                    <a:lnTo>
                      <a:pt x="21" y="55669"/>
                    </a:lnTo>
                    <a:cubicBezTo>
                      <a:pt x="21" y="55773"/>
                      <a:pt x="21" y="55940"/>
                      <a:pt x="42" y="56065"/>
                    </a:cubicBezTo>
                    <a:cubicBezTo>
                      <a:pt x="63" y="56190"/>
                      <a:pt x="63" y="56253"/>
                      <a:pt x="84" y="56336"/>
                    </a:cubicBezTo>
                    <a:lnTo>
                      <a:pt x="84" y="56399"/>
                    </a:lnTo>
                    <a:cubicBezTo>
                      <a:pt x="84" y="56399"/>
                      <a:pt x="84" y="56420"/>
                      <a:pt x="84" y="56420"/>
                    </a:cubicBezTo>
                    <a:lnTo>
                      <a:pt x="397" y="56420"/>
                    </a:lnTo>
                    <a:cubicBezTo>
                      <a:pt x="397" y="56399"/>
                      <a:pt x="397" y="56399"/>
                      <a:pt x="397" y="56378"/>
                    </a:cubicBezTo>
                    <a:cubicBezTo>
                      <a:pt x="376" y="56316"/>
                      <a:pt x="376" y="56253"/>
                      <a:pt x="355" y="56190"/>
                    </a:cubicBezTo>
                    <a:cubicBezTo>
                      <a:pt x="334" y="56024"/>
                      <a:pt x="313" y="55836"/>
                      <a:pt x="313" y="55669"/>
                    </a:cubicBezTo>
                    <a:cubicBezTo>
                      <a:pt x="293" y="55210"/>
                      <a:pt x="293" y="54751"/>
                      <a:pt x="293" y="54292"/>
                    </a:cubicBezTo>
                    <a:cubicBezTo>
                      <a:pt x="293" y="53917"/>
                      <a:pt x="334" y="53562"/>
                      <a:pt x="355" y="53187"/>
                    </a:cubicBezTo>
                    <a:lnTo>
                      <a:pt x="355" y="53104"/>
                    </a:lnTo>
                    <a:lnTo>
                      <a:pt x="355" y="53041"/>
                    </a:lnTo>
                    <a:lnTo>
                      <a:pt x="355" y="53020"/>
                    </a:lnTo>
                    <a:cubicBezTo>
                      <a:pt x="397" y="52582"/>
                      <a:pt x="439" y="52144"/>
                      <a:pt x="501" y="51727"/>
                    </a:cubicBezTo>
                    <a:cubicBezTo>
                      <a:pt x="501" y="51664"/>
                      <a:pt x="501" y="51623"/>
                      <a:pt x="522" y="51581"/>
                    </a:cubicBezTo>
                    <a:cubicBezTo>
                      <a:pt x="546" y="51415"/>
                      <a:pt x="569" y="51253"/>
                      <a:pt x="594" y="51092"/>
                    </a:cubicBezTo>
                    <a:lnTo>
                      <a:pt x="594" y="51092"/>
                    </a:lnTo>
                    <a:cubicBezTo>
                      <a:pt x="582" y="51264"/>
                      <a:pt x="567" y="51433"/>
                      <a:pt x="552" y="51600"/>
                    </a:cubicBezTo>
                    <a:lnTo>
                      <a:pt x="552" y="51600"/>
                    </a:lnTo>
                    <a:cubicBezTo>
                      <a:pt x="555" y="51588"/>
                      <a:pt x="559" y="51574"/>
                      <a:pt x="564" y="51560"/>
                    </a:cubicBezTo>
                    <a:cubicBezTo>
                      <a:pt x="626" y="51143"/>
                      <a:pt x="689" y="50726"/>
                      <a:pt x="772" y="50288"/>
                    </a:cubicBezTo>
                    <a:cubicBezTo>
                      <a:pt x="814" y="50058"/>
                      <a:pt x="877" y="49829"/>
                      <a:pt x="918" y="49599"/>
                    </a:cubicBezTo>
                    <a:lnTo>
                      <a:pt x="877" y="49599"/>
                    </a:lnTo>
                    <a:cubicBezTo>
                      <a:pt x="897" y="49537"/>
                      <a:pt x="897" y="49453"/>
                      <a:pt x="918" y="49370"/>
                    </a:cubicBezTo>
                    <a:cubicBezTo>
                      <a:pt x="1294" y="47639"/>
                      <a:pt x="1815" y="45929"/>
                      <a:pt x="2337" y="44239"/>
                    </a:cubicBezTo>
                    <a:cubicBezTo>
                      <a:pt x="2399" y="44072"/>
                      <a:pt x="2441" y="43885"/>
                      <a:pt x="2503" y="43718"/>
                    </a:cubicBezTo>
                    <a:cubicBezTo>
                      <a:pt x="2566" y="43551"/>
                      <a:pt x="2608" y="43384"/>
                      <a:pt x="2670" y="43196"/>
                    </a:cubicBezTo>
                    <a:cubicBezTo>
                      <a:pt x="2733" y="43029"/>
                      <a:pt x="2775" y="42883"/>
                      <a:pt x="2837" y="42717"/>
                    </a:cubicBezTo>
                    <a:cubicBezTo>
                      <a:pt x="3067" y="41966"/>
                      <a:pt x="3317" y="41194"/>
                      <a:pt x="3546" y="40443"/>
                    </a:cubicBezTo>
                    <a:cubicBezTo>
                      <a:pt x="3755" y="39796"/>
                      <a:pt x="3943" y="39129"/>
                      <a:pt x="4130" y="38482"/>
                    </a:cubicBezTo>
                    <a:cubicBezTo>
                      <a:pt x="4193" y="38274"/>
                      <a:pt x="4235" y="38065"/>
                      <a:pt x="4297" y="37857"/>
                    </a:cubicBezTo>
                    <a:cubicBezTo>
                      <a:pt x="4360" y="37627"/>
                      <a:pt x="4422" y="37419"/>
                      <a:pt x="4464" y="37189"/>
                    </a:cubicBezTo>
                    <a:cubicBezTo>
                      <a:pt x="4819" y="35834"/>
                      <a:pt x="5069" y="34457"/>
                      <a:pt x="5257" y="33059"/>
                    </a:cubicBezTo>
                    <a:cubicBezTo>
                      <a:pt x="5444" y="31161"/>
                      <a:pt x="5528" y="29263"/>
                      <a:pt x="5507" y="27365"/>
                    </a:cubicBezTo>
                    <a:cubicBezTo>
                      <a:pt x="5528" y="25009"/>
                      <a:pt x="5549" y="22589"/>
                      <a:pt x="5987" y="20274"/>
                    </a:cubicBezTo>
                    <a:cubicBezTo>
                      <a:pt x="6133" y="19544"/>
                      <a:pt x="6300" y="18814"/>
                      <a:pt x="6508" y="18084"/>
                    </a:cubicBezTo>
                    <a:cubicBezTo>
                      <a:pt x="6592" y="17834"/>
                      <a:pt x="6654" y="17562"/>
                      <a:pt x="6758" y="17312"/>
                    </a:cubicBezTo>
                    <a:cubicBezTo>
                      <a:pt x="6842" y="17041"/>
                      <a:pt x="6904" y="16832"/>
                      <a:pt x="6988" y="16603"/>
                    </a:cubicBezTo>
                    <a:cubicBezTo>
                      <a:pt x="7447" y="15226"/>
                      <a:pt x="7989" y="13871"/>
                      <a:pt x="8531" y="12536"/>
                    </a:cubicBezTo>
                    <a:cubicBezTo>
                      <a:pt x="9407" y="10325"/>
                      <a:pt x="10304" y="8093"/>
                      <a:pt x="10826" y="5778"/>
                    </a:cubicBezTo>
                    <a:cubicBezTo>
                      <a:pt x="10847" y="5715"/>
                      <a:pt x="10867" y="5674"/>
                      <a:pt x="10867" y="5611"/>
                    </a:cubicBezTo>
                    <a:cubicBezTo>
                      <a:pt x="11139" y="4464"/>
                      <a:pt x="11285" y="3296"/>
                      <a:pt x="11326" y="2128"/>
                    </a:cubicBezTo>
                    <a:cubicBezTo>
                      <a:pt x="11639" y="3192"/>
                      <a:pt x="11869" y="4276"/>
                      <a:pt x="12015" y="5361"/>
                    </a:cubicBezTo>
                    <a:cubicBezTo>
                      <a:pt x="12056" y="5548"/>
                      <a:pt x="12077" y="5736"/>
                      <a:pt x="12098" y="5903"/>
                    </a:cubicBezTo>
                    <a:cubicBezTo>
                      <a:pt x="12119" y="6091"/>
                      <a:pt x="12140" y="6258"/>
                      <a:pt x="12161" y="6424"/>
                    </a:cubicBezTo>
                    <a:cubicBezTo>
                      <a:pt x="12369" y="8615"/>
                      <a:pt x="12286" y="10825"/>
                      <a:pt x="11889" y="12974"/>
                    </a:cubicBezTo>
                    <a:cubicBezTo>
                      <a:pt x="11702" y="14017"/>
                      <a:pt x="11451" y="15059"/>
                      <a:pt x="11201" y="16082"/>
                    </a:cubicBezTo>
                    <a:cubicBezTo>
                      <a:pt x="10951" y="17041"/>
                      <a:pt x="10701" y="18021"/>
                      <a:pt x="10513" y="19022"/>
                    </a:cubicBezTo>
                    <a:cubicBezTo>
                      <a:pt x="10200" y="20837"/>
                      <a:pt x="10012" y="22652"/>
                      <a:pt x="9929" y="24487"/>
                    </a:cubicBezTo>
                    <a:cubicBezTo>
                      <a:pt x="9908" y="24779"/>
                      <a:pt x="9887" y="25050"/>
                      <a:pt x="9866" y="25342"/>
                    </a:cubicBezTo>
                    <a:cubicBezTo>
                      <a:pt x="9866" y="25467"/>
                      <a:pt x="9845" y="25593"/>
                      <a:pt x="9845" y="25697"/>
                    </a:cubicBezTo>
                    <a:cubicBezTo>
                      <a:pt x="9824" y="26093"/>
                      <a:pt x="9804" y="26489"/>
                      <a:pt x="9783" y="26865"/>
                    </a:cubicBezTo>
                    <a:cubicBezTo>
                      <a:pt x="9720" y="27720"/>
                      <a:pt x="9658" y="28554"/>
                      <a:pt x="9553" y="29389"/>
                    </a:cubicBezTo>
                    <a:cubicBezTo>
                      <a:pt x="9115" y="33226"/>
                      <a:pt x="8114" y="37043"/>
                      <a:pt x="7134" y="40714"/>
                    </a:cubicBezTo>
                    <a:cubicBezTo>
                      <a:pt x="7134" y="40756"/>
                      <a:pt x="7113" y="40777"/>
                      <a:pt x="7092" y="40818"/>
                    </a:cubicBezTo>
                    <a:lnTo>
                      <a:pt x="7071" y="40944"/>
                    </a:lnTo>
                    <a:cubicBezTo>
                      <a:pt x="6946" y="41382"/>
                      <a:pt x="6821" y="41841"/>
                      <a:pt x="6675" y="42299"/>
                    </a:cubicBezTo>
                    <a:cubicBezTo>
                      <a:pt x="6571" y="42654"/>
                      <a:pt x="6466" y="43009"/>
                      <a:pt x="6362" y="43384"/>
                    </a:cubicBezTo>
                    <a:cubicBezTo>
                      <a:pt x="6237" y="43739"/>
                      <a:pt x="6133" y="44093"/>
                      <a:pt x="6028" y="44469"/>
                    </a:cubicBezTo>
                    <a:cubicBezTo>
                      <a:pt x="5987" y="44615"/>
                      <a:pt x="5924" y="44761"/>
                      <a:pt x="5882" y="44907"/>
                    </a:cubicBezTo>
                    <a:cubicBezTo>
                      <a:pt x="5340" y="46638"/>
                      <a:pt x="4777" y="48411"/>
                      <a:pt x="4339" y="50184"/>
                    </a:cubicBezTo>
                    <a:cubicBezTo>
                      <a:pt x="4297" y="50371"/>
                      <a:pt x="4255" y="50559"/>
                      <a:pt x="4214" y="50747"/>
                    </a:cubicBezTo>
                    <a:lnTo>
                      <a:pt x="4214" y="50768"/>
                    </a:lnTo>
                    <a:cubicBezTo>
                      <a:pt x="4151" y="50997"/>
                      <a:pt x="4109" y="51206"/>
                      <a:pt x="4068" y="51435"/>
                    </a:cubicBezTo>
                    <a:cubicBezTo>
                      <a:pt x="3963" y="51915"/>
                      <a:pt x="3880" y="52394"/>
                      <a:pt x="3797" y="52874"/>
                    </a:cubicBezTo>
                    <a:cubicBezTo>
                      <a:pt x="3776" y="53020"/>
                      <a:pt x="3755" y="53166"/>
                      <a:pt x="3734" y="53291"/>
                    </a:cubicBezTo>
                    <a:cubicBezTo>
                      <a:pt x="3671" y="53813"/>
                      <a:pt x="3609" y="54313"/>
                      <a:pt x="3567" y="54814"/>
                    </a:cubicBezTo>
                    <a:cubicBezTo>
                      <a:pt x="3567" y="55064"/>
                      <a:pt x="3567" y="55335"/>
                      <a:pt x="3567" y="55627"/>
                    </a:cubicBezTo>
                    <a:lnTo>
                      <a:pt x="3567" y="55732"/>
                    </a:lnTo>
                    <a:lnTo>
                      <a:pt x="3567" y="55982"/>
                    </a:lnTo>
                    <a:lnTo>
                      <a:pt x="3567" y="56211"/>
                    </a:lnTo>
                    <a:lnTo>
                      <a:pt x="3567" y="56232"/>
                    </a:lnTo>
                    <a:cubicBezTo>
                      <a:pt x="3588" y="56253"/>
                      <a:pt x="3588" y="56274"/>
                      <a:pt x="3567" y="56316"/>
                    </a:cubicBezTo>
                    <a:lnTo>
                      <a:pt x="3880" y="56316"/>
                    </a:lnTo>
                    <a:lnTo>
                      <a:pt x="3880" y="56274"/>
                    </a:lnTo>
                    <a:lnTo>
                      <a:pt x="3880" y="56044"/>
                    </a:lnTo>
                    <a:cubicBezTo>
                      <a:pt x="3880" y="55961"/>
                      <a:pt x="3880" y="55836"/>
                      <a:pt x="3859" y="55732"/>
                    </a:cubicBezTo>
                    <a:lnTo>
                      <a:pt x="3859" y="55690"/>
                    </a:lnTo>
                    <a:cubicBezTo>
                      <a:pt x="3859" y="55669"/>
                      <a:pt x="3859" y="55669"/>
                      <a:pt x="3859" y="55648"/>
                    </a:cubicBezTo>
                    <a:cubicBezTo>
                      <a:pt x="3859" y="55440"/>
                      <a:pt x="3838" y="55252"/>
                      <a:pt x="3859" y="55064"/>
                    </a:cubicBezTo>
                    <a:cubicBezTo>
                      <a:pt x="3859" y="55064"/>
                      <a:pt x="3859" y="55043"/>
                      <a:pt x="3859" y="55043"/>
                    </a:cubicBezTo>
                    <a:lnTo>
                      <a:pt x="3859" y="54856"/>
                    </a:lnTo>
                    <a:cubicBezTo>
                      <a:pt x="3901" y="54397"/>
                      <a:pt x="3943" y="53917"/>
                      <a:pt x="4005" y="53437"/>
                    </a:cubicBezTo>
                    <a:cubicBezTo>
                      <a:pt x="4005" y="53396"/>
                      <a:pt x="4005" y="53375"/>
                      <a:pt x="4026" y="53333"/>
                    </a:cubicBezTo>
                    <a:cubicBezTo>
                      <a:pt x="4047" y="53166"/>
                      <a:pt x="4068" y="52999"/>
                      <a:pt x="4089" y="52832"/>
                    </a:cubicBezTo>
                    <a:cubicBezTo>
                      <a:pt x="4089" y="52749"/>
                      <a:pt x="4109" y="52666"/>
                      <a:pt x="4130" y="52582"/>
                    </a:cubicBezTo>
                    <a:cubicBezTo>
                      <a:pt x="4151" y="52499"/>
                      <a:pt x="4172" y="52374"/>
                      <a:pt x="4193" y="52290"/>
                    </a:cubicBezTo>
                    <a:cubicBezTo>
                      <a:pt x="4235" y="52019"/>
                      <a:pt x="4276" y="51769"/>
                      <a:pt x="4339" y="51498"/>
                    </a:cubicBezTo>
                    <a:cubicBezTo>
                      <a:pt x="4589" y="50267"/>
                      <a:pt x="4923" y="49015"/>
                      <a:pt x="5298" y="47785"/>
                    </a:cubicBezTo>
                    <a:cubicBezTo>
                      <a:pt x="5319" y="47722"/>
                      <a:pt x="5340" y="47639"/>
                      <a:pt x="5361" y="47576"/>
                    </a:cubicBezTo>
                    <a:cubicBezTo>
                      <a:pt x="5424" y="47347"/>
                      <a:pt x="5507" y="47097"/>
                      <a:pt x="5570" y="46867"/>
                    </a:cubicBezTo>
                    <a:cubicBezTo>
                      <a:pt x="5695" y="46471"/>
                      <a:pt x="5820" y="46054"/>
                      <a:pt x="5945" y="45657"/>
                    </a:cubicBezTo>
                    <a:cubicBezTo>
                      <a:pt x="6008" y="45449"/>
                      <a:pt x="6070" y="45240"/>
                      <a:pt x="6133" y="45032"/>
                    </a:cubicBezTo>
                    <a:cubicBezTo>
                      <a:pt x="6195" y="44865"/>
                      <a:pt x="6237" y="44719"/>
                      <a:pt x="6279" y="44573"/>
                    </a:cubicBezTo>
                    <a:cubicBezTo>
                      <a:pt x="6675" y="43342"/>
                      <a:pt x="7030" y="42174"/>
                      <a:pt x="7342" y="41006"/>
                    </a:cubicBezTo>
                    <a:cubicBezTo>
                      <a:pt x="7342" y="40985"/>
                      <a:pt x="7363" y="40964"/>
                      <a:pt x="7363" y="40944"/>
                    </a:cubicBezTo>
                    <a:lnTo>
                      <a:pt x="7363" y="40902"/>
                    </a:lnTo>
                    <a:cubicBezTo>
                      <a:pt x="7384" y="40860"/>
                      <a:pt x="7384" y="40818"/>
                      <a:pt x="7405" y="40777"/>
                    </a:cubicBezTo>
                    <a:cubicBezTo>
                      <a:pt x="8385" y="37106"/>
                      <a:pt x="9386" y="33310"/>
                      <a:pt x="9824" y="29451"/>
                    </a:cubicBezTo>
                    <a:cubicBezTo>
                      <a:pt x="9970" y="28116"/>
                      <a:pt x="10054" y="26719"/>
                      <a:pt x="10137" y="25384"/>
                    </a:cubicBezTo>
                    <a:cubicBezTo>
                      <a:pt x="10137" y="25134"/>
                      <a:pt x="10158" y="24842"/>
                      <a:pt x="10179" y="24591"/>
                    </a:cubicBezTo>
                    <a:cubicBezTo>
                      <a:pt x="10200" y="24195"/>
                      <a:pt x="10221" y="23778"/>
                      <a:pt x="10262" y="23382"/>
                    </a:cubicBezTo>
                    <a:cubicBezTo>
                      <a:pt x="10283" y="22985"/>
                      <a:pt x="10325" y="22485"/>
                      <a:pt x="10367" y="22047"/>
                    </a:cubicBezTo>
                    <a:cubicBezTo>
                      <a:pt x="10471" y="21066"/>
                      <a:pt x="10596" y="20086"/>
                      <a:pt x="10763" y="19127"/>
                    </a:cubicBezTo>
                    <a:cubicBezTo>
                      <a:pt x="10951" y="18146"/>
                      <a:pt x="11201" y="17145"/>
                      <a:pt x="11451" y="16186"/>
                    </a:cubicBezTo>
                    <a:cubicBezTo>
                      <a:pt x="11702" y="15185"/>
                      <a:pt x="11973" y="14121"/>
                      <a:pt x="12140" y="13078"/>
                    </a:cubicBezTo>
                    <a:cubicBezTo>
                      <a:pt x="12640" y="10533"/>
                      <a:pt x="12724" y="7926"/>
                      <a:pt x="12390" y="5340"/>
                    </a:cubicBezTo>
                    <a:lnTo>
                      <a:pt x="12369" y="5340"/>
                    </a:lnTo>
                    <a:cubicBezTo>
                      <a:pt x="12348" y="5173"/>
                      <a:pt x="12327" y="4985"/>
                      <a:pt x="12286" y="4818"/>
                    </a:cubicBezTo>
                    <a:cubicBezTo>
                      <a:pt x="12265" y="4652"/>
                      <a:pt x="12223" y="4464"/>
                      <a:pt x="12202" y="4276"/>
                    </a:cubicBezTo>
                    <a:cubicBezTo>
                      <a:pt x="11973" y="3171"/>
                      <a:pt x="11702" y="2086"/>
                      <a:pt x="11347" y="1022"/>
                    </a:cubicBezTo>
                    <a:lnTo>
                      <a:pt x="109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8589875" y="2440450"/>
                <a:ext cx="360850" cy="1694175"/>
              </a:xfrm>
              <a:custGeom>
                <a:avLst/>
                <a:gdLst/>
                <a:ahLst/>
                <a:cxnLst/>
                <a:rect l="l" t="t" r="r" b="b"/>
                <a:pathLst>
                  <a:path w="14434" h="67767" extrusionOk="0">
                    <a:moveTo>
                      <a:pt x="14434" y="0"/>
                    </a:moveTo>
                    <a:lnTo>
                      <a:pt x="14434" y="0"/>
                    </a:lnTo>
                    <a:cubicBezTo>
                      <a:pt x="13808" y="1627"/>
                      <a:pt x="11430" y="2962"/>
                      <a:pt x="10387" y="4443"/>
                    </a:cubicBezTo>
                    <a:cubicBezTo>
                      <a:pt x="9782" y="5277"/>
                      <a:pt x="9282" y="6195"/>
                      <a:pt x="8885" y="7175"/>
                    </a:cubicBezTo>
                    <a:cubicBezTo>
                      <a:pt x="8844" y="7279"/>
                      <a:pt x="8823" y="7384"/>
                      <a:pt x="8760" y="7509"/>
                    </a:cubicBezTo>
                    <a:cubicBezTo>
                      <a:pt x="8719" y="7634"/>
                      <a:pt x="8677" y="7759"/>
                      <a:pt x="8635" y="7884"/>
                    </a:cubicBezTo>
                    <a:cubicBezTo>
                      <a:pt x="7530" y="11201"/>
                      <a:pt x="7884" y="14538"/>
                      <a:pt x="7321" y="18355"/>
                    </a:cubicBezTo>
                    <a:cubicBezTo>
                      <a:pt x="7029" y="20399"/>
                      <a:pt x="6278" y="22318"/>
                      <a:pt x="5757" y="24320"/>
                    </a:cubicBezTo>
                    <a:cubicBezTo>
                      <a:pt x="5715" y="24529"/>
                      <a:pt x="5653" y="24737"/>
                      <a:pt x="5611" y="24967"/>
                    </a:cubicBezTo>
                    <a:cubicBezTo>
                      <a:pt x="5548" y="25259"/>
                      <a:pt x="5506" y="25530"/>
                      <a:pt x="5444" y="25822"/>
                    </a:cubicBezTo>
                    <a:cubicBezTo>
                      <a:pt x="5444" y="25843"/>
                      <a:pt x="5444" y="25863"/>
                      <a:pt x="5444" y="25884"/>
                    </a:cubicBezTo>
                    <a:cubicBezTo>
                      <a:pt x="5444" y="25905"/>
                      <a:pt x="5444" y="25926"/>
                      <a:pt x="5444" y="25926"/>
                    </a:cubicBezTo>
                    <a:cubicBezTo>
                      <a:pt x="5381" y="26364"/>
                      <a:pt x="5340" y="26781"/>
                      <a:pt x="5319" y="27198"/>
                    </a:cubicBezTo>
                    <a:cubicBezTo>
                      <a:pt x="5256" y="28095"/>
                      <a:pt x="5235" y="29013"/>
                      <a:pt x="5256" y="29931"/>
                    </a:cubicBezTo>
                    <a:cubicBezTo>
                      <a:pt x="5277" y="30640"/>
                      <a:pt x="5319" y="31349"/>
                      <a:pt x="5319" y="32058"/>
                    </a:cubicBezTo>
                    <a:cubicBezTo>
                      <a:pt x="5340" y="32204"/>
                      <a:pt x="5340" y="32371"/>
                      <a:pt x="5340" y="32496"/>
                    </a:cubicBezTo>
                    <a:lnTo>
                      <a:pt x="5340" y="32913"/>
                    </a:lnTo>
                    <a:cubicBezTo>
                      <a:pt x="5360" y="34457"/>
                      <a:pt x="5298" y="36000"/>
                      <a:pt x="5173" y="37523"/>
                    </a:cubicBezTo>
                    <a:cubicBezTo>
                      <a:pt x="5027" y="39150"/>
                      <a:pt x="4818" y="40756"/>
                      <a:pt x="4568" y="42383"/>
                    </a:cubicBezTo>
                    <a:cubicBezTo>
                      <a:pt x="4213" y="44531"/>
                      <a:pt x="3796" y="46679"/>
                      <a:pt x="3316" y="48807"/>
                    </a:cubicBezTo>
                    <a:cubicBezTo>
                      <a:pt x="3275" y="49015"/>
                      <a:pt x="3233" y="49245"/>
                      <a:pt x="3191" y="49453"/>
                    </a:cubicBezTo>
                    <a:cubicBezTo>
                      <a:pt x="3129" y="49662"/>
                      <a:pt x="3087" y="49870"/>
                      <a:pt x="3045" y="50100"/>
                    </a:cubicBezTo>
                    <a:cubicBezTo>
                      <a:pt x="2816" y="51122"/>
                      <a:pt x="2586" y="52144"/>
                      <a:pt x="2357" y="53187"/>
                    </a:cubicBezTo>
                    <a:cubicBezTo>
                      <a:pt x="2336" y="53249"/>
                      <a:pt x="2315" y="53354"/>
                      <a:pt x="2294" y="53437"/>
                    </a:cubicBezTo>
                    <a:cubicBezTo>
                      <a:pt x="2044" y="54543"/>
                      <a:pt x="1815" y="55627"/>
                      <a:pt x="1564" y="56712"/>
                    </a:cubicBezTo>
                    <a:cubicBezTo>
                      <a:pt x="1564" y="56733"/>
                      <a:pt x="1564" y="56733"/>
                      <a:pt x="1564" y="56733"/>
                    </a:cubicBezTo>
                    <a:cubicBezTo>
                      <a:pt x="1564" y="56795"/>
                      <a:pt x="1544" y="56879"/>
                      <a:pt x="1523" y="56941"/>
                    </a:cubicBezTo>
                    <a:cubicBezTo>
                      <a:pt x="1481" y="57129"/>
                      <a:pt x="1439" y="57337"/>
                      <a:pt x="1398" y="57525"/>
                    </a:cubicBezTo>
                    <a:lnTo>
                      <a:pt x="1231" y="58339"/>
                    </a:lnTo>
                    <a:cubicBezTo>
                      <a:pt x="1231" y="58401"/>
                      <a:pt x="1210" y="58443"/>
                      <a:pt x="1210" y="58505"/>
                    </a:cubicBezTo>
                    <a:cubicBezTo>
                      <a:pt x="1168" y="58672"/>
                      <a:pt x="1147" y="58839"/>
                      <a:pt x="1106" y="59027"/>
                    </a:cubicBezTo>
                    <a:cubicBezTo>
                      <a:pt x="1106" y="59069"/>
                      <a:pt x="1085" y="59110"/>
                      <a:pt x="1085" y="59152"/>
                    </a:cubicBezTo>
                    <a:cubicBezTo>
                      <a:pt x="1064" y="59194"/>
                      <a:pt x="1064" y="59235"/>
                      <a:pt x="1064" y="59277"/>
                    </a:cubicBezTo>
                    <a:cubicBezTo>
                      <a:pt x="1022" y="59465"/>
                      <a:pt x="980" y="59632"/>
                      <a:pt x="960" y="59799"/>
                    </a:cubicBezTo>
                    <a:cubicBezTo>
                      <a:pt x="897" y="60049"/>
                      <a:pt x="855" y="60299"/>
                      <a:pt x="814" y="60570"/>
                    </a:cubicBezTo>
                    <a:cubicBezTo>
                      <a:pt x="605" y="61759"/>
                      <a:pt x="396" y="62948"/>
                      <a:pt x="250" y="64137"/>
                    </a:cubicBezTo>
                    <a:cubicBezTo>
                      <a:pt x="230" y="64220"/>
                      <a:pt x="230" y="64262"/>
                      <a:pt x="209" y="64387"/>
                    </a:cubicBezTo>
                    <a:cubicBezTo>
                      <a:pt x="188" y="64533"/>
                      <a:pt x="167" y="64700"/>
                      <a:pt x="167" y="64784"/>
                    </a:cubicBezTo>
                    <a:cubicBezTo>
                      <a:pt x="146" y="64888"/>
                      <a:pt x="125" y="64971"/>
                      <a:pt x="125" y="65076"/>
                    </a:cubicBezTo>
                    <a:cubicBezTo>
                      <a:pt x="104" y="65159"/>
                      <a:pt x="84" y="65263"/>
                      <a:pt x="84" y="65368"/>
                    </a:cubicBezTo>
                    <a:cubicBezTo>
                      <a:pt x="84" y="65368"/>
                      <a:pt x="84" y="65368"/>
                      <a:pt x="84" y="65388"/>
                    </a:cubicBezTo>
                    <a:cubicBezTo>
                      <a:pt x="63" y="65576"/>
                      <a:pt x="63" y="65743"/>
                      <a:pt x="42" y="65931"/>
                    </a:cubicBezTo>
                    <a:cubicBezTo>
                      <a:pt x="21" y="66139"/>
                      <a:pt x="21" y="66348"/>
                      <a:pt x="21" y="66536"/>
                    </a:cubicBezTo>
                    <a:cubicBezTo>
                      <a:pt x="0" y="66807"/>
                      <a:pt x="21" y="67078"/>
                      <a:pt x="63" y="67349"/>
                    </a:cubicBezTo>
                    <a:cubicBezTo>
                      <a:pt x="63" y="67370"/>
                      <a:pt x="63" y="67412"/>
                      <a:pt x="84" y="67432"/>
                    </a:cubicBezTo>
                    <a:cubicBezTo>
                      <a:pt x="84" y="67495"/>
                      <a:pt x="104" y="67558"/>
                      <a:pt x="125" y="67620"/>
                    </a:cubicBezTo>
                    <a:cubicBezTo>
                      <a:pt x="125" y="67641"/>
                      <a:pt x="125" y="67662"/>
                      <a:pt x="125" y="67704"/>
                    </a:cubicBezTo>
                    <a:cubicBezTo>
                      <a:pt x="146" y="67724"/>
                      <a:pt x="146" y="67745"/>
                      <a:pt x="146" y="67766"/>
                    </a:cubicBezTo>
                    <a:lnTo>
                      <a:pt x="1272" y="67766"/>
                    </a:lnTo>
                    <a:cubicBezTo>
                      <a:pt x="1481" y="67766"/>
                      <a:pt x="1710" y="67745"/>
                      <a:pt x="1919" y="67745"/>
                    </a:cubicBezTo>
                    <a:lnTo>
                      <a:pt x="2440" y="67745"/>
                    </a:lnTo>
                    <a:cubicBezTo>
                      <a:pt x="2899" y="67724"/>
                      <a:pt x="3337" y="67704"/>
                      <a:pt x="3775" y="67662"/>
                    </a:cubicBezTo>
                    <a:lnTo>
                      <a:pt x="4464" y="67662"/>
                    </a:lnTo>
                    <a:cubicBezTo>
                      <a:pt x="4464" y="67641"/>
                      <a:pt x="4464" y="67620"/>
                      <a:pt x="4464" y="67599"/>
                    </a:cubicBezTo>
                    <a:cubicBezTo>
                      <a:pt x="4484" y="67516"/>
                      <a:pt x="4526" y="67412"/>
                      <a:pt x="4547" y="67307"/>
                    </a:cubicBezTo>
                    <a:cubicBezTo>
                      <a:pt x="4568" y="67224"/>
                      <a:pt x="4589" y="67120"/>
                      <a:pt x="4610" y="67036"/>
                    </a:cubicBezTo>
                    <a:cubicBezTo>
                      <a:pt x="4756" y="66452"/>
                      <a:pt x="4881" y="65868"/>
                      <a:pt x="5027" y="65263"/>
                    </a:cubicBezTo>
                    <a:cubicBezTo>
                      <a:pt x="5068" y="65096"/>
                      <a:pt x="5110" y="64909"/>
                      <a:pt x="5131" y="64721"/>
                    </a:cubicBezTo>
                    <a:cubicBezTo>
                      <a:pt x="5173" y="64575"/>
                      <a:pt x="5194" y="64450"/>
                      <a:pt x="5235" y="64325"/>
                    </a:cubicBezTo>
                    <a:cubicBezTo>
                      <a:pt x="5256" y="64241"/>
                      <a:pt x="5277" y="64179"/>
                      <a:pt x="5277" y="64095"/>
                    </a:cubicBezTo>
                    <a:cubicBezTo>
                      <a:pt x="5653" y="62448"/>
                      <a:pt x="5986" y="60800"/>
                      <a:pt x="6299" y="59131"/>
                    </a:cubicBezTo>
                    <a:cubicBezTo>
                      <a:pt x="6299" y="59069"/>
                      <a:pt x="6320" y="59006"/>
                      <a:pt x="6341" y="58923"/>
                    </a:cubicBezTo>
                    <a:cubicBezTo>
                      <a:pt x="6466" y="58297"/>
                      <a:pt x="6570" y="57629"/>
                      <a:pt x="6695" y="56983"/>
                    </a:cubicBezTo>
                    <a:cubicBezTo>
                      <a:pt x="6758" y="56607"/>
                      <a:pt x="6821" y="56211"/>
                      <a:pt x="6883" y="55836"/>
                    </a:cubicBezTo>
                    <a:cubicBezTo>
                      <a:pt x="6946" y="55481"/>
                      <a:pt x="7008" y="55106"/>
                      <a:pt x="7071" y="54730"/>
                    </a:cubicBezTo>
                    <a:cubicBezTo>
                      <a:pt x="7530" y="51977"/>
                      <a:pt x="7905" y="49203"/>
                      <a:pt x="8218" y="46429"/>
                    </a:cubicBezTo>
                    <a:cubicBezTo>
                      <a:pt x="8260" y="46200"/>
                      <a:pt x="8260" y="45991"/>
                      <a:pt x="8301" y="45762"/>
                    </a:cubicBezTo>
                    <a:cubicBezTo>
                      <a:pt x="8322" y="45532"/>
                      <a:pt x="8343" y="45303"/>
                      <a:pt x="8385" y="45073"/>
                    </a:cubicBezTo>
                    <a:cubicBezTo>
                      <a:pt x="8656" y="42466"/>
                      <a:pt x="8865" y="39859"/>
                      <a:pt x="9031" y="37231"/>
                    </a:cubicBezTo>
                    <a:cubicBezTo>
                      <a:pt x="9323" y="32621"/>
                      <a:pt x="10345" y="28241"/>
                      <a:pt x="11326" y="23715"/>
                    </a:cubicBezTo>
                    <a:cubicBezTo>
                      <a:pt x="11785" y="21588"/>
                      <a:pt x="12431" y="19439"/>
                      <a:pt x="12807" y="17270"/>
                    </a:cubicBezTo>
                    <a:cubicBezTo>
                      <a:pt x="12848" y="17082"/>
                      <a:pt x="12869" y="16916"/>
                      <a:pt x="12890" y="16749"/>
                    </a:cubicBezTo>
                    <a:cubicBezTo>
                      <a:pt x="12911" y="16561"/>
                      <a:pt x="12953" y="16394"/>
                      <a:pt x="12974" y="16206"/>
                    </a:cubicBezTo>
                    <a:cubicBezTo>
                      <a:pt x="13140" y="14892"/>
                      <a:pt x="13140" y="13558"/>
                      <a:pt x="12974" y="12264"/>
                    </a:cubicBezTo>
                    <a:cubicBezTo>
                      <a:pt x="12348" y="8051"/>
                      <a:pt x="12911" y="4067"/>
                      <a:pt x="144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8588825" y="2417500"/>
                <a:ext cx="225800" cy="1718150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68726" extrusionOk="0">
                    <a:moveTo>
                      <a:pt x="7572" y="0"/>
                    </a:moveTo>
                    <a:lnTo>
                      <a:pt x="7572" y="0"/>
                    </a:lnTo>
                    <a:cubicBezTo>
                      <a:pt x="7634" y="1460"/>
                      <a:pt x="7530" y="2900"/>
                      <a:pt x="7259" y="4318"/>
                    </a:cubicBezTo>
                    <a:cubicBezTo>
                      <a:pt x="6591" y="7759"/>
                      <a:pt x="5611" y="10909"/>
                      <a:pt x="5256" y="14350"/>
                    </a:cubicBezTo>
                    <a:cubicBezTo>
                      <a:pt x="5236" y="14601"/>
                      <a:pt x="5215" y="14830"/>
                      <a:pt x="5194" y="15080"/>
                    </a:cubicBezTo>
                    <a:cubicBezTo>
                      <a:pt x="5173" y="15393"/>
                      <a:pt x="5131" y="15685"/>
                      <a:pt x="5131" y="15998"/>
                    </a:cubicBezTo>
                    <a:lnTo>
                      <a:pt x="5131" y="16019"/>
                    </a:lnTo>
                    <a:cubicBezTo>
                      <a:pt x="5006" y="19648"/>
                      <a:pt x="5277" y="23277"/>
                      <a:pt x="5340" y="26907"/>
                    </a:cubicBezTo>
                    <a:cubicBezTo>
                      <a:pt x="5361" y="27324"/>
                      <a:pt x="5361" y="27720"/>
                      <a:pt x="5361" y="28158"/>
                    </a:cubicBezTo>
                    <a:cubicBezTo>
                      <a:pt x="5361" y="28617"/>
                      <a:pt x="5340" y="29013"/>
                      <a:pt x="5340" y="29493"/>
                    </a:cubicBezTo>
                    <a:cubicBezTo>
                      <a:pt x="5340" y="29952"/>
                      <a:pt x="5319" y="30432"/>
                      <a:pt x="5319" y="30890"/>
                    </a:cubicBezTo>
                    <a:cubicBezTo>
                      <a:pt x="5298" y="31766"/>
                      <a:pt x="5256" y="32622"/>
                      <a:pt x="5236" y="33498"/>
                    </a:cubicBezTo>
                    <a:cubicBezTo>
                      <a:pt x="5131" y="36376"/>
                      <a:pt x="4944" y="39275"/>
                      <a:pt x="4589" y="42133"/>
                    </a:cubicBezTo>
                    <a:cubicBezTo>
                      <a:pt x="4318" y="44239"/>
                      <a:pt x="3942" y="46325"/>
                      <a:pt x="3442" y="48369"/>
                    </a:cubicBezTo>
                    <a:cubicBezTo>
                      <a:pt x="3421" y="48494"/>
                      <a:pt x="3379" y="48619"/>
                      <a:pt x="3358" y="48744"/>
                    </a:cubicBezTo>
                    <a:cubicBezTo>
                      <a:pt x="3317" y="48911"/>
                      <a:pt x="3254" y="49099"/>
                      <a:pt x="3212" y="49266"/>
                    </a:cubicBezTo>
                    <a:cubicBezTo>
                      <a:pt x="3171" y="49454"/>
                      <a:pt x="3129" y="49620"/>
                      <a:pt x="3066" y="49787"/>
                    </a:cubicBezTo>
                    <a:cubicBezTo>
                      <a:pt x="2670" y="51226"/>
                      <a:pt x="2232" y="52666"/>
                      <a:pt x="1815" y="54084"/>
                    </a:cubicBezTo>
                    <a:cubicBezTo>
                      <a:pt x="1773" y="54167"/>
                      <a:pt x="1752" y="54272"/>
                      <a:pt x="1732" y="54355"/>
                    </a:cubicBezTo>
                    <a:cubicBezTo>
                      <a:pt x="1648" y="54626"/>
                      <a:pt x="1565" y="54918"/>
                      <a:pt x="1481" y="55210"/>
                    </a:cubicBezTo>
                    <a:cubicBezTo>
                      <a:pt x="1440" y="55315"/>
                      <a:pt x="1419" y="55440"/>
                      <a:pt x="1377" y="55586"/>
                    </a:cubicBezTo>
                    <a:cubicBezTo>
                      <a:pt x="1335" y="55711"/>
                      <a:pt x="1314" y="55857"/>
                      <a:pt x="1273" y="56003"/>
                    </a:cubicBezTo>
                    <a:cubicBezTo>
                      <a:pt x="1231" y="56149"/>
                      <a:pt x="1189" y="56274"/>
                      <a:pt x="1148" y="56420"/>
                    </a:cubicBezTo>
                    <a:cubicBezTo>
                      <a:pt x="1064" y="56712"/>
                      <a:pt x="1002" y="57025"/>
                      <a:pt x="918" y="57317"/>
                    </a:cubicBezTo>
                    <a:cubicBezTo>
                      <a:pt x="876" y="57463"/>
                      <a:pt x="856" y="57609"/>
                      <a:pt x="814" y="57776"/>
                    </a:cubicBezTo>
                    <a:cubicBezTo>
                      <a:pt x="772" y="57943"/>
                      <a:pt x="730" y="58089"/>
                      <a:pt x="710" y="58255"/>
                    </a:cubicBezTo>
                    <a:cubicBezTo>
                      <a:pt x="647" y="58485"/>
                      <a:pt x="605" y="58714"/>
                      <a:pt x="564" y="58944"/>
                    </a:cubicBezTo>
                    <a:cubicBezTo>
                      <a:pt x="146" y="60967"/>
                      <a:pt x="0" y="63053"/>
                      <a:pt x="167" y="65118"/>
                    </a:cubicBezTo>
                    <a:cubicBezTo>
                      <a:pt x="167" y="65201"/>
                      <a:pt x="188" y="65284"/>
                      <a:pt x="188" y="65368"/>
                    </a:cubicBezTo>
                    <a:cubicBezTo>
                      <a:pt x="188" y="65514"/>
                      <a:pt x="209" y="65639"/>
                      <a:pt x="230" y="65764"/>
                    </a:cubicBezTo>
                    <a:cubicBezTo>
                      <a:pt x="251" y="65973"/>
                      <a:pt x="272" y="66160"/>
                      <a:pt x="313" y="66348"/>
                    </a:cubicBezTo>
                    <a:cubicBezTo>
                      <a:pt x="355" y="66598"/>
                      <a:pt x="397" y="66828"/>
                      <a:pt x="438" y="67057"/>
                    </a:cubicBezTo>
                    <a:cubicBezTo>
                      <a:pt x="459" y="67162"/>
                      <a:pt x="480" y="67266"/>
                      <a:pt x="522" y="67370"/>
                    </a:cubicBezTo>
                    <a:cubicBezTo>
                      <a:pt x="522" y="67391"/>
                      <a:pt x="522" y="67412"/>
                      <a:pt x="522" y="67433"/>
                    </a:cubicBezTo>
                    <a:lnTo>
                      <a:pt x="584" y="67620"/>
                    </a:lnTo>
                    <a:cubicBezTo>
                      <a:pt x="584" y="67662"/>
                      <a:pt x="605" y="67704"/>
                      <a:pt x="605" y="67746"/>
                    </a:cubicBezTo>
                    <a:cubicBezTo>
                      <a:pt x="626" y="67787"/>
                      <a:pt x="626" y="67850"/>
                      <a:pt x="647" y="67892"/>
                    </a:cubicBezTo>
                    <a:cubicBezTo>
                      <a:pt x="689" y="68038"/>
                      <a:pt x="730" y="68204"/>
                      <a:pt x="793" y="68350"/>
                    </a:cubicBezTo>
                    <a:cubicBezTo>
                      <a:pt x="814" y="68455"/>
                      <a:pt x="856" y="68559"/>
                      <a:pt x="897" y="68663"/>
                    </a:cubicBezTo>
                    <a:cubicBezTo>
                      <a:pt x="897" y="68663"/>
                      <a:pt x="897" y="68684"/>
                      <a:pt x="897" y="68705"/>
                    </a:cubicBezTo>
                    <a:cubicBezTo>
                      <a:pt x="897" y="68705"/>
                      <a:pt x="897" y="68705"/>
                      <a:pt x="897" y="68726"/>
                    </a:cubicBezTo>
                    <a:lnTo>
                      <a:pt x="1314" y="68726"/>
                    </a:lnTo>
                    <a:cubicBezTo>
                      <a:pt x="1544" y="68705"/>
                      <a:pt x="1752" y="68705"/>
                      <a:pt x="1961" y="68705"/>
                    </a:cubicBezTo>
                    <a:lnTo>
                      <a:pt x="2482" y="68705"/>
                    </a:lnTo>
                    <a:cubicBezTo>
                      <a:pt x="2941" y="68684"/>
                      <a:pt x="3379" y="68642"/>
                      <a:pt x="3817" y="68622"/>
                    </a:cubicBezTo>
                    <a:lnTo>
                      <a:pt x="3963" y="68622"/>
                    </a:lnTo>
                    <a:lnTo>
                      <a:pt x="4109" y="68601"/>
                    </a:lnTo>
                    <a:cubicBezTo>
                      <a:pt x="4130" y="68580"/>
                      <a:pt x="4130" y="68538"/>
                      <a:pt x="4130" y="68496"/>
                    </a:cubicBezTo>
                    <a:cubicBezTo>
                      <a:pt x="4255" y="67537"/>
                      <a:pt x="4318" y="66557"/>
                      <a:pt x="4380" y="65576"/>
                    </a:cubicBezTo>
                    <a:cubicBezTo>
                      <a:pt x="4506" y="63762"/>
                      <a:pt x="4568" y="61947"/>
                      <a:pt x="4735" y="60153"/>
                    </a:cubicBezTo>
                    <a:cubicBezTo>
                      <a:pt x="4756" y="59799"/>
                      <a:pt x="4798" y="59444"/>
                      <a:pt x="4839" y="59090"/>
                    </a:cubicBezTo>
                    <a:cubicBezTo>
                      <a:pt x="4881" y="58714"/>
                      <a:pt x="4944" y="58318"/>
                      <a:pt x="4985" y="57922"/>
                    </a:cubicBezTo>
                    <a:cubicBezTo>
                      <a:pt x="5090" y="57213"/>
                      <a:pt x="5236" y="56503"/>
                      <a:pt x="5382" y="55794"/>
                    </a:cubicBezTo>
                    <a:cubicBezTo>
                      <a:pt x="5674" y="54564"/>
                      <a:pt x="6070" y="53333"/>
                      <a:pt x="6425" y="52102"/>
                    </a:cubicBezTo>
                    <a:cubicBezTo>
                      <a:pt x="6591" y="51602"/>
                      <a:pt x="6737" y="51101"/>
                      <a:pt x="6883" y="50580"/>
                    </a:cubicBezTo>
                    <a:cubicBezTo>
                      <a:pt x="6988" y="50204"/>
                      <a:pt x="7071" y="49808"/>
                      <a:pt x="7155" y="49433"/>
                    </a:cubicBezTo>
                    <a:cubicBezTo>
                      <a:pt x="7217" y="49245"/>
                      <a:pt x="7238" y="49057"/>
                      <a:pt x="7280" y="48849"/>
                    </a:cubicBezTo>
                    <a:cubicBezTo>
                      <a:pt x="8177" y="44114"/>
                      <a:pt x="7175" y="39254"/>
                      <a:pt x="7196" y="34436"/>
                    </a:cubicBezTo>
                    <a:cubicBezTo>
                      <a:pt x="7217" y="32809"/>
                      <a:pt x="7321" y="31203"/>
                      <a:pt x="7509" y="29576"/>
                    </a:cubicBezTo>
                    <a:cubicBezTo>
                      <a:pt x="7530" y="29326"/>
                      <a:pt x="7551" y="29055"/>
                      <a:pt x="7593" y="28826"/>
                    </a:cubicBezTo>
                    <a:cubicBezTo>
                      <a:pt x="7613" y="28596"/>
                      <a:pt x="7634" y="28367"/>
                      <a:pt x="7676" y="28137"/>
                    </a:cubicBezTo>
                    <a:cubicBezTo>
                      <a:pt x="7989" y="25613"/>
                      <a:pt x="8364" y="23069"/>
                      <a:pt x="8594" y="20524"/>
                    </a:cubicBezTo>
                    <a:cubicBezTo>
                      <a:pt x="8948" y="16645"/>
                      <a:pt x="9032" y="12765"/>
                      <a:pt x="8844" y="8865"/>
                    </a:cubicBezTo>
                    <a:cubicBezTo>
                      <a:pt x="8844" y="8740"/>
                      <a:pt x="8844" y="8594"/>
                      <a:pt x="8823" y="8469"/>
                    </a:cubicBezTo>
                    <a:cubicBezTo>
                      <a:pt x="8823" y="8343"/>
                      <a:pt x="8802" y="8218"/>
                      <a:pt x="8802" y="8114"/>
                    </a:cubicBezTo>
                    <a:cubicBezTo>
                      <a:pt x="8615" y="5382"/>
                      <a:pt x="8197" y="2670"/>
                      <a:pt x="7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8472025" y="2809625"/>
                <a:ext cx="154375" cy="13255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53021" extrusionOk="0">
                    <a:moveTo>
                      <a:pt x="3212" y="0"/>
                    </a:moveTo>
                    <a:cubicBezTo>
                      <a:pt x="3191" y="251"/>
                      <a:pt x="3191" y="501"/>
                      <a:pt x="3191" y="751"/>
                    </a:cubicBezTo>
                    <a:cubicBezTo>
                      <a:pt x="3233" y="1210"/>
                      <a:pt x="3317" y="1669"/>
                      <a:pt x="3421" y="2128"/>
                    </a:cubicBezTo>
                    <a:cubicBezTo>
                      <a:pt x="3483" y="2378"/>
                      <a:pt x="3546" y="2649"/>
                      <a:pt x="3609" y="2899"/>
                    </a:cubicBezTo>
                    <a:cubicBezTo>
                      <a:pt x="3671" y="3191"/>
                      <a:pt x="3755" y="3504"/>
                      <a:pt x="3796" y="3796"/>
                    </a:cubicBezTo>
                    <a:cubicBezTo>
                      <a:pt x="3796" y="3817"/>
                      <a:pt x="3796" y="3817"/>
                      <a:pt x="3796" y="3838"/>
                    </a:cubicBezTo>
                    <a:cubicBezTo>
                      <a:pt x="3963" y="4860"/>
                      <a:pt x="3984" y="5903"/>
                      <a:pt x="3838" y="6925"/>
                    </a:cubicBezTo>
                    <a:lnTo>
                      <a:pt x="3838" y="6946"/>
                    </a:lnTo>
                    <a:cubicBezTo>
                      <a:pt x="3796" y="7154"/>
                      <a:pt x="3734" y="7363"/>
                      <a:pt x="3692" y="7572"/>
                    </a:cubicBezTo>
                    <a:cubicBezTo>
                      <a:pt x="3650" y="7718"/>
                      <a:pt x="3588" y="7884"/>
                      <a:pt x="3546" y="8051"/>
                    </a:cubicBezTo>
                    <a:cubicBezTo>
                      <a:pt x="3254" y="8886"/>
                      <a:pt x="2879" y="9678"/>
                      <a:pt x="2566" y="10512"/>
                    </a:cubicBezTo>
                    <a:cubicBezTo>
                      <a:pt x="2003" y="12077"/>
                      <a:pt x="1669" y="13725"/>
                      <a:pt x="1606" y="15414"/>
                    </a:cubicBezTo>
                    <a:cubicBezTo>
                      <a:pt x="1544" y="16123"/>
                      <a:pt x="1419" y="16770"/>
                      <a:pt x="1314" y="17437"/>
                    </a:cubicBezTo>
                    <a:cubicBezTo>
                      <a:pt x="1273" y="17729"/>
                      <a:pt x="1231" y="18021"/>
                      <a:pt x="1210" y="18313"/>
                    </a:cubicBezTo>
                    <a:cubicBezTo>
                      <a:pt x="1189" y="18668"/>
                      <a:pt x="1210" y="19022"/>
                      <a:pt x="1231" y="19377"/>
                    </a:cubicBezTo>
                    <a:cubicBezTo>
                      <a:pt x="1252" y="19565"/>
                      <a:pt x="1273" y="19731"/>
                      <a:pt x="1314" y="19898"/>
                    </a:cubicBezTo>
                    <a:cubicBezTo>
                      <a:pt x="1377" y="20315"/>
                      <a:pt x="1439" y="20712"/>
                      <a:pt x="1523" y="21129"/>
                    </a:cubicBezTo>
                    <a:cubicBezTo>
                      <a:pt x="1752" y="22234"/>
                      <a:pt x="2003" y="23319"/>
                      <a:pt x="2023" y="24445"/>
                    </a:cubicBezTo>
                    <a:cubicBezTo>
                      <a:pt x="2003" y="25405"/>
                      <a:pt x="1877" y="26343"/>
                      <a:pt x="1627" y="27282"/>
                    </a:cubicBezTo>
                    <a:cubicBezTo>
                      <a:pt x="1585" y="27470"/>
                      <a:pt x="1523" y="27678"/>
                      <a:pt x="1481" y="27845"/>
                    </a:cubicBezTo>
                    <a:cubicBezTo>
                      <a:pt x="1439" y="27991"/>
                      <a:pt x="1398" y="28158"/>
                      <a:pt x="1356" y="28304"/>
                    </a:cubicBezTo>
                    <a:cubicBezTo>
                      <a:pt x="1189" y="28867"/>
                      <a:pt x="1001" y="29430"/>
                      <a:pt x="835" y="29973"/>
                    </a:cubicBezTo>
                    <a:cubicBezTo>
                      <a:pt x="793" y="30077"/>
                      <a:pt x="772" y="30202"/>
                      <a:pt x="730" y="30285"/>
                    </a:cubicBezTo>
                    <a:cubicBezTo>
                      <a:pt x="709" y="30369"/>
                      <a:pt x="689" y="30452"/>
                      <a:pt x="647" y="30536"/>
                    </a:cubicBezTo>
                    <a:cubicBezTo>
                      <a:pt x="647" y="30557"/>
                      <a:pt x="647" y="30577"/>
                      <a:pt x="647" y="30598"/>
                    </a:cubicBezTo>
                    <a:cubicBezTo>
                      <a:pt x="626" y="30619"/>
                      <a:pt x="626" y="30640"/>
                      <a:pt x="626" y="30640"/>
                    </a:cubicBezTo>
                    <a:cubicBezTo>
                      <a:pt x="626" y="30682"/>
                      <a:pt x="605" y="30703"/>
                      <a:pt x="605" y="30744"/>
                    </a:cubicBezTo>
                    <a:cubicBezTo>
                      <a:pt x="313" y="31704"/>
                      <a:pt x="125" y="32705"/>
                      <a:pt x="42" y="33685"/>
                    </a:cubicBezTo>
                    <a:cubicBezTo>
                      <a:pt x="21" y="33894"/>
                      <a:pt x="21" y="34102"/>
                      <a:pt x="21" y="34311"/>
                    </a:cubicBezTo>
                    <a:lnTo>
                      <a:pt x="21" y="34561"/>
                    </a:lnTo>
                    <a:lnTo>
                      <a:pt x="21" y="34978"/>
                    </a:lnTo>
                    <a:cubicBezTo>
                      <a:pt x="21" y="35062"/>
                      <a:pt x="0" y="35145"/>
                      <a:pt x="21" y="35229"/>
                    </a:cubicBezTo>
                    <a:cubicBezTo>
                      <a:pt x="42" y="35312"/>
                      <a:pt x="42" y="35395"/>
                      <a:pt x="42" y="35500"/>
                    </a:cubicBezTo>
                    <a:cubicBezTo>
                      <a:pt x="42" y="35708"/>
                      <a:pt x="42" y="35917"/>
                      <a:pt x="63" y="36125"/>
                    </a:cubicBezTo>
                    <a:cubicBezTo>
                      <a:pt x="63" y="36334"/>
                      <a:pt x="84" y="36563"/>
                      <a:pt x="105" y="36772"/>
                    </a:cubicBezTo>
                    <a:cubicBezTo>
                      <a:pt x="209" y="38712"/>
                      <a:pt x="459" y="40672"/>
                      <a:pt x="730" y="42612"/>
                    </a:cubicBezTo>
                    <a:cubicBezTo>
                      <a:pt x="793" y="43071"/>
                      <a:pt x="855" y="43551"/>
                      <a:pt x="939" y="44030"/>
                    </a:cubicBezTo>
                    <a:cubicBezTo>
                      <a:pt x="1001" y="44531"/>
                      <a:pt x="1085" y="45011"/>
                      <a:pt x="1168" y="45490"/>
                    </a:cubicBezTo>
                    <a:cubicBezTo>
                      <a:pt x="1210" y="45782"/>
                      <a:pt x="1252" y="46095"/>
                      <a:pt x="1293" y="46387"/>
                    </a:cubicBezTo>
                    <a:cubicBezTo>
                      <a:pt x="1377" y="46909"/>
                      <a:pt x="1523" y="48244"/>
                      <a:pt x="1731" y="49662"/>
                    </a:cubicBezTo>
                    <a:cubicBezTo>
                      <a:pt x="1815" y="50163"/>
                      <a:pt x="1898" y="50684"/>
                      <a:pt x="2003" y="51164"/>
                    </a:cubicBezTo>
                    <a:cubicBezTo>
                      <a:pt x="2128" y="51810"/>
                      <a:pt x="2295" y="52415"/>
                      <a:pt x="2503" y="53020"/>
                    </a:cubicBezTo>
                    <a:lnTo>
                      <a:pt x="4798" y="53020"/>
                    </a:lnTo>
                    <a:lnTo>
                      <a:pt x="4839" y="52937"/>
                    </a:lnTo>
                    <a:cubicBezTo>
                      <a:pt x="4860" y="52916"/>
                      <a:pt x="4860" y="52895"/>
                      <a:pt x="4860" y="52874"/>
                    </a:cubicBezTo>
                    <a:cubicBezTo>
                      <a:pt x="4902" y="52791"/>
                      <a:pt x="4944" y="52728"/>
                      <a:pt x="4985" y="52645"/>
                    </a:cubicBezTo>
                    <a:cubicBezTo>
                      <a:pt x="4985" y="52624"/>
                      <a:pt x="5006" y="52603"/>
                      <a:pt x="5006" y="52582"/>
                    </a:cubicBezTo>
                    <a:lnTo>
                      <a:pt x="5027" y="52519"/>
                    </a:lnTo>
                    <a:cubicBezTo>
                      <a:pt x="5048" y="52499"/>
                      <a:pt x="5048" y="52478"/>
                      <a:pt x="5069" y="52436"/>
                    </a:cubicBezTo>
                    <a:cubicBezTo>
                      <a:pt x="5069" y="52415"/>
                      <a:pt x="5069" y="52415"/>
                      <a:pt x="5090" y="52394"/>
                    </a:cubicBezTo>
                    <a:lnTo>
                      <a:pt x="5173" y="52186"/>
                    </a:lnTo>
                    <a:cubicBezTo>
                      <a:pt x="5173" y="52186"/>
                      <a:pt x="5173" y="52186"/>
                      <a:pt x="5173" y="52165"/>
                    </a:cubicBezTo>
                    <a:cubicBezTo>
                      <a:pt x="5194" y="52102"/>
                      <a:pt x="5215" y="52019"/>
                      <a:pt x="5256" y="51935"/>
                    </a:cubicBezTo>
                    <a:cubicBezTo>
                      <a:pt x="5277" y="51852"/>
                      <a:pt x="5319" y="51748"/>
                      <a:pt x="5340" y="51664"/>
                    </a:cubicBezTo>
                    <a:cubicBezTo>
                      <a:pt x="5361" y="51602"/>
                      <a:pt x="5402" y="51518"/>
                      <a:pt x="5423" y="51456"/>
                    </a:cubicBezTo>
                    <a:cubicBezTo>
                      <a:pt x="5465" y="51247"/>
                      <a:pt x="5528" y="51059"/>
                      <a:pt x="5569" y="50851"/>
                    </a:cubicBezTo>
                    <a:cubicBezTo>
                      <a:pt x="5653" y="50517"/>
                      <a:pt x="5736" y="50163"/>
                      <a:pt x="5778" y="49787"/>
                    </a:cubicBezTo>
                    <a:cubicBezTo>
                      <a:pt x="5799" y="49766"/>
                      <a:pt x="5799" y="49745"/>
                      <a:pt x="5799" y="49704"/>
                    </a:cubicBezTo>
                    <a:cubicBezTo>
                      <a:pt x="5882" y="49203"/>
                      <a:pt x="5924" y="48682"/>
                      <a:pt x="5966" y="48160"/>
                    </a:cubicBezTo>
                    <a:cubicBezTo>
                      <a:pt x="5986" y="47722"/>
                      <a:pt x="6007" y="47284"/>
                      <a:pt x="6028" y="46867"/>
                    </a:cubicBezTo>
                    <a:lnTo>
                      <a:pt x="6028" y="46325"/>
                    </a:lnTo>
                    <a:lnTo>
                      <a:pt x="6028" y="46200"/>
                    </a:lnTo>
                    <a:lnTo>
                      <a:pt x="6028" y="45970"/>
                    </a:lnTo>
                    <a:cubicBezTo>
                      <a:pt x="6028" y="45490"/>
                      <a:pt x="6049" y="45032"/>
                      <a:pt x="6070" y="44552"/>
                    </a:cubicBezTo>
                    <a:lnTo>
                      <a:pt x="6070" y="44322"/>
                    </a:lnTo>
                    <a:cubicBezTo>
                      <a:pt x="6070" y="44135"/>
                      <a:pt x="6091" y="43947"/>
                      <a:pt x="6091" y="43759"/>
                    </a:cubicBezTo>
                    <a:cubicBezTo>
                      <a:pt x="6112" y="43446"/>
                      <a:pt x="6132" y="43134"/>
                      <a:pt x="6132" y="42821"/>
                    </a:cubicBezTo>
                    <a:cubicBezTo>
                      <a:pt x="6153" y="42633"/>
                      <a:pt x="6153" y="42424"/>
                      <a:pt x="6153" y="42237"/>
                    </a:cubicBezTo>
                    <a:lnTo>
                      <a:pt x="6153" y="41986"/>
                    </a:lnTo>
                    <a:cubicBezTo>
                      <a:pt x="6174" y="41423"/>
                      <a:pt x="6153" y="40860"/>
                      <a:pt x="6112" y="40297"/>
                    </a:cubicBezTo>
                    <a:cubicBezTo>
                      <a:pt x="6091" y="40151"/>
                      <a:pt x="6070" y="40005"/>
                      <a:pt x="6070" y="39880"/>
                    </a:cubicBezTo>
                    <a:cubicBezTo>
                      <a:pt x="6049" y="39755"/>
                      <a:pt x="6028" y="39609"/>
                      <a:pt x="6028" y="39484"/>
                    </a:cubicBezTo>
                    <a:cubicBezTo>
                      <a:pt x="5986" y="39275"/>
                      <a:pt x="5966" y="39066"/>
                      <a:pt x="5924" y="38858"/>
                    </a:cubicBezTo>
                    <a:cubicBezTo>
                      <a:pt x="5861" y="38587"/>
                      <a:pt x="5799" y="38295"/>
                      <a:pt x="5736" y="38003"/>
                    </a:cubicBezTo>
                    <a:cubicBezTo>
                      <a:pt x="5528" y="37106"/>
                      <a:pt x="5361" y="36209"/>
                      <a:pt x="5236" y="35312"/>
                    </a:cubicBezTo>
                    <a:cubicBezTo>
                      <a:pt x="5173" y="34311"/>
                      <a:pt x="5152" y="33310"/>
                      <a:pt x="5215" y="32329"/>
                    </a:cubicBezTo>
                    <a:lnTo>
                      <a:pt x="5215" y="32142"/>
                    </a:lnTo>
                    <a:cubicBezTo>
                      <a:pt x="5256" y="31120"/>
                      <a:pt x="5256" y="30098"/>
                      <a:pt x="5256" y="29055"/>
                    </a:cubicBezTo>
                    <a:cubicBezTo>
                      <a:pt x="5236" y="28366"/>
                      <a:pt x="5215" y="27678"/>
                      <a:pt x="5194" y="26990"/>
                    </a:cubicBezTo>
                    <a:cubicBezTo>
                      <a:pt x="5131" y="25759"/>
                      <a:pt x="5048" y="24508"/>
                      <a:pt x="4923" y="23256"/>
                    </a:cubicBezTo>
                    <a:cubicBezTo>
                      <a:pt x="4902" y="22902"/>
                      <a:pt x="4860" y="22547"/>
                      <a:pt x="4818" y="22193"/>
                    </a:cubicBezTo>
                    <a:cubicBezTo>
                      <a:pt x="4652" y="20649"/>
                      <a:pt x="4443" y="19106"/>
                      <a:pt x="4505" y="17541"/>
                    </a:cubicBezTo>
                    <a:cubicBezTo>
                      <a:pt x="4652" y="14475"/>
                      <a:pt x="5465" y="11576"/>
                      <a:pt x="5402" y="8510"/>
                    </a:cubicBezTo>
                    <a:lnTo>
                      <a:pt x="5402" y="8218"/>
                    </a:lnTo>
                    <a:cubicBezTo>
                      <a:pt x="5298" y="6862"/>
                      <a:pt x="5090" y="5528"/>
                      <a:pt x="4735" y="4234"/>
                    </a:cubicBezTo>
                    <a:cubicBezTo>
                      <a:pt x="4714" y="4151"/>
                      <a:pt x="4693" y="4088"/>
                      <a:pt x="4672" y="4005"/>
                    </a:cubicBezTo>
                    <a:cubicBezTo>
                      <a:pt x="4631" y="3838"/>
                      <a:pt x="4589" y="3671"/>
                      <a:pt x="4547" y="3525"/>
                    </a:cubicBezTo>
                    <a:cubicBezTo>
                      <a:pt x="4505" y="3358"/>
                      <a:pt x="4464" y="3212"/>
                      <a:pt x="4401" y="3045"/>
                    </a:cubicBezTo>
                    <a:cubicBezTo>
                      <a:pt x="4380" y="2962"/>
                      <a:pt x="4359" y="2899"/>
                      <a:pt x="4339" y="2816"/>
                    </a:cubicBezTo>
                    <a:cubicBezTo>
                      <a:pt x="4297" y="2670"/>
                      <a:pt x="4255" y="2545"/>
                      <a:pt x="4213" y="2399"/>
                    </a:cubicBezTo>
                    <a:cubicBezTo>
                      <a:pt x="4151" y="2232"/>
                      <a:pt x="4088" y="2044"/>
                      <a:pt x="4026" y="1877"/>
                    </a:cubicBezTo>
                    <a:cubicBezTo>
                      <a:pt x="4005" y="1815"/>
                      <a:pt x="3984" y="1752"/>
                      <a:pt x="3942" y="1690"/>
                    </a:cubicBezTo>
                    <a:cubicBezTo>
                      <a:pt x="3880" y="1523"/>
                      <a:pt x="3775" y="1356"/>
                      <a:pt x="3692" y="1168"/>
                    </a:cubicBezTo>
                    <a:cubicBezTo>
                      <a:pt x="3629" y="1064"/>
                      <a:pt x="3567" y="981"/>
                      <a:pt x="3525" y="876"/>
                    </a:cubicBezTo>
                    <a:cubicBezTo>
                      <a:pt x="3463" y="751"/>
                      <a:pt x="3400" y="605"/>
                      <a:pt x="3358" y="480"/>
                    </a:cubicBezTo>
                    <a:cubicBezTo>
                      <a:pt x="3296" y="334"/>
                      <a:pt x="3254" y="167"/>
                      <a:pt x="3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8466800" y="2781450"/>
                <a:ext cx="163750" cy="1351609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54189" extrusionOk="0">
                    <a:moveTo>
                      <a:pt x="3400" y="1"/>
                    </a:moveTo>
                    <a:lnTo>
                      <a:pt x="3275" y="1106"/>
                    </a:lnTo>
                    <a:cubicBezTo>
                      <a:pt x="3213" y="1649"/>
                      <a:pt x="3234" y="2212"/>
                      <a:pt x="3359" y="2733"/>
                    </a:cubicBezTo>
                    <a:cubicBezTo>
                      <a:pt x="3421" y="3067"/>
                      <a:pt x="3505" y="3380"/>
                      <a:pt x="3588" y="3693"/>
                    </a:cubicBezTo>
                    <a:cubicBezTo>
                      <a:pt x="3609" y="3797"/>
                      <a:pt x="3630" y="3922"/>
                      <a:pt x="3651" y="4026"/>
                    </a:cubicBezTo>
                    <a:cubicBezTo>
                      <a:pt x="3734" y="4339"/>
                      <a:pt x="3797" y="4631"/>
                      <a:pt x="3838" y="4923"/>
                    </a:cubicBezTo>
                    <a:lnTo>
                      <a:pt x="3838" y="4986"/>
                    </a:lnTo>
                    <a:cubicBezTo>
                      <a:pt x="4026" y="5987"/>
                      <a:pt x="4026" y="7009"/>
                      <a:pt x="3880" y="8031"/>
                    </a:cubicBezTo>
                    <a:cubicBezTo>
                      <a:pt x="3838" y="8240"/>
                      <a:pt x="3797" y="8448"/>
                      <a:pt x="3734" y="8657"/>
                    </a:cubicBezTo>
                    <a:cubicBezTo>
                      <a:pt x="3546" y="9283"/>
                      <a:pt x="3296" y="9929"/>
                      <a:pt x="3025" y="10534"/>
                    </a:cubicBezTo>
                    <a:cubicBezTo>
                      <a:pt x="2900" y="10868"/>
                      <a:pt x="2754" y="11222"/>
                      <a:pt x="2608" y="11577"/>
                    </a:cubicBezTo>
                    <a:cubicBezTo>
                      <a:pt x="2086" y="12974"/>
                      <a:pt x="1794" y="14497"/>
                      <a:pt x="1648" y="16541"/>
                    </a:cubicBezTo>
                    <a:cubicBezTo>
                      <a:pt x="1607" y="17000"/>
                      <a:pt x="1544" y="17438"/>
                      <a:pt x="1482" y="17876"/>
                    </a:cubicBezTo>
                    <a:cubicBezTo>
                      <a:pt x="1482" y="17918"/>
                      <a:pt x="1482" y="17959"/>
                      <a:pt x="1461" y="17980"/>
                    </a:cubicBezTo>
                    <a:cubicBezTo>
                      <a:pt x="1440" y="18189"/>
                      <a:pt x="1398" y="18376"/>
                      <a:pt x="1377" y="18564"/>
                    </a:cubicBezTo>
                    <a:cubicBezTo>
                      <a:pt x="1315" y="18877"/>
                      <a:pt x="1273" y="19190"/>
                      <a:pt x="1273" y="19503"/>
                    </a:cubicBezTo>
                    <a:cubicBezTo>
                      <a:pt x="1252" y="19857"/>
                      <a:pt x="1252" y="20191"/>
                      <a:pt x="1294" y="20525"/>
                    </a:cubicBezTo>
                    <a:cubicBezTo>
                      <a:pt x="1315" y="20712"/>
                      <a:pt x="1336" y="20879"/>
                      <a:pt x="1356" y="21046"/>
                    </a:cubicBezTo>
                    <a:cubicBezTo>
                      <a:pt x="1419" y="21442"/>
                      <a:pt x="1482" y="21860"/>
                      <a:pt x="1565" y="22235"/>
                    </a:cubicBezTo>
                    <a:cubicBezTo>
                      <a:pt x="1586" y="22360"/>
                      <a:pt x="1628" y="22485"/>
                      <a:pt x="1648" y="22611"/>
                    </a:cubicBezTo>
                    <a:cubicBezTo>
                      <a:pt x="1690" y="22819"/>
                      <a:pt x="1732" y="23007"/>
                      <a:pt x="1774" y="23215"/>
                    </a:cubicBezTo>
                    <a:cubicBezTo>
                      <a:pt x="1940" y="23987"/>
                      <a:pt x="2024" y="24759"/>
                      <a:pt x="2066" y="25531"/>
                    </a:cubicBezTo>
                    <a:cubicBezTo>
                      <a:pt x="2066" y="26240"/>
                      <a:pt x="1982" y="26928"/>
                      <a:pt x="1836" y="27616"/>
                    </a:cubicBezTo>
                    <a:cubicBezTo>
                      <a:pt x="1794" y="27867"/>
                      <a:pt x="1732" y="28096"/>
                      <a:pt x="1669" y="28346"/>
                    </a:cubicBezTo>
                    <a:cubicBezTo>
                      <a:pt x="1628" y="28534"/>
                      <a:pt x="1586" y="28722"/>
                      <a:pt x="1523" y="28909"/>
                    </a:cubicBezTo>
                    <a:cubicBezTo>
                      <a:pt x="1377" y="29473"/>
                      <a:pt x="1210" y="30015"/>
                      <a:pt x="1023" y="30536"/>
                    </a:cubicBezTo>
                    <a:cubicBezTo>
                      <a:pt x="1002" y="30620"/>
                      <a:pt x="981" y="30682"/>
                      <a:pt x="960" y="30766"/>
                    </a:cubicBezTo>
                    <a:cubicBezTo>
                      <a:pt x="960" y="30828"/>
                      <a:pt x="898" y="30954"/>
                      <a:pt x="877" y="31058"/>
                    </a:cubicBezTo>
                    <a:lnTo>
                      <a:pt x="793" y="31329"/>
                    </a:lnTo>
                    <a:lnTo>
                      <a:pt x="772" y="31371"/>
                    </a:lnTo>
                    <a:lnTo>
                      <a:pt x="752" y="31433"/>
                    </a:lnTo>
                    <a:cubicBezTo>
                      <a:pt x="752" y="31454"/>
                      <a:pt x="731" y="31496"/>
                      <a:pt x="731" y="31517"/>
                    </a:cubicBezTo>
                    <a:cubicBezTo>
                      <a:pt x="439" y="32455"/>
                      <a:pt x="209" y="33394"/>
                      <a:pt x="84" y="34353"/>
                    </a:cubicBezTo>
                    <a:cubicBezTo>
                      <a:pt x="84" y="34374"/>
                      <a:pt x="84" y="34395"/>
                      <a:pt x="84" y="34416"/>
                    </a:cubicBezTo>
                    <a:cubicBezTo>
                      <a:pt x="63" y="34562"/>
                      <a:pt x="42" y="34708"/>
                      <a:pt x="42" y="34854"/>
                    </a:cubicBezTo>
                    <a:cubicBezTo>
                      <a:pt x="22" y="35062"/>
                      <a:pt x="1" y="35292"/>
                      <a:pt x="1" y="35500"/>
                    </a:cubicBezTo>
                    <a:lnTo>
                      <a:pt x="1" y="35709"/>
                    </a:lnTo>
                    <a:lnTo>
                      <a:pt x="1" y="36043"/>
                    </a:lnTo>
                    <a:cubicBezTo>
                      <a:pt x="1" y="36251"/>
                      <a:pt x="1" y="36460"/>
                      <a:pt x="22" y="36668"/>
                    </a:cubicBezTo>
                    <a:cubicBezTo>
                      <a:pt x="42" y="36877"/>
                      <a:pt x="42" y="37086"/>
                      <a:pt x="42" y="37294"/>
                    </a:cubicBezTo>
                    <a:cubicBezTo>
                      <a:pt x="188" y="39985"/>
                      <a:pt x="543" y="42675"/>
                      <a:pt x="918" y="45199"/>
                    </a:cubicBezTo>
                    <a:cubicBezTo>
                      <a:pt x="981" y="45700"/>
                      <a:pt x="1064" y="46179"/>
                      <a:pt x="1148" y="46659"/>
                    </a:cubicBezTo>
                    <a:cubicBezTo>
                      <a:pt x="1190" y="46972"/>
                      <a:pt x="1231" y="47264"/>
                      <a:pt x="1294" y="47577"/>
                    </a:cubicBezTo>
                    <a:cubicBezTo>
                      <a:pt x="1315" y="47765"/>
                      <a:pt x="1356" y="48098"/>
                      <a:pt x="1398" y="48474"/>
                    </a:cubicBezTo>
                    <a:cubicBezTo>
                      <a:pt x="1502" y="49287"/>
                      <a:pt x="1607" y="50080"/>
                      <a:pt x="1732" y="50831"/>
                    </a:cubicBezTo>
                    <a:cubicBezTo>
                      <a:pt x="1815" y="51394"/>
                      <a:pt x="1920" y="51957"/>
                      <a:pt x="2024" y="52458"/>
                    </a:cubicBezTo>
                    <a:cubicBezTo>
                      <a:pt x="2149" y="53042"/>
                      <a:pt x="2295" y="53626"/>
                      <a:pt x="2483" y="54189"/>
                    </a:cubicBezTo>
                    <a:lnTo>
                      <a:pt x="2816" y="54189"/>
                    </a:lnTo>
                    <a:cubicBezTo>
                      <a:pt x="2462" y="53083"/>
                      <a:pt x="2191" y="51957"/>
                      <a:pt x="2045" y="50810"/>
                    </a:cubicBezTo>
                    <a:cubicBezTo>
                      <a:pt x="1878" y="49892"/>
                      <a:pt x="1774" y="49016"/>
                      <a:pt x="1711" y="48432"/>
                    </a:cubicBezTo>
                    <a:cubicBezTo>
                      <a:pt x="1648" y="48036"/>
                      <a:pt x="1628" y="47723"/>
                      <a:pt x="1586" y="47514"/>
                    </a:cubicBezTo>
                    <a:cubicBezTo>
                      <a:pt x="1461" y="46763"/>
                      <a:pt x="1356" y="45992"/>
                      <a:pt x="1231" y="45178"/>
                    </a:cubicBezTo>
                    <a:cubicBezTo>
                      <a:pt x="1148" y="44719"/>
                      <a:pt x="1085" y="44240"/>
                      <a:pt x="1023" y="43781"/>
                    </a:cubicBezTo>
                    <a:cubicBezTo>
                      <a:pt x="939" y="43218"/>
                      <a:pt x="856" y="42655"/>
                      <a:pt x="793" y="42091"/>
                    </a:cubicBezTo>
                    <a:cubicBezTo>
                      <a:pt x="647" y="40923"/>
                      <a:pt x="522" y="39755"/>
                      <a:pt x="439" y="38587"/>
                    </a:cubicBezTo>
                    <a:cubicBezTo>
                      <a:pt x="418" y="38358"/>
                      <a:pt x="397" y="38128"/>
                      <a:pt x="376" y="37920"/>
                    </a:cubicBezTo>
                    <a:lnTo>
                      <a:pt x="397" y="37628"/>
                    </a:lnTo>
                    <a:cubicBezTo>
                      <a:pt x="397" y="37503"/>
                      <a:pt x="376" y="37398"/>
                      <a:pt x="376" y="37273"/>
                    </a:cubicBezTo>
                    <a:cubicBezTo>
                      <a:pt x="355" y="36960"/>
                      <a:pt x="355" y="36668"/>
                      <a:pt x="334" y="36376"/>
                    </a:cubicBezTo>
                    <a:cubicBezTo>
                      <a:pt x="334" y="36168"/>
                      <a:pt x="334" y="35959"/>
                      <a:pt x="334" y="35730"/>
                    </a:cubicBezTo>
                    <a:lnTo>
                      <a:pt x="334" y="35500"/>
                    </a:lnTo>
                    <a:cubicBezTo>
                      <a:pt x="355" y="34374"/>
                      <a:pt x="543" y="33269"/>
                      <a:pt x="877" y="32205"/>
                    </a:cubicBezTo>
                    <a:cubicBezTo>
                      <a:pt x="877" y="32163"/>
                      <a:pt x="898" y="32142"/>
                      <a:pt x="918" y="32101"/>
                    </a:cubicBezTo>
                    <a:cubicBezTo>
                      <a:pt x="918" y="32080"/>
                      <a:pt x="918" y="32059"/>
                      <a:pt x="918" y="32038"/>
                    </a:cubicBezTo>
                    <a:cubicBezTo>
                      <a:pt x="918" y="32017"/>
                      <a:pt x="939" y="32017"/>
                      <a:pt x="939" y="31996"/>
                    </a:cubicBezTo>
                    <a:cubicBezTo>
                      <a:pt x="960" y="31913"/>
                      <a:pt x="1002" y="31809"/>
                      <a:pt x="1023" y="31725"/>
                    </a:cubicBezTo>
                    <a:cubicBezTo>
                      <a:pt x="1044" y="31663"/>
                      <a:pt x="1085" y="31538"/>
                      <a:pt x="1106" y="31433"/>
                    </a:cubicBezTo>
                    <a:cubicBezTo>
                      <a:pt x="1190" y="31162"/>
                      <a:pt x="1273" y="30933"/>
                      <a:pt x="1356" y="30682"/>
                    </a:cubicBezTo>
                    <a:cubicBezTo>
                      <a:pt x="1419" y="30432"/>
                      <a:pt x="1502" y="30161"/>
                      <a:pt x="1586" y="29890"/>
                    </a:cubicBezTo>
                    <a:cubicBezTo>
                      <a:pt x="1648" y="29765"/>
                      <a:pt x="1690" y="29619"/>
                      <a:pt x="1711" y="29473"/>
                    </a:cubicBezTo>
                    <a:cubicBezTo>
                      <a:pt x="1774" y="29327"/>
                      <a:pt x="1815" y="29160"/>
                      <a:pt x="1857" y="29014"/>
                    </a:cubicBezTo>
                    <a:cubicBezTo>
                      <a:pt x="2191" y="27887"/>
                      <a:pt x="2378" y="26740"/>
                      <a:pt x="2378" y="25572"/>
                    </a:cubicBezTo>
                    <a:cubicBezTo>
                      <a:pt x="2337" y="24571"/>
                      <a:pt x="2191" y="23570"/>
                      <a:pt x="1961" y="22590"/>
                    </a:cubicBezTo>
                    <a:cubicBezTo>
                      <a:pt x="1857" y="22068"/>
                      <a:pt x="1753" y="21547"/>
                      <a:pt x="1669" y="21025"/>
                    </a:cubicBezTo>
                    <a:cubicBezTo>
                      <a:pt x="1648" y="20858"/>
                      <a:pt x="1628" y="20671"/>
                      <a:pt x="1607" y="20504"/>
                    </a:cubicBezTo>
                    <a:cubicBezTo>
                      <a:pt x="1565" y="20170"/>
                      <a:pt x="1565" y="19836"/>
                      <a:pt x="1586" y="19503"/>
                    </a:cubicBezTo>
                    <a:cubicBezTo>
                      <a:pt x="1628" y="19002"/>
                      <a:pt x="1690" y="18522"/>
                      <a:pt x="1774" y="18043"/>
                    </a:cubicBezTo>
                    <a:cubicBezTo>
                      <a:pt x="1857" y="17542"/>
                      <a:pt x="1920" y="17062"/>
                      <a:pt x="1961" y="16562"/>
                    </a:cubicBezTo>
                    <a:cubicBezTo>
                      <a:pt x="2107" y="14560"/>
                      <a:pt x="2399" y="13079"/>
                      <a:pt x="2921" y="11702"/>
                    </a:cubicBezTo>
                    <a:cubicBezTo>
                      <a:pt x="3046" y="11347"/>
                      <a:pt x="3171" y="11014"/>
                      <a:pt x="3317" y="10680"/>
                    </a:cubicBezTo>
                    <a:cubicBezTo>
                      <a:pt x="3484" y="10346"/>
                      <a:pt x="3609" y="9992"/>
                      <a:pt x="3755" y="9637"/>
                    </a:cubicBezTo>
                    <a:cubicBezTo>
                      <a:pt x="3797" y="9491"/>
                      <a:pt x="3859" y="9345"/>
                      <a:pt x="3901" y="9220"/>
                    </a:cubicBezTo>
                    <a:cubicBezTo>
                      <a:pt x="3901" y="9199"/>
                      <a:pt x="3922" y="9178"/>
                      <a:pt x="3922" y="9157"/>
                    </a:cubicBezTo>
                    <a:cubicBezTo>
                      <a:pt x="3964" y="9011"/>
                      <a:pt x="4005" y="8865"/>
                      <a:pt x="4047" y="8719"/>
                    </a:cubicBezTo>
                    <a:cubicBezTo>
                      <a:pt x="4110" y="8532"/>
                      <a:pt x="4151" y="8323"/>
                      <a:pt x="4193" y="8115"/>
                    </a:cubicBezTo>
                    <a:cubicBezTo>
                      <a:pt x="4231" y="7889"/>
                      <a:pt x="4260" y="7660"/>
                      <a:pt x="4278" y="7430"/>
                    </a:cubicBezTo>
                    <a:lnTo>
                      <a:pt x="4278" y="7430"/>
                    </a:lnTo>
                    <a:cubicBezTo>
                      <a:pt x="4305" y="7142"/>
                      <a:pt x="4318" y="6853"/>
                      <a:pt x="4318" y="6571"/>
                    </a:cubicBezTo>
                    <a:cubicBezTo>
                      <a:pt x="4297" y="6029"/>
                      <a:pt x="4235" y="5487"/>
                      <a:pt x="4151" y="4944"/>
                    </a:cubicBezTo>
                    <a:cubicBezTo>
                      <a:pt x="4110" y="4631"/>
                      <a:pt x="4047" y="4298"/>
                      <a:pt x="3964" y="3985"/>
                    </a:cubicBezTo>
                    <a:cubicBezTo>
                      <a:pt x="3943" y="3860"/>
                      <a:pt x="3901" y="3755"/>
                      <a:pt x="3880" y="3630"/>
                    </a:cubicBezTo>
                    <a:cubicBezTo>
                      <a:pt x="3859" y="3505"/>
                      <a:pt x="3818" y="3359"/>
                      <a:pt x="3797" y="3255"/>
                    </a:cubicBezTo>
                    <a:cubicBezTo>
                      <a:pt x="3692" y="2900"/>
                      <a:pt x="3630" y="2546"/>
                      <a:pt x="3588" y="2191"/>
                    </a:cubicBezTo>
                    <a:lnTo>
                      <a:pt x="3588" y="2191"/>
                    </a:lnTo>
                    <a:cubicBezTo>
                      <a:pt x="3589" y="2205"/>
                      <a:pt x="3590" y="2219"/>
                      <a:pt x="3591" y="2232"/>
                    </a:cubicBezTo>
                    <a:lnTo>
                      <a:pt x="3591" y="2232"/>
                    </a:lnTo>
                    <a:cubicBezTo>
                      <a:pt x="3590" y="2226"/>
                      <a:pt x="3589" y="2219"/>
                      <a:pt x="3588" y="2212"/>
                    </a:cubicBezTo>
                    <a:lnTo>
                      <a:pt x="3571" y="2055"/>
                    </a:lnTo>
                    <a:lnTo>
                      <a:pt x="3571" y="2055"/>
                    </a:lnTo>
                    <a:cubicBezTo>
                      <a:pt x="3612" y="2176"/>
                      <a:pt x="3673" y="2277"/>
                      <a:pt x="3734" y="2379"/>
                    </a:cubicBezTo>
                    <a:cubicBezTo>
                      <a:pt x="3797" y="2483"/>
                      <a:pt x="3838" y="2587"/>
                      <a:pt x="3901" y="2692"/>
                    </a:cubicBezTo>
                    <a:cubicBezTo>
                      <a:pt x="3943" y="2796"/>
                      <a:pt x="4005" y="2942"/>
                      <a:pt x="4068" y="3067"/>
                    </a:cubicBezTo>
                    <a:cubicBezTo>
                      <a:pt x="4276" y="3672"/>
                      <a:pt x="4485" y="4298"/>
                      <a:pt x="4652" y="4965"/>
                    </a:cubicBezTo>
                    <a:cubicBezTo>
                      <a:pt x="4673" y="5028"/>
                      <a:pt x="4694" y="5111"/>
                      <a:pt x="4714" y="5174"/>
                    </a:cubicBezTo>
                    <a:cubicBezTo>
                      <a:pt x="5111" y="6634"/>
                      <a:pt x="5361" y="8135"/>
                      <a:pt x="5445" y="9658"/>
                    </a:cubicBezTo>
                    <a:cubicBezTo>
                      <a:pt x="5486" y="11368"/>
                      <a:pt x="5236" y="13079"/>
                      <a:pt x="4986" y="14726"/>
                    </a:cubicBezTo>
                    <a:cubicBezTo>
                      <a:pt x="4777" y="16020"/>
                      <a:pt x="4652" y="17334"/>
                      <a:pt x="4568" y="18668"/>
                    </a:cubicBezTo>
                    <a:cubicBezTo>
                      <a:pt x="4548" y="19982"/>
                      <a:pt x="4631" y="21317"/>
                      <a:pt x="4819" y="22652"/>
                    </a:cubicBezTo>
                    <a:cubicBezTo>
                      <a:pt x="4840" y="22882"/>
                      <a:pt x="4861" y="23111"/>
                      <a:pt x="4881" y="23341"/>
                    </a:cubicBezTo>
                    <a:cubicBezTo>
                      <a:pt x="4923" y="23695"/>
                      <a:pt x="4965" y="24050"/>
                      <a:pt x="5007" y="24404"/>
                    </a:cubicBezTo>
                    <a:cubicBezTo>
                      <a:pt x="5173" y="26323"/>
                      <a:pt x="5278" y="28263"/>
                      <a:pt x="5299" y="30203"/>
                    </a:cubicBezTo>
                    <a:cubicBezTo>
                      <a:pt x="5319" y="31225"/>
                      <a:pt x="5299" y="32268"/>
                      <a:pt x="5278" y="33290"/>
                    </a:cubicBezTo>
                    <a:lnTo>
                      <a:pt x="5278" y="33498"/>
                    </a:lnTo>
                    <a:lnTo>
                      <a:pt x="5278" y="33519"/>
                    </a:lnTo>
                    <a:lnTo>
                      <a:pt x="5278" y="33665"/>
                    </a:lnTo>
                    <a:cubicBezTo>
                      <a:pt x="5257" y="34416"/>
                      <a:pt x="5215" y="35188"/>
                      <a:pt x="5278" y="35959"/>
                    </a:cubicBezTo>
                    <a:cubicBezTo>
                      <a:pt x="5278" y="36126"/>
                      <a:pt x="5299" y="36293"/>
                      <a:pt x="5319" y="36460"/>
                    </a:cubicBezTo>
                    <a:cubicBezTo>
                      <a:pt x="5403" y="37252"/>
                      <a:pt x="5549" y="38066"/>
                      <a:pt x="5737" y="38838"/>
                    </a:cubicBezTo>
                    <a:cubicBezTo>
                      <a:pt x="5820" y="39234"/>
                      <a:pt x="5903" y="39630"/>
                      <a:pt x="6008" y="40027"/>
                    </a:cubicBezTo>
                    <a:cubicBezTo>
                      <a:pt x="6070" y="40360"/>
                      <a:pt x="6112" y="40673"/>
                      <a:pt x="6154" y="41007"/>
                    </a:cubicBezTo>
                    <a:cubicBezTo>
                      <a:pt x="6154" y="41132"/>
                      <a:pt x="6175" y="41278"/>
                      <a:pt x="6195" y="41424"/>
                    </a:cubicBezTo>
                    <a:cubicBezTo>
                      <a:pt x="6195" y="41570"/>
                      <a:pt x="6216" y="41737"/>
                      <a:pt x="6216" y="41904"/>
                    </a:cubicBezTo>
                    <a:cubicBezTo>
                      <a:pt x="6237" y="42300"/>
                      <a:pt x="6237" y="42717"/>
                      <a:pt x="6237" y="43113"/>
                    </a:cubicBezTo>
                    <a:lnTo>
                      <a:pt x="6237" y="43364"/>
                    </a:lnTo>
                    <a:cubicBezTo>
                      <a:pt x="6237" y="43572"/>
                      <a:pt x="6237" y="43760"/>
                      <a:pt x="6216" y="43969"/>
                    </a:cubicBezTo>
                    <a:cubicBezTo>
                      <a:pt x="6216" y="44156"/>
                      <a:pt x="6216" y="44323"/>
                      <a:pt x="6195" y="44490"/>
                    </a:cubicBezTo>
                    <a:cubicBezTo>
                      <a:pt x="6195" y="44657"/>
                      <a:pt x="6195" y="44782"/>
                      <a:pt x="6175" y="44907"/>
                    </a:cubicBezTo>
                    <a:lnTo>
                      <a:pt x="6175" y="45095"/>
                    </a:lnTo>
                    <a:cubicBezTo>
                      <a:pt x="6175" y="45199"/>
                      <a:pt x="6175" y="45324"/>
                      <a:pt x="6175" y="45449"/>
                    </a:cubicBezTo>
                    <a:cubicBezTo>
                      <a:pt x="6154" y="45554"/>
                      <a:pt x="6175" y="45616"/>
                      <a:pt x="6175" y="45700"/>
                    </a:cubicBezTo>
                    <a:lnTo>
                      <a:pt x="6175" y="45929"/>
                    </a:lnTo>
                    <a:cubicBezTo>
                      <a:pt x="6154" y="46346"/>
                      <a:pt x="6133" y="46763"/>
                      <a:pt x="6133" y="47201"/>
                    </a:cubicBezTo>
                    <a:lnTo>
                      <a:pt x="6133" y="47994"/>
                    </a:lnTo>
                    <a:cubicBezTo>
                      <a:pt x="6133" y="48265"/>
                      <a:pt x="6112" y="48578"/>
                      <a:pt x="6091" y="48870"/>
                    </a:cubicBezTo>
                    <a:cubicBezTo>
                      <a:pt x="6091" y="48995"/>
                      <a:pt x="6091" y="49100"/>
                      <a:pt x="6070" y="49225"/>
                    </a:cubicBezTo>
                    <a:cubicBezTo>
                      <a:pt x="6070" y="49225"/>
                      <a:pt x="6070" y="49246"/>
                      <a:pt x="6070" y="49266"/>
                    </a:cubicBezTo>
                    <a:cubicBezTo>
                      <a:pt x="6049" y="49788"/>
                      <a:pt x="5987" y="50309"/>
                      <a:pt x="5903" y="50852"/>
                    </a:cubicBezTo>
                    <a:cubicBezTo>
                      <a:pt x="5903" y="50872"/>
                      <a:pt x="5903" y="50893"/>
                      <a:pt x="5903" y="50914"/>
                    </a:cubicBezTo>
                    <a:cubicBezTo>
                      <a:pt x="5841" y="51269"/>
                      <a:pt x="5778" y="51623"/>
                      <a:pt x="5695" y="51978"/>
                    </a:cubicBezTo>
                    <a:cubicBezTo>
                      <a:pt x="5653" y="52166"/>
                      <a:pt x="5591" y="52332"/>
                      <a:pt x="5549" y="52520"/>
                    </a:cubicBezTo>
                    <a:cubicBezTo>
                      <a:pt x="5507" y="52624"/>
                      <a:pt x="5486" y="52708"/>
                      <a:pt x="5445" y="52812"/>
                    </a:cubicBezTo>
                    <a:cubicBezTo>
                      <a:pt x="5424" y="52916"/>
                      <a:pt x="5403" y="52979"/>
                      <a:pt x="5361" y="53062"/>
                    </a:cubicBezTo>
                    <a:cubicBezTo>
                      <a:pt x="5340" y="53146"/>
                      <a:pt x="5299" y="53229"/>
                      <a:pt x="5278" y="53313"/>
                    </a:cubicBezTo>
                    <a:cubicBezTo>
                      <a:pt x="5257" y="53375"/>
                      <a:pt x="5236" y="53438"/>
                      <a:pt x="5194" y="53500"/>
                    </a:cubicBezTo>
                    <a:cubicBezTo>
                      <a:pt x="5194" y="53500"/>
                      <a:pt x="5194" y="53521"/>
                      <a:pt x="5173" y="53521"/>
                    </a:cubicBezTo>
                    <a:cubicBezTo>
                      <a:pt x="5173" y="53563"/>
                      <a:pt x="5153" y="53584"/>
                      <a:pt x="5132" y="53626"/>
                    </a:cubicBezTo>
                    <a:cubicBezTo>
                      <a:pt x="5111" y="53688"/>
                      <a:pt x="5090" y="53730"/>
                      <a:pt x="5069" y="53772"/>
                    </a:cubicBezTo>
                    <a:cubicBezTo>
                      <a:pt x="5048" y="53834"/>
                      <a:pt x="5007" y="53918"/>
                      <a:pt x="4986" y="53980"/>
                    </a:cubicBezTo>
                    <a:cubicBezTo>
                      <a:pt x="4986" y="53980"/>
                      <a:pt x="4965" y="54001"/>
                      <a:pt x="4965" y="54022"/>
                    </a:cubicBezTo>
                    <a:lnTo>
                      <a:pt x="4965" y="54043"/>
                    </a:lnTo>
                    <a:cubicBezTo>
                      <a:pt x="4944" y="54064"/>
                      <a:pt x="4944" y="54084"/>
                      <a:pt x="4923" y="54126"/>
                    </a:cubicBezTo>
                    <a:cubicBezTo>
                      <a:pt x="4902" y="54147"/>
                      <a:pt x="4902" y="54168"/>
                      <a:pt x="4881" y="54189"/>
                    </a:cubicBezTo>
                    <a:lnTo>
                      <a:pt x="5236" y="54189"/>
                    </a:lnTo>
                    <a:cubicBezTo>
                      <a:pt x="5257" y="54147"/>
                      <a:pt x="5278" y="54105"/>
                      <a:pt x="5278" y="54064"/>
                    </a:cubicBezTo>
                    <a:cubicBezTo>
                      <a:pt x="5299" y="54022"/>
                      <a:pt x="5319" y="54001"/>
                      <a:pt x="5340" y="53959"/>
                    </a:cubicBezTo>
                    <a:cubicBezTo>
                      <a:pt x="5361" y="53938"/>
                      <a:pt x="5403" y="53834"/>
                      <a:pt x="5424" y="53772"/>
                    </a:cubicBezTo>
                    <a:cubicBezTo>
                      <a:pt x="5424" y="53751"/>
                      <a:pt x="5424" y="53751"/>
                      <a:pt x="5424" y="53751"/>
                    </a:cubicBezTo>
                    <a:cubicBezTo>
                      <a:pt x="5445" y="53688"/>
                      <a:pt x="5465" y="53646"/>
                      <a:pt x="5486" y="53584"/>
                    </a:cubicBezTo>
                    <a:cubicBezTo>
                      <a:pt x="5486" y="53584"/>
                      <a:pt x="5507" y="53563"/>
                      <a:pt x="5507" y="53563"/>
                    </a:cubicBezTo>
                    <a:cubicBezTo>
                      <a:pt x="5528" y="53480"/>
                      <a:pt x="5549" y="53417"/>
                      <a:pt x="5591" y="53354"/>
                    </a:cubicBezTo>
                    <a:cubicBezTo>
                      <a:pt x="5611" y="53292"/>
                      <a:pt x="5653" y="53188"/>
                      <a:pt x="5674" y="53104"/>
                    </a:cubicBezTo>
                    <a:cubicBezTo>
                      <a:pt x="5674" y="53083"/>
                      <a:pt x="5674" y="53083"/>
                      <a:pt x="5674" y="53083"/>
                    </a:cubicBezTo>
                    <a:cubicBezTo>
                      <a:pt x="5737" y="52937"/>
                      <a:pt x="5778" y="52770"/>
                      <a:pt x="5820" y="52624"/>
                    </a:cubicBezTo>
                    <a:cubicBezTo>
                      <a:pt x="5883" y="52437"/>
                      <a:pt x="5924" y="52228"/>
                      <a:pt x="5987" y="52020"/>
                    </a:cubicBezTo>
                    <a:cubicBezTo>
                      <a:pt x="6070" y="51644"/>
                      <a:pt x="6154" y="51248"/>
                      <a:pt x="6216" y="50852"/>
                    </a:cubicBezTo>
                    <a:cubicBezTo>
                      <a:pt x="6341" y="49913"/>
                      <a:pt x="6404" y="48974"/>
                      <a:pt x="6425" y="48036"/>
                    </a:cubicBezTo>
                    <a:cubicBezTo>
                      <a:pt x="6425" y="47806"/>
                      <a:pt x="6425" y="47577"/>
                      <a:pt x="6446" y="47347"/>
                    </a:cubicBezTo>
                    <a:lnTo>
                      <a:pt x="6446" y="47097"/>
                    </a:lnTo>
                    <a:lnTo>
                      <a:pt x="6446" y="46451"/>
                    </a:lnTo>
                    <a:cubicBezTo>
                      <a:pt x="6446" y="46221"/>
                      <a:pt x="6467" y="45929"/>
                      <a:pt x="6467" y="45679"/>
                    </a:cubicBezTo>
                    <a:lnTo>
                      <a:pt x="6467" y="45491"/>
                    </a:lnTo>
                    <a:cubicBezTo>
                      <a:pt x="6467" y="45366"/>
                      <a:pt x="6467" y="45220"/>
                      <a:pt x="6487" y="45095"/>
                    </a:cubicBezTo>
                    <a:cubicBezTo>
                      <a:pt x="6508" y="44719"/>
                      <a:pt x="6529" y="44365"/>
                      <a:pt x="6529" y="43989"/>
                    </a:cubicBezTo>
                    <a:cubicBezTo>
                      <a:pt x="6529" y="43781"/>
                      <a:pt x="6550" y="43572"/>
                      <a:pt x="6550" y="43364"/>
                    </a:cubicBezTo>
                    <a:lnTo>
                      <a:pt x="6550" y="43155"/>
                    </a:lnTo>
                    <a:cubicBezTo>
                      <a:pt x="6550" y="43155"/>
                      <a:pt x="6508" y="43134"/>
                      <a:pt x="6508" y="43134"/>
                    </a:cubicBezTo>
                    <a:lnTo>
                      <a:pt x="6508" y="42446"/>
                    </a:lnTo>
                    <a:cubicBezTo>
                      <a:pt x="6508" y="41987"/>
                      <a:pt x="6487" y="41507"/>
                      <a:pt x="6425" y="41028"/>
                    </a:cubicBezTo>
                    <a:cubicBezTo>
                      <a:pt x="6404" y="40903"/>
                      <a:pt x="6404" y="40777"/>
                      <a:pt x="6383" y="40631"/>
                    </a:cubicBezTo>
                    <a:cubicBezTo>
                      <a:pt x="6362" y="40506"/>
                      <a:pt x="6341" y="40402"/>
                      <a:pt x="6321" y="40277"/>
                    </a:cubicBezTo>
                    <a:cubicBezTo>
                      <a:pt x="6300" y="40152"/>
                      <a:pt x="6279" y="40068"/>
                      <a:pt x="6279" y="39985"/>
                    </a:cubicBezTo>
                    <a:cubicBezTo>
                      <a:pt x="6195" y="39568"/>
                      <a:pt x="6112" y="39171"/>
                      <a:pt x="6008" y="38775"/>
                    </a:cubicBezTo>
                    <a:cubicBezTo>
                      <a:pt x="5966" y="38608"/>
                      <a:pt x="5945" y="38441"/>
                      <a:pt x="5903" y="38274"/>
                    </a:cubicBezTo>
                    <a:cubicBezTo>
                      <a:pt x="5757" y="37670"/>
                      <a:pt x="5653" y="37044"/>
                      <a:pt x="5591" y="36439"/>
                    </a:cubicBezTo>
                    <a:cubicBezTo>
                      <a:pt x="5507" y="35521"/>
                      <a:pt x="5507" y="34604"/>
                      <a:pt x="5549" y="33686"/>
                    </a:cubicBezTo>
                    <a:lnTo>
                      <a:pt x="5570" y="33290"/>
                    </a:lnTo>
                    <a:cubicBezTo>
                      <a:pt x="5591" y="32685"/>
                      <a:pt x="5611" y="32059"/>
                      <a:pt x="5611" y="31454"/>
                    </a:cubicBezTo>
                    <a:lnTo>
                      <a:pt x="5611" y="31100"/>
                    </a:lnTo>
                    <a:lnTo>
                      <a:pt x="5611" y="30161"/>
                    </a:lnTo>
                    <a:cubicBezTo>
                      <a:pt x="5611" y="29493"/>
                      <a:pt x="5570" y="28805"/>
                      <a:pt x="5549" y="28138"/>
                    </a:cubicBezTo>
                    <a:cubicBezTo>
                      <a:pt x="5528" y="27700"/>
                      <a:pt x="5507" y="27283"/>
                      <a:pt x="5486" y="26865"/>
                    </a:cubicBezTo>
                    <a:lnTo>
                      <a:pt x="5486" y="26845"/>
                    </a:lnTo>
                    <a:cubicBezTo>
                      <a:pt x="5486" y="26740"/>
                      <a:pt x="5465" y="26636"/>
                      <a:pt x="5465" y="26532"/>
                    </a:cubicBezTo>
                    <a:cubicBezTo>
                      <a:pt x="5424" y="25823"/>
                      <a:pt x="5361" y="25093"/>
                      <a:pt x="5299" y="24383"/>
                    </a:cubicBezTo>
                    <a:cubicBezTo>
                      <a:pt x="5257" y="24029"/>
                      <a:pt x="5215" y="23674"/>
                      <a:pt x="5194" y="23299"/>
                    </a:cubicBezTo>
                    <a:cubicBezTo>
                      <a:pt x="5153" y="23069"/>
                      <a:pt x="5132" y="22840"/>
                      <a:pt x="5111" y="22611"/>
                    </a:cubicBezTo>
                    <a:cubicBezTo>
                      <a:pt x="4923" y="21317"/>
                      <a:pt x="4840" y="20003"/>
                      <a:pt x="4861" y="18668"/>
                    </a:cubicBezTo>
                    <a:cubicBezTo>
                      <a:pt x="4944" y="17354"/>
                      <a:pt x="5090" y="16061"/>
                      <a:pt x="5299" y="14747"/>
                    </a:cubicBezTo>
                    <a:cubicBezTo>
                      <a:pt x="5486" y="13537"/>
                      <a:pt x="5674" y="12307"/>
                      <a:pt x="5737" y="11055"/>
                    </a:cubicBezTo>
                    <a:cubicBezTo>
                      <a:pt x="5757" y="10576"/>
                      <a:pt x="5778" y="10117"/>
                      <a:pt x="5757" y="9637"/>
                    </a:cubicBezTo>
                    <a:cubicBezTo>
                      <a:pt x="5674" y="8094"/>
                      <a:pt x="5445" y="6571"/>
                      <a:pt x="5027" y="5090"/>
                    </a:cubicBezTo>
                    <a:cubicBezTo>
                      <a:pt x="4965" y="4861"/>
                      <a:pt x="4902" y="4610"/>
                      <a:pt x="4840" y="4381"/>
                    </a:cubicBezTo>
                    <a:cubicBezTo>
                      <a:pt x="4694" y="3880"/>
                      <a:pt x="4527" y="3422"/>
                      <a:pt x="4381" y="2963"/>
                    </a:cubicBezTo>
                    <a:cubicBezTo>
                      <a:pt x="4276" y="2692"/>
                      <a:pt x="4151" y="2441"/>
                      <a:pt x="4005" y="2212"/>
                    </a:cubicBezTo>
                    <a:cubicBezTo>
                      <a:pt x="3964" y="2128"/>
                      <a:pt x="3922" y="2045"/>
                      <a:pt x="3880" y="1941"/>
                    </a:cubicBezTo>
                    <a:cubicBezTo>
                      <a:pt x="3818" y="1816"/>
                      <a:pt x="3755" y="1711"/>
                      <a:pt x="3713" y="1586"/>
                    </a:cubicBezTo>
                    <a:cubicBezTo>
                      <a:pt x="3651" y="1419"/>
                      <a:pt x="3588" y="1252"/>
                      <a:pt x="3567" y="1106"/>
                    </a:cubicBezTo>
                    <a:lnTo>
                      <a:pt x="3505" y="585"/>
                    </a:lnTo>
                    <a:lnTo>
                      <a:pt x="3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8630525" y="2992125"/>
                <a:ext cx="364525" cy="1141450"/>
              </a:xfrm>
              <a:custGeom>
                <a:avLst/>
                <a:gdLst/>
                <a:ahLst/>
                <a:cxnLst/>
                <a:rect l="l" t="t" r="r" b="b"/>
                <a:pathLst>
                  <a:path w="14581" h="45658" extrusionOk="0">
                    <a:moveTo>
                      <a:pt x="14580" y="0"/>
                    </a:moveTo>
                    <a:cubicBezTo>
                      <a:pt x="11452" y="3442"/>
                      <a:pt x="10326" y="7968"/>
                      <a:pt x="9387" y="12577"/>
                    </a:cubicBezTo>
                    <a:cubicBezTo>
                      <a:pt x="9303" y="12974"/>
                      <a:pt x="9220" y="13370"/>
                      <a:pt x="9157" y="13766"/>
                    </a:cubicBezTo>
                    <a:cubicBezTo>
                      <a:pt x="9074" y="14163"/>
                      <a:pt x="8991" y="14559"/>
                      <a:pt x="8928" y="14955"/>
                    </a:cubicBezTo>
                    <a:cubicBezTo>
                      <a:pt x="8594" y="16666"/>
                      <a:pt x="8240" y="18397"/>
                      <a:pt x="7802" y="20044"/>
                    </a:cubicBezTo>
                    <a:cubicBezTo>
                      <a:pt x="7531" y="21046"/>
                      <a:pt x="7218" y="22026"/>
                      <a:pt x="6884" y="23006"/>
                    </a:cubicBezTo>
                    <a:cubicBezTo>
                      <a:pt x="6821" y="23215"/>
                      <a:pt x="6738" y="23444"/>
                      <a:pt x="6655" y="23653"/>
                    </a:cubicBezTo>
                    <a:cubicBezTo>
                      <a:pt x="6592" y="23861"/>
                      <a:pt x="6509" y="24070"/>
                      <a:pt x="6446" y="24279"/>
                    </a:cubicBezTo>
                    <a:cubicBezTo>
                      <a:pt x="6175" y="25009"/>
                      <a:pt x="5904" y="25718"/>
                      <a:pt x="5633" y="26448"/>
                    </a:cubicBezTo>
                    <a:cubicBezTo>
                      <a:pt x="5487" y="26802"/>
                      <a:pt x="5341" y="27178"/>
                      <a:pt x="5195" y="27553"/>
                    </a:cubicBezTo>
                    <a:cubicBezTo>
                      <a:pt x="5007" y="28033"/>
                      <a:pt x="4798" y="28533"/>
                      <a:pt x="4611" y="29034"/>
                    </a:cubicBezTo>
                    <a:cubicBezTo>
                      <a:pt x="4193" y="30077"/>
                      <a:pt x="3776" y="31120"/>
                      <a:pt x="3380" y="32184"/>
                    </a:cubicBezTo>
                    <a:lnTo>
                      <a:pt x="3213" y="32642"/>
                    </a:lnTo>
                    <a:cubicBezTo>
                      <a:pt x="3150" y="32788"/>
                      <a:pt x="3109" y="32934"/>
                      <a:pt x="3046" y="33080"/>
                    </a:cubicBezTo>
                    <a:cubicBezTo>
                      <a:pt x="2671" y="34123"/>
                      <a:pt x="2316" y="35166"/>
                      <a:pt x="1982" y="36230"/>
                    </a:cubicBezTo>
                    <a:cubicBezTo>
                      <a:pt x="1941" y="36376"/>
                      <a:pt x="1899" y="36522"/>
                      <a:pt x="1836" y="36668"/>
                    </a:cubicBezTo>
                    <a:cubicBezTo>
                      <a:pt x="1753" y="36981"/>
                      <a:pt x="1607" y="37335"/>
                      <a:pt x="1482" y="37690"/>
                    </a:cubicBezTo>
                    <a:cubicBezTo>
                      <a:pt x="1419" y="37878"/>
                      <a:pt x="1357" y="38044"/>
                      <a:pt x="1273" y="38253"/>
                    </a:cubicBezTo>
                    <a:cubicBezTo>
                      <a:pt x="1211" y="38441"/>
                      <a:pt x="1127" y="38649"/>
                      <a:pt x="1065" y="38858"/>
                    </a:cubicBezTo>
                    <a:cubicBezTo>
                      <a:pt x="627" y="40005"/>
                      <a:pt x="314" y="41194"/>
                      <a:pt x="105" y="42383"/>
                    </a:cubicBezTo>
                    <a:cubicBezTo>
                      <a:pt x="1" y="43050"/>
                      <a:pt x="1" y="43697"/>
                      <a:pt x="105" y="44343"/>
                    </a:cubicBezTo>
                    <a:cubicBezTo>
                      <a:pt x="126" y="44448"/>
                      <a:pt x="147" y="44552"/>
                      <a:pt x="168" y="44615"/>
                    </a:cubicBezTo>
                    <a:cubicBezTo>
                      <a:pt x="189" y="44698"/>
                      <a:pt x="210" y="44781"/>
                      <a:pt x="230" y="44844"/>
                    </a:cubicBezTo>
                    <a:cubicBezTo>
                      <a:pt x="272" y="45011"/>
                      <a:pt x="335" y="45157"/>
                      <a:pt x="418" y="45303"/>
                    </a:cubicBezTo>
                    <a:cubicBezTo>
                      <a:pt x="439" y="45386"/>
                      <a:pt x="481" y="45449"/>
                      <a:pt x="502" y="45491"/>
                    </a:cubicBezTo>
                    <a:cubicBezTo>
                      <a:pt x="543" y="45553"/>
                      <a:pt x="585" y="45616"/>
                      <a:pt x="627" y="45657"/>
                    </a:cubicBezTo>
                    <a:lnTo>
                      <a:pt x="794" y="45657"/>
                    </a:lnTo>
                    <a:cubicBezTo>
                      <a:pt x="1252" y="45637"/>
                      <a:pt x="1711" y="45616"/>
                      <a:pt x="2149" y="45595"/>
                    </a:cubicBezTo>
                    <a:lnTo>
                      <a:pt x="2274" y="45595"/>
                    </a:lnTo>
                    <a:lnTo>
                      <a:pt x="2441" y="45574"/>
                    </a:lnTo>
                    <a:lnTo>
                      <a:pt x="2984" y="45574"/>
                    </a:lnTo>
                    <a:cubicBezTo>
                      <a:pt x="4298" y="45491"/>
                      <a:pt x="5591" y="45324"/>
                      <a:pt x="6884" y="45094"/>
                    </a:cubicBezTo>
                    <a:cubicBezTo>
                      <a:pt x="6947" y="45094"/>
                      <a:pt x="7009" y="45073"/>
                      <a:pt x="7072" y="45053"/>
                    </a:cubicBezTo>
                    <a:cubicBezTo>
                      <a:pt x="7259" y="44469"/>
                      <a:pt x="7426" y="43843"/>
                      <a:pt x="7531" y="43217"/>
                    </a:cubicBezTo>
                    <a:cubicBezTo>
                      <a:pt x="7635" y="42779"/>
                      <a:pt x="7697" y="42341"/>
                      <a:pt x="7802" y="41924"/>
                    </a:cubicBezTo>
                    <a:cubicBezTo>
                      <a:pt x="10117" y="31454"/>
                      <a:pt x="11765" y="20858"/>
                      <a:pt x="12745" y="10179"/>
                    </a:cubicBezTo>
                    <a:cubicBezTo>
                      <a:pt x="13058" y="6737"/>
                      <a:pt x="13329" y="3212"/>
                      <a:pt x="14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8580475" y="2411250"/>
                <a:ext cx="151250" cy="172180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68872" extrusionOk="0">
                    <a:moveTo>
                      <a:pt x="4318" y="0"/>
                    </a:moveTo>
                    <a:cubicBezTo>
                      <a:pt x="1753" y="2920"/>
                      <a:pt x="1586" y="7154"/>
                      <a:pt x="1544" y="11034"/>
                    </a:cubicBezTo>
                    <a:cubicBezTo>
                      <a:pt x="1544" y="11972"/>
                      <a:pt x="1523" y="12911"/>
                      <a:pt x="1523" y="13870"/>
                    </a:cubicBezTo>
                    <a:lnTo>
                      <a:pt x="1523" y="13891"/>
                    </a:lnTo>
                    <a:lnTo>
                      <a:pt x="1523" y="15059"/>
                    </a:lnTo>
                    <a:lnTo>
                      <a:pt x="1523" y="15998"/>
                    </a:lnTo>
                    <a:lnTo>
                      <a:pt x="1523" y="16186"/>
                    </a:lnTo>
                    <a:cubicBezTo>
                      <a:pt x="1482" y="25113"/>
                      <a:pt x="1440" y="34019"/>
                      <a:pt x="1044" y="42925"/>
                    </a:cubicBezTo>
                    <a:cubicBezTo>
                      <a:pt x="1023" y="43133"/>
                      <a:pt x="1023" y="43363"/>
                      <a:pt x="1002" y="43571"/>
                    </a:cubicBezTo>
                    <a:cubicBezTo>
                      <a:pt x="981" y="44030"/>
                      <a:pt x="960" y="44510"/>
                      <a:pt x="939" y="44969"/>
                    </a:cubicBezTo>
                    <a:cubicBezTo>
                      <a:pt x="877" y="46074"/>
                      <a:pt x="814" y="47180"/>
                      <a:pt x="752" y="48264"/>
                    </a:cubicBezTo>
                    <a:lnTo>
                      <a:pt x="752" y="48285"/>
                    </a:lnTo>
                    <a:cubicBezTo>
                      <a:pt x="689" y="49307"/>
                      <a:pt x="626" y="50329"/>
                      <a:pt x="543" y="51351"/>
                    </a:cubicBezTo>
                    <a:lnTo>
                      <a:pt x="480" y="52060"/>
                    </a:lnTo>
                    <a:cubicBezTo>
                      <a:pt x="480" y="52165"/>
                      <a:pt x="460" y="52248"/>
                      <a:pt x="460" y="52352"/>
                    </a:cubicBezTo>
                    <a:cubicBezTo>
                      <a:pt x="460" y="52498"/>
                      <a:pt x="439" y="52644"/>
                      <a:pt x="439" y="52790"/>
                    </a:cubicBezTo>
                    <a:cubicBezTo>
                      <a:pt x="293" y="54480"/>
                      <a:pt x="105" y="56816"/>
                      <a:pt x="42" y="59256"/>
                    </a:cubicBezTo>
                    <a:cubicBezTo>
                      <a:pt x="21" y="59507"/>
                      <a:pt x="21" y="59778"/>
                      <a:pt x="21" y="60028"/>
                    </a:cubicBezTo>
                    <a:lnTo>
                      <a:pt x="21" y="61113"/>
                    </a:lnTo>
                    <a:lnTo>
                      <a:pt x="21" y="61133"/>
                    </a:lnTo>
                    <a:cubicBezTo>
                      <a:pt x="1" y="62301"/>
                      <a:pt x="42" y="63470"/>
                      <a:pt x="126" y="64554"/>
                    </a:cubicBezTo>
                    <a:lnTo>
                      <a:pt x="126" y="64658"/>
                    </a:lnTo>
                    <a:lnTo>
                      <a:pt x="126" y="64679"/>
                    </a:lnTo>
                    <a:cubicBezTo>
                      <a:pt x="147" y="64930"/>
                      <a:pt x="167" y="65180"/>
                      <a:pt x="209" y="65430"/>
                    </a:cubicBezTo>
                    <a:cubicBezTo>
                      <a:pt x="209" y="65472"/>
                      <a:pt x="209" y="65514"/>
                      <a:pt x="209" y="65555"/>
                    </a:cubicBezTo>
                    <a:cubicBezTo>
                      <a:pt x="230" y="65722"/>
                      <a:pt x="251" y="65868"/>
                      <a:pt x="272" y="66014"/>
                    </a:cubicBezTo>
                    <a:cubicBezTo>
                      <a:pt x="293" y="66202"/>
                      <a:pt x="334" y="66369"/>
                      <a:pt x="355" y="66536"/>
                    </a:cubicBezTo>
                    <a:cubicBezTo>
                      <a:pt x="376" y="66598"/>
                      <a:pt x="397" y="66661"/>
                      <a:pt x="397" y="66723"/>
                    </a:cubicBezTo>
                    <a:cubicBezTo>
                      <a:pt x="418" y="66848"/>
                      <a:pt x="439" y="66974"/>
                      <a:pt x="460" y="67099"/>
                    </a:cubicBezTo>
                    <a:cubicBezTo>
                      <a:pt x="501" y="67286"/>
                      <a:pt x="543" y="67474"/>
                      <a:pt x="585" y="67662"/>
                    </a:cubicBezTo>
                    <a:cubicBezTo>
                      <a:pt x="606" y="67745"/>
                      <a:pt x="626" y="67829"/>
                      <a:pt x="668" y="67912"/>
                    </a:cubicBezTo>
                    <a:cubicBezTo>
                      <a:pt x="668" y="67954"/>
                      <a:pt x="689" y="67975"/>
                      <a:pt x="689" y="68016"/>
                    </a:cubicBezTo>
                    <a:cubicBezTo>
                      <a:pt x="710" y="68079"/>
                      <a:pt x="731" y="68142"/>
                      <a:pt x="752" y="68204"/>
                    </a:cubicBezTo>
                    <a:cubicBezTo>
                      <a:pt x="752" y="68225"/>
                      <a:pt x="752" y="68225"/>
                      <a:pt x="772" y="68246"/>
                    </a:cubicBezTo>
                    <a:cubicBezTo>
                      <a:pt x="793" y="68308"/>
                      <a:pt x="814" y="68392"/>
                      <a:pt x="835" y="68454"/>
                    </a:cubicBezTo>
                    <a:cubicBezTo>
                      <a:pt x="856" y="68517"/>
                      <a:pt x="898" y="68580"/>
                      <a:pt x="918" y="68642"/>
                    </a:cubicBezTo>
                    <a:cubicBezTo>
                      <a:pt x="939" y="68726"/>
                      <a:pt x="1002" y="68809"/>
                      <a:pt x="1064" y="68872"/>
                    </a:cubicBezTo>
                    <a:lnTo>
                      <a:pt x="1690" y="68872"/>
                    </a:lnTo>
                    <a:cubicBezTo>
                      <a:pt x="1920" y="68872"/>
                      <a:pt x="2128" y="68851"/>
                      <a:pt x="2358" y="68851"/>
                    </a:cubicBezTo>
                    <a:lnTo>
                      <a:pt x="2858" y="68851"/>
                    </a:lnTo>
                    <a:cubicBezTo>
                      <a:pt x="3317" y="68830"/>
                      <a:pt x="3776" y="68809"/>
                      <a:pt x="4214" y="68788"/>
                    </a:cubicBezTo>
                    <a:lnTo>
                      <a:pt x="4339" y="68788"/>
                    </a:lnTo>
                    <a:lnTo>
                      <a:pt x="4485" y="68767"/>
                    </a:lnTo>
                    <a:lnTo>
                      <a:pt x="4652" y="68767"/>
                    </a:lnTo>
                    <a:cubicBezTo>
                      <a:pt x="4673" y="68746"/>
                      <a:pt x="4694" y="68726"/>
                      <a:pt x="4735" y="68705"/>
                    </a:cubicBezTo>
                    <a:cubicBezTo>
                      <a:pt x="4777" y="68621"/>
                      <a:pt x="4840" y="68559"/>
                      <a:pt x="4881" y="68475"/>
                    </a:cubicBezTo>
                    <a:cubicBezTo>
                      <a:pt x="4923" y="68350"/>
                      <a:pt x="4986" y="68225"/>
                      <a:pt x="5006" y="68100"/>
                    </a:cubicBezTo>
                    <a:cubicBezTo>
                      <a:pt x="5152" y="67516"/>
                      <a:pt x="5236" y="66932"/>
                      <a:pt x="5278" y="66348"/>
                    </a:cubicBezTo>
                    <a:cubicBezTo>
                      <a:pt x="5278" y="66160"/>
                      <a:pt x="5298" y="65952"/>
                      <a:pt x="5319" y="65806"/>
                    </a:cubicBezTo>
                    <a:cubicBezTo>
                      <a:pt x="5319" y="65639"/>
                      <a:pt x="5319" y="65472"/>
                      <a:pt x="5319" y="65305"/>
                    </a:cubicBezTo>
                    <a:lnTo>
                      <a:pt x="5319" y="65055"/>
                    </a:lnTo>
                    <a:lnTo>
                      <a:pt x="5319" y="64742"/>
                    </a:lnTo>
                    <a:lnTo>
                      <a:pt x="5319" y="63949"/>
                    </a:lnTo>
                    <a:lnTo>
                      <a:pt x="5319" y="63240"/>
                    </a:lnTo>
                    <a:cubicBezTo>
                      <a:pt x="5298" y="62239"/>
                      <a:pt x="5257" y="61238"/>
                      <a:pt x="5236" y="60403"/>
                    </a:cubicBezTo>
                    <a:lnTo>
                      <a:pt x="5236" y="60383"/>
                    </a:lnTo>
                    <a:cubicBezTo>
                      <a:pt x="5215" y="60070"/>
                      <a:pt x="5194" y="59799"/>
                      <a:pt x="5194" y="59527"/>
                    </a:cubicBezTo>
                    <a:lnTo>
                      <a:pt x="5194" y="59298"/>
                    </a:lnTo>
                    <a:lnTo>
                      <a:pt x="5194" y="59194"/>
                    </a:lnTo>
                    <a:lnTo>
                      <a:pt x="5194" y="59110"/>
                    </a:lnTo>
                    <a:lnTo>
                      <a:pt x="5194" y="58505"/>
                    </a:lnTo>
                    <a:lnTo>
                      <a:pt x="5194" y="58130"/>
                    </a:lnTo>
                    <a:cubicBezTo>
                      <a:pt x="5215" y="57546"/>
                      <a:pt x="5236" y="56962"/>
                      <a:pt x="5257" y="56378"/>
                    </a:cubicBezTo>
                    <a:cubicBezTo>
                      <a:pt x="5257" y="56211"/>
                      <a:pt x="5257" y="56065"/>
                      <a:pt x="5257" y="55898"/>
                    </a:cubicBezTo>
                    <a:lnTo>
                      <a:pt x="5257" y="55419"/>
                    </a:lnTo>
                    <a:cubicBezTo>
                      <a:pt x="5298" y="53750"/>
                      <a:pt x="5361" y="52060"/>
                      <a:pt x="5403" y="50371"/>
                    </a:cubicBezTo>
                    <a:cubicBezTo>
                      <a:pt x="5403" y="50142"/>
                      <a:pt x="5424" y="49954"/>
                      <a:pt x="5424" y="49704"/>
                    </a:cubicBezTo>
                    <a:cubicBezTo>
                      <a:pt x="5424" y="49453"/>
                      <a:pt x="5444" y="49224"/>
                      <a:pt x="5444" y="48974"/>
                    </a:cubicBezTo>
                    <a:cubicBezTo>
                      <a:pt x="5549" y="45553"/>
                      <a:pt x="5632" y="42111"/>
                      <a:pt x="5736" y="38691"/>
                    </a:cubicBezTo>
                    <a:cubicBezTo>
                      <a:pt x="5736" y="38691"/>
                      <a:pt x="5736" y="38670"/>
                      <a:pt x="5736" y="38670"/>
                    </a:cubicBezTo>
                    <a:cubicBezTo>
                      <a:pt x="5778" y="36876"/>
                      <a:pt x="5820" y="35082"/>
                      <a:pt x="5882" y="33289"/>
                    </a:cubicBezTo>
                    <a:lnTo>
                      <a:pt x="5882" y="33268"/>
                    </a:lnTo>
                    <a:lnTo>
                      <a:pt x="5882" y="33184"/>
                    </a:lnTo>
                    <a:cubicBezTo>
                      <a:pt x="5945" y="31120"/>
                      <a:pt x="6008" y="29076"/>
                      <a:pt x="6029" y="27031"/>
                    </a:cubicBezTo>
                    <a:cubicBezTo>
                      <a:pt x="6008" y="27011"/>
                      <a:pt x="6008" y="27011"/>
                      <a:pt x="6029" y="27011"/>
                    </a:cubicBezTo>
                    <a:lnTo>
                      <a:pt x="6029" y="26155"/>
                    </a:lnTo>
                    <a:lnTo>
                      <a:pt x="6029" y="25509"/>
                    </a:lnTo>
                    <a:cubicBezTo>
                      <a:pt x="6049" y="22422"/>
                      <a:pt x="5924" y="19335"/>
                      <a:pt x="5653" y="16248"/>
                    </a:cubicBezTo>
                    <a:cubicBezTo>
                      <a:pt x="5653" y="16165"/>
                      <a:pt x="5632" y="16081"/>
                      <a:pt x="5632" y="15998"/>
                    </a:cubicBezTo>
                    <a:cubicBezTo>
                      <a:pt x="5611" y="15768"/>
                      <a:pt x="5570" y="15539"/>
                      <a:pt x="5549" y="15310"/>
                    </a:cubicBezTo>
                    <a:cubicBezTo>
                      <a:pt x="5528" y="15080"/>
                      <a:pt x="5507" y="14830"/>
                      <a:pt x="5465" y="14600"/>
                    </a:cubicBezTo>
                    <a:cubicBezTo>
                      <a:pt x="4881" y="9720"/>
                      <a:pt x="3922" y="4860"/>
                      <a:pt x="4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8118475" y="3489575"/>
                <a:ext cx="340525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13621" h="25802" extrusionOk="0">
                    <a:moveTo>
                      <a:pt x="793" y="0"/>
                    </a:moveTo>
                    <a:lnTo>
                      <a:pt x="793" y="0"/>
                    </a:lnTo>
                    <a:cubicBezTo>
                      <a:pt x="1" y="3525"/>
                      <a:pt x="898" y="7259"/>
                      <a:pt x="2316" y="10617"/>
                    </a:cubicBezTo>
                    <a:cubicBezTo>
                      <a:pt x="3734" y="13954"/>
                      <a:pt x="5695" y="17041"/>
                      <a:pt x="7176" y="20378"/>
                    </a:cubicBezTo>
                    <a:cubicBezTo>
                      <a:pt x="7510" y="21150"/>
                      <a:pt x="7843" y="22151"/>
                      <a:pt x="8219" y="23173"/>
                    </a:cubicBezTo>
                    <a:cubicBezTo>
                      <a:pt x="8490" y="23924"/>
                      <a:pt x="8761" y="24696"/>
                      <a:pt x="9095" y="25405"/>
                    </a:cubicBezTo>
                    <a:lnTo>
                      <a:pt x="9282" y="25426"/>
                    </a:lnTo>
                    <a:cubicBezTo>
                      <a:pt x="9512" y="25467"/>
                      <a:pt x="9762" y="25509"/>
                      <a:pt x="10012" y="25530"/>
                    </a:cubicBezTo>
                    <a:cubicBezTo>
                      <a:pt x="10179" y="25551"/>
                      <a:pt x="10346" y="25572"/>
                      <a:pt x="10513" y="25593"/>
                    </a:cubicBezTo>
                    <a:cubicBezTo>
                      <a:pt x="11014" y="25634"/>
                      <a:pt x="11556" y="25676"/>
                      <a:pt x="12119" y="25718"/>
                    </a:cubicBezTo>
                    <a:lnTo>
                      <a:pt x="12286" y="25718"/>
                    </a:lnTo>
                    <a:lnTo>
                      <a:pt x="12453" y="25739"/>
                    </a:lnTo>
                    <a:lnTo>
                      <a:pt x="12870" y="25759"/>
                    </a:lnTo>
                    <a:cubicBezTo>
                      <a:pt x="12912" y="25770"/>
                      <a:pt x="12959" y="25770"/>
                      <a:pt x="13003" y="25770"/>
                    </a:cubicBezTo>
                    <a:cubicBezTo>
                      <a:pt x="13047" y="25770"/>
                      <a:pt x="13089" y="25770"/>
                      <a:pt x="13120" y="25780"/>
                    </a:cubicBezTo>
                    <a:cubicBezTo>
                      <a:pt x="13183" y="25801"/>
                      <a:pt x="13225" y="25801"/>
                      <a:pt x="13287" y="25801"/>
                    </a:cubicBezTo>
                    <a:lnTo>
                      <a:pt x="13621" y="25801"/>
                    </a:lnTo>
                    <a:cubicBezTo>
                      <a:pt x="13579" y="25572"/>
                      <a:pt x="13537" y="25363"/>
                      <a:pt x="13475" y="25175"/>
                    </a:cubicBezTo>
                    <a:cubicBezTo>
                      <a:pt x="13225" y="24341"/>
                      <a:pt x="12953" y="23507"/>
                      <a:pt x="12682" y="22693"/>
                    </a:cubicBezTo>
                    <a:cubicBezTo>
                      <a:pt x="12661" y="22652"/>
                      <a:pt x="12661" y="22610"/>
                      <a:pt x="12640" y="22568"/>
                    </a:cubicBezTo>
                    <a:cubicBezTo>
                      <a:pt x="12494" y="22172"/>
                      <a:pt x="12369" y="21797"/>
                      <a:pt x="12244" y="21421"/>
                    </a:cubicBezTo>
                    <a:cubicBezTo>
                      <a:pt x="12119" y="21108"/>
                      <a:pt x="11994" y="20795"/>
                      <a:pt x="11869" y="20483"/>
                    </a:cubicBezTo>
                    <a:cubicBezTo>
                      <a:pt x="11410" y="19314"/>
                      <a:pt x="10847" y="18167"/>
                      <a:pt x="10179" y="17083"/>
                    </a:cubicBezTo>
                    <a:cubicBezTo>
                      <a:pt x="10138" y="17020"/>
                      <a:pt x="10096" y="16978"/>
                      <a:pt x="10033" y="16853"/>
                    </a:cubicBezTo>
                    <a:cubicBezTo>
                      <a:pt x="9950" y="16749"/>
                      <a:pt x="9846" y="16603"/>
                      <a:pt x="9783" y="16499"/>
                    </a:cubicBezTo>
                    <a:cubicBezTo>
                      <a:pt x="9720" y="16394"/>
                      <a:pt x="9637" y="16290"/>
                      <a:pt x="9554" y="16165"/>
                    </a:cubicBezTo>
                    <a:cubicBezTo>
                      <a:pt x="7614" y="13433"/>
                      <a:pt x="5007" y="11138"/>
                      <a:pt x="3380" y="8197"/>
                    </a:cubicBezTo>
                    <a:cubicBezTo>
                      <a:pt x="1982" y="5674"/>
                      <a:pt x="1377" y="2816"/>
                      <a:pt x="7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8621675" y="3499975"/>
                <a:ext cx="307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294" extrusionOk="0">
                    <a:moveTo>
                      <a:pt x="109" y="0"/>
                    </a:moveTo>
                    <a:cubicBezTo>
                      <a:pt x="1" y="0"/>
                      <a:pt x="6" y="189"/>
                      <a:pt x="126" y="189"/>
                    </a:cubicBezTo>
                    <a:lnTo>
                      <a:pt x="146" y="189"/>
                    </a:lnTo>
                    <a:cubicBezTo>
                      <a:pt x="480" y="252"/>
                      <a:pt x="814" y="294"/>
                      <a:pt x="1148" y="294"/>
                    </a:cubicBezTo>
                    <a:cubicBezTo>
                      <a:pt x="1210" y="273"/>
                      <a:pt x="1231" y="189"/>
                      <a:pt x="1168" y="168"/>
                    </a:cubicBezTo>
                    <a:cubicBezTo>
                      <a:pt x="835" y="85"/>
                      <a:pt x="480" y="22"/>
                      <a:pt x="126" y="2"/>
                    </a:cubicBezTo>
                    <a:cubicBezTo>
                      <a:pt x="120" y="1"/>
                      <a:pt x="114" y="0"/>
                      <a:pt x="1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8635225" y="3437100"/>
                <a:ext cx="219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181" extrusionOk="0">
                    <a:moveTo>
                      <a:pt x="408" y="0"/>
                    </a:moveTo>
                    <a:cubicBezTo>
                      <a:pt x="309" y="0"/>
                      <a:pt x="209" y="5"/>
                      <a:pt x="105" y="14"/>
                    </a:cubicBezTo>
                    <a:cubicBezTo>
                      <a:pt x="1" y="14"/>
                      <a:pt x="1" y="181"/>
                      <a:pt x="105" y="181"/>
                    </a:cubicBezTo>
                    <a:cubicBezTo>
                      <a:pt x="355" y="181"/>
                      <a:pt x="585" y="181"/>
                      <a:pt x="835" y="139"/>
                    </a:cubicBezTo>
                    <a:cubicBezTo>
                      <a:pt x="877" y="118"/>
                      <a:pt x="877" y="55"/>
                      <a:pt x="835" y="35"/>
                    </a:cubicBezTo>
                    <a:cubicBezTo>
                      <a:pt x="688" y="10"/>
                      <a:pt x="549" y="0"/>
                      <a:pt x="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1"/>
              <p:cNvSpPr/>
              <p:nvPr/>
            </p:nvSpPr>
            <p:spPr>
              <a:xfrm>
                <a:off x="8670700" y="3375375"/>
                <a:ext cx="151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89" extrusionOk="0">
                    <a:moveTo>
                      <a:pt x="104" y="1"/>
                    </a:moveTo>
                    <a:cubicBezTo>
                      <a:pt x="0" y="22"/>
                      <a:pt x="0" y="168"/>
                      <a:pt x="104" y="188"/>
                    </a:cubicBezTo>
                    <a:cubicBezTo>
                      <a:pt x="250" y="188"/>
                      <a:pt x="375" y="168"/>
                      <a:pt x="521" y="168"/>
                    </a:cubicBezTo>
                    <a:cubicBezTo>
                      <a:pt x="605" y="168"/>
                      <a:pt x="605" y="42"/>
                      <a:pt x="521" y="42"/>
                    </a:cubicBezTo>
                    <a:cubicBezTo>
                      <a:pt x="375" y="22"/>
                      <a:pt x="250" y="1"/>
                      <a:pt x="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1"/>
              <p:cNvSpPr/>
              <p:nvPr/>
            </p:nvSpPr>
            <p:spPr>
              <a:xfrm>
                <a:off x="8685800" y="3441400"/>
                <a:ext cx="1777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18" extrusionOk="0">
                    <a:moveTo>
                      <a:pt x="264" y="0"/>
                    </a:moveTo>
                    <a:cubicBezTo>
                      <a:pt x="217" y="0"/>
                      <a:pt x="171" y="3"/>
                      <a:pt x="126" y="9"/>
                    </a:cubicBezTo>
                    <a:cubicBezTo>
                      <a:pt x="1" y="29"/>
                      <a:pt x="1" y="196"/>
                      <a:pt x="126" y="217"/>
                    </a:cubicBezTo>
                    <a:cubicBezTo>
                      <a:pt x="293" y="217"/>
                      <a:pt x="481" y="217"/>
                      <a:pt x="647" y="175"/>
                    </a:cubicBezTo>
                    <a:cubicBezTo>
                      <a:pt x="710" y="155"/>
                      <a:pt x="710" y="71"/>
                      <a:pt x="647" y="50"/>
                    </a:cubicBezTo>
                    <a:cubicBezTo>
                      <a:pt x="525" y="20"/>
                      <a:pt x="392" y="0"/>
                      <a:pt x="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1"/>
              <p:cNvSpPr/>
              <p:nvPr/>
            </p:nvSpPr>
            <p:spPr>
              <a:xfrm>
                <a:off x="8664950" y="3540325"/>
                <a:ext cx="188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65" extrusionOk="0">
                    <a:moveTo>
                      <a:pt x="355" y="1"/>
                    </a:moveTo>
                    <a:cubicBezTo>
                      <a:pt x="285" y="1"/>
                      <a:pt x="216" y="6"/>
                      <a:pt x="147" y="14"/>
                    </a:cubicBezTo>
                    <a:cubicBezTo>
                      <a:pt x="1" y="35"/>
                      <a:pt x="1" y="244"/>
                      <a:pt x="147" y="265"/>
                    </a:cubicBezTo>
                    <a:cubicBezTo>
                      <a:pt x="313" y="265"/>
                      <a:pt x="480" y="265"/>
                      <a:pt x="668" y="223"/>
                    </a:cubicBezTo>
                    <a:cubicBezTo>
                      <a:pt x="751" y="202"/>
                      <a:pt x="751" y="77"/>
                      <a:pt x="668" y="35"/>
                    </a:cubicBezTo>
                    <a:cubicBezTo>
                      <a:pt x="558" y="11"/>
                      <a:pt x="455" y="1"/>
                      <a:pt x="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1"/>
              <p:cNvSpPr/>
              <p:nvPr/>
            </p:nvSpPr>
            <p:spPr>
              <a:xfrm>
                <a:off x="8652425" y="3622550"/>
                <a:ext cx="13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209" extrusionOk="0">
                    <a:moveTo>
                      <a:pt x="126" y="0"/>
                    </a:moveTo>
                    <a:cubicBezTo>
                      <a:pt x="1" y="0"/>
                      <a:pt x="1" y="209"/>
                      <a:pt x="126" y="209"/>
                    </a:cubicBezTo>
                    <a:cubicBezTo>
                      <a:pt x="230" y="209"/>
                      <a:pt x="356" y="188"/>
                      <a:pt x="460" y="167"/>
                    </a:cubicBezTo>
                    <a:cubicBezTo>
                      <a:pt x="522" y="167"/>
                      <a:pt x="522" y="63"/>
                      <a:pt x="460" y="42"/>
                    </a:cubicBezTo>
                    <a:cubicBezTo>
                      <a:pt x="356" y="21"/>
                      <a:pt x="23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1"/>
              <p:cNvSpPr/>
              <p:nvPr/>
            </p:nvSpPr>
            <p:spPr>
              <a:xfrm>
                <a:off x="8613850" y="3696575"/>
                <a:ext cx="18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93" extrusionOk="0">
                    <a:moveTo>
                      <a:pt x="147" y="1"/>
                    </a:moveTo>
                    <a:cubicBezTo>
                      <a:pt x="1" y="1"/>
                      <a:pt x="1" y="209"/>
                      <a:pt x="147" y="230"/>
                    </a:cubicBezTo>
                    <a:cubicBezTo>
                      <a:pt x="251" y="230"/>
                      <a:pt x="355" y="251"/>
                      <a:pt x="459" y="251"/>
                    </a:cubicBezTo>
                    <a:lnTo>
                      <a:pt x="493" y="251"/>
                    </a:lnTo>
                    <a:cubicBezTo>
                      <a:pt x="501" y="275"/>
                      <a:pt x="519" y="293"/>
                      <a:pt x="543" y="293"/>
                    </a:cubicBezTo>
                    <a:cubicBezTo>
                      <a:pt x="626" y="272"/>
                      <a:pt x="710" y="293"/>
                      <a:pt x="731" y="209"/>
                    </a:cubicBezTo>
                    <a:cubicBezTo>
                      <a:pt x="751" y="147"/>
                      <a:pt x="689" y="126"/>
                      <a:pt x="647" y="105"/>
                    </a:cubicBezTo>
                    <a:cubicBezTo>
                      <a:pt x="480" y="43"/>
                      <a:pt x="313" y="22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1"/>
              <p:cNvSpPr/>
              <p:nvPr/>
            </p:nvSpPr>
            <p:spPr>
              <a:xfrm>
                <a:off x="8628450" y="3769075"/>
                <a:ext cx="3445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356" extrusionOk="0">
                    <a:moveTo>
                      <a:pt x="167" y="0"/>
                    </a:moveTo>
                    <a:cubicBezTo>
                      <a:pt x="1" y="0"/>
                      <a:pt x="1" y="271"/>
                      <a:pt x="167" y="292"/>
                    </a:cubicBezTo>
                    <a:cubicBezTo>
                      <a:pt x="410" y="332"/>
                      <a:pt x="661" y="355"/>
                      <a:pt x="910" y="355"/>
                    </a:cubicBezTo>
                    <a:cubicBezTo>
                      <a:pt x="1046" y="355"/>
                      <a:pt x="1182" y="349"/>
                      <a:pt x="1315" y="334"/>
                    </a:cubicBezTo>
                    <a:cubicBezTo>
                      <a:pt x="1356" y="313"/>
                      <a:pt x="1377" y="250"/>
                      <a:pt x="1335" y="209"/>
                    </a:cubicBezTo>
                    <a:cubicBezTo>
                      <a:pt x="960" y="84"/>
                      <a:pt x="564" y="21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1"/>
              <p:cNvSpPr/>
              <p:nvPr/>
            </p:nvSpPr>
            <p:spPr>
              <a:xfrm>
                <a:off x="8618025" y="3859275"/>
                <a:ext cx="151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2" extrusionOk="0">
                    <a:moveTo>
                      <a:pt x="188" y="0"/>
                    </a:moveTo>
                    <a:cubicBezTo>
                      <a:pt x="0" y="0"/>
                      <a:pt x="0" y="272"/>
                      <a:pt x="188" y="272"/>
                    </a:cubicBezTo>
                    <a:cubicBezTo>
                      <a:pt x="292" y="272"/>
                      <a:pt x="397" y="251"/>
                      <a:pt x="522" y="230"/>
                    </a:cubicBezTo>
                    <a:cubicBezTo>
                      <a:pt x="605" y="209"/>
                      <a:pt x="605" y="63"/>
                      <a:pt x="522" y="42"/>
                    </a:cubicBezTo>
                    <a:cubicBezTo>
                      <a:pt x="397" y="0"/>
                      <a:pt x="292" y="0"/>
                      <a:pt x="1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1"/>
              <p:cNvSpPr/>
              <p:nvPr/>
            </p:nvSpPr>
            <p:spPr>
              <a:xfrm>
                <a:off x="8602650" y="3917650"/>
                <a:ext cx="2790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62" extrusionOk="0">
                    <a:moveTo>
                      <a:pt x="669" y="0"/>
                    </a:moveTo>
                    <a:cubicBezTo>
                      <a:pt x="478" y="0"/>
                      <a:pt x="289" y="48"/>
                      <a:pt x="115" y="147"/>
                    </a:cubicBezTo>
                    <a:cubicBezTo>
                      <a:pt x="1" y="185"/>
                      <a:pt x="60" y="362"/>
                      <a:pt x="181" y="362"/>
                    </a:cubicBezTo>
                    <a:cubicBezTo>
                      <a:pt x="193" y="362"/>
                      <a:pt x="206" y="360"/>
                      <a:pt x="219" y="356"/>
                    </a:cubicBezTo>
                    <a:cubicBezTo>
                      <a:pt x="344" y="314"/>
                      <a:pt x="490" y="273"/>
                      <a:pt x="636" y="252"/>
                    </a:cubicBezTo>
                    <a:cubicBezTo>
                      <a:pt x="761" y="252"/>
                      <a:pt x="907" y="252"/>
                      <a:pt x="1012" y="231"/>
                    </a:cubicBezTo>
                    <a:cubicBezTo>
                      <a:pt x="1095" y="210"/>
                      <a:pt x="1116" y="106"/>
                      <a:pt x="1053" y="64"/>
                    </a:cubicBezTo>
                    <a:cubicBezTo>
                      <a:pt x="927" y="22"/>
                      <a:pt x="798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1"/>
              <p:cNvSpPr/>
              <p:nvPr/>
            </p:nvSpPr>
            <p:spPr>
              <a:xfrm>
                <a:off x="8618550" y="3958875"/>
                <a:ext cx="214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59" extrusionOk="0">
                    <a:moveTo>
                      <a:pt x="167" y="0"/>
                    </a:moveTo>
                    <a:cubicBezTo>
                      <a:pt x="0" y="0"/>
                      <a:pt x="0" y="250"/>
                      <a:pt x="167" y="250"/>
                    </a:cubicBezTo>
                    <a:cubicBezTo>
                      <a:pt x="223" y="256"/>
                      <a:pt x="279" y="259"/>
                      <a:pt x="335" y="259"/>
                    </a:cubicBezTo>
                    <a:cubicBezTo>
                      <a:pt x="487" y="259"/>
                      <a:pt x="640" y="239"/>
                      <a:pt x="793" y="209"/>
                    </a:cubicBezTo>
                    <a:cubicBezTo>
                      <a:pt x="855" y="188"/>
                      <a:pt x="855" y="84"/>
                      <a:pt x="793" y="42"/>
                    </a:cubicBezTo>
                    <a:cubicBezTo>
                      <a:pt x="584" y="21"/>
                      <a:pt x="376" y="0"/>
                      <a:pt x="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1"/>
              <p:cNvSpPr/>
              <p:nvPr/>
            </p:nvSpPr>
            <p:spPr>
              <a:xfrm>
                <a:off x="8680900" y="3299100"/>
                <a:ext cx="1745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36" extrusionOk="0">
                    <a:moveTo>
                      <a:pt x="100" y="0"/>
                    </a:moveTo>
                    <a:cubicBezTo>
                      <a:pt x="6" y="0"/>
                      <a:pt x="1" y="155"/>
                      <a:pt x="113" y="173"/>
                    </a:cubicBezTo>
                    <a:cubicBezTo>
                      <a:pt x="280" y="194"/>
                      <a:pt x="447" y="215"/>
                      <a:pt x="614" y="236"/>
                    </a:cubicBezTo>
                    <a:cubicBezTo>
                      <a:pt x="677" y="236"/>
                      <a:pt x="697" y="152"/>
                      <a:pt x="635" y="132"/>
                    </a:cubicBezTo>
                    <a:cubicBezTo>
                      <a:pt x="468" y="90"/>
                      <a:pt x="301" y="48"/>
                      <a:pt x="134" y="6"/>
                    </a:cubicBezTo>
                    <a:cubicBezTo>
                      <a:pt x="122" y="2"/>
                      <a:pt x="110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1"/>
              <p:cNvSpPr/>
              <p:nvPr/>
            </p:nvSpPr>
            <p:spPr>
              <a:xfrm>
                <a:off x="8676550" y="3237050"/>
                <a:ext cx="207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49" extrusionOk="0">
                    <a:moveTo>
                      <a:pt x="178" y="1"/>
                    </a:moveTo>
                    <a:cubicBezTo>
                      <a:pt x="78" y="1"/>
                      <a:pt x="1" y="167"/>
                      <a:pt x="121" y="236"/>
                    </a:cubicBezTo>
                    <a:cubicBezTo>
                      <a:pt x="233" y="311"/>
                      <a:pt x="361" y="348"/>
                      <a:pt x="490" y="348"/>
                    </a:cubicBezTo>
                    <a:cubicBezTo>
                      <a:pt x="576" y="348"/>
                      <a:pt x="663" y="332"/>
                      <a:pt x="746" y="298"/>
                    </a:cubicBezTo>
                    <a:cubicBezTo>
                      <a:pt x="830" y="257"/>
                      <a:pt x="767" y="132"/>
                      <a:pt x="705" y="132"/>
                    </a:cubicBezTo>
                    <a:cubicBezTo>
                      <a:pt x="538" y="132"/>
                      <a:pt x="371" y="90"/>
                      <a:pt x="246" y="27"/>
                    </a:cubicBezTo>
                    <a:cubicBezTo>
                      <a:pt x="223" y="9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1"/>
              <p:cNvSpPr/>
              <p:nvPr/>
            </p:nvSpPr>
            <p:spPr>
              <a:xfrm>
                <a:off x="8672250" y="3160325"/>
                <a:ext cx="219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877" h="248" extrusionOk="0">
                    <a:moveTo>
                      <a:pt x="334" y="1"/>
                    </a:moveTo>
                    <a:cubicBezTo>
                      <a:pt x="271" y="1"/>
                      <a:pt x="208" y="3"/>
                      <a:pt x="147" y="9"/>
                    </a:cubicBezTo>
                    <a:cubicBezTo>
                      <a:pt x="1" y="9"/>
                      <a:pt x="1" y="239"/>
                      <a:pt x="147" y="239"/>
                    </a:cubicBezTo>
                    <a:cubicBezTo>
                      <a:pt x="208" y="245"/>
                      <a:pt x="271" y="247"/>
                      <a:pt x="334" y="247"/>
                    </a:cubicBezTo>
                    <a:cubicBezTo>
                      <a:pt x="488" y="247"/>
                      <a:pt x="646" y="233"/>
                      <a:pt x="793" y="218"/>
                    </a:cubicBezTo>
                    <a:cubicBezTo>
                      <a:pt x="877" y="176"/>
                      <a:pt x="877" y="72"/>
                      <a:pt x="793" y="30"/>
                    </a:cubicBezTo>
                    <a:cubicBezTo>
                      <a:pt x="646" y="15"/>
                      <a:pt x="48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1"/>
              <p:cNvSpPr/>
              <p:nvPr/>
            </p:nvSpPr>
            <p:spPr>
              <a:xfrm>
                <a:off x="8631725" y="3167950"/>
                <a:ext cx="2677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97" extrusionOk="0">
                    <a:moveTo>
                      <a:pt x="406" y="1"/>
                    </a:moveTo>
                    <a:cubicBezTo>
                      <a:pt x="311" y="1"/>
                      <a:pt x="215" y="13"/>
                      <a:pt x="120" y="38"/>
                    </a:cubicBezTo>
                    <a:cubicBezTo>
                      <a:pt x="1" y="58"/>
                      <a:pt x="33" y="248"/>
                      <a:pt x="162" y="248"/>
                    </a:cubicBezTo>
                    <a:cubicBezTo>
                      <a:pt x="169" y="248"/>
                      <a:pt x="175" y="248"/>
                      <a:pt x="182" y="247"/>
                    </a:cubicBezTo>
                    <a:cubicBezTo>
                      <a:pt x="271" y="232"/>
                      <a:pt x="362" y="225"/>
                      <a:pt x="454" y="225"/>
                    </a:cubicBezTo>
                    <a:cubicBezTo>
                      <a:pt x="622" y="225"/>
                      <a:pt x="793" y="248"/>
                      <a:pt x="954" y="288"/>
                    </a:cubicBezTo>
                    <a:cubicBezTo>
                      <a:pt x="966" y="294"/>
                      <a:pt x="977" y="297"/>
                      <a:pt x="986" y="297"/>
                    </a:cubicBezTo>
                    <a:cubicBezTo>
                      <a:pt x="1047" y="297"/>
                      <a:pt x="1071" y="199"/>
                      <a:pt x="1017" y="163"/>
                    </a:cubicBezTo>
                    <a:cubicBezTo>
                      <a:pt x="828" y="62"/>
                      <a:pt x="620" y="1"/>
                      <a:pt x="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1"/>
              <p:cNvSpPr/>
              <p:nvPr/>
            </p:nvSpPr>
            <p:spPr>
              <a:xfrm>
                <a:off x="8664425" y="3068550"/>
                <a:ext cx="254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90" extrusionOk="0">
                    <a:moveTo>
                      <a:pt x="282" y="0"/>
                    </a:moveTo>
                    <a:cubicBezTo>
                      <a:pt x="237" y="0"/>
                      <a:pt x="192" y="3"/>
                      <a:pt x="147" y="9"/>
                    </a:cubicBezTo>
                    <a:cubicBezTo>
                      <a:pt x="22" y="30"/>
                      <a:pt x="1" y="239"/>
                      <a:pt x="147" y="239"/>
                    </a:cubicBezTo>
                    <a:lnTo>
                      <a:pt x="168" y="239"/>
                    </a:lnTo>
                    <a:cubicBezTo>
                      <a:pt x="212" y="236"/>
                      <a:pt x="255" y="234"/>
                      <a:pt x="298" y="234"/>
                    </a:cubicBezTo>
                    <a:cubicBezTo>
                      <a:pt x="520" y="234"/>
                      <a:pt x="730" y="280"/>
                      <a:pt x="939" y="385"/>
                    </a:cubicBezTo>
                    <a:cubicBezTo>
                      <a:pt x="945" y="388"/>
                      <a:pt x="951" y="389"/>
                      <a:pt x="956" y="389"/>
                    </a:cubicBezTo>
                    <a:cubicBezTo>
                      <a:pt x="991" y="389"/>
                      <a:pt x="1017" y="337"/>
                      <a:pt x="981" y="301"/>
                    </a:cubicBezTo>
                    <a:cubicBezTo>
                      <a:pt x="803" y="105"/>
                      <a:pt x="548" y="0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1"/>
              <p:cNvSpPr/>
              <p:nvPr/>
            </p:nvSpPr>
            <p:spPr>
              <a:xfrm>
                <a:off x="8655175" y="2952500"/>
                <a:ext cx="181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273" extrusionOk="0">
                    <a:moveTo>
                      <a:pt x="642" y="0"/>
                    </a:moveTo>
                    <a:cubicBezTo>
                      <a:pt x="454" y="21"/>
                      <a:pt x="266" y="42"/>
                      <a:pt x="100" y="84"/>
                    </a:cubicBezTo>
                    <a:cubicBezTo>
                      <a:pt x="1" y="103"/>
                      <a:pt x="33" y="273"/>
                      <a:pt x="125" y="273"/>
                    </a:cubicBezTo>
                    <a:cubicBezTo>
                      <a:pt x="131" y="273"/>
                      <a:pt x="136" y="272"/>
                      <a:pt x="141" y="271"/>
                    </a:cubicBezTo>
                    <a:cubicBezTo>
                      <a:pt x="308" y="230"/>
                      <a:pt x="496" y="188"/>
                      <a:pt x="663" y="146"/>
                    </a:cubicBezTo>
                    <a:cubicBezTo>
                      <a:pt x="725" y="125"/>
                      <a:pt x="725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1"/>
              <p:cNvSpPr/>
              <p:nvPr/>
            </p:nvSpPr>
            <p:spPr>
              <a:xfrm>
                <a:off x="8845900" y="3581350"/>
                <a:ext cx="2557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397" extrusionOk="0">
                    <a:moveTo>
                      <a:pt x="146" y="0"/>
                    </a:moveTo>
                    <a:cubicBezTo>
                      <a:pt x="0" y="21"/>
                      <a:pt x="0" y="230"/>
                      <a:pt x="146" y="251"/>
                    </a:cubicBezTo>
                    <a:cubicBezTo>
                      <a:pt x="438" y="251"/>
                      <a:pt x="688" y="376"/>
                      <a:pt x="960" y="397"/>
                    </a:cubicBezTo>
                    <a:cubicBezTo>
                      <a:pt x="1001" y="376"/>
                      <a:pt x="1022" y="334"/>
                      <a:pt x="1022" y="313"/>
                    </a:cubicBezTo>
                    <a:cubicBezTo>
                      <a:pt x="814" y="42"/>
                      <a:pt x="438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1"/>
              <p:cNvSpPr/>
              <p:nvPr/>
            </p:nvSpPr>
            <p:spPr>
              <a:xfrm>
                <a:off x="8823475" y="3658000"/>
                <a:ext cx="135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51" extrusionOk="0">
                    <a:moveTo>
                      <a:pt x="125" y="0"/>
                    </a:moveTo>
                    <a:cubicBezTo>
                      <a:pt x="0" y="42"/>
                      <a:pt x="0" y="230"/>
                      <a:pt x="125" y="251"/>
                    </a:cubicBezTo>
                    <a:lnTo>
                      <a:pt x="313" y="251"/>
                    </a:lnTo>
                    <a:cubicBezTo>
                      <a:pt x="355" y="251"/>
                      <a:pt x="397" y="230"/>
                      <a:pt x="459" y="209"/>
                    </a:cubicBezTo>
                    <a:cubicBezTo>
                      <a:pt x="543" y="188"/>
                      <a:pt x="543" y="63"/>
                      <a:pt x="459" y="42"/>
                    </a:cubicBezTo>
                    <a:cubicBezTo>
                      <a:pt x="397" y="42"/>
                      <a:pt x="355" y="0"/>
                      <a:pt x="3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1"/>
              <p:cNvSpPr/>
              <p:nvPr/>
            </p:nvSpPr>
            <p:spPr>
              <a:xfrm>
                <a:off x="8777050" y="3741775"/>
                <a:ext cx="282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21" extrusionOk="0">
                    <a:moveTo>
                      <a:pt x="407" y="0"/>
                    </a:moveTo>
                    <a:cubicBezTo>
                      <a:pt x="314" y="0"/>
                      <a:pt x="220" y="10"/>
                      <a:pt x="126" y="28"/>
                    </a:cubicBezTo>
                    <a:cubicBezTo>
                      <a:pt x="1" y="49"/>
                      <a:pt x="22" y="237"/>
                      <a:pt x="147" y="237"/>
                    </a:cubicBezTo>
                    <a:cubicBezTo>
                      <a:pt x="293" y="237"/>
                      <a:pt x="446" y="249"/>
                      <a:pt x="598" y="267"/>
                    </a:cubicBezTo>
                    <a:lnTo>
                      <a:pt x="598" y="267"/>
                    </a:lnTo>
                    <a:cubicBezTo>
                      <a:pt x="608" y="282"/>
                      <a:pt x="625" y="294"/>
                      <a:pt x="648" y="299"/>
                    </a:cubicBezTo>
                    <a:lnTo>
                      <a:pt x="968" y="318"/>
                    </a:lnTo>
                    <a:lnTo>
                      <a:pt x="968" y="318"/>
                    </a:lnTo>
                    <a:cubicBezTo>
                      <a:pt x="973" y="319"/>
                      <a:pt x="977" y="320"/>
                      <a:pt x="981" y="320"/>
                    </a:cubicBezTo>
                    <a:lnTo>
                      <a:pt x="981" y="319"/>
                    </a:lnTo>
                    <a:lnTo>
                      <a:pt x="981" y="319"/>
                    </a:lnTo>
                    <a:lnTo>
                      <a:pt x="1002" y="320"/>
                    </a:lnTo>
                    <a:cubicBezTo>
                      <a:pt x="1086" y="320"/>
                      <a:pt x="1127" y="195"/>
                      <a:pt x="1044" y="153"/>
                    </a:cubicBezTo>
                    <a:cubicBezTo>
                      <a:pt x="839" y="51"/>
                      <a:pt x="625" y="0"/>
                      <a:pt x="4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1"/>
              <p:cNvSpPr/>
              <p:nvPr/>
            </p:nvSpPr>
            <p:spPr>
              <a:xfrm>
                <a:off x="8802250" y="3807225"/>
                <a:ext cx="30000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38" extrusionOk="0">
                    <a:moveTo>
                      <a:pt x="490" y="0"/>
                    </a:moveTo>
                    <a:cubicBezTo>
                      <a:pt x="367" y="0"/>
                      <a:pt x="241" y="26"/>
                      <a:pt x="119" y="80"/>
                    </a:cubicBezTo>
                    <a:cubicBezTo>
                      <a:pt x="0" y="120"/>
                      <a:pt x="32" y="311"/>
                      <a:pt x="162" y="311"/>
                    </a:cubicBezTo>
                    <a:cubicBezTo>
                      <a:pt x="168" y="311"/>
                      <a:pt x="175" y="311"/>
                      <a:pt x="182" y="310"/>
                    </a:cubicBezTo>
                    <a:lnTo>
                      <a:pt x="203" y="310"/>
                    </a:lnTo>
                    <a:cubicBezTo>
                      <a:pt x="290" y="291"/>
                      <a:pt x="380" y="281"/>
                      <a:pt x="469" y="281"/>
                    </a:cubicBezTo>
                    <a:cubicBezTo>
                      <a:pt x="679" y="281"/>
                      <a:pt x="889" y="332"/>
                      <a:pt x="1079" y="435"/>
                    </a:cubicBezTo>
                    <a:cubicBezTo>
                      <a:pt x="1085" y="437"/>
                      <a:pt x="1092" y="438"/>
                      <a:pt x="1099" y="438"/>
                    </a:cubicBezTo>
                    <a:cubicBezTo>
                      <a:pt x="1153" y="438"/>
                      <a:pt x="1199" y="365"/>
                      <a:pt x="1162" y="310"/>
                    </a:cubicBezTo>
                    <a:cubicBezTo>
                      <a:pt x="993" y="112"/>
                      <a:pt x="747" y="0"/>
                      <a:pt x="4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1"/>
              <p:cNvSpPr/>
              <p:nvPr/>
            </p:nvSpPr>
            <p:spPr>
              <a:xfrm>
                <a:off x="8870575" y="3502575"/>
                <a:ext cx="301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482" extrusionOk="0">
                    <a:moveTo>
                      <a:pt x="203" y="0"/>
                    </a:moveTo>
                    <a:cubicBezTo>
                      <a:pt x="87" y="0"/>
                      <a:pt x="0" y="171"/>
                      <a:pt x="119" y="210"/>
                    </a:cubicBezTo>
                    <a:cubicBezTo>
                      <a:pt x="432" y="356"/>
                      <a:pt x="765" y="440"/>
                      <a:pt x="1120" y="482"/>
                    </a:cubicBezTo>
                    <a:cubicBezTo>
                      <a:pt x="1182" y="461"/>
                      <a:pt x="1203" y="377"/>
                      <a:pt x="1141" y="336"/>
                    </a:cubicBezTo>
                    <a:cubicBezTo>
                      <a:pt x="849" y="169"/>
                      <a:pt x="536" y="44"/>
                      <a:pt x="223" y="2"/>
                    </a:cubicBezTo>
                    <a:cubicBezTo>
                      <a:pt x="216" y="1"/>
                      <a:pt x="210" y="0"/>
                      <a:pt x="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1"/>
              <p:cNvSpPr/>
              <p:nvPr/>
            </p:nvSpPr>
            <p:spPr>
              <a:xfrm>
                <a:off x="8863575" y="3688950"/>
                <a:ext cx="1662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72" extrusionOk="0">
                    <a:moveTo>
                      <a:pt x="156" y="0"/>
                    </a:moveTo>
                    <a:cubicBezTo>
                      <a:pt x="59" y="0"/>
                      <a:pt x="1" y="128"/>
                      <a:pt x="107" y="181"/>
                    </a:cubicBezTo>
                    <a:cubicBezTo>
                      <a:pt x="253" y="264"/>
                      <a:pt x="399" y="327"/>
                      <a:pt x="545" y="368"/>
                    </a:cubicBezTo>
                    <a:cubicBezTo>
                      <a:pt x="552" y="370"/>
                      <a:pt x="559" y="371"/>
                      <a:pt x="566" y="371"/>
                    </a:cubicBezTo>
                    <a:cubicBezTo>
                      <a:pt x="635" y="371"/>
                      <a:pt x="664" y="281"/>
                      <a:pt x="607" y="243"/>
                    </a:cubicBezTo>
                    <a:cubicBezTo>
                      <a:pt x="482" y="160"/>
                      <a:pt x="357" y="76"/>
                      <a:pt x="211" y="14"/>
                    </a:cubicBezTo>
                    <a:cubicBezTo>
                      <a:pt x="192" y="4"/>
                      <a:pt x="173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1"/>
              <p:cNvSpPr/>
              <p:nvPr/>
            </p:nvSpPr>
            <p:spPr>
              <a:xfrm>
                <a:off x="8739000" y="3913500"/>
                <a:ext cx="156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31" extrusionOk="0">
                    <a:moveTo>
                      <a:pt x="146" y="1"/>
                    </a:moveTo>
                    <a:cubicBezTo>
                      <a:pt x="0" y="21"/>
                      <a:pt x="0" y="209"/>
                      <a:pt x="146" y="230"/>
                    </a:cubicBezTo>
                    <a:cubicBezTo>
                      <a:pt x="272" y="230"/>
                      <a:pt x="418" y="209"/>
                      <a:pt x="543" y="188"/>
                    </a:cubicBezTo>
                    <a:cubicBezTo>
                      <a:pt x="626" y="167"/>
                      <a:pt x="626" y="42"/>
                      <a:pt x="543" y="21"/>
                    </a:cubicBezTo>
                    <a:cubicBezTo>
                      <a:pt x="418" y="1"/>
                      <a:pt x="272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1"/>
              <p:cNvSpPr/>
              <p:nvPr/>
            </p:nvSpPr>
            <p:spPr>
              <a:xfrm>
                <a:off x="8787125" y="4000025"/>
                <a:ext cx="259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81" extrusionOk="0">
                    <a:moveTo>
                      <a:pt x="165" y="0"/>
                    </a:moveTo>
                    <a:cubicBezTo>
                      <a:pt x="51" y="0"/>
                      <a:pt x="0" y="191"/>
                      <a:pt x="119" y="211"/>
                    </a:cubicBezTo>
                    <a:cubicBezTo>
                      <a:pt x="338" y="257"/>
                      <a:pt x="546" y="281"/>
                      <a:pt x="759" y="281"/>
                    </a:cubicBezTo>
                    <a:cubicBezTo>
                      <a:pt x="830" y="281"/>
                      <a:pt x="902" y="278"/>
                      <a:pt x="975" y="273"/>
                    </a:cubicBezTo>
                    <a:cubicBezTo>
                      <a:pt x="1016" y="273"/>
                      <a:pt x="1037" y="211"/>
                      <a:pt x="995" y="190"/>
                    </a:cubicBezTo>
                    <a:cubicBezTo>
                      <a:pt x="724" y="85"/>
                      <a:pt x="453" y="23"/>
                      <a:pt x="182" y="2"/>
                    </a:cubicBezTo>
                    <a:cubicBezTo>
                      <a:pt x="176" y="1"/>
                      <a:pt x="170" y="0"/>
                      <a:pt x="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1"/>
              <p:cNvSpPr/>
              <p:nvPr/>
            </p:nvSpPr>
            <p:spPr>
              <a:xfrm>
                <a:off x="8704725" y="4038100"/>
                <a:ext cx="274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589" extrusionOk="0">
                    <a:moveTo>
                      <a:pt x="205" y="0"/>
                    </a:moveTo>
                    <a:cubicBezTo>
                      <a:pt x="53" y="0"/>
                      <a:pt x="1" y="232"/>
                      <a:pt x="141" y="252"/>
                    </a:cubicBezTo>
                    <a:cubicBezTo>
                      <a:pt x="433" y="314"/>
                      <a:pt x="725" y="419"/>
                      <a:pt x="975" y="586"/>
                    </a:cubicBezTo>
                    <a:cubicBezTo>
                      <a:pt x="982" y="588"/>
                      <a:pt x="989" y="589"/>
                      <a:pt x="995" y="589"/>
                    </a:cubicBezTo>
                    <a:cubicBezTo>
                      <a:pt x="1050" y="589"/>
                      <a:pt x="1096" y="518"/>
                      <a:pt x="1059" y="481"/>
                    </a:cubicBezTo>
                    <a:cubicBezTo>
                      <a:pt x="829" y="231"/>
                      <a:pt x="537" y="64"/>
                      <a:pt x="224" y="2"/>
                    </a:cubicBezTo>
                    <a:cubicBezTo>
                      <a:pt x="218" y="1"/>
                      <a:pt x="21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1"/>
              <p:cNvSpPr/>
              <p:nvPr/>
            </p:nvSpPr>
            <p:spPr>
              <a:xfrm>
                <a:off x="8342000" y="4037900"/>
                <a:ext cx="179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358" extrusionOk="0">
                    <a:moveTo>
                      <a:pt x="479" y="1"/>
                    </a:moveTo>
                    <a:cubicBezTo>
                      <a:pt x="347" y="1"/>
                      <a:pt x="207" y="74"/>
                      <a:pt x="112" y="156"/>
                    </a:cubicBezTo>
                    <a:cubicBezTo>
                      <a:pt x="1" y="251"/>
                      <a:pt x="83" y="358"/>
                      <a:pt x="184" y="358"/>
                    </a:cubicBezTo>
                    <a:cubicBezTo>
                      <a:pt x="215" y="358"/>
                      <a:pt x="249" y="347"/>
                      <a:pt x="279" y="322"/>
                    </a:cubicBezTo>
                    <a:cubicBezTo>
                      <a:pt x="404" y="218"/>
                      <a:pt x="508" y="281"/>
                      <a:pt x="633" y="239"/>
                    </a:cubicBezTo>
                    <a:cubicBezTo>
                      <a:pt x="696" y="218"/>
                      <a:pt x="717" y="114"/>
                      <a:pt x="675" y="72"/>
                    </a:cubicBezTo>
                    <a:cubicBezTo>
                      <a:pt x="617" y="21"/>
                      <a:pt x="549" y="1"/>
                      <a:pt x="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1"/>
              <p:cNvSpPr/>
              <p:nvPr/>
            </p:nvSpPr>
            <p:spPr>
              <a:xfrm>
                <a:off x="8330075" y="3980675"/>
                <a:ext cx="167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12" extrusionOk="0">
                    <a:moveTo>
                      <a:pt x="573" y="1"/>
                    </a:moveTo>
                    <a:cubicBezTo>
                      <a:pt x="565" y="1"/>
                      <a:pt x="556" y="2"/>
                      <a:pt x="547" y="4"/>
                    </a:cubicBezTo>
                    <a:cubicBezTo>
                      <a:pt x="276" y="67"/>
                      <a:pt x="68" y="275"/>
                      <a:pt x="26" y="547"/>
                    </a:cubicBezTo>
                    <a:cubicBezTo>
                      <a:pt x="0" y="649"/>
                      <a:pt x="84" y="712"/>
                      <a:pt x="163" y="712"/>
                    </a:cubicBezTo>
                    <a:cubicBezTo>
                      <a:pt x="212" y="712"/>
                      <a:pt x="260" y="687"/>
                      <a:pt x="276" y="630"/>
                    </a:cubicBezTo>
                    <a:cubicBezTo>
                      <a:pt x="360" y="442"/>
                      <a:pt x="464" y="255"/>
                      <a:pt x="631" y="129"/>
                    </a:cubicBezTo>
                    <a:cubicBezTo>
                      <a:pt x="668" y="73"/>
                      <a:pt x="639" y="1"/>
                      <a:pt x="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1"/>
              <p:cNvSpPr/>
              <p:nvPr/>
            </p:nvSpPr>
            <p:spPr>
              <a:xfrm>
                <a:off x="8295400" y="3922900"/>
                <a:ext cx="2282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57" extrusionOk="0">
                    <a:moveTo>
                      <a:pt x="829" y="0"/>
                    </a:moveTo>
                    <a:cubicBezTo>
                      <a:pt x="579" y="21"/>
                      <a:pt x="349" y="83"/>
                      <a:pt x="99" y="167"/>
                    </a:cubicBezTo>
                    <a:cubicBezTo>
                      <a:pt x="1" y="206"/>
                      <a:pt x="32" y="356"/>
                      <a:pt x="123" y="356"/>
                    </a:cubicBezTo>
                    <a:cubicBezTo>
                      <a:pt x="129" y="356"/>
                      <a:pt x="134" y="356"/>
                      <a:pt x="140" y="355"/>
                    </a:cubicBezTo>
                    <a:cubicBezTo>
                      <a:pt x="391" y="292"/>
                      <a:pt x="641" y="209"/>
                      <a:pt x="871" y="83"/>
                    </a:cubicBezTo>
                    <a:cubicBezTo>
                      <a:pt x="912" y="63"/>
                      <a:pt x="89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1"/>
              <p:cNvSpPr/>
              <p:nvPr/>
            </p:nvSpPr>
            <p:spPr>
              <a:xfrm>
                <a:off x="8371325" y="3975500"/>
                <a:ext cx="183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12" extrusionOk="0">
                    <a:moveTo>
                      <a:pt x="508" y="0"/>
                    </a:moveTo>
                    <a:cubicBezTo>
                      <a:pt x="343" y="0"/>
                      <a:pt x="175" y="70"/>
                      <a:pt x="65" y="211"/>
                    </a:cubicBezTo>
                    <a:cubicBezTo>
                      <a:pt x="0" y="292"/>
                      <a:pt x="87" y="411"/>
                      <a:pt x="168" y="411"/>
                    </a:cubicBezTo>
                    <a:cubicBezTo>
                      <a:pt x="191" y="411"/>
                      <a:pt x="214" y="401"/>
                      <a:pt x="232" y="378"/>
                    </a:cubicBezTo>
                    <a:cubicBezTo>
                      <a:pt x="336" y="232"/>
                      <a:pt x="503" y="149"/>
                      <a:pt x="670" y="128"/>
                    </a:cubicBezTo>
                    <a:cubicBezTo>
                      <a:pt x="733" y="128"/>
                      <a:pt x="712" y="44"/>
                      <a:pt x="670" y="24"/>
                    </a:cubicBezTo>
                    <a:cubicBezTo>
                      <a:pt x="618" y="8"/>
                      <a:pt x="563" y="0"/>
                      <a:pt x="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1"/>
              <p:cNvSpPr/>
              <p:nvPr/>
            </p:nvSpPr>
            <p:spPr>
              <a:xfrm>
                <a:off x="8394200" y="4059950"/>
                <a:ext cx="209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60" extrusionOk="0">
                    <a:moveTo>
                      <a:pt x="755" y="0"/>
                    </a:moveTo>
                    <a:cubicBezTo>
                      <a:pt x="749" y="0"/>
                      <a:pt x="742" y="1"/>
                      <a:pt x="735" y="4"/>
                    </a:cubicBezTo>
                    <a:cubicBezTo>
                      <a:pt x="506" y="108"/>
                      <a:pt x="297" y="233"/>
                      <a:pt x="89" y="379"/>
                    </a:cubicBezTo>
                    <a:cubicBezTo>
                      <a:pt x="1" y="432"/>
                      <a:pt x="62" y="560"/>
                      <a:pt x="146" y="560"/>
                    </a:cubicBezTo>
                    <a:cubicBezTo>
                      <a:pt x="161" y="560"/>
                      <a:pt x="177" y="555"/>
                      <a:pt x="193" y="546"/>
                    </a:cubicBezTo>
                    <a:cubicBezTo>
                      <a:pt x="402" y="421"/>
                      <a:pt x="610" y="275"/>
                      <a:pt x="798" y="108"/>
                    </a:cubicBezTo>
                    <a:cubicBezTo>
                      <a:pt x="835" y="71"/>
                      <a:pt x="806" y="0"/>
                      <a:pt x="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1"/>
              <p:cNvSpPr/>
              <p:nvPr/>
            </p:nvSpPr>
            <p:spPr>
              <a:xfrm>
                <a:off x="8368775" y="4123650"/>
                <a:ext cx="17750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188" extrusionOk="0">
                    <a:moveTo>
                      <a:pt x="647" y="0"/>
                    </a:moveTo>
                    <a:cubicBezTo>
                      <a:pt x="418" y="21"/>
                      <a:pt x="209" y="63"/>
                      <a:pt x="0" y="146"/>
                    </a:cubicBezTo>
                    <a:cubicBezTo>
                      <a:pt x="167" y="167"/>
                      <a:pt x="313" y="167"/>
                      <a:pt x="501" y="188"/>
                    </a:cubicBezTo>
                    <a:cubicBezTo>
                      <a:pt x="543" y="167"/>
                      <a:pt x="605" y="125"/>
                      <a:pt x="668" y="104"/>
                    </a:cubicBezTo>
                    <a:cubicBezTo>
                      <a:pt x="710" y="63"/>
                      <a:pt x="689" y="0"/>
                      <a:pt x="6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1"/>
              <p:cNvSpPr/>
              <p:nvPr/>
            </p:nvSpPr>
            <p:spPr>
              <a:xfrm>
                <a:off x="8260700" y="3875575"/>
                <a:ext cx="220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06" extrusionOk="0">
                    <a:moveTo>
                      <a:pt x="584" y="0"/>
                    </a:moveTo>
                    <a:cubicBezTo>
                      <a:pt x="397" y="0"/>
                      <a:pt x="222" y="71"/>
                      <a:pt x="89" y="204"/>
                    </a:cubicBezTo>
                    <a:cubicBezTo>
                      <a:pt x="1" y="274"/>
                      <a:pt x="92" y="405"/>
                      <a:pt x="186" y="405"/>
                    </a:cubicBezTo>
                    <a:cubicBezTo>
                      <a:pt x="203" y="405"/>
                      <a:pt x="219" y="401"/>
                      <a:pt x="235" y="391"/>
                    </a:cubicBezTo>
                    <a:cubicBezTo>
                      <a:pt x="402" y="287"/>
                      <a:pt x="611" y="204"/>
                      <a:pt x="819" y="162"/>
                    </a:cubicBezTo>
                    <a:cubicBezTo>
                      <a:pt x="882" y="141"/>
                      <a:pt x="882" y="58"/>
                      <a:pt x="819" y="37"/>
                    </a:cubicBezTo>
                    <a:cubicBezTo>
                      <a:pt x="740" y="12"/>
                      <a:pt x="661" y="0"/>
                      <a:pt x="5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1"/>
              <p:cNvSpPr/>
              <p:nvPr/>
            </p:nvSpPr>
            <p:spPr>
              <a:xfrm>
                <a:off x="8217025" y="3812350"/>
                <a:ext cx="4200" cy="367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7" extrusionOk="0">
                    <a:moveTo>
                      <a:pt x="84" y="0"/>
                    </a:moveTo>
                    <a:cubicBezTo>
                      <a:pt x="1" y="0"/>
                      <a:pt x="1" y="125"/>
                      <a:pt x="84" y="146"/>
                    </a:cubicBezTo>
                    <a:cubicBezTo>
                      <a:pt x="168" y="125"/>
                      <a:pt x="168" y="0"/>
                      <a:pt x="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1"/>
              <p:cNvSpPr/>
              <p:nvPr/>
            </p:nvSpPr>
            <p:spPr>
              <a:xfrm>
                <a:off x="8294275" y="3845200"/>
                <a:ext cx="161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398" extrusionOk="0">
                    <a:moveTo>
                      <a:pt x="444" y="1"/>
                    </a:moveTo>
                    <a:cubicBezTo>
                      <a:pt x="286" y="1"/>
                      <a:pt x="142" y="84"/>
                      <a:pt x="60" y="230"/>
                    </a:cubicBezTo>
                    <a:cubicBezTo>
                      <a:pt x="1" y="319"/>
                      <a:pt x="90" y="398"/>
                      <a:pt x="168" y="398"/>
                    </a:cubicBezTo>
                    <a:cubicBezTo>
                      <a:pt x="200" y="398"/>
                      <a:pt x="230" y="385"/>
                      <a:pt x="248" y="355"/>
                    </a:cubicBezTo>
                    <a:lnTo>
                      <a:pt x="269" y="355"/>
                    </a:lnTo>
                    <a:cubicBezTo>
                      <a:pt x="332" y="230"/>
                      <a:pt x="457" y="146"/>
                      <a:pt x="582" y="146"/>
                    </a:cubicBezTo>
                    <a:cubicBezTo>
                      <a:pt x="644" y="146"/>
                      <a:pt x="644" y="42"/>
                      <a:pt x="582" y="21"/>
                    </a:cubicBezTo>
                    <a:cubicBezTo>
                      <a:pt x="536" y="7"/>
                      <a:pt x="489" y="1"/>
                      <a:pt x="4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1"/>
              <p:cNvSpPr/>
              <p:nvPr/>
            </p:nvSpPr>
            <p:spPr>
              <a:xfrm>
                <a:off x="8254225" y="3809225"/>
                <a:ext cx="82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1" extrusionOk="0">
                    <a:moveTo>
                      <a:pt x="140" y="0"/>
                    </a:moveTo>
                    <a:cubicBezTo>
                      <a:pt x="1" y="20"/>
                      <a:pt x="13" y="210"/>
                      <a:pt x="141" y="210"/>
                    </a:cubicBezTo>
                    <a:cubicBezTo>
                      <a:pt x="147" y="210"/>
                      <a:pt x="154" y="210"/>
                      <a:pt x="161" y="209"/>
                    </a:cubicBezTo>
                    <a:lnTo>
                      <a:pt x="161" y="188"/>
                    </a:lnTo>
                    <a:cubicBezTo>
                      <a:pt x="202" y="188"/>
                      <a:pt x="244" y="167"/>
                      <a:pt x="265" y="146"/>
                    </a:cubicBezTo>
                    <a:cubicBezTo>
                      <a:pt x="327" y="104"/>
                      <a:pt x="327" y="21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1"/>
              <p:cNvSpPr/>
              <p:nvPr/>
            </p:nvSpPr>
            <p:spPr>
              <a:xfrm>
                <a:off x="8169975" y="3426400"/>
                <a:ext cx="205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97" extrusionOk="0">
                    <a:moveTo>
                      <a:pt x="552" y="1"/>
                    </a:moveTo>
                    <a:cubicBezTo>
                      <a:pt x="367" y="1"/>
                      <a:pt x="186" y="85"/>
                      <a:pt x="68" y="233"/>
                    </a:cubicBezTo>
                    <a:cubicBezTo>
                      <a:pt x="1" y="301"/>
                      <a:pt x="70" y="396"/>
                      <a:pt x="155" y="396"/>
                    </a:cubicBezTo>
                    <a:cubicBezTo>
                      <a:pt x="174" y="396"/>
                      <a:pt x="195" y="391"/>
                      <a:pt x="214" y="379"/>
                    </a:cubicBezTo>
                    <a:cubicBezTo>
                      <a:pt x="360" y="254"/>
                      <a:pt x="569" y="171"/>
                      <a:pt x="757" y="171"/>
                    </a:cubicBezTo>
                    <a:cubicBezTo>
                      <a:pt x="819" y="150"/>
                      <a:pt x="819" y="66"/>
                      <a:pt x="777" y="45"/>
                    </a:cubicBezTo>
                    <a:cubicBezTo>
                      <a:pt x="704" y="15"/>
                      <a:pt x="628" y="1"/>
                      <a:pt x="5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1"/>
              <p:cNvSpPr/>
              <p:nvPr/>
            </p:nvSpPr>
            <p:spPr>
              <a:xfrm>
                <a:off x="8213525" y="3463375"/>
                <a:ext cx="76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9" extrusionOk="0">
                    <a:moveTo>
                      <a:pt x="228" y="0"/>
                    </a:moveTo>
                    <a:cubicBezTo>
                      <a:pt x="219" y="0"/>
                      <a:pt x="211" y="2"/>
                      <a:pt x="203" y="6"/>
                    </a:cubicBezTo>
                    <a:lnTo>
                      <a:pt x="78" y="68"/>
                    </a:lnTo>
                    <a:cubicBezTo>
                      <a:pt x="1" y="130"/>
                      <a:pt x="62" y="238"/>
                      <a:pt x="132" y="238"/>
                    </a:cubicBezTo>
                    <a:cubicBezTo>
                      <a:pt x="156" y="238"/>
                      <a:pt x="182" y="225"/>
                      <a:pt x="203" y="193"/>
                    </a:cubicBezTo>
                    <a:lnTo>
                      <a:pt x="287" y="68"/>
                    </a:lnTo>
                    <a:cubicBezTo>
                      <a:pt x="304" y="34"/>
                      <a:pt x="265" y="0"/>
                      <a:pt x="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1"/>
              <p:cNvSpPr/>
              <p:nvPr/>
            </p:nvSpPr>
            <p:spPr>
              <a:xfrm>
                <a:off x="8124500" y="3356000"/>
                <a:ext cx="17825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345" extrusionOk="0">
                    <a:moveTo>
                      <a:pt x="634" y="1"/>
                    </a:moveTo>
                    <a:cubicBezTo>
                      <a:pt x="628" y="1"/>
                      <a:pt x="622" y="2"/>
                      <a:pt x="615" y="4"/>
                    </a:cubicBezTo>
                    <a:cubicBezTo>
                      <a:pt x="448" y="46"/>
                      <a:pt x="281" y="108"/>
                      <a:pt x="93" y="192"/>
                    </a:cubicBezTo>
                    <a:cubicBezTo>
                      <a:pt x="1" y="210"/>
                      <a:pt x="40" y="344"/>
                      <a:pt x="109" y="344"/>
                    </a:cubicBezTo>
                    <a:cubicBezTo>
                      <a:pt x="117" y="344"/>
                      <a:pt x="126" y="342"/>
                      <a:pt x="135" y="338"/>
                    </a:cubicBezTo>
                    <a:cubicBezTo>
                      <a:pt x="323" y="275"/>
                      <a:pt x="490" y="192"/>
                      <a:pt x="657" y="108"/>
                    </a:cubicBezTo>
                    <a:cubicBezTo>
                      <a:pt x="712" y="71"/>
                      <a:pt x="685" y="1"/>
                      <a:pt x="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1"/>
              <p:cNvSpPr/>
              <p:nvPr/>
            </p:nvSpPr>
            <p:spPr>
              <a:xfrm>
                <a:off x="8188150" y="3496275"/>
                <a:ext cx="110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62" extrusionOk="0">
                    <a:moveTo>
                      <a:pt x="341" y="0"/>
                    </a:moveTo>
                    <a:cubicBezTo>
                      <a:pt x="335" y="0"/>
                      <a:pt x="328" y="1"/>
                      <a:pt x="322" y="4"/>
                    </a:cubicBezTo>
                    <a:cubicBezTo>
                      <a:pt x="238" y="24"/>
                      <a:pt x="155" y="45"/>
                      <a:pt x="92" y="87"/>
                    </a:cubicBezTo>
                    <a:cubicBezTo>
                      <a:pt x="1" y="142"/>
                      <a:pt x="54" y="261"/>
                      <a:pt x="139" y="261"/>
                    </a:cubicBezTo>
                    <a:cubicBezTo>
                      <a:pt x="150" y="261"/>
                      <a:pt x="163" y="259"/>
                      <a:pt x="176" y="254"/>
                    </a:cubicBezTo>
                    <a:cubicBezTo>
                      <a:pt x="238" y="212"/>
                      <a:pt x="322" y="170"/>
                      <a:pt x="384" y="129"/>
                    </a:cubicBezTo>
                    <a:cubicBezTo>
                      <a:pt x="440" y="73"/>
                      <a:pt x="396" y="0"/>
                      <a:pt x="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1"/>
              <p:cNvSpPr/>
              <p:nvPr/>
            </p:nvSpPr>
            <p:spPr>
              <a:xfrm>
                <a:off x="8247675" y="3567800"/>
                <a:ext cx="168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419" extrusionOk="0">
                    <a:moveTo>
                      <a:pt x="589" y="0"/>
                    </a:moveTo>
                    <a:cubicBezTo>
                      <a:pt x="381" y="42"/>
                      <a:pt x="193" y="146"/>
                      <a:pt x="47" y="313"/>
                    </a:cubicBezTo>
                    <a:cubicBezTo>
                      <a:pt x="0" y="360"/>
                      <a:pt x="59" y="419"/>
                      <a:pt x="109" y="419"/>
                    </a:cubicBezTo>
                    <a:cubicBezTo>
                      <a:pt x="125" y="419"/>
                      <a:pt x="141" y="412"/>
                      <a:pt x="151" y="396"/>
                    </a:cubicBezTo>
                    <a:cubicBezTo>
                      <a:pt x="277" y="250"/>
                      <a:pt x="423" y="146"/>
                      <a:pt x="610" y="84"/>
                    </a:cubicBezTo>
                    <a:cubicBezTo>
                      <a:pt x="673" y="84"/>
                      <a:pt x="652" y="0"/>
                      <a:pt x="5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1"/>
              <p:cNvSpPr/>
              <p:nvPr/>
            </p:nvSpPr>
            <p:spPr>
              <a:xfrm>
                <a:off x="8292450" y="3593350"/>
                <a:ext cx="153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342" extrusionOk="0">
                    <a:moveTo>
                      <a:pt x="530" y="0"/>
                    </a:moveTo>
                    <a:cubicBezTo>
                      <a:pt x="384" y="42"/>
                      <a:pt x="217" y="104"/>
                      <a:pt x="92" y="167"/>
                    </a:cubicBezTo>
                    <a:cubicBezTo>
                      <a:pt x="0" y="222"/>
                      <a:pt x="69" y="341"/>
                      <a:pt x="144" y="341"/>
                    </a:cubicBezTo>
                    <a:cubicBezTo>
                      <a:pt x="154" y="341"/>
                      <a:pt x="165" y="339"/>
                      <a:pt x="175" y="334"/>
                    </a:cubicBezTo>
                    <a:cubicBezTo>
                      <a:pt x="321" y="250"/>
                      <a:pt x="446" y="188"/>
                      <a:pt x="571" y="84"/>
                    </a:cubicBezTo>
                    <a:cubicBezTo>
                      <a:pt x="613" y="42"/>
                      <a:pt x="571" y="0"/>
                      <a:pt x="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1"/>
              <p:cNvSpPr/>
              <p:nvPr/>
            </p:nvSpPr>
            <p:spPr>
              <a:xfrm>
                <a:off x="8290300" y="3664775"/>
                <a:ext cx="143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21" extrusionOk="0">
                    <a:moveTo>
                      <a:pt x="511" y="1"/>
                    </a:moveTo>
                    <a:cubicBezTo>
                      <a:pt x="365" y="42"/>
                      <a:pt x="219" y="105"/>
                      <a:pt x="73" y="167"/>
                    </a:cubicBezTo>
                    <a:cubicBezTo>
                      <a:pt x="0" y="204"/>
                      <a:pt x="55" y="321"/>
                      <a:pt x="126" y="321"/>
                    </a:cubicBezTo>
                    <a:cubicBezTo>
                      <a:pt x="136" y="321"/>
                      <a:pt x="147" y="319"/>
                      <a:pt x="157" y="313"/>
                    </a:cubicBezTo>
                    <a:cubicBezTo>
                      <a:pt x="303" y="251"/>
                      <a:pt x="428" y="167"/>
                      <a:pt x="553" y="63"/>
                    </a:cubicBezTo>
                    <a:cubicBezTo>
                      <a:pt x="574" y="21"/>
                      <a:pt x="553" y="1"/>
                      <a:pt x="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1"/>
              <p:cNvSpPr/>
              <p:nvPr/>
            </p:nvSpPr>
            <p:spPr>
              <a:xfrm>
                <a:off x="8318100" y="3707775"/>
                <a:ext cx="10450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71" extrusionOk="0">
                    <a:moveTo>
                      <a:pt x="332" y="0"/>
                    </a:moveTo>
                    <a:cubicBezTo>
                      <a:pt x="320" y="0"/>
                      <a:pt x="308" y="4"/>
                      <a:pt x="296" y="12"/>
                    </a:cubicBezTo>
                    <a:cubicBezTo>
                      <a:pt x="213" y="74"/>
                      <a:pt x="129" y="137"/>
                      <a:pt x="67" y="199"/>
                    </a:cubicBezTo>
                    <a:cubicBezTo>
                      <a:pt x="1" y="265"/>
                      <a:pt x="65" y="370"/>
                      <a:pt x="136" y="370"/>
                    </a:cubicBezTo>
                    <a:cubicBezTo>
                      <a:pt x="155" y="370"/>
                      <a:pt x="174" y="363"/>
                      <a:pt x="192" y="345"/>
                    </a:cubicBezTo>
                    <a:cubicBezTo>
                      <a:pt x="275" y="262"/>
                      <a:pt x="338" y="199"/>
                      <a:pt x="401" y="95"/>
                    </a:cubicBezTo>
                    <a:cubicBezTo>
                      <a:pt x="417" y="61"/>
                      <a:pt x="380" y="0"/>
                      <a:pt x="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1"/>
              <p:cNvSpPr/>
              <p:nvPr/>
            </p:nvSpPr>
            <p:spPr>
              <a:xfrm>
                <a:off x="8445425" y="2818475"/>
                <a:ext cx="10975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1" extrusionOk="0">
                    <a:moveTo>
                      <a:pt x="147" y="1"/>
                    </a:moveTo>
                    <a:cubicBezTo>
                      <a:pt x="1" y="22"/>
                      <a:pt x="1" y="230"/>
                      <a:pt x="147" y="230"/>
                    </a:cubicBezTo>
                    <a:cubicBezTo>
                      <a:pt x="209" y="230"/>
                      <a:pt x="293" y="230"/>
                      <a:pt x="376" y="209"/>
                    </a:cubicBezTo>
                    <a:cubicBezTo>
                      <a:pt x="439" y="168"/>
                      <a:pt x="439" y="63"/>
                      <a:pt x="376" y="43"/>
                    </a:cubicBezTo>
                    <a:cubicBezTo>
                      <a:pt x="293" y="22"/>
                      <a:pt x="209" y="1"/>
                      <a:pt x="1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1"/>
              <p:cNvSpPr/>
              <p:nvPr/>
            </p:nvSpPr>
            <p:spPr>
              <a:xfrm>
                <a:off x="8477825" y="2756425"/>
                <a:ext cx="208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210" extrusionOk="0">
                    <a:moveTo>
                      <a:pt x="790" y="1"/>
                    </a:moveTo>
                    <a:cubicBezTo>
                      <a:pt x="540" y="22"/>
                      <a:pt x="311" y="43"/>
                      <a:pt x="60" y="84"/>
                    </a:cubicBezTo>
                    <a:cubicBezTo>
                      <a:pt x="1" y="84"/>
                      <a:pt x="17" y="198"/>
                      <a:pt x="91" y="209"/>
                    </a:cubicBezTo>
                    <a:lnTo>
                      <a:pt x="91" y="209"/>
                    </a:lnTo>
                    <a:cubicBezTo>
                      <a:pt x="337" y="187"/>
                      <a:pt x="564" y="146"/>
                      <a:pt x="790" y="84"/>
                    </a:cubicBezTo>
                    <a:cubicBezTo>
                      <a:pt x="832" y="63"/>
                      <a:pt x="832" y="1"/>
                      <a:pt x="790" y="1"/>
                    </a:cubicBezTo>
                    <a:close/>
                    <a:moveTo>
                      <a:pt x="91" y="209"/>
                    </a:moveTo>
                    <a:cubicBezTo>
                      <a:pt x="87" y="209"/>
                      <a:pt x="84" y="209"/>
                      <a:pt x="81" y="209"/>
                    </a:cubicBezTo>
                    <a:lnTo>
                      <a:pt x="102" y="209"/>
                    </a:lnTo>
                    <a:cubicBezTo>
                      <a:pt x="98" y="209"/>
                      <a:pt x="94" y="209"/>
                      <a:pt x="91" y="2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1"/>
              <p:cNvSpPr/>
              <p:nvPr/>
            </p:nvSpPr>
            <p:spPr>
              <a:xfrm>
                <a:off x="8478550" y="2812700"/>
                <a:ext cx="137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59" extrusionOk="0">
                    <a:moveTo>
                      <a:pt x="466" y="0"/>
                    </a:moveTo>
                    <a:cubicBezTo>
                      <a:pt x="461" y="0"/>
                      <a:pt x="455" y="1"/>
                      <a:pt x="448" y="2"/>
                    </a:cubicBezTo>
                    <a:cubicBezTo>
                      <a:pt x="344" y="2"/>
                      <a:pt x="219" y="23"/>
                      <a:pt x="115" y="65"/>
                    </a:cubicBezTo>
                    <a:cubicBezTo>
                      <a:pt x="1" y="84"/>
                      <a:pt x="42" y="258"/>
                      <a:pt x="145" y="258"/>
                    </a:cubicBezTo>
                    <a:cubicBezTo>
                      <a:pt x="155" y="258"/>
                      <a:pt x="166" y="256"/>
                      <a:pt x="177" y="253"/>
                    </a:cubicBezTo>
                    <a:cubicBezTo>
                      <a:pt x="282" y="211"/>
                      <a:pt x="386" y="169"/>
                      <a:pt x="490" y="128"/>
                    </a:cubicBezTo>
                    <a:cubicBezTo>
                      <a:pt x="548" y="108"/>
                      <a:pt x="535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1"/>
              <p:cNvSpPr/>
              <p:nvPr/>
            </p:nvSpPr>
            <p:spPr>
              <a:xfrm>
                <a:off x="8453775" y="2895650"/>
                <a:ext cx="1462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89" extrusionOk="0">
                    <a:moveTo>
                      <a:pt x="105" y="1"/>
                    </a:moveTo>
                    <a:cubicBezTo>
                      <a:pt x="0" y="1"/>
                      <a:pt x="0" y="168"/>
                      <a:pt x="105" y="188"/>
                    </a:cubicBezTo>
                    <a:cubicBezTo>
                      <a:pt x="251" y="188"/>
                      <a:pt x="376" y="168"/>
                      <a:pt x="522" y="147"/>
                    </a:cubicBezTo>
                    <a:cubicBezTo>
                      <a:pt x="584" y="147"/>
                      <a:pt x="584" y="42"/>
                      <a:pt x="522" y="22"/>
                    </a:cubicBezTo>
                    <a:cubicBezTo>
                      <a:pt x="376" y="1"/>
                      <a:pt x="251" y="1"/>
                      <a:pt x="1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1"/>
              <p:cNvSpPr/>
              <p:nvPr/>
            </p:nvSpPr>
            <p:spPr>
              <a:xfrm>
                <a:off x="8436900" y="2973750"/>
                <a:ext cx="31500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19" extrusionOk="0">
                    <a:moveTo>
                      <a:pt x="667" y="0"/>
                    </a:moveTo>
                    <a:cubicBezTo>
                      <a:pt x="482" y="0"/>
                      <a:pt x="300" y="37"/>
                      <a:pt x="133" y="110"/>
                    </a:cubicBezTo>
                    <a:cubicBezTo>
                      <a:pt x="0" y="129"/>
                      <a:pt x="40" y="303"/>
                      <a:pt x="158" y="303"/>
                    </a:cubicBezTo>
                    <a:cubicBezTo>
                      <a:pt x="170" y="303"/>
                      <a:pt x="182" y="301"/>
                      <a:pt x="195" y="297"/>
                    </a:cubicBezTo>
                    <a:lnTo>
                      <a:pt x="195" y="318"/>
                    </a:lnTo>
                    <a:cubicBezTo>
                      <a:pt x="529" y="235"/>
                      <a:pt x="863" y="256"/>
                      <a:pt x="1218" y="193"/>
                    </a:cubicBezTo>
                    <a:cubicBezTo>
                      <a:pt x="1259" y="172"/>
                      <a:pt x="1259" y="110"/>
                      <a:pt x="1218" y="110"/>
                    </a:cubicBezTo>
                    <a:cubicBezTo>
                      <a:pt x="1040" y="37"/>
                      <a:pt x="853" y="0"/>
                      <a:pt x="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1"/>
              <p:cNvSpPr/>
              <p:nvPr/>
            </p:nvSpPr>
            <p:spPr>
              <a:xfrm>
                <a:off x="8451225" y="3036450"/>
                <a:ext cx="281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3" extrusionOk="0">
                    <a:moveTo>
                      <a:pt x="1041" y="0"/>
                    </a:moveTo>
                    <a:cubicBezTo>
                      <a:pt x="728" y="0"/>
                      <a:pt x="436" y="21"/>
                      <a:pt x="123" y="84"/>
                    </a:cubicBezTo>
                    <a:cubicBezTo>
                      <a:pt x="24" y="84"/>
                      <a:pt x="0" y="252"/>
                      <a:pt x="105" y="252"/>
                    </a:cubicBezTo>
                    <a:cubicBezTo>
                      <a:pt x="110" y="252"/>
                      <a:pt x="116" y="252"/>
                      <a:pt x="123" y="251"/>
                    </a:cubicBezTo>
                    <a:cubicBezTo>
                      <a:pt x="436" y="251"/>
                      <a:pt x="749" y="188"/>
                      <a:pt x="1041" y="125"/>
                    </a:cubicBezTo>
                    <a:cubicBezTo>
                      <a:pt x="1124" y="105"/>
                      <a:pt x="1124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1"/>
              <p:cNvSpPr/>
              <p:nvPr/>
            </p:nvSpPr>
            <p:spPr>
              <a:xfrm>
                <a:off x="8441500" y="3098975"/>
                <a:ext cx="180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92" extrusionOk="0">
                    <a:moveTo>
                      <a:pt x="572" y="1"/>
                    </a:moveTo>
                    <a:cubicBezTo>
                      <a:pt x="457" y="1"/>
                      <a:pt x="322" y="107"/>
                      <a:pt x="223" y="107"/>
                    </a:cubicBezTo>
                    <a:cubicBezTo>
                      <a:pt x="199" y="107"/>
                      <a:pt x="177" y="101"/>
                      <a:pt x="158" y="86"/>
                    </a:cubicBezTo>
                    <a:cubicBezTo>
                      <a:pt x="144" y="79"/>
                      <a:pt x="131" y="76"/>
                      <a:pt x="118" y="76"/>
                    </a:cubicBezTo>
                    <a:cubicBezTo>
                      <a:pt x="51" y="76"/>
                      <a:pt x="1" y="158"/>
                      <a:pt x="53" y="211"/>
                    </a:cubicBezTo>
                    <a:cubicBezTo>
                      <a:pt x="99" y="241"/>
                      <a:pt x="156" y="261"/>
                      <a:pt x="216" y="261"/>
                    </a:cubicBezTo>
                    <a:cubicBezTo>
                      <a:pt x="238" y="261"/>
                      <a:pt x="260" y="258"/>
                      <a:pt x="283" y="252"/>
                    </a:cubicBezTo>
                    <a:cubicBezTo>
                      <a:pt x="320" y="252"/>
                      <a:pt x="417" y="201"/>
                      <a:pt x="493" y="176"/>
                    </a:cubicBezTo>
                    <a:lnTo>
                      <a:pt x="493" y="176"/>
                    </a:lnTo>
                    <a:cubicBezTo>
                      <a:pt x="492" y="180"/>
                      <a:pt x="491" y="185"/>
                      <a:pt x="491" y="190"/>
                    </a:cubicBezTo>
                    <a:cubicBezTo>
                      <a:pt x="500" y="262"/>
                      <a:pt x="544" y="291"/>
                      <a:pt x="591" y="291"/>
                    </a:cubicBezTo>
                    <a:cubicBezTo>
                      <a:pt x="653" y="291"/>
                      <a:pt x="721" y="240"/>
                      <a:pt x="721" y="169"/>
                    </a:cubicBezTo>
                    <a:cubicBezTo>
                      <a:pt x="721" y="86"/>
                      <a:pt x="679" y="23"/>
                      <a:pt x="596" y="2"/>
                    </a:cubicBezTo>
                    <a:cubicBezTo>
                      <a:pt x="588" y="1"/>
                      <a:pt x="580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1"/>
              <p:cNvSpPr/>
              <p:nvPr/>
            </p:nvSpPr>
            <p:spPr>
              <a:xfrm>
                <a:off x="8430225" y="3155975"/>
                <a:ext cx="19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83" extrusionOk="0">
                    <a:moveTo>
                      <a:pt x="531" y="1"/>
                    </a:moveTo>
                    <a:cubicBezTo>
                      <a:pt x="377" y="1"/>
                      <a:pt x="226" y="43"/>
                      <a:pt x="87" y="121"/>
                    </a:cubicBezTo>
                    <a:cubicBezTo>
                      <a:pt x="1" y="173"/>
                      <a:pt x="58" y="282"/>
                      <a:pt x="139" y="282"/>
                    </a:cubicBezTo>
                    <a:cubicBezTo>
                      <a:pt x="156" y="282"/>
                      <a:pt x="174" y="277"/>
                      <a:pt x="191" y="267"/>
                    </a:cubicBezTo>
                    <a:cubicBezTo>
                      <a:pt x="251" y="241"/>
                      <a:pt x="315" y="219"/>
                      <a:pt x="381" y="202"/>
                    </a:cubicBezTo>
                    <a:lnTo>
                      <a:pt x="381" y="202"/>
                    </a:lnTo>
                    <a:cubicBezTo>
                      <a:pt x="382" y="236"/>
                      <a:pt x="412" y="270"/>
                      <a:pt x="446" y="270"/>
                    </a:cubicBezTo>
                    <a:cubicBezTo>
                      <a:pt x="451" y="270"/>
                      <a:pt x="457" y="269"/>
                      <a:pt x="462" y="267"/>
                    </a:cubicBezTo>
                    <a:cubicBezTo>
                      <a:pt x="525" y="225"/>
                      <a:pt x="629" y="183"/>
                      <a:pt x="692" y="163"/>
                    </a:cubicBezTo>
                    <a:cubicBezTo>
                      <a:pt x="775" y="142"/>
                      <a:pt x="775" y="17"/>
                      <a:pt x="692" y="17"/>
                    </a:cubicBezTo>
                    <a:cubicBezTo>
                      <a:pt x="638" y="6"/>
                      <a:pt x="584" y="1"/>
                      <a:pt x="5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1"/>
              <p:cNvSpPr/>
              <p:nvPr/>
            </p:nvSpPr>
            <p:spPr>
              <a:xfrm>
                <a:off x="8476700" y="3145600"/>
                <a:ext cx="177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195" extrusionOk="0">
                    <a:moveTo>
                      <a:pt x="335" y="1"/>
                    </a:moveTo>
                    <a:cubicBezTo>
                      <a:pt x="264" y="1"/>
                      <a:pt x="195" y="6"/>
                      <a:pt x="126" y="14"/>
                    </a:cubicBezTo>
                    <a:cubicBezTo>
                      <a:pt x="1" y="14"/>
                      <a:pt x="1" y="181"/>
                      <a:pt x="126" y="181"/>
                    </a:cubicBezTo>
                    <a:cubicBezTo>
                      <a:pt x="195" y="190"/>
                      <a:pt x="264" y="195"/>
                      <a:pt x="335" y="195"/>
                    </a:cubicBezTo>
                    <a:cubicBezTo>
                      <a:pt x="435" y="195"/>
                      <a:pt x="538" y="185"/>
                      <a:pt x="648" y="160"/>
                    </a:cubicBezTo>
                    <a:cubicBezTo>
                      <a:pt x="710" y="140"/>
                      <a:pt x="710" y="56"/>
                      <a:pt x="648" y="35"/>
                    </a:cubicBezTo>
                    <a:cubicBezTo>
                      <a:pt x="538" y="11"/>
                      <a:pt x="435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1"/>
              <p:cNvSpPr/>
              <p:nvPr/>
            </p:nvSpPr>
            <p:spPr>
              <a:xfrm>
                <a:off x="8449075" y="3189525"/>
                <a:ext cx="109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60" extrusionOk="0">
                    <a:moveTo>
                      <a:pt x="306" y="0"/>
                    </a:moveTo>
                    <a:cubicBezTo>
                      <a:pt x="281" y="0"/>
                      <a:pt x="258" y="10"/>
                      <a:pt x="243" y="28"/>
                    </a:cubicBezTo>
                    <a:lnTo>
                      <a:pt x="243" y="28"/>
                    </a:lnTo>
                    <a:cubicBezTo>
                      <a:pt x="230" y="23"/>
                      <a:pt x="218" y="18"/>
                      <a:pt x="209" y="9"/>
                    </a:cubicBezTo>
                    <a:lnTo>
                      <a:pt x="105" y="9"/>
                    </a:lnTo>
                    <a:cubicBezTo>
                      <a:pt x="21" y="9"/>
                      <a:pt x="1" y="93"/>
                      <a:pt x="42" y="135"/>
                    </a:cubicBezTo>
                    <a:cubicBezTo>
                      <a:pt x="105" y="197"/>
                      <a:pt x="188" y="239"/>
                      <a:pt x="293" y="260"/>
                    </a:cubicBezTo>
                    <a:cubicBezTo>
                      <a:pt x="376" y="239"/>
                      <a:pt x="439" y="114"/>
                      <a:pt x="376" y="30"/>
                    </a:cubicBezTo>
                    <a:cubicBezTo>
                      <a:pt x="355" y="9"/>
                      <a:pt x="330" y="0"/>
                      <a:pt x="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1"/>
              <p:cNvSpPr/>
              <p:nvPr/>
            </p:nvSpPr>
            <p:spPr>
              <a:xfrm>
                <a:off x="8426100" y="3245375"/>
                <a:ext cx="245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411" extrusionOk="0">
                    <a:moveTo>
                      <a:pt x="602" y="1"/>
                    </a:moveTo>
                    <a:cubicBezTo>
                      <a:pt x="400" y="1"/>
                      <a:pt x="190" y="106"/>
                      <a:pt x="64" y="257"/>
                    </a:cubicBezTo>
                    <a:cubicBezTo>
                      <a:pt x="0" y="321"/>
                      <a:pt x="59" y="410"/>
                      <a:pt x="128" y="410"/>
                    </a:cubicBezTo>
                    <a:cubicBezTo>
                      <a:pt x="148" y="410"/>
                      <a:pt x="170" y="402"/>
                      <a:pt x="189" y="383"/>
                    </a:cubicBezTo>
                    <a:cubicBezTo>
                      <a:pt x="316" y="256"/>
                      <a:pt x="481" y="186"/>
                      <a:pt x="651" y="186"/>
                    </a:cubicBezTo>
                    <a:cubicBezTo>
                      <a:pt x="733" y="186"/>
                      <a:pt x="817" y="203"/>
                      <a:pt x="899" y="237"/>
                    </a:cubicBezTo>
                    <a:cubicBezTo>
                      <a:pt x="907" y="239"/>
                      <a:pt x="915" y="241"/>
                      <a:pt x="922" y="241"/>
                    </a:cubicBezTo>
                    <a:cubicBezTo>
                      <a:pt x="966" y="241"/>
                      <a:pt x="979" y="189"/>
                      <a:pt x="961" y="153"/>
                    </a:cubicBezTo>
                    <a:cubicBezTo>
                      <a:pt x="862" y="46"/>
                      <a:pt x="734" y="1"/>
                      <a:pt x="6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1"/>
              <p:cNvSpPr/>
              <p:nvPr/>
            </p:nvSpPr>
            <p:spPr>
              <a:xfrm>
                <a:off x="8460850" y="2706900"/>
                <a:ext cx="1587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78" extrusionOk="0">
                    <a:moveTo>
                      <a:pt x="552" y="0"/>
                    </a:moveTo>
                    <a:cubicBezTo>
                      <a:pt x="385" y="21"/>
                      <a:pt x="260" y="63"/>
                      <a:pt x="114" y="105"/>
                    </a:cubicBezTo>
                    <a:cubicBezTo>
                      <a:pt x="1" y="123"/>
                      <a:pt x="40" y="278"/>
                      <a:pt x="126" y="278"/>
                    </a:cubicBezTo>
                    <a:cubicBezTo>
                      <a:pt x="135" y="278"/>
                      <a:pt x="145" y="276"/>
                      <a:pt x="155" y="272"/>
                    </a:cubicBezTo>
                    <a:cubicBezTo>
                      <a:pt x="301" y="251"/>
                      <a:pt x="447" y="209"/>
                      <a:pt x="572" y="146"/>
                    </a:cubicBezTo>
                    <a:cubicBezTo>
                      <a:pt x="635" y="105"/>
                      <a:pt x="614" y="21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1"/>
              <p:cNvSpPr/>
              <p:nvPr/>
            </p:nvSpPr>
            <p:spPr>
              <a:xfrm>
                <a:off x="8483900" y="2630775"/>
                <a:ext cx="204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265" extrusionOk="0">
                    <a:moveTo>
                      <a:pt x="539" y="1"/>
                    </a:moveTo>
                    <a:cubicBezTo>
                      <a:pt x="383" y="1"/>
                      <a:pt x="231" y="33"/>
                      <a:pt x="88" y="104"/>
                    </a:cubicBezTo>
                    <a:cubicBezTo>
                      <a:pt x="0" y="140"/>
                      <a:pt x="46" y="264"/>
                      <a:pt x="125" y="264"/>
                    </a:cubicBezTo>
                    <a:cubicBezTo>
                      <a:pt x="140" y="264"/>
                      <a:pt x="156" y="260"/>
                      <a:pt x="172" y="250"/>
                    </a:cubicBezTo>
                    <a:cubicBezTo>
                      <a:pt x="360" y="167"/>
                      <a:pt x="547" y="125"/>
                      <a:pt x="756" y="125"/>
                    </a:cubicBezTo>
                    <a:cubicBezTo>
                      <a:pt x="761" y="127"/>
                      <a:pt x="767" y="128"/>
                      <a:pt x="771" y="128"/>
                    </a:cubicBezTo>
                    <a:cubicBezTo>
                      <a:pt x="818" y="128"/>
                      <a:pt x="813" y="40"/>
                      <a:pt x="756" y="21"/>
                    </a:cubicBezTo>
                    <a:cubicBezTo>
                      <a:pt x="683" y="8"/>
                      <a:pt x="611" y="1"/>
                      <a:pt x="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1"/>
              <p:cNvSpPr/>
              <p:nvPr/>
            </p:nvSpPr>
            <p:spPr>
              <a:xfrm>
                <a:off x="8468900" y="2574375"/>
                <a:ext cx="2545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00" extrusionOk="0">
                    <a:moveTo>
                      <a:pt x="943" y="0"/>
                    </a:moveTo>
                    <a:cubicBezTo>
                      <a:pt x="935" y="0"/>
                      <a:pt x="927" y="1"/>
                      <a:pt x="918" y="4"/>
                    </a:cubicBezTo>
                    <a:cubicBezTo>
                      <a:pt x="918" y="4"/>
                      <a:pt x="918" y="4"/>
                      <a:pt x="918" y="4"/>
                    </a:cubicBezTo>
                    <a:lnTo>
                      <a:pt x="918" y="4"/>
                    </a:lnTo>
                    <a:lnTo>
                      <a:pt x="626" y="45"/>
                    </a:lnTo>
                    <a:cubicBezTo>
                      <a:pt x="608" y="45"/>
                      <a:pt x="597" y="52"/>
                      <a:pt x="591" y="62"/>
                    </a:cubicBezTo>
                    <a:lnTo>
                      <a:pt x="591" y="62"/>
                    </a:lnTo>
                    <a:cubicBezTo>
                      <a:pt x="438" y="80"/>
                      <a:pt x="282" y="87"/>
                      <a:pt x="125" y="87"/>
                    </a:cubicBezTo>
                    <a:cubicBezTo>
                      <a:pt x="0" y="87"/>
                      <a:pt x="0" y="275"/>
                      <a:pt x="125" y="296"/>
                    </a:cubicBezTo>
                    <a:cubicBezTo>
                      <a:pt x="162" y="298"/>
                      <a:pt x="198" y="299"/>
                      <a:pt x="235" y="299"/>
                    </a:cubicBezTo>
                    <a:cubicBezTo>
                      <a:pt x="490" y="299"/>
                      <a:pt x="743" y="236"/>
                      <a:pt x="980" y="108"/>
                    </a:cubicBezTo>
                    <a:cubicBezTo>
                      <a:pt x="1018" y="71"/>
                      <a:pt x="1005" y="0"/>
                      <a:pt x="9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1"/>
              <p:cNvSpPr/>
              <p:nvPr/>
            </p:nvSpPr>
            <p:spPr>
              <a:xfrm>
                <a:off x="8423525" y="2592700"/>
                <a:ext cx="1722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89" h="251" extrusionOk="0">
                    <a:moveTo>
                      <a:pt x="605" y="1"/>
                    </a:moveTo>
                    <a:cubicBezTo>
                      <a:pt x="438" y="21"/>
                      <a:pt x="251" y="63"/>
                      <a:pt x="84" y="105"/>
                    </a:cubicBezTo>
                    <a:cubicBezTo>
                      <a:pt x="0" y="126"/>
                      <a:pt x="42" y="251"/>
                      <a:pt x="126" y="251"/>
                    </a:cubicBezTo>
                    <a:cubicBezTo>
                      <a:pt x="292" y="209"/>
                      <a:pt x="459" y="167"/>
                      <a:pt x="626" y="126"/>
                    </a:cubicBezTo>
                    <a:cubicBezTo>
                      <a:pt x="689" y="105"/>
                      <a:pt x="689" y="1"/>
                      <a:pt x="6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1"/>
              <p:cNvSpPr/>
              <p:nvPr/>
            </p:nvSpPr>
            <p:spPr>
              <a:xfrm>
                <a:off x="8448725" y="2659825"/>
                <a:ext cx="19675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217" extrusionOk="0">
                    <a:moveTo>
                      <a:pt x="609" y="1"/>
                    </a:moveTo>
                    <a:cubicBezTo>
                      <a:pt x="439" y="1"/>
                      <a:pt x="268" y="35"/>
                      <a:pt x="98" y="69"/>
                    </a:cubicBezTo>
                    <a:cubicBezTo>
                      <a:pt x="1" y="88"/>
                      <a:pt x="30" y="217"/>
                      <a:pt x="120" y="217"/>
                    </a:cubicBezTo>
                    <a:cubicBezTo>
                      <a:pt x="126" y="217"/>
                      <a:pt x="133" y="216"/>
                      <a:pt x="140" y="215"/>
                    </a:cubicBezTo>
                    <a:cubicBezTo>
                      <a:pt x="348" y="194"/>
                      <a:pt x="557" y="152"/>
                      <a:pt x="745" y="69"/>
                    </a:cubicBezTo>
                    <a:cubicBezTo>
                      <a:pt x="786" y="48"/>
                      <a:pt x="765" y="6"/>
                      <a:pt x="724" y="6"/>
                    </a:cubicBezTo>
                    <a:cubicBezTo>
                      <a:pt x="685" y="2"/>
                      <a:pt x="647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1"/>
              <p:cNvSpPr/>
              <p:nvPr/>
            </p:nvSpPr>
            <p:spPr>
              <a:xfrm>
                <a:off x="8455500" y="2500025"/>
                <a:ext cx="181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46" extrusionOk="0">
                    <a:moveTo>
                      <a:pt x="270" y="0"/>
                    </a:moveTo>
                    <a:cubicBezTo>
                      <a:pt x="220" y="0"/>
                      <a:pt x="170" y="6"/>
                      <a:pt x="119" y="16"/>
                    </a:cubicBezTo>
                    <a:cubicBezTo>
                      <a:pt x="0" y="36"/>
                      <a:pt x="50" y="205"/>
                      <a:pt x="162" y="205"/>
                    </a:cubicBezTo>
                    <a:cubicBezTo>
                      <a:pt x="169" y="205"/>
                      <a:pt x="175" y="205"/>
                      <a:pt x="182" y="204"/>
                    </a:cubicBezTo>
                    <a:cubicBezTo>
                      <a:pt x="233" y="189"/>
                      <a:pt x="288" y="182"/>
                      <a:pt x="343" y="182"/>
                    </a:cubicBezTo>
                    <a:cubicBezTo>
                      <a:pt x="443" y="182"/>
                      <a:pt x="546" y="205"/>
                      <a:pt x="640" y="245"/>
                    </a:cubicBezTo>
                    <a:cubicBezTo>
                      <a:pt x="682" y="245"/>
                      <a:pt x="724" y="204"/>
                      <a:pt x="682" y="162"/>
                    </a:cubicBezTo>
                    <a:cubicBezTo>
                      <a:pt x="572" y="51"/>
                      <a:pt x="425" y="0"/>
                      <a:pt x="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1"/>
              <p:cNvSpPr/>
              <p:nvPr/>
            </p:nvSpPr>
            <p:spPr>
              <a:xfrm>
                <a:off x="8879775" y="2706175"/>
                <a:ext cx="16200" cy="647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59" extrusionOk="0">
                    <a:moveTo>
                      <a:pt x="243" y="0"/>
                    </a:moveTo>
                    <a:cubicBezTo>
                      <a:pt x="204" y="0"/>
                      <a:pt x="165" y="3"/>
                      <a:pt x="126" y="9"/>
                    </a:cubicBezTo>
                    <a:cubicBezTo>
                      <a:pt x="1" y="29"/>
                      <a:pt x="1" y="238"/>
                      <a:pt x="126" y="259"/>
                    </a:cubicBezTo>
                    <a:lnTo>
                      <a:pt x="126" y="238"/>
                    </a:lnTo>
                    <a:cubicBezTo>
                      <a:pt x="169" y="244"/>
                      <a:pt x="212" y="247"/>
                      <a:pt x="254" y="247"/>
                    </a:cubicBezTo>
                    <a:cubicBezTo>
                      <a:pt x="358" y="247"/>
                      <a:pt x="461" y="232"/>
                      <a:pt x="564" y="217"/>
                    </a:cubicBezTo>
                    <a:cubicBezTo>
                      <a:pt x="648" y="175"/>
                      <a:pt x="648" y="71"/>
                      <a:pt x="564" y="50"/>
                    </a:cubicBezTo>
                    <a:cubicBezTo>
                      <a:pt x="457" y="20"/>
                      <a:pt x="350" y="0"/>
                      <a:pt x="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1"/>
              <p:cNvSpPr/>
              <p:nvPr/>
            </p:nvSpPr>
            <p:spPr>
              <a:xfrm>
                <a:off x="8859450" y="2770300"/>
                <a:ext cx="177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8" extrusionOk="0">
                    <a:moveTo>
                      <a:pt x="260" y="1"/>
                    </a:moveTo>
                    <a:cubicBezTo>
                      <a:pt x="215" y="1"/>
                      <a:pt x="170" y="3"/>
                      <a:pt x="126" y="9"/>
                    </a:cubicBezTo>
                    <a:cubicBezTo>
                      <a:pt x="0" y="30"/>
                      <a:pt x="0" y="197"/>
                      <a:pt x="126" y="218"/>
                    </a:cubicBezTo>
                    <a:cubicBezTo>
                      <a:pt x="292" y="218"/>
                      <a:pt x="459" y="197"/>
                      <a:pt x="647" y="176"/>
                    </a:cubicBezTo>
                    <a:cubicBezTo>
                      <a:pt x="710" y="155"/>
                      <a:pt x="710" y="72"/>
                      <a:pt x="647" y="51"/>
                    </a:cubicBezTo>
                    <a:cubicBezTo>
                      <a:pt x="510" y="20"/>
                      <a:pt x="383" y="1"/>
                      <a:pt x="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1"/>
              <p:cNvSpPr/>
              <p:nvPr/>
            </p:nvSpPr>
            <p:spPr>
              <a:xfrm>
                <a:off x="8833000" y="2854875"/>
                <a:ext cx="16575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299" extrusionOk="0">
                    <a:moveTo>
                      <a:pt x="174" y="1"/>
                    </a:moveTo>
                    <a:cubicBezTo>
                      <a:pt x="84" y="1"/>
                      <a:pt x="0" y="106"/>
                      <a:pt x="99" y="172"/>
                    </a:cubicBezTo>
                    <a:cubicBezTo>
                      <a:pt x="180" y="253"/>
                      <a:pt x="295" y="299"/>
                      <a:pt x="418" y="299"/>
                    </a:cubicBezTo>
                    <a:cubicBezTo>
                      <a:pt x="485" y="299"/>
                      <a:pt x="554" y="285"/>
                      <a:pt x="620" y="255"/>
                    </a:cubicBezTo>
                    <a:cubicBezTo>
                      <a:pt x="662" y="213"/>
                      <a:pt x="641" y="130"/>
                      <a:pt x="579" y="109"/>
                    </a:cubicBezTo>
                    <a:cubicBezTo>
                      <a:pt x="557" y="113"/>
                      <a:pt x="534" y="115"/>
                      <a:pt x="512" y="115"/>
                    </a:cubicBezTo>
                    <a:cubicBezTo>
                      <a:pt x="411" y="115"/>
                      <a:pt x="314" y="77"/>
                      <a:pt x="245" y="26"/>
                    </a:cubicBezTo>
                    <a:cubicBezTo>
                      <a:pt x="223" y="8"/>
                      <a:pt x="199" y="1"/>
                      <a:pt x="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1"/>
              <p:cNvSpPr/>
              <p:nvPr/>
            </p:nvSpPr>
            <p:spPr>
              <a:xfrm>
                <a:off x="8811500" y="2979675"/>
                <a:ext cx="125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90" extrusionOk="0">
                    <a:moveTo>
                      <a:pt x="193" y="1"/>
                    </a:moveTo>
                    <a:cubicBezTo>
                      <a:pt x="87" y="1"/>
                      <a:pt x="1" y="171"/>
                      <a:pt x="125" y="206"/>
                    </a:cubicBezTo>
                    <a:lnTo>
                      <a:pt x="125" y="227"/>
                    </a:lnTo>
                    <a:cubicBezTo>
                      <a:pt x="208" y="269"/>
                      <a:pt x="292" y="290"/>
                      <a:pt x="396" y="290"/>
                    </a:cubicBezTo>
                    <a:cubicBezTo>
                      <a:pt x="458" y="290"/>
                      <a:pt x="500" y="206"/>
                      <a:pt x="458" y="165"/>
                    </a:cubicBezTo>
                    <a:cubicBezTo>
                      <a:pt x="396" y="102"/>
                      <a:pt x="333" y="60"/>
                      <a:pt x="250" y="19"/>
                    </a:cubicBezTo>
                    <a:cubicBezTo>
                      <a:pt x="231" y="6"/>
                      <a:pt x="211" y="1"/>
                      <a:pt x="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1"/>
              <p:cNvSpPr/>
              <p:nvPr/>
            </p:nvSpPr>
            <p:spPr>
              <a:xfrm>
                <a:off x="8830675" y="2764625"/>
                <a:ext cx="11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241" extrusionOk="0">
                    <a:moveTo>
                      <a:pt x="233" y="1"/>
                    </a:moveTo>
                    <a:cubicBezTo>
                      <a:pt x="174" y="1"/>
                      <a:pt x="114" y="22"/>
                      <a:pt x="67" y="69"/>
                    </a:cubicBezTo>
                    <a:cubicBezTo>
                      <a:pt x="1" y="135"/>
                      <a:pt x="78" y="240"/>
                      <a:pt x="155" y="240"/>
                    </a:cubicBezTo>
                    <a:cubicBezTo>
                      <a:pt x="175" y="240"/>
                      <a:pt x="195" y="233"/>
                      <a:pt x="213" y="215"/>
                    </a:cubicBezTo>
                    <a:cubicBezTo>
                      <a:pt x="234" y="205"/>
                      <a:pt x="255" y="199"/>
                      <a:pt x="273" y="199"/>
                    </a:cubicBezTo>
                    <a:cubicBezTo>
                      <a:pt x="291" y="199"/>
                      <a:pt x="307" y="205"/>
                      <a:pt x="317" y="215"/>
                    </a:cubicBezTo>
                    <a:cubicBezTo>
                      <a:pt x="326" y="217"/>
                      <a:pt x="335" y="218"/>
                      <a:pt x="342" y="218"/>
                    </a:cubicBezTo>
                    <a:cubicBezTo>
                      <a:pt x="409" y="218"/>
                      <a:pt x="440" y="146"/>
                      <a:pt x="421" y="90"/>
                    </a:cubicBezTo>
                    <a:cubicBezTo>
                      <a:pt x="376" y="33"/>
                      <a:pt x="305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1"/>
              <p:cNvSpPr/>
              <p:nvPr/>
            </p:nvSpPr>
            <p:spPr>
              <a:xfrm>
                <a:off x="8871750" y="2863175"/>
                <a:ext cx="132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" extrusionOk="0">
                    <a:moveTo>
                      <a:pt x="125" y="1"/>
                    </a:moveTo>
                    <a:cubicBezTo>
                      <a:pt x="40" y="1"/>
                      <a:pt x="1" y="157"/>
                      <a:pt x="113" y="194"/>
                    </a:cubicBezTo>
                    <a:cubicBezTo>
                      <a:pt x="197" y="236"/>
                      <a:pt x="322" y="257"/>
                      <a:pt x="426" y="257"/>
                    </a:cubicBezTo>
                    <a:cubicBezTo>
                      <a:pt x="489" y="257"/>
                      <a:pt x="531" y="194"/>
                      <a:pt x="468" y="153"/>
                    </a:cubicBezTo>
                    <a:cubicBezTo>
                      <a:pt x="385" y="90"/>
                      <a:pt x="259" y="48"/>
                      <a:pt x="155" y="7"/>
                    </a:cubicBezTo>
                    <a:cubicBezTo>
                      <a:pt x="145" y="2"/>
                      <a:pt x="135" y="1"/>
                      <a:pt x="1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1"/>
              <p:cNvSpPr/>
              <p:nvPr/>
            </p:nvSpPr>
            <p:spPr>
              <a:xfrm>
                <a:off x="8833900" y="2671175"/>
                <a:ext cx="182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49" extrusionOk="0">
                    <a:moveTo>
                      <a:pt x="233" y="1"/>
                    </a:moveTo>
                    <a:cubicBezTo>
                      <a:pt x="197" y="1"/>
                      <a:pt x="161" y="4"/>
                      <a:pt x="126" y="11"/>
                    </a:cubicBezTo>
                    <a:cubicBezTo>
                      <a:pt x="0" y="11"/>
                      <a:pt x="0" y="199"/>
                      <a:pt x="126" y="199"/>
                    </a:cubicBezTo>
                    <a:cubicBezTo>
                      <a:pt x="147" y="196"/>
                      <a:pt x="169" y="195"/>
                      <a:pt x="190" y="195"/>
                    </a:cubicBezTo>
                    <a:cubicBezTo>
                      <a:pt x="335" y="195"/>
                      <a:pt x="478" y="254"/>
                      <a:pt x="605" y="345"/>
                    </a:cubicBezTo>
                    <a:cubicBezTo>
                      <a:pt x="614" y="348"/>
                      <a:pt x="622" y="349"/>
                      <a:pt x="630" y="349"/>
                    </a:cubicBezTo>
                    <a:cubicBezTo>
                      <a:pt x="683" y="349"/>
                      <a:pt x="728" y="295"/>
                      <a:pt x="710" y="240"/>
                    </a:cubicBezTo>
                    <a:cubicBezTo>
                      <a:pt x="588" y="85"/>
                      <a:pt x="409" y="1"/>
                      <a:pt x="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1"/>
              <p:cNvSpPr/>
              <p:nvPr/>
            </p:nvSpPr>
            <p:spPr>
              <a:xfrm>
                <a:off x="8166550" y="2896150"/>
                <a:ext cx="6175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50" extrusionOk="0">
                    <a:moveTo>
                      <a:pt x="68" y="0"/>
                    </a:moveTo>
                    <a:cubicBezTo>
                      <a:pt x="1" y="0"/>
                      <a:pt x="1" y="149"/>
                      <a:pt x="68" y="149"/>
                    </a:cubicBezTo>
                    <a:cubicBezTo>
                      <a:pt x="72" y="149"/>
                      <a:pt x="76" y="149"/>
                      <a:pt x="80" y="148"/>
                    </a:cubicBezTo>
                    <a:lnTo>
                      <a:pt x="184" y="127"/>
                    </a:lnTo>
                    <a:cubicBezTo>
                      <a:pt x="247" y="106"/>
                      <a:pt x="247" y="43"/>
                      <a:pt x="184" y="22"/>
                    </a:cubicBezTo>
                    <a:lnTo>
                      <a:pt x="80" y="2"/>
                    </a:lnTo>
                    <a:cubicBezTo>
                      <a:pt x="76" y="1"/>
                      <a:pt x="72" y="0"/>
                      <a:pt x="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1"/>
              <p:cNvSpPr/>
              <p:nvPr/>
            </p:nvSpPr>
            <p:spPr>
              <a:xfrm>
                <a:off x="8162950" y="2912225"/>
                <a:ext cx="246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426" extrusionOk="0">
                    <a:moveTo>
                      <a:pt x="842" y="0"/>
                    </a:moveTo>
                    <a:cubicBezTo>
                      <a:pt x="832" y="0"/>
                      <a:pt x="820" y="2"/>
                      <a:pt x="808" y="5"/>
                    </a:cubicBezTo>
                    <a:cubicBezTo>
                      <a:pt x="704" y="26"/>
                      <a:pt x="600" y="47"/>
                      <a:pt x="495" y="68"/>
                    </a:cubicBezTo>
                    <a:cubicBezTo>
                      <a:pt x="477" y="72"/>
                      <a:pt x="463" y="83"/>
                      <a:pt x="455" y="97"/>
                    </a:cubicBezTo>
                    <a:lnTo>
                      <a:pt x="455" y="97"/>
                    </a:lnTo>
                    <a:cubicBezTo>
                      <a:pt x="320" y="145"/>
                      <a:pt x="189" y="210"/>
                      <a:pt x="57" y="297"/>
                    </a:cubicBezTo>
                    <a:cubicBezTo>
                      <a:pt x="0" y="335"/>
                      <a:pt x="30" y="425"/>
                      <a:pt x="98" y="425"/>
                    </a:cubicBezTo>
                    <a:cubicBezTo>
                      <a:pt x="105" y="425"/>
                      <a:pt x="112" y="424"/>
                      <a:pt x="120" y="422"/>
                    </a:cubicBezTo>
                    <a:cubicBezTo>
                      <a:pt x="343" y="329"/>
                      <a:pt x="567" y="269"/>
                      <a:pt x="790" y="228"/>
                    </a:cubicBezTo>
                    <a:lnTo>
                      <a:pt x="790" y="228"/>
                    </a:lnTo>
                    <a:cubicBezTo>
                      <a:pt x="803" y="230"/>
                      <a:pt x="816" y="232"/>
                      <a:pt x="829" y="235"/>
                    </a:cubicBezTo>
                    <a:lnTo>
                      <a:pt x="829" y="221"/>
                    </a:lnTo>
                    <a:lnTo>
                      <a:pt x="829" y="221"/>
                    </a:lnTo>
                    <a:cubicBezTo>
                      <a:pt x="843" y="218"/>
                      <a:pt x="857" y="216"/>
                      <a:pt x="871" y="214"/>
                    </a:cubicBezTo>
                    <a:cubicBezTo>
                      <a:pt x="985" y="195"/>
                      <a:pt x="960" y="0"/>
                      <a:pt x="8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1"/>
              <p:cNvSpPr/>
              <p:nvPr/>
            </p:nvSpPr>
            <p:spPr>
              <a:xfrm>
                <a:off x="8172650" y="2946775"/>
                <a:ext cx="16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398" extrusionOk="0">
                    <a:moveTo>
                      <a:pt x="449" y="0"/>
                    </a:moveTo>
                    <a:cubicBezTo>
                      <a:pt x="284" y="0"/>
                      <a:pt x="126" y="87"/>
                      <a:pt x="45" y="250"/>
                    </a:cubicBezTo>
                    <a:cubicBezTo>
                      <a:pt x="0" y="324"/>
                      <a:pt x="71" y="398"/>
                      <a:pt x="145" y="398"/>
                    </a:cubicBezTo>
                    <a:cubicBezTo>
                      <a:pt x="176" y="398"/>
                      <a:pt x="208" y="385"/>
                      <a:pt x="232" y="354"/>
                    </a:cubicBezTo>
                    <a:cubicBezTo>
                      <a:pt x="316" y="208"/>
                      <a:pt x="420" y="208"/>
                      <a:pt x="566" y="167"/>
                    </a:cubicBezTo>
                    <a:cubicBezTo>
                      <a:pt x="629" y="146"/>
                      <a:pt x="650" y="42"/>
                      <a:pt x="587" y="21"/>
                    </a:cubicBezTo>
                    <a:cubicBezTo>
                      <a:pt x="542" y="7"/>
                      <a:pt x="495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1"/>
              <p:cNvSpPr/>
              <p:nvPr/>
            </p:nvSpPr>
            <p:spPr>
              <a:xfrm>
                <a:off x="8220700" y="2941700"/>
                <a:ext cx="208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95" extrusionOk="0">
                    <a:moveTo>
                      <a:pt x="572" y="0"/>
                    </a:moveTo>
                    <a:cubicBezTo>
                      <a:pt x="386" y="0"/>
                      <a:pt x="202" y="75"/>
                      <a:pt x="83" y="224"/>
                    </a:cubicBezTo>
                    <a:cubicBezTo>
                      <a:pt x="1" y="290"/>
                      <a:pt x="75" y="395"/>
                      <a:pt x="161" y="395"/>
                    </a:cubicBezTo>
                    <a:cubicBezTo>
                      <a:pt x="184" y="395"/>
                      <a:pt x="207" y="387"/>
                      <a:pt x="229" y="370"/>
                    </a:cubicBezTo>
                    <a:cubicBezTo>
                      <a:pt x="396" y="265"/>
                      <a:pt x="584" y="182"/>
                      <a:pt x="772" y="161"/>
                    </a:cubicBezTo>
                    <a:cubicBezTo>
                      <a:pt x="834" y="140"/>
                      <a:pt x="834" y="57"/>
                      <a:pt x="792" y="36"/>
                    </a:cubicBezTo>
                    <a:cubicBezTo>
                      <a:pt x="721" y="12"/>
                      <a:pt x="646" y="0"/>
                      <a:pt x="5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1"/>
              <p:cNvSpPr/>
              <p:nvPr/>
            </p:nvSpPr>
            <p:spPr>
              <a:xfrm>
                <a:off x="8200725" y="2912350"/>
                <a:ext cx="13200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62" extrusionOk="0">
                    <a:moveTo>
                      <a:pt x="423" y="0"/>
                    </a:moveTo>
                    <a:lnTo>
                      <a:pt x="111" y="63"/>
                    </a:lnTo>
                    <a:cubicBezTo>
                      <a:pt x="0" y="81"/>
                      <a:pt x="36" y="261"/>
                      <a:pt x="145" y="261"/>
                    </a:cubicBezTo>
                    <a:cubicBezTo>
                      <a:pt x="160" y="261"/>
                      <a:pt x="177" y="258"/>
                      <a:pt x="194" y="251"/>
                    </a:cubicBezTo>
                    <a:lnTo>
                      <a:pt x="465" y="105"/>
                    </a:lnTo>
                    <a:cubicBezTo>
                      <a:pt x="528" y="84"/>
                      <a:pt x="486" y="0"/>
                      <a:pt x="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1"/>
              <p:cNvSpPr/>
              <p:nvPr/>
            </p:nvSpPr>
            <p:spPr>
              <a:xfrm>
                <a:off x="8188100" y="2996075"/>
                <a:ext cx="1875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370" extrusionOk="0">
                    <a:moveTo>
                      <a:pt x="649" y="1"/>
                    </a:moveTo>
                    <a:cubicBezTo>
                      <a:pt x="638" y="1"/>
                      <a:pt x="627" y="3"/>
                      <a:pt x="616" y="9"/>
                    </a:cubicBezTo>
                    <a:cubicBezTo>
                      <a:pt x="449" y="51"/>
                      <a:pt x="261" y="114"/>
                      <a:pt x="94" y="176"/>
                    </a:cubicBezTo>
                    <a:cubicBezTo>
                      <a:pt x="0" y="214"/>
                      <a:pt x="25" y="370"/>
                      <a:pt x="122" y="370"/>
                    </a:cubicBezTo>
                    <a:cubicBezTo>
                      <a:pt x="133" y="370"/>
                      <a:pt x="144" y="368"/>
                      <a:pt x="157" y="364"/>
                    </a:cubicBezTo>
                    <a:cubicBezTo>
                      <a:pt x="324" y="301"/>
                      <a:pt x="511" y="218"/>
                      <a:pt x="678" y="134"/>
                    </a:cubicBezTo>
                    <a:cubicBezTo>
                      <a:pt x="750" y="99"/>
                      <a:pt x="714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1"/>
              <p:cNvSpPr/>
              <p:nvPr/>
            </p:nvSpPr>
            <p:spPr>
              <a:xfrm>
                <a:off x="8190725" y="3062525"/>
                <a:ext cx="19550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426" extrusionOk="0">
                    <a:moveTo>
                      <a:pt x="719" y="0"/>
                    </a:moveTo>
                    <a:cubicBezTo>
                      <a:pt x="490" y="84"/>
                      <a:pt x="281" y="167"/>
                      <a:pt x="73" y="292"/>
                    </a:cubicBezTo>
                    <a:cubicBezTo>
                      <a:pt x="1" y="328"/>
                      <a:pt x="52" y="426"/>
                      <a:pt x="121" y="426"/>
                    </a:cubicBezTo>
                    <a:cubicBezTo>
                      <a:pt x="133" y="426"/>
                      <a:pt x="144" y="423"/>
                      <a:pt x="156" y="417"/>
                    </a:cubicBezTo>
                    <a:cubicBezTo>
                      <a:pt x="365" y="334"/>
                      <a:pt x="573" y="209"/>
                      <a:pt x="761" y="84"/>
                    </a:cubicBezTo>
                    <a:cubicBezTo>
                      <a:pt x="782" y="63"/>
                      <a:pt x="761" y="0"/>
                      <a:pt x="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1"/>
              <p:cNvSpPr/>
              <p:nvPr/>
            </p:nvSpPr>
            <p:spPr>
              <a:xfrm>
                <a:off x="8219900" y="3031675"/>
                <a:ext cx="2517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49" extrusionOk="0">
                    <a:moveTo>
                      <a:pt x="908" y="1"/>
                    </a:moveTo>
                    <a:cubicBezTo>
                      <a:pt x="902" y="1"/>
                      <a:pt x="894" y="2"/>
                      <a:pt x="887" y="4"/>
                    </a:cubicBezTo>
                    <a:cubicBezTo>
                      <a:pt x="595" y="66"/>
                      <a:pt x="324" y="170"/>
                      <a:pt x="74" y="296"/>
                    </a:cubicBezTo>
                    <a:cubicBezTo>
                      <a:pt x="0" y="332"/>
                      <a:pt x="7" y="449"/>
                      <a:pt x="81" y="449"/>
                    </a:cubicBezTo>
                    <a:cubicBezTo>
                      <a:pt x="91" y="449"/>
                      <a:pt x="102" y="447"/>
                      <a:pt x="115" y="442"/>
                    </a:cubicBezTo>
                    <a:cubicBezTo>
                      <a:pt x="386" y="379"/>
                      <a:pt x="678" y="275"/>
                      <a:pt x="950" y="129"/>
                    </a:cubicBezTo>
                    <a:cubicBezTo>
                      <a:pt x="1007" y="91"/>
                      <a:pt x="977" y="1"/>
                      <a:pt x="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1"/>
              <p:cNvSpPr/>
              <p:nvPr/>
            </p:nvSpPr>
            <p:spPr>
              <a:xfrm>
                <a:off x="8234225" y="3110750"/>
                <a:ext cx="17250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352" extrusionOk="0">
                    <a:moveTo>
                      <a:pt x="532" y="0"/>
                    </a:moveTo>
                    <a:cubicBezTo>
                      <a:pt x="349" y="0"/>
                      <a:pt x="185" y="81"/>
                      <a:pt x="64" y="219"/>
                    </a:cubicBezTo>
                    <a:cubicBezTo>
                      <a:pt x="0" y="267"/>
                      <a:pt x="58" y="352"/>
                      <a:pt x="126" y="352"/>
                    </a:cubicBezTo>
                    <a:cubicBezTo>
                      <a:pt x="147" y="352"/>
                      <a:pt x="169" y="343"/>
                      <a:pt x="189" y="324"/>
                    </a:cubicBezTo>
                    <a:cubicBezTo>
                      <a:pt x="314" y="219"/>
                      <a:pt x="481" y="157"/>
                      <a:pt x="648" y="115"/>
                    </a:cubicBezTo>
                    <a:cubicBezTo>
                      <a:pt x="689" y="94"/>
                      <a:pt x="689" y="32"/>
                      <a:pt x="648" y="11"/>
                    </a:cubicBezTo>
                    <a:cubicBezTo>
                      <a:pt x="608" y="4"/>
                      <a:pt x="570" y="0"/>
                      <a:pt x="5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1"/>
              <p:cNvSpPr/>
              <p:nvPr/>
            </p:nvSpPr>
            <p:spPr>
              <a:xfrm>
                <a:off x="8236200" y="3164475"/>
                <a:ext cx="1755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463" extrusionOk="0">
                    <a:moveTo>
                      <a:pt x="587" y="1"/>
                    </a:moveTo>
                    <a:cubicBezTo>
                      <a:pt x="574" y="1"/>
                      <a:pt x="561" y="4"/>
                      <a:pt x="548" y="10"/>
                    </a:cubicBezTo>
                    <a:cubicBezTo>
                      <a:pt x="402" y="94"/>
                      <a:pt x="235" y="177"/>
                      <a:pt x="89" y="281"/>
                    </a:cubicBezTo>
                    <a:cubicBezTo>
                      <a:pt x="1" y="334"/>
                      <a:pt x="62" y="462"/>
                      <a:pt x="146" y="462"/>
                    </a:cubicBezTo>
                    <a:cubicBezTo>
                      <a:pt x="161" y="462"/>
                      <a:pt x="177" y="458"/>
                      <a:pt x="193" y="448"/>
                    </a:cubicBezTo>
                    <a:cubicBezTo>
                      <a:pt x="327" y="353"/>
                      <a:pt x="479" y="257"/>
                      <a:pt x="616" y="145"/>
                    </a:cubicBezTo>
                    <a:lnTo>
                      <a:pt x="616" y="145"/>
                    </a:lnTo>
                    <a:lnTo>
                      <a:pt x="631" y="135"/>
                    </a:lnTo>
                    <a:cubicBezTo>
                      <a:pt x="701" y="83"/>
                      <a:pt x="654" y="1"/>
                      <a:pt x="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1"/>
              <p:cNvSpPr/>
              <p:nvPr/>
            </p:nvSpPr>
            <p:spPr>
              <a:xfrm>
                <a:off x="8165700" y="2842800"/>
                <a:ext cx="247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43" extrusionOk="0">
                    <a:moveTo>
                      <a:pt x="703" y="0"/>
                    </a:moveTo>
                    <a:cubicBezTo>
                      <a:pt x="500" y="0"/>
                      <a:pt x="297" y="24"/>
                      <a:pt x="93" y="71"/>
                    </a:cubicBezTo>
                    <a:cubicBezTo>
                      <a:pt x="89" y="70"/>
                      <a:pt x="84" y="69"/>
                      <a:pt x="80" y="69"/>
                    </a:cubicBezTo>
                    <a:cubicBezTo>
                      <a:pt x="0" y="69"/>
                      <a:pt x="29" y="243"/>
                      <a:pt x="110" y="243"/>
                    </a:cubicBezTo>
                    <a:cubicBezTo>
                      <a:pt x="118" y="243"/>
                      <a:pt x="126" y="241"/>
                      <a:pt x="135" y="238"/>
                    </a:cubicBezTo>
                    <a:cubicBezTo>
                      <a:pt x="406" y="217"/>
                      <a:pt x="677" y="175"/>
                      <a:pt x="928" y="92"/>
                    </a:cubicBezTo>
                    <a:cubicBezTo>
                      <a:pt x="990" y="71"/>
                      <a:pt x="969" y="8"/>
                      <a:pt x="907" y="8"/>
                    </a:cubicBezTo>
                    <a:cubicBezTo>
                      <a:pt x="839" y="3"/>
                      <a:pt x="771" y="0"/>
                      <a:pt x="7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1"/>
              <p:cNvSpPr/>
              <p:nvPr/>
            </p:nvSpPr>
            <p:spPr>
              <a:xfrm>
                <a:off x="8176350" y="2873750"/>
                <a:ext cx="890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26" extrusionOk="0">
                    <a:moveTo>
                      <a:pt x="84" y="1"/>
                    </a:moveTo>
                    <a:cubicBezTo>
                      <a:pt x="1" y="1"/>
                      <a:pt x="1" y="126"/>
                      <a:pt x="84" y="126"/>
                    </a:cubicBezTo>
                    <a:lnTo>
                      <a:pt x="293" y="105"/>
                    </a:lnTo>
                    <a:cubicBezTo>
                      <a:pt x="356" y="105"/>
                      <a:pt x="356" y="1"/>
                      <a:pt x="2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1"/>
              <p:cNvSpPr/>
              <p:nvPr/>
            </p:nvSpPr>
            <p:spPr>
              <a:xfrm>
                <a:off x="8545375" y="3206875"/>
                <a:ext cx="14800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374" extrusionOk="0">
                    <a:moveTo>
                      <a:pt x="272" y="1"/>
                    </a:moveTo>
                    <a:cubicBezTo>
                      <a:pt x="211" y="1"/>
                      <a:pt x="149" y="16"/>
                      <a:pt x="91" y="45"/>
                    </a:cubicBezTo>
                    <a:cubicBezTo>
                      <a:pt x="1" y="81"/>
                      <a:pt x="65" y="225"/>
                      <a:pt x="151" y="225"/>
                    </a:cubicBezTo>
                    <a:cubicBezTo>
                      <a:pt x="166" y="225"/>
                      <a:pt x="180" y="221"/>
                      <a:pt x="195" y="212"/>
                    </a:cubicBezTo>
                    <a:lnTo>
                      <a:pt x="195" y="233"/>
                    </a:lnTo>
                    <a:cubicBezTo>
                      <a:pt x="237" y="191"/>
                      <a:pt x="299" y="191"/>
                      <a:pt x="341" y="191"/>
                    </a:cubicBezTo>
                    <a:cubicBezTo>
                      <a:pt x="341" y="191"/>
                      <a:pt x="360" y="202"/>
                      <a:pt x="382" y="217"/>
                    </a:cubicBezTo>
                    <a:lnTo>
                      <a:pt x="382" y="217"/>
                    </a:lnTo>
                    <a:cubicBezTo>
                      <a:pt x="338" y="271"/>
                      <a:pt x="397" y="373"/>
                      <a:pt x="467" y="373"/>
                    </a:cubicBezTo>
                    <a:cubicBezTo>
                      <a:pt x="495" y="373"/>
                      <a:pt x="524" y="357"/>
                      <a:pt x="549" y="317"/>
                    </a:cubicBezTo>
                    <a:cubicBezTo>
                      <a:pt x="591" y="233"/>
                      <a:pt x="570" y="108"/>
                      <a:pt x="466" y="66"/>
                    </a:cubicBezTo>
                    <a:cubicBezTo>
                      <a:pt x="410" y="22"/>
                      <a:pt x="342" y="1"/>
                      <a:pt x="2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1"/>
              <p:cNvSpPr/>
              <p:nvPr/>
            </p:nvSpPr>
            <p:spPr>
              <a:xfrm>
                <a:off x="8551275" y="3140725"/>
                <a:ext cx="151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31" extrusionOk="0">
                    <a:moveTo>
                      <a:pt x="147" y="1"/>
                    </a:moveTo>
                    <a:cubicBezTo>
                      <a:pt x="1" y="1"/>
                      <a:pt x="1" y="230"/>
                      <a:pt x="147" y="230"/>
                    </a:cubicBezTo>
                    <a:cubicBezTo>
                      <a:pt x="272" y="230"/>
                      <a:pt x="397" y="209"/>
                      <a:pt x="522" y="189"/>
                    </a:cubicBezTo>
                    <a:cubicBezTo>
                      <a:pt x="605" y="168"/>
                      <a:pt x="605" y="63"/>
                      <a:pt x="522" y="63"/>
                    </a:cubicBezTo>
                    <a:cubicBezTo>
                      <a:pt x="397" y="22"/>
                      <a:pt x="272" y="22"/>
                      <a:pt x="1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1"/>
              <p:cNvSpPr/>
              <p:nvPr/>
            </p:nvSpPr>
            <p:spPr>
              <a:xfrm>
                <a:off x="8539425" y="3279950"/>
                <a:ext cx="9800" cy="705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82" extrusionOk="0">
                    <a:moveTo>
                      <a:pt x="200" y="1"/>
                    </a:moveTo>
                    <a:cubicBezTo>
                      <a:pt x="141" y="1"/>
                      <a:pt x="85" y="29"/>
                      <a:pt x="57" y="84"/>
                    </a:cubicBezTo>
                    <a:cubicBezTo>
                      <a:pt x="1" y="169"/>
                      <a:pt x="79" y="245"/>
                      <a:pt x="155" y="245"/>
                    </a:cubicBezTo>
                    <a:cubicBezTo>
                      <a:pt x="190" y="245"/>
                      <a:pt x="225" y="228"/>
                      <a:pt x="245" y="188"/>
                    </a:cubicBezTo>
                    <a:lnTo>
                      <a:pt x="245" y="209"/>
                    </a:lnTo>
                    <a:cubicBezTo>
                      <a:pt x="245" y="209"/>
                      <a:pt x="245" y="209"/>
                      <a:pt x="245" y="209"/>
                    </a:cubicBezTo>
                    <a:lnTo>
                      <a:pt x="245" y="209"/>
                    </a:lnTo>
                    <a:cubicBezTo>
                      <a:pt x="229" y="225"/>
                      <a:pt x="226" y="229"/>
                      <a:pt x="243" y="230"/>
                    </a:cubicBezTo>
                    <a:lnTo>
                      <a:pt x="243" y="230"/>
                    </a:lnTo>
                    <a:cubicBezTo>
                      <a:pt x="246" y="260"/>
                      <a:pt x="278" y="282"/>
                      <a:pt x="312" y="282"/>
                    </a:cubicBezTo>
                    <a:cubicBezTo>
                      <a:pt x="334" y="282"/>
                      <a:pt x="356" y="273"/>
                      <a:pt x="370" y="251"/>
                    </a:cubicBezTo>
                    <a:cubicBezTo>
                      <a:pt x="391" y="209"/>
                      <a:pt x="391" y="168"/>
                      <a:pt x="370" y="126"/>
                    </a:cubicBezTo>
                    <a:cubicBezTo>
                      <a:pt x="370" y="63"/>
                      <a:pt x="329" y="22"/>
                      <a:pt x="287" y="22"/>
                    </a:cubicBezTo>
                    <a:cubicBezTo>
                      <a:pt x="259" y="8"/>
                      <a:pt x="229" y="1"/>
                      <a:pt x="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1"/>
              <p:cNvSpPr/>
              <p:nvPr/>
            </p:nvSpPr>
            <p:spPr>
              <a:xfrm>
                <a:off x="8546075" y="3404900"/>
                <a:ext cx="2087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26" extrusionOk="0">
                    <a:moveTo>
                      <a:pt x="293" y="0"/>
                    </a:moveTo>
                    <a:cubicBezTo>
                      <a:pt x="237" y="0"/>
                      <a:pt x="181" y="3"/>
                      <a:pt x="125" y="9"/>
                    </a:cubicBezTo>
                    <a:cubicBezTo>
                      <a:pt x="0" y="29"/>
                      <a:pt x="0" y="196"/>
                      <a:pt x="125" y="217"/>
                    </a:cubicBezTo>
                    <a:cubicBezTo>
                      <a:pt x="186" y="223"/>
                      <a:pt x="247" y="226"/>
                      <a:pt x="308" y="226"/>
                    </a:cubicBezTo>
                    <a:cubicBezTo>
                      <a:pt x="456" y="226"/>
                      <a:pt x="603" y="211"/>
                      <a:pt x="751" y="196"/>
                    </a:cubicBezTo>
                    <a:cubicBezTo>
                      <a:pt x="834" y="175"/>
                      <a:pt x="834" y="71"/>
                      <a:pt x="751" y="50"/>
                    </a:cubicBezTo>
                    <a:cubicBezTo>
                      <a:pt x="598" y="20"/>
                      <a:pt x="446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1"/>
              <p:cNvSpPr/>
              <p:nvPr/>
            </p:nvSpPr>
            <p:spPr>
              <a:xfrm>
                <a:off x="8540575" y="3534600"/>
                <a:ext cx="206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65" extrusionOk="0">
                    <a:moveTo>
                      <a:pt x="263" y="1"/>
                    </a:moveTo>
                    <a:cubicBezTo>
                      <a:pt x="214" y="1"/>
                      <a:pt x="165" y="5"/>
                      <a:pt x="116" y="14"/>
                    </a:cubicBezTo>
                    <a:cubicBezTo>
                      <a:pt x="0" y="14"/>
                      <a:pt x="9" y="227"/>
                      <a:pt x="110" y="227"/>
                    </a:cubicBezTo>
                    <a:cubicBezTo>
                      <a:pt x="118" y="227"/>
                      <a:pt x="127" y="226"/>
                      <a:pt x="137" y="223"/>
                    </a:cubicBezTo>
                    <a:lnTo>
                      <a:pt x="137" y="243"/>
                    </a:lnTo>
                    <a:cubicBezTo>
                      <a:pt x="223" y="235"/>
                      <a:pt x="306" y="230"/>
                      <a:pt x="387" y="230"/>
                    </a:cubicBezTo>
                    <a:cubicBezTo>
                      <a:pt x="408" y="230"/>
                      <a:pt x="430" y="230"/>
                      <a:pt x="451" y="231"/>
                    </a:cubicBezTo>
                    <a:lnTo>
                      <a:pt x="451" y="231"/>
                    </a:lnTo>
                    <a:cubicBezTo>
                      <a:pt x="459" y="246"/>
                      <a:pt x="472" y="258"/>
                      <a:pt x="491" y="264"/>
                    </a:cubicBezTo>
                    <a:lnTo>
                      <a:pt x="741" y="264"/>
                    </a:lnTo>
                    <a:cubicBezTo>
                      <a:pt x="804" y="243"/>
                      <a:pt x="825" y="181"/>
                      <a:pt x="783" y="139"/>
                    </a:cubicBezTo>
                    <a:cubicBezTo>
                      <a:pt x="619" y="57"/>
                      <a:pt x="442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1"/>
              <p:cNvSpPr/>
              <p:nvPr/>
            </p:nvSpPr>
            <p:spPr>
              <a:xfrm>
                <a:off x="8517625" y="3653700"/>
                <a:ext cx="201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256" extrusionOk="0">
                    <a:moveTo>
                      <a:pt x="219" y="0"/>
                    </a:moveTo>
                    <a:cubicBezTo>
                      <a:pt x="184" y="0"/>
                      <a:pt x="150" y="2"/>
                      <a:pt x="116" y="6"/>
                    </a:cubicBezTo>
                    <a:cubicBezTo>
                      <a:pt x="0" y="6"/>
                      <a:pt x="9" y="219"/>
                      <a:pt x="110" y="219"/>
                    </a:cubicBezTo>
                    <a:cubicBezTo>
                      <a:pt x="118" y="219"/>
                      <a:pt x="127" y="217"/>
                      <a:pt x="137" y="214"/>
                    </a:cubicBezTo>
                    <a:cubicBezTo>
                      <a:pt x="187" y="209"/>
                      <a:pt x="237" y="206"/>
                      <a:pt x="288" y="206"/>
                    </a:cubicBezTo>
                    <a:cubicBezTo>
                      <a:pt x="425" y="206"/>
                      <a:pt x="563" y="225"/>
                      <a:pt x="700" y="256"/>
                    </a:cubicBezTo>
                    <a:cubicBezTo>
                      <a:pt x="763" y="256"/>
                      <a:pt x="804" y="172"/>
                      <a:pt x="763" y="152"/>
                    </a:cubicBezTo>
                    <a:cubicBezTo>
                      <a:pt x="588" y="47"/>
                      <a:pt x="398" y="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1"/>
              <p:cNvSpPr/>
              <p:nvPr/>
            </p:nvSpPr>
            <p:spPr>
              <a:xfrm>
                <a:off x="8498100" y="3753325"/>
                <a:ext cx="25575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276" extrusionOk="0">
                    <a:moveTo>
                      <a:pt x="231" y="0"/>
                    </a:moveTo>
                    <a:cubicBezTo>
                      <a:pt x="196" y="0"/>
                      <a:pt x="160" y="2"/>
                      <a:pt x="125" y="4"/>
                    </a:cubicBezTo>
                    <a:cubicBezTo>
                      <a:pt x="0" y="4"/>
                      <a:pt x="0" y="213"/>
                      <a:pt x="125" y="213"/>
                    </a:cubicBezTo>
                    <a:cubicBezTo>
                      <a:pt x="280" y="213"/>
                      <a:pt x="428" y="220"/>
                      <a:pt x="577" y="233"/>
                    </a:cubicBezTo>
                    <a:lnTo>
                      <a:pt x="577" y="233"/>
                    </a:lnTo>
                    <a:cubicBezTo>
                      <a:pt x="579" y="234"/>
                      <a:pt x="580" y="234"/>
                      <a:pt x="581" y="234"/>
                    </a:cubicBezTo>
                    <a:lnTo>
                      <a:pt x="581" y="234"/>
                    </a:lnTo>
                    <a:cubicBezTo>
                      <a:pt x="692" y="244"/>
                      <a:pt x="803" y="258"/>
                      <a:pt x="918" y="275"/>
                    </a:cubicBezTo>
                    <a:cubicBezTo>
                      <a:pt x="980" y="275"/>
                      <a:pt x="1022" y="192"/>
                      <a:pt x="960" y="150"/>
                    </a:cubicBezTo>
                    <a:cubicBezTo>
                      <a:pt x="723" y="60"/>
                      <a:pt x="472" y="0"/>
                      <a:pt x="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1"/>
              <p:cNvSpPr/>
              <p:nvPr/>
            </p:nvSpPr>
            <p:spPr>
              <a:xfrm>
                <a:off x="8532700" y="3811625"/>
                <a:ext cx="19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60" extrusionOk="0">
                    <a:moveTo>
                      <a:pt x="513" y="0"/>
                    </a:moveTo>
                    <a:cubicBezTo>
                      <a:pt x="382" y="0"/>
                      <a:pt x="255" y="20"/>
                      <a:pt x="118" y="50"/>
                    </a:cubicBezTo>
                    <a:cubicBezTo>
                      <a:pt x="113" y="49"/>
                      <a:pt x="108" y="49"/>
                      <a:pt x="104" y="49"/>
                    </a:cubicBezTo>
                    <a:cubicBezTo>
                      <a:pt x="1" y="49"/>
                      <a:pt x="36" y="260"/>
                      <a:pt x="145" y="260"/>
                    </a:cubicBezTo>
                    <a:cubicBezTo>
                      <a:pt x="150" y="260"/>
                      <a:pt x="155" y="260"/>
                      <a:pt x="160" y="259"/>
                    </a:cubicBezTo>
                    <a:cubicBezTo>
                      <a:pt x="326" y="238"/>
                      <a:pt x="514" y="196"/>
                      <a:pt x="681" y="134"/>
                    </a:cubicBezTo>
                    <a:cubicBezTo>
                      <a:pt x="764" y="92"/>
                      <a:pt x="723" y="8"/>
                      <a:pt x="660" y="8"/>
                    </a:cubicBezTo>
                    <a:cubicBezTo>
                      <a:pt x="610" y="3"/>
                      <a:pt x="561" y="0"/>
                      <a:pt x="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1"/>
              <p:cNvSpPr/>
              <p:nvPr/>
            </p:nvSpPr>
            <p:spPr>
              <a:xfrm>
                <a:off x="8515825" y="3885350"/>
                <a:ext cx="16700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09" extrusionOk="0">
                    <a:moveTo>
                      <a:pt x="105" y="0"/>
                    </a:moveTo>
                    <a:cubicBezTo>
                      <a:pt x="0" y="21"/>
                      <a:pt x="0" y="188"/>
                      <a:pt x="105" y="209"/>
                    </a:cubicBezTo>
                    <a:cubicBezTo>
                      <a:pt x="271" y="209"/>
                      <a:pt x="417" y="209"/>
                      <a:pt x="584" y="188"/>
                    </a:cubicBezTo>
                    <a:cubicBezTo>
                      <a:pt x="668" y="167"/>
                      <a:pt x="668" y="63"/>
                      <a:pt x="584" y="42"/>
                    </a:cubicBezTo>
                    <a:cubicBezTo>
                      <a:pt x="417" y="21"/>
                      <a:pt x="271" y="0"/>
                      <a:pt x="1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1"/>
              <p:cNvSpPr/>
              <p:nvPr/>
            </p:nvSpPr>
            <p:spPr>
              <a:xfrm>
                <a:off x="8289525" y="4242200"/>
                <a:ext cx="5436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21745" h="1548" extrusionOk="0">
                    <a:moveTo>
                      <a:pt x="21362" y="0"/>
                    </a:moveTo>
                    <a:cubicBezTo>
                      <a:pt x="21335" y="0"/>
                      <a:pt x="21306" y="5"/>
                      <a:pt x="21275" y="14"/>
                    </a:cubicBezTo>
                    <a:cubicBezTo>
                      <a:pt x="18563" y="765"/>
                      <a:pt x="15768" y="827"/>
                      <a:pt x="12994" y="890"/>
                    </a:cubicBezTo>
                    <a:cubicBezTo>
                      <a:pt x="11618" y="911"/>
                      <a:pt x="10262" y="1015"/>
                      <a:pt x="8885" y="1036"/>
                    </a:cubicBezTo>
                    <a:cubicBezTo>
                      <a:pt x="7509" y="1036"/>
                      <a:pt x="6132" y="973"/>
                      <a:pt x="4776" y="806"/>
                    </a:cubicBezTo>
                    <a:cubicBezTo>
                      <a:pt x="3963" y="723"/>
                      <a:pt x="3170" y="598"/>
                      <a:pt x="2357" y="473"/>
                    </a:cubicBezTo>
                    <a:cubicBezTo>
                      <a:pt x="1627" y="368"/>
                      <a:pt x="855" y="118"/>
                      <a:pt x="104" y="97"/>
                    </a:cubicBezTo>
                    <a:cubicBezTo>
                      <a:pt x="21" y="97"/>
                      <a:pt x="0" y="222"/>
                      <a:pt x="63" y="264"/>
                    </a:cubicBezTo>
                    <a:cubicBezTo>
                      <a:pt x="647" y="577"/>
                      <a:pt x="1356" y="681"/>
                      <a:pt x="2002" y="806"/>
                    </a:cubicBezTo>
                    <a:cubicBezTo>
                      <a:pt x="2691" y="973"/>
                      <a:pt x="3400" y="1098"/>
                      <a:pt x="4088" y="1203"/>
                    </a:cubicBezTo>
                    <a:cubicBezTo>
                      <a:pt x="5465" y="1390"/>
                      <a:pt x="6862" y="1515"/>
                      <a:pt x="8260" y="1536"/>
                    </a:cubicBezTo>
                    <a:cubicBezTo>
                      <a:pt x="8531" y="1544"/>
                      <a:pt x="8801" y="1548"/>
                      <a:pt x="9072" y="1548"/>
                    </a:cubicBezTo>
                    <a:cubicBezTo>
                      <a:pt x="10219" y="1548"/>
                      <a:pt x="11363" y="1487"/>
                      <a:pt x="12494" y="1453"/>
                    </a:cubicBezTo>
                    <a:cubicBezTo>
                      <a:pt x="13912" y="1432"/>
                      <a:pt x="15330" y="1411"/>
                      <a:pt x="16749" y="1307"/>
                    </a:cubicBezTo>
                    <a:cubicBezTo>
                      <a:pt x="18334" y="1203"/>
                      <a:pt x="19898" y="952"/>
                      <a:pt x="21421" y="556"/>
                    </a:cubicBezTo>
                    <a:cubicBezTo>
                      <a:pt x="21745" y="461"/>
                      <a:pt x="21651" y="0"/>
                      <a:pt x="213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8" name="Google Shape;1658;p21"/>
          <p:cNvGrpSpPr/>
          <p:nvPr/>
        </p:nvGrpSpPr>
        <p:grpSpPr>
          <a:xfrm>
            <a:off x="-870994" y="2815406"/>
            <a:ext cx="1371803" cy="1955994"/>
            <a:chOff x="29206" y="2199506"/>
            <a:chExt cx="1371803" cy="1955994"/>
          </a:xfrm>
        </p:grpSpPr>
        <p:sp>
          <p:nvSpPr>
            <p:cNvPr id="1659" name="Google Shape;1659;p21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0" name="Google Shape;1660;p21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1661" name="Google Shape;1661;p21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1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1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1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1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1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1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1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1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21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21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1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1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1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1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1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1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1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1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1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1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1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1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21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1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1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1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1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1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1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1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1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1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1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1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1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1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1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1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1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1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1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1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1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1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1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1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1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1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21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1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1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1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1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1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1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1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1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1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1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1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1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1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1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1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7" name="Google Shape;1737;p21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8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38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63" name="Google Shape;2763;p38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2764" name="Google Shape;2764;p38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8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8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8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8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8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0" name="Google Shape;2770;p38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38"/>
          <p:cNvSpPr txBox="1">
            <a:spLocks noGrp="1"/>
          </p:cNvSpPr>
          <p:nvPr>
            <p:ph type="title"/>
          </p:nvPr>
        </p:nvSpPr>
        <p:spPr>
          <a:xfrm>
            <a:off x="2906708" y="2188430"/>
            <a:ext cx="33306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72" name="Google Shape;2772;p38"/>
          <p:cNvSpPr txBox="1">
            <a:spLocks noGrp="1"/>
          </p:cNvSpPr>
          <p:nvPr>
            <p:ph type="title" idx="2" hasCustomPrompt="1"/>
          </p:nvPr>
        </p:nvSpPr>
        <p:spPr>
          <a:xfrm>
            <a:off x="2906650" y="1185150"/>
            <a:ext cx="333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73" name="Google Shape;2773;p38"/>
          <p:cNvSpPr txBox="1">
            <a:spLocks noGrp="1"/>
          </p:cNvSpPr>
          <p:nvPr>
            <p:ph type="subTitle" idx="1"/>
          </p:nvPr>
        </p:nvSpPr>
        <p:spPr>
          <a:xfrm>
            <a:off x="2906738" y="3380898"/>
            <a:ext cx="33306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6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91" r:id="rId13"/>
    <p:sldLayoutId id="2147483698" r:id="rId14"/>
    <p:sldLayoutId id="2147483700" r:id="rId15"/>
    <p:sldLayoutId id="2147483707" r:id="rId16"/>
    <p:sldLayoutId id="214748370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365" name="Google Shape;4365;p68"/>
          <p:cNvSpPr txBox="1">
            <a:spLocks noGrp="1"/>
          </p:cNvSpPr>
          <p:nvPr>
            <p:ph type="subTitle" idx="1"/>
          </p:nvPr>
        </p:nvSpPr>
        <p:spPr>
          <a:xfrm>
            <a:off x="2187345" y="2650473"/>
            <a:ext cx="478005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"/>
              <a:t>Containered Cloud </a:t>
            </a:r>
            <a:r>
              <a:rPr lang="en" dirty="0"/>
              <a:t>Op</a:t>
            </a:r>
            <a:r>
              <a:rPr lang="en-IN" dirty="0" err="1"/>
              <a:t>timization</a:t>
            </a:r>
            <a:r>
              <a:rPr lang="en-IN" dirty="0"/>
              <a:t> with Deep Learning)</a:t>
            </a:r>
            <a:endParaRPr dirty="0"/>
          </a:p>
        </p:txBody>
      </p:sp>
      <p:sp>
        <p:nvSpPr>
          <p:cNvPr id="4461" name="Google Shape;4461;p68"/>
          <p:cNvSpPr/>
          <p:nvPr/>
        </p:nvSpPr>
        <p:spPr>
          <a:xfrm>
            <a:off x="3475500" y="4199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68"/>
          <p:cNvSpPr txBox="1">
            <a:spLocks noGrp="1"/>
          </p:cNvSpPr>
          <p:nvPr>
            <p:ph type="ctrTitle"/>
          </p:nvPr>
        </p:nvSpPr>
        <p:spPr>
          <a:xfrm>
            <a:off x="3635275" y="4269350"/>
            <a:ext cx="15369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Next Up</a:t>
            </a:r>
            <a:endParaRPr sz="1800" b="1" dirty="0">
              <a:solidFill>
                <a:schemeClr val="l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4463" name="Google Shape;4463;p68">
            <a:hlinkClick r:id="" action="ppaction://hlinkshowjump?jump=nextslide"/>
          </p:cNvPr>
          <p:cNvSpPr/>
          <p:nvPr/>
        </p:nvSpPr>
        <p:spPr>
          <a:xfrm>
            <a:off x="5296975" y="4246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68">
            <a:hlinkClick r:id="" action="ppaction://hlinkshowjump?jump=nextslide"/>
          </p:cNvPr>
          <p:cNvSpPr/>
          <p:nvPr/>
        </p:nvSpPr>
        <p:spPr>
          <a:xfrm>
            <a:off x="5377650" y="4347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68"/>
          <p:cNvSpPr/>
          <p:nvPr/>
        </p:nvSpPr>
        <p:spPr>
          <a:xfrm>
            <a:off x="9505844" y="2916304"/>
            <a:ext cx="167300" cy="1493618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68"/>
          <p:cNvSpPr/>
          <p:nvPr/>
        </p:nvSpPr>
        <p:spPr>
          <a:xfrm>
            <a:off x="9589473" y="3971901"/>
            <a:ext cx="52225" cy="438022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6929921" y="2237269"/>
            <a:ext cx="3071592" cy="2219023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C610E-89AF-175E-9DC8-083C0645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47;p15">
            <a:extLst>
              <a:ext uri="{FF2B5EF4-FFF2-40B4-BE49-F238E27FC236}">
                <a16:creationId xmlns:a16="http://schemas.microsoft.com/office/drawing/2014/main" id="{36249B78-FF8A-1B53-5188-78E628B7E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08918"/>
              </p:ext>
            </p:extLst>
          </p:nvPr>
        </p:nvGraphicFramePr>
        <p:xfrm>
          <a:off x="310483" y="452742"/>
          <a:ext cx="8523034" cy="399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b="0" dirty="0" err="1">
                          <a:solidFill>
                            <a:schemeClr val="bg1"/>
                          </a:solidFill>
                          <a:latin typeface="Montserrat SemiBold" panose="00000700000000000000" pitchFamily="2" charset="0"/>
                          <a:ea typeface="Montserrat"/>
                          <a:cs typeface="Montserrat"/>
                          <a:sym typeface="Montserrat"/>
                        </a:rPr>
                        <a:t>S.No</a:t>
                      </a:r>
                      <a:endParaRPr sz="1600" b="0" dirty="0">
                        <a:solidFill>
                          <a:schemeClr val="bg1"/>
                        </a:solidFill>
                        <a:latin typeface="Montserrat SemiBold" panose="000007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Author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Paper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Parameters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Observations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Chnoor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 Rahman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ontserrat Medium"/>
                          <a:ea typeface="+mn-ea"/>
                          <a:cs typeface="+mn-cs"/>
                          <a:sym typeface="Montserrat Medium"/>
                        </a:rPr>
                        <a:t>,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Tarik A Rashid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Dragonfly Algorithm and Its Applications in Applied Science Survey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Tej.C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Hiremath, K.S. Rekha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Energy Efficient Data Migration Concerning Interoperability Using Optimized Deep Learning in Container-Based Heterogeneous Cloud Computing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CD0BD-C59D-AA69-C86F-994DB3471A17}"/>
              </a:ext>
            </a:extLst>
          </p:cNvPr>
          <p:cNvCxnSpPr>
            <a:cxnSpLocks/>
          </p:cNvCxnSpPr>
          <p:nvPr/>
        </p:nvCxnSpPr>
        <p:spPr>
          <a:xfrm flipV="1">
            <a:off x="1308810" y="452742"/>
            <a:ext cx="0" cy="6414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1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" name="Google Shape;6763;p91"/>
          <p:cNvGrpSpPr/>
          <p:nvPr/>
        </p:nvGrpSpPr>
        <p:grpSpPr>
          <a:xfrm>
            <a:off x="2376978" y="648510"/>
            <a:ext cx="4377930" cy="2684128"/>
            <a:chOff x="2376978" y="648510"/>
            <a:chExt cx="4377930" cy="2684128"/>
          </a:xfrm>
        </p:grpSpPr>
        <p:grpSp>
          <p:nvGrpSpPr>
            <p:cNvPr id="6764" name="Google Shape;6764;p91"/>
            <p:cNvGrpSpPr/>
            <p:nvPr/>
          </p:nvGrpSpPr>
          <p:grpSpPr>
            <a:xfrm>
              <a:off x="2479622" y="716135"/>
              <a:ext cx="4190597" cy="2616503"/>
              <a:chOff x="791775" y="1327175"/>
              <a:chExt cx="2192996" cy="1314562"/>
            </a:xfrm>
          </p:grpSpPr>
          <p:sp>
            <p:nvSpPr>
              <p:cNvPr id="6765" name="Google Shape;6765;p91"/>
              <p:cNvSpPr/>
              <p:nvPr/>
            </p:nvSpPr>
            <p:spPr>
              <a:xfrm>
                <a:off x="791775" y="2528338"/>
                <a:ext cx="2192996" cy="113399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91"/>
              <p:cNvSpPr/>
              <p:nvPr/>
            </p:nvSpPr>
            <p:spPr>
              <a:xfrm>
                <a:off x="792025" y="1327175"/>
                <a:ext cx="2192700" cy="1229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7" name="Google Shape;6767;p91"/>
            <p:cNvGrpSpPr/>
            <p:nvPr/>
          </p:nvGrpSpPr>
          <p:grpSpPr>
            <a:xfrm>
              <a:off x="2376978" y="648510"/>
              <a:ext cx="4377930" cy="2572034"/>
              <a:chOff x="2376978" y="648510"/>
              <a:chExt cx="4377930" cy="2572034"/>
            </a:xfrm>
          </p:grpSpPr>
          <p:sp>
            <p:nvSpPr>
              <p:cNvPr id="6768" name="Google Shape;6768;p91"/>
              <p:cNvSpPr/>
              <p:nvPr/>
            </p:nvSpPr>
            <p:spPr>
              <a:xfrm rot="3452634">
                <a:off x="2382055" y="2976896"/>
                <a:ext cx="436595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91"/>
              <p:cNvSpPr/>
              <p:nvPr/>
            </p:nvSpPr>
            <p:spPr>
              <a:xfrm rot="755060">
                <a:off x="2382085" y="2976917"/>
                <a:ext cx="436486" cy="7925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91"/>
              <p:cNvSpPr/>
              <p:nvPr/>
            </p:nvSpPr>
            <p:spPr>
              <a:xfrm rot="1653078">
                <a:off x="6323358" y="744162"/>
                <a:ext cx="436500" cy="792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71" name="Google Shape;6771;p91"/>
          <p:cNvSpPr/>
          <p:nvPr/>
        </p:nvSpPr>
        <p:spPr>
          <a:xfrm>
            <a:off x="2674137" y="1992333"/>
            <a:ext cx="3891668" cy="6372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91"/>
          <p:cNvSpPr txBox="1">
            <a:spLocks noGrp="1"/>
          </p:cNvSpPr>
          <p:nvPr>
            <p:ph type="title"/>
          </p:nvPr>
        </p:nvSpPr>
        <p:spPr>
          <a:xfrm>
            <a:off x="2906708" y="2033682"/>
            <a:ext cx="3480342" cy="4994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Problem Statement</a:t>
            </a:r>
            <a:endParaRPr sz="2800" dirty="0"/>
          </a:p>
        </p:txBody>
      </p:sp>
      <p:sp>
        <p:nvSpPr>
          <p:cNvPr id="6773" name="Google Shape;6773;p91"/>
          <p:cNvSpPr txBox="1">
            <a:spLocks noGrp="1"/>
          </p:cNvSpPr>
          <p:nvPr>
            <p:ph type="title" idx="2"/>
          </p:nvPr>
        </p:nvSpPr>
        <p:spPr>
          <a:xfrm>
            <a:off x="2906650" y="1185150"/>
            <a:ext cx="333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775" name="Google Shape;6775;p91"/>
          <p:cNvSpPr/>
          <p:nvPr/>
        </p:nvSpPr>
        <p:spPr>
          <a:xfrm flipH="1">
            <a:off x="8248005" y="2189524"/>
            <a:ext cx="82185" cy="194567"/>
          </a:xfrm>
          <a:custGeom>
            <a:avLst/>
            <a:gdLst/>
            <a:ahLst/>
            <a:cxnLst/>
            <a:rect l="l" t="t" r="r" b="b"/>
            <a:pathLst>
              <a:path w="2311" h="8030" extrusionOk="0">
                <a:moveTo>
                  <a:pt x="1" y="1"/>
                </a:moveTo>
                <a:lnTo>
                  <a:pt x="1" y="8029"/>
                </a:lnTo>
                <a:lnTo>
                  <a:pt x="2310" y="8029"/>
                </a:lnTo>
                <a:lnTo>
                  <a:pt x="23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6" name="Google Shape;6776;p91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7" name="Google Shape;6777;p91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8" name="Google Shape;6778;p91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9" name="Google Shape;6779;p91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0" name="Google Shape;6780;p91"/>
          <p:cNvGrpSpPr/>
          <p:nvPr/>
        </p:nvGrpSpPr>
        <p:grpSpPr>
          <a:xfrm>
            <a:off x="7222840" y="2349013"/>
            <a:ext cx="1206370" cy="2313742"/>
            <a:chOff x="7222840" y="2349013"/>
            <a:chExt cx="1206370" cy="2313742"/>
          </a:xfrm>
        </p:grpSpPr>
        <p:sp>
          <p:nvSpPr>
            <p:cNvPr id="6781" name="Google Shape;6781;p91"/>
            <p:cNvSpPr/>
            <p:nvPr/>
          </p:nvSpPr>
          <p:spPr>
            <a:xfrm>
              <a:off x="7463401" y="4445075"/>
              <a:ext cx="866754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2" name="Google Shape;6782;p91"/>
            <p:cNvGrpSpPr/>
            <p:nvPr/>
          </p:nvGrpSpPr>
          <p:grpSpPr>
            <a:xfrm>
              <a:off x="7222840" y="2349013"/>
              <a:ext cx="1206370" cy="2213957"/>
              <a:chOff x="7701450" y="1895900"/>
              <a:chExt cx="644050" cy="1181975"/>
            </a:xfrm>
          </p:grpSpPr>
          <p:sp>
            <p:nvSpPr>
              <p:cNvPr id="6783" name="Google Shape;6783;p91"/>
              <p:cNvSpPr/>
              <p:nvPr/>
            </p:nvSpPr>
            <p:spPr>
              <a:xfrm>
                <a:off x="7701450" y="1895900"/>
                <a:ext cx="335600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3424" h="12720" extrusionOk="0">
                    <a:moveTo>
                      <a:pt x="2596" y="0"/>
                    </a:moveTo>
                    <a:cubicBezTo>
                      <a:pt x="2200" y="0"/>
                      <a:pt x="1879" y="68"/>
                      <a:pt x="1664" y="96"/>
                    </a:cubicBezTo>
                    <a:cubicBezTo>
                      <a:pt x="1664" y="96"/>
                      <a:pt x="1" y="1228"/>
                      <a:pt x="1736" y="2650"/>
                    </a:cubicBezTo>
                    <a:cubicBezTo>
                      <a:pt x="3495" y="4072"/>
                      <a:pt x="4049" y="6000"/>
                      <a:pt x="4339" y="7662"/>
                    </a:cubicBezTo>
                    <a:cubicBezTo>
                      <a:pt x="4663" y="9485"/>
                      <a:pt x="5548" y="12720"/>
                      <a:pt x="8940" y="12720"/>
                    </a:cubicBezTo>
                    <a:cubicBezTo>
                      <a:pt x="9584" y="12720"/>
                      <a:pt x="10319" y="12603"/>
                      <a:pt x="11158" y="12337"/>
                    </a:cubicBezTo>
                    <a:cubicBezTo>
                      <a:pt x="11158" y="12337"/>
                      <a:pt x="13423" y="10915"/>
                      <a:pt x="11255" y="7397"/>
                    </a:cubicBezTo>
                    <a:cubicBezTo>
                      <a:pt x="9062" y="3903"/>
                      <a:pt x="8435" y="6289"/>
                      <a:pt x="6435" y="2867"/>
                    </a:cubicBezTo>
                    <a:cubicBezTo>
                      <a:pt x="5011" y="414"/>
                      <a:pt x="3575" y="0"/>
                      <a:pt x="25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91"/>
              <p:cNvSpPr/>
              <p:nvPr/>
            </p:nvSpPr>
            <p:spPr>
              <a:xfrm>
                <a:off x="7774350" y="1934425"/>
                <a:ext cx="306075" cy="457875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18315" fill="none" extrusionOk="0">
                    <a:moveTo>
                      <a:pt x="11013" y="18315"/>
                    </a:moveTo>
                    <a:cubicBezTo>
                      <a:pt x="11013" y="18315"/>
                      <a:pt x="12242" y="10459"/>
                      <a:pt x="1" y="1"/>
                    </a:cubicBezTo>
                  </a:path>
                </a:pathLst>
              </a:custGeom>
              <a:noFill/>
              <a:ln w="54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91"/>
              <p:cNvSpPr/>
              <p:nvPr/>
            </p:nvSpPr>
            <p:spPr>
              <a:xfrm>
                <a:off x="8100875" y="2062750"/>
                <a:ext cx="244625" cy="189775"/>
              </a:xfrm>
              <a:custGeom>
                <a:avLst/>
                <a:gdLst/>
                <a:ahLst/>
                <a:cxnLst/>
                <a:rect l="l" t="t" r="r" b="b"/>
                <a:pathLst>
                  <a:path w="9785" h="7591" extrusionOk="0">
                    <a:moveTo>
                      <a:pt x="7878" y="0"/>
                    </a:moveTo>
                    <a:cubicBezTo>
                      <a:pt x="7262" y="0"/>
                      <a:pt x="6428" y="283"/>
                      <a:pt x="5447" y="1446"/>
                    </a:cubicBezTo>
                    <a:cubicBezTo>
                      <a:pt x="3760" y="3446"/>
                      <a:pt x="3615" y="1856"/>
                      <a:pt x="1808" y="3832"/>
                    </a:cubicBezTo>
                    <a:cubicBezTo>
                      <a:pt x="1" y="5832"/>
                      <a:pt x="1302" y="7037"/>
                      <a:pt x="1302" y="7037"/>
                    </a:cubicBezTo>
                    <a:cubicBezTo>
                      <a:pt x="2047" y="7429"/>
                      <a:pt x="2686" y="7591"/>
                      <a:pt x="3233" y="7591"/>
                    </a:cubicBezTo>
                    <a:cubicBezTo>
                      <a:pt x="5040" y="7591"/>
                      <a:pt x="5854" y="5831"/>
                      <a:pt x="6242" y="4796"/>
                    </a:cubicBezTo>
                    <a:cubicBezTo>
                      <a:pt x="6628" y="3760"/>
                      <a:pt x="7206" y="2555"/>
                      <a:pt x="8483" y="1856"/>
                    </a:cubicBezTo>
                    <a:cubicBezTo>
                      <a:pt x="9784" y="1133"/>
                      <a:pt x="8845" y="217"/>
                      <a:pt x="8845" y="217"/>
                    </a:cubicBezTo>
                    <a:cubicBezTo>
                      <a:pt x="8653" y="147"/>
                      <a:pt x="8322" y="0"/>
                      <a:pt x="78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91"/>
              <p:cNvSpPr/>
              <p:nvPr/>
            </p:nvSpPr>
            <p:spPr>
              <a:xfrm>
                <a:off x="8032800" y="2127200"/>
                <a:ext cx="213900" cy="275350"/>
              </a:xfrm>
              <a:custGeom>
                <a:avLst/>
                <a:gdLst/>
                <a:ahLst/>
                <a:cxnLst/>
                <a:rect l="l" t="t" r="r" b="b"/>
                <a:pathLst>
                  <a:path w="8556" h="11014" fill="none" extrusionOk="0">
                    <a:moveTo>
                      <a:pt x="868" y="11013"/>
                    </a:moveTo>
                    <a:cubicBezTo>
                      <a:pt x="868" y="11013"/>
                      <a:pt x="1" y="5519"/>
                      <a:pt x="8555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91"/>
              <p:cNvSpPr/>
              <p:nvPr/>
            </p:nvSpPr>
            <p:spPr>
              <a:xfrm>
                <a:off x="8003875" y="1896475"/>
                <a:ext cx="139200" cy="254275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0171" extrusionOk="0">
                    <a:moveTo>
                      <a:pt x="3118" y="0"/>
                    </a:moveTo>
                    <a:cubicBezTo>
                      <a:pt x="2972" y="0"/>
                      <a:pt x="1833" y="43"/>
                      <a:pt x="2194" y="1374"/>
                    </a:cubicBezTo>
                    <a:cubicBezTo>
                      <a:pt x="2555" y="2820"/>
                      <a:pt x="2097" y="4049"/>
                      <a:pt x="1616" y="5061"/>
                    </a:cubicBezTo>
                    <a:cubicBezTo>
                      <a:pt x="989" y="6338"/>
                      <a:pt x="1" y="9013"/>
                      <a:pt x="3423" y="10170"/>
                    </a:cubicBezTo>
                    <a:cubicBezTo>
                      <a:pt x="3423" y="10170"/>
                      <a:pt x="3435" y="10170"/>
                      <a:pt x="3456" y="10170"/>
                    </a:cubicBezTo>
                    <a:cubicBezTo>
                      <a:pt x="3701" y="10170"/>
                      <a:pt x="5198" y="10069"/>
                      <a:pt x="5375" y="7591"/>
                    </a:cubicBezTo>
                    <a:cubicBezTo>
                      <a:pt x="5568" y="4892"/>
                      <a:pt x="4314" y="5904"/>
                      <a:pt x="4580" y="3302"/>
                    </a:cubicBezTo>
                    <a:cubicBezTo>
                      <a:pt x="4869" y="699"/>
                      <a:pt x="3567" y="241"/>
                      <a:pt x="3134" y="0"/>
                    </a:cubicBezTo>
                    <a:cubicBezTo>
                      <a:pt x="3134" y="0"/>
                      <a:pt x="3128" y="0"/>
                      <a:pt x="3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91"/>
              <p:cNvSpPr/>
              <p:nvPr/>
            </p:nvSpPr>
            <p:spPr>
              <a:xfrm>
                <a:off x="8049075" y="1927800"/>
                <a:ext cx="48225" cy="459075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8363" fill="none" extrusionOk="0">
                    <a:moveTo>
                      <a:pt x="0" y="18363"/>
                    </a:moveTo>
                    <a:cubicBezTo>
                      <a:pt x="0" y="18363"/>
                      <a:pt x="1928" y="11447"/>
                      <a:pt x="1422" y="1"/>
                    </a:cubicBezTo>
                  </a:path>
                </a:pathLst>
              </a:custGeom>
              <a:noFill/>
              <a:ln w="60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91"/>
              <p:cNvSpPr/>
              <p:nvPr/>
            </p:nvSpPr>
            <p:spPr>
              <a:xfrm>
                <a:off x="7958700" y="2380225"/>
                <a:ext cx="180750" cy="309675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12387" extrusionOk="0">
                    <a:moveTo>
                      <a:pt x="2868" y="1"/>
                    </a:moveTo>
                    <a:lnTo>
                      <a:pt x="3182" y="772"/>
                    </a:lnTo>
                    <a:cubicBezTo>
                      <a:pt x="3254" y="965"/>
                      <a:pt x="3302" y="1157"/>
                      <a:pt x="3326" y="1374"/>
                    </a:cubicBezTo>
                    <a:lnTo>
                      <a:pt x="3423" y="2121"/>
                    </a:lnTo>
                    <a:cubicBezTo>
                      <a:pt x="1" y="4868"/>
                      <a:pt x="362" y="12387"/>
                      <a:pt x="362" y="12387"/>
                    </a:cubicBezTo>
                    <a:lnTo>
                      <a:pt x="6868" y="12387"/>
                    </a:lnTo>
                    <a:cubicBezTo>
                      <a:pt x="6868" y="12387"/>
                      <a:pt x="7230" y="4868"/>
                      <a:pt x="3808" y="2121"/>
                    </a:cubicBezTo>
                    <a:lnTo>
                      <a:pt x="3904" y="1374"/>
                    </a:lnTo>
                    <a:cubicBezTo>
                      <a:pt x="3929" y="1157"/>
                      <a:pt x="3977" y="965"/>
                      <a:pt x="4049" y="772"/>
                    </a:cubicBezTo>
                    <a:lnTo>
                      <a:pt x="43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91"/>
              <p:cNvSpPr/>
              <p:nvPr/>
            </p:nvSpPr>
            <p:spPr>
              <a:xfrm>
                <a:off x="7945450" y="2689875"/>
                <a:ext cx="278950" cy="385600"/>
              </a:xfrm>
              <a:custGeom>
                <a:avLst/>
                <a:gdLst/>
                <a:ahLst/>
                <a:cxnLst/>
                <a:rect l="l" t="t" r="r" b="b"/>
                <a:pathLst>
                  <a:path w="11158" h="15424" extrusionOk="0">
                    <a:moveTo>
                      <a:pt x="482" y="1"/>
                    </a:moveTo>
                    <a:lnTo>
                      <a:pt x="1" y="338"/>
                    </a:lnTo>
                    <a:lnTo>
                      <a:pt x="10676" y="15423"/>
                    </a:lnTo>
                    <a:lnTo>
                      <a:pt x="11158" y="15086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91"/>
              <p:cNvSpPr/>
              <p:nvPr/>
            </p:nvSpPr>
            <p:spPr>
              <a:xfrm>
                <a:off x="7914125" y="2694100"/>
                <a:ext cx="277750" cy="383775"/>
              </a:xfrm>
              <a:custGeom>
                <a:avLst/>
                <a:gdLst/>
                <a:ahLst/>
                <a:cxnLst/>
                <a:rect l="l" t="t" r="r" b="b"/>
                <a:pathLst>
                  <a:path w="11110" h="15351" extrusionOk="0">
                    <a:moveTo>
                      <a:pt x="10628" y="0"/>
                    </a:moveTo>
                    <a:lnTo>
                      <a:pt x="0" y="15013"/>
                    </a:lnTo>
                    <a:lnTo>
                      <a:pt x="458" y="15350"/>
                    </a:lnTo>
                    <a:lnTo>
                      <a:pt x="11109" y="338"/>
                    </a:lnTo>
                    <a:lnTo>
                      <a:pt x="106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91"/>
              <p:cNvSpPr/>
              <p:nvPr/>
            </p:nvSpPr>
            <p:spPr>
              <a:xfrm>
                <a:off x="7867725" y="2685675"/>
                <a:ext cx="3687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4749" h="1037" extrusionOk="0">
                    <a:moveTo>
                      <a:pt x="1" y="0"/>
                    </a:moveTo>
                    <a:lnTo>
                      <a:pt x="1" y="1036"/>
                    </a:lnTo>
                    <a:lnTo>
                      <a:pt x="14749" y="1036"/>
                    </a:lnTo>
                    <a:lnTo>
                      <a:pt x="14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93" name="Google Shape;6793;p91"/>
          <p:cNvGrpSpPr/>
          <p:nvPr/>
        </p:nvGrpSpPr>
        <p:grpSpPr>
          <a:xfrm>
            <a:off x="7125850" y="749788"/>
            <a:ext cx="1303100" cy="1438625"/>
            <a:chOff x="1187275" y="1697075"/>
            <a:chExt cx="1303100" cy="1438625"/>
          </a:xfrm>
        </p:grpSpPr>
        <p:sp>
          <p:nvSpPr>
            <p:cNvPr id="6794" name="Google Shape;6794;p91"/>
            <p:cNvSpPr/>
            <p:nvPr/>
          </p:nvSpPr>
          <p:spPr>
            <a:xfrm>
              <a:off x="1207150" y="1718750"/>
              <a:ext cx="1283225" cy="1416950"/>
            </a:xfrm>
            <a:custGeom>
              <a:avLst/>
              <a:gdLst/>
              <a:ahLst/>
              <a:cxnLst/>
              <a:rect l="l" t="t" r="r" b="b"/>
              <a:pathLst>
                <a:path w="51329" h="56678" extrusionOk="0">
                  <a:moveTo>
                    <a:pt x="49569" y="1953"/>
                  </a:moveTo>
                  <a:lnTo>
                    <a:pt x="49569" y="54726"/>
                  </a:lnTo>
                  <a:lnTo>
                    <a:pt x="1783" y="54726"/>
                  </a:lnTo>
                  <a:lnTo>
                    <a:pt x="1783" y="1953"/>
                  </a:lnTo>
                  <a:close/>
                  <a:moveTo>
                    <a:pt x="0" y="1"/>
                  </a:moveTo>
                  <a:lnTo>
                    <a:pt x="0" y="56678"/>
                  </a:lnTo>
                  <a:lnTo>
                    <a:pt x="51328" y="56678"/>
                  </a:lnTo>
                  <a:lnTo>
                    <a:pt x="51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91"/>
            <p:cNvSpPr/>
            <p:nvPr/>
          </p:nvSpPr>
          <p:spPr>
            <a:xfrm>
              <a:off x="1209550" y="1721175"/>
              <a:ext cx="1238650" cy="1368150"/>
            </a:xfrm>
            <a:custGeom>
              <a:avLst/>
              <a:gdLst/>
              <a:ahLst/>
              <a:cxnLst/>
              <a:rect l="l" t="t" r="r" b="b"/>
              <a:pathLst>
                <a:path w="49546" h="54726" extrusionOk="0">
                  <a:moveTo>
                    <a:pt x="1" y="0"/>
                  </a:moveTo>
                  <a:lnTo>
                    <a:pt x="1" y="54725"/>
                  </a:lnTo>
                  <a:lnTo>
                    <a:pt x="49545" y="54725"/>
                  </a:lnTo>
                  <a:lnTo>
                    <a:pt x="49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91"/>
            <p:cNvSpPr/>
            <p:nvPr/>
          </p:nvSpPr>
          <p:spPr>
            <a:xfrm>
              <a:off x="1187275" y="1697075"/>
              <a:ext cx="1283225" cy="1416350"/>
            </a:xfrm>
            <a:custGeom>
              <a:avLst/>
              <a:gdLst/>
              <a:ahLst/>
              <a:cxnLst/>
              <a:rect l="l" t="t" r="r" b="b"/>
              <a:pathLst>
                <a:path w="51329" h="56654" extrusionOk="0">
                  <a:moveTo>
                    <a:pt x="49545" y="1928"/>
                  </a:moveTo>
                  <a:lnTo>
                    <a:pt x="49545" y="54725"/>
                  </a:lnTo>
                  <a:lnTo>
                    <a:pt x="1759" y="54725"/>
                  </a:lnTo>
                  <a:lnTo>
                    <a:pt x="1759" y="1928"/>
                  </a:lnTo>
                  <a:close/>
                  <a:moveTo>
                    <a:pt x="0" y="0"/>
                  </a:moveTo>
                  <a:lnTo>
                    <a:pt x="0" y="56653"/>
                  </a:lnTo>
                  <a:lnTo>
                    <a:pt x="51328" y="56653"/>
                  </a:lnTo>
                  <a:lnTo>
                    <a:pt x="5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91"/>
            <p:cNvSpPr/>
            <p:nvPr/>
          </p:nvSpPr>
          <p:spPr>
            <a:xfrm>
              <a:off x="1382450" y="1895275"/>
              <a:ext cx="891650" cy="1004275"/>
            </a:xfrm>
            <a:custGeom>
              <a:avLst/>
              <a:gdLst/>
              <a:ahLst/>
              <a:cxnLst/>
              <a:rect l="l" t="t" r="r" b="b"/>
              <a:pathLst>
                <a:path w="35666" h="40171" extrusionOk="0">
                  <a:moveTo>
                    <a:pt x="1" y="0"/>
                  </a:moveTo>
                  <a:lnTo>
                    <a:pt x="1" y="40171"/>
                  </a:lnTo>
                  <a:lnTo>
                    <a:pt x="35665" y="40171"/>
                  </a:lnTo>
                  <a:lnTo>
                    <a:pt x="356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91"/>
            <p:cNvSpPr/>
            <p:nvPr/>
          </p:nvSpPr>
          <p:spPr>
            <a:xfrm>
              <a:off x="1451125" y="1995825"/>
              <a:ext cx="311500" cy="274125"/>
            </a:xfrm>
            <a:custGeom>
              <a:avLst/>
              <a:gdLst/>
              <a:ahLst/>
              <a:cxnLst/>
              <a:rect l="l" t="t" r="r" b="b"/>
              <a:pathLst>
                <a:path w="12460" h="10965" extrusionOk="0">
                  <a:moveTo>
                    <a:pt x="6249" y="1"/>
                  </a:moveTo>
                  <a:cubicBezTo>
                    <a:pt x="5538" y="1"/>
                    <a:pt x="4815" y="141"/>
                    <a:pt x="4121" y="436"/>
                  </a:cubicBezTo>
                  <a:cubicBezTo>
                    <a:pt x="1326" y="1593"/>
                    <a:pt x="1" y="4798"/>
                    <a:pt x="1182" y="7593"/>
                  </a:cubicBezTo>
                  <a:cubicBezTo>
                    <a:pt x="2069" y="9694"/>
                    <a:pt x="4100" y="10965"/>
                    <a:pt x="6242" y="10965"/>
                  </a:cubicBezTo>
                  <a:cubicBezTo>
                    <a:pt x="6949" y="10965"/>
                    <a:pt x="7669" y="10826"/>
                    <a:pt x="8363" y="10533"/>
                  </a:cubicBezTo>
                  <a:cubicBezTo>
                    <a:pt x="11134" y="9352"/>
                    <a:pt x="12459" y="6147"/>
                    <a:pt x="11278" y="3352"/>
                  </a:cubicBezTo>
                  <a:cubicBezTo>
                    <a:pt x="10411" y="1257"/>
                    <a:pt x="8380" y="1"/>
                    <a:pt x="6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91"/>
            <p:cNvSpPr/>
            <p:nvPr/>
          </p:nvSpPr>
          <p:spPr>
            <a:xfrm>
              <a:off x="1669225" y="2285325"/>
              <a:ext cx="582575" cy="514200"/>
            </a:xfrm>
            <a:custGeom>
              <a:avLst/>
              <a:gdLst/>
              <a:ahLst/>
              <a:cxnLst/>
              <a:rect l="l" t="t" r="r" b="b"/>
              <a:pathLst>
                <a:path w="23303" h="20568" extrusionOk="0">
                  <a:moveTo>
                    <a:pt x="11664" y="1"/>
                  </a:moveTo>
                  <a:cubicBezTo>
                    <a:pt x="10378" y="1"/>
                    <a:pt x="9071" y="245"/>
                    <a:pt x="7808" y="760"/>
                  </a:cubicBezTo>
                  <a:cubicBezTo>
                    <a:pt x="2530" y="2881"/>
                    <a:pt x="0" y="8881"/>
                    <a:pt x="2121" y="14134"/>
                  </a:cubicBezTo>
                  <a:cubicBezTo>
                    <a:pt x="3753" y="18133"/>
                    <a:pt x="7605" y="20568"/>
                    <a:pt x="11669" y="20568"/>
                  </a:cubicBezTo>
                  <a:cubicBezTo>
                    <a:pt x="12944" y="20568"/>
                    <a:pt x="14240" y="20328"/>
                    <a:pt x="15495" y="19821"/>
                  </a:cubicBezTo>
                  <a:cubicBezTo>
                    <a:pt x="20772" y="17677"/>
                    <a:pt x="23303" y="11701"/>
                    <a:pt x="21182" y="6423"/>
                  </a:cubicBezTo>
                  <a:cubicBezTo>
                    <a:pt x="19571" y="2434"/>
                    <a:pt x="15723" y="1"/>
                    <a:pt x="11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91"/>
            <p:cNvSpPr/>
            <p:nvPr/>
          </p:nvSpPr>
          <p:spPr>
            <a:xfrm>
              <a:off x="1819825" y="2063950"/>
              <a:ext cx="273525" cy="122925"/>
            </a:xfrm>
            <a:custGeom>
              <a:avLst/>
              <a:gdLst/>
              <a:ahLst/>
              <a:cxnLst/>
              <a:rect l="l" t="t" r="r" b="b"/>
              <a:pathLst>
                <a:path w="10941" h="4917" extrusionOk="0">
                  <a:moveTo>
                    <a:pt x="1" y="1"/>
                  </a:moveTo>
                  <a:lnTo>
                    <a:pt x="1" y="4916"/>
                  </a:lnTo>
                  <a:lnTo>
                    <a:pt x="10941" y="4916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1" name="Google Shape;6801;p91"/>
          <p:cNvGrpSpPr/>
          <p:nvPr/>
        </p:nvGrpSpPr>
        <p:grpSpPr>
          <a:xfrm>
            <a:off x="447138" y="1476238"/>
            <a:ext cx="1660528" cy="3186505"/>
            <a:chOff x="447138" y="1476238"/>
            <a:chExt cx="1660528" cy="3186505"/>
          </a:xfrm>
        </p:grpSpPr>
        <p:sp>
          <p:nvSpPr>
            <p:cNvPr id="6802" name="Google Shape;6802;p91"/>
            <p:cNvSpPr/>
            <p:nvPr/>
          </p:nvSpPr>
          <p:spPr>
            <a:xfrm>
              <a:off x="447138" y="4445063"/>
              <a:ext cx="779507" cy="217680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3" name="Google Shape;6803;p91"/>
            <p:cNvGrpSpPr/>
            <p:nvPr/>
          </p:nvGrpSpPr>
          <p:grpSpPr>
            <a:xfrm>
              <a:off x="598481" y="1476238"/>
              <a:ext cx="1509184" cy="3077666"/>
              <a:chOff x="3125925" y="1468150"/>
              <a:chExt cx="971036" cy="1980225"/>
            </a:xfrm>
          </p:grpSpPr>
          <p:sp>
            <p:nvSpPr>
              <p:cNvPr id="6804" name="Google Shape;6804;p91"/>
              <p:cNvSpPr/>
              <p:nvPr/>
            </p:nvSpPr>
            <p:spPr>
              <a:xfrm>
                <a:off x="3260275" y="1468150"/>
                <a:ext cx="608475" cy="1961550"/>
              </a:xfrm>
              <a:custGeom>
                <a:avLst/>
                <a:gdLst/>
                <a:ahLst/>
                <a:cxnLst/>
                <a:rect l="l" t="t" r="r" b="b"/>
                <a:pathLst>
                  <a:path w="24339" h="78462" extrusionOk="0">
                    <a:moveTo>
                      <a:pt x="12169" y="0"/>
                    </a:moveTo>
                    <a:cubicBezTo>
                      <a:pt x="5446" y="0"/>
                      <a:pt x="0" y="5519"/>
                      <a:pt x="121" y="12266"/>
                    </a:cubicBezTo>
                    <a:lnTo>
                      <a:pt x="121" y="78461"/>
                    </a:lnTo>
                    <a:lnTo>
                      <a:pt x="771" y="78461"/>
                    </a:lnTo>
                    <a:lnTo>
                      <a:pt x="771" y="12266"/>
                    </a:lnTo>
                    <a:cubicBezTo>
                      <a:pt x="675" y="5880"/>
                      <a:pt x="5808" y="675"/>
                      <a:pt x="12169" y="675"/>
                    </a:cubicBezTo>
                    <a:cubicBezTo>
                      <a:pt x="18555" y="675"/>
                      <a:pt x="23688" y="5880"/>
                      <a:pt x="23568" y="12266"/>
                    </a:cubicBezTo>
                    <a:lnTo>
                      <a:pt x="23568" y="13422"/>
                    </a:lnTo>
                    <a:lnTo>
                      <a:pt x="24242" y="13422"/>
                    </a:lnTo>
                    <a:lnTo>
                      <a:pt x="24242" y="12266"/>
                    </a:lnTo>
                    <a:cubicBezTo>
                      <a:pt x="24339" y="5519"/>
                      <a:pt x="18917" y="0"/>
                      <a:pt x="12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5" name="Google Shape;6805;p91"/>
              <p:cNvSpPr/>
              <p:nvPr/>
            </p:nvSpPr>
            <p:spPr>
              <a:xfrm>
                <a:off x="3614986" y="1800215"/>
                <a:ext cx="481975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19279" h="6074" extrusionOk="0">
                    <a:moveTo>
                      <a:pt x="9577" y="1"/>
                    </a:moveTo>
                    <a:cubicBezTo>
                      <a:pt x="5481" y="1"/>
                      <a:pt x="1751" y="2357"/>
                      <a:pt x="1" y="6074"/>
                    </a:cubicBezTo>
                    <a:lnTo>
                      <a:pt x="19279" y="6074"/>
                    </a:lnTo>
                    <a:cubicBezTo>
                      <a:pt x="17529" y="2357"/>
                      <a:pt x="13799" y="1"/>
                      <a:pt x="9702" y="1"/>
                    </a:cubicBezTo>
                    <a:cubicBezTo>
                      <a:pt x="9682" y="1"/>
                      <a:pt x="9661" y="1"/>
                      <a:pt x="9640" y="1"/>
                    </a:cubicBezTo>
                    <a:cubicBezTo>
                      <a:pt x="9619" y="1"/>
                      <a:pt x="9598" y="1"/>
                      <a:pt x="9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6" name="Google Shape;6806;p91"/>
              <p:cNvSpPr/>
              <p:nvPr/>
            </p:nvSpPr>
            <p:spPr>
              <a:xfrm>
                <a:off x="3125925" y="3410400"/>
                <a:ext cx="2904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519" extrusionOk="0">
                    <a:moveTo>
                      <a:pt x="0" y="0"/>
                    </a:moveTo>
                    <a:lnTo>
                      <a:pt x="0" y="1518"/>
                    </a:lnTo>
                    <a:lnTo>
                      <a:pt x="11615" y="1518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07" name="Google Shape;6807;p91"/>
          <p:cNvGrpSpPr/>
          <p:nvPr/>
        </p:nvGrpSpPr>
        <p:grpSpPr>
          <a:xfrm flipH="1">
            <a:off x="714958" y="648498"/>
            <a:ext cx="1392711" cy="537613"/>
            <a:chOff x="7246777" y="1909017"/>
            <a:chExt cx="1343148" cy="518481"/>
          </a:xfrm>
        </p:grpSpPr>
        <p:sp>
          <p:nvSpPr>
            <p:cNvPr id="6808" name="Google Shape;6808;p91"/>
            <p:cNvSpPr/>
            <p:nvPr/>
          </p:nvSpPr>
          <p:spPr>
            <a:xfrm flipH="1">
              <a:off x="7246784" y="2346227"/>
              <a:ext cx="1343141" cy="37779"/>
            </a:xfrm>
            <a:custGeom>
              <a:avLst/>
              <a:gdLst/>
              <a:ahLst/>
              <a:cxnLst/>
              <a:rect l="l" t="t" r="r" b="b"/>
              <a:pathLst>
                <a:path w="48245" h="1357" extrusionOk="0">
                  <a:moveTo>
                    <a:pt x="0" y="0"/>
                  </a:moveTo>
                  <a:lnTo>
                    <a:pt x="0" y="1357"/>
                  </a:lnTo>
                  <a:lnTo>
                    <a:pt x="48245" y="1357"/>
                  </a:lnTo>
                  <a:lnTo>
                    <a:pt x="482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91"/>
            <p:cNvSpPr/>
            <p:nvPr/>
          </p:nvSpPr>
          <p:spPr>
            <a:xfrm flipH="1">
              <a:off x="7502940" y="2383977"/>
              <a:ext cx="1086985" cy="43478"/>
            </a:xfrm>
            <a:custGeom>
              <a:avLst/>
              <a:gdLst/>
              <a:ahLst/>
              <a:cxnLst/>
              <a:rect l="l" t="t" r="r" b="b"/>
              <a:pathLst>
                <a:path w="39044" h="5500" extrusionOk="0">
                  <a:moveTo>
                    <a:pt x="0" y="1"/>
                  </a:moveTo>
                  <a:lnTo>
                    <a:pt x="0" y="5500"/>
                  </a:lnTo>
                  <a:lnTo>
                    <a:pt x="39043" y="5500"/>
                  </a:lnTo>
                  <a:lnTo>
                    <a:pt x="39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91"/>
            <p:cNvSpPr/>
            <p:nvPr/>
          </p:nvSpPr>
          <p:spPr>
            <a:xfrm flipH="1">
              <a:off x="7246777" y="2384020"/>
              <a:ext cx="256184" cy="43478"/>
            </a:xfrm>
            <a:custGeom>
              <a:avLst/>
              <a:gdLst/>
              <a:ahLst/>
              <a:cxnLst/>
              <a:rect l="l" t="t" r="r" b="b"/>
              <a:pathLst>
                <a:path w="9202" h="5500" extrusionOk="0">
                  <a:moveTo>
                    <a:pt x="0" y="0"/>
                  </a:moveTo>
                  <a:lnTo>
                    <a:pt x="0" y="5499"/>
                  </a:lnTo>
                  <a:lnTo>
                    <a:pt x="9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91"/>
            <p:cNvSpPr/>
            <p:nvPr/>
          </p:nvSpPr>
          <p:spPr>
            <a:xfrm flipH="1">
              <a:off x="7527046" y="1909017"/>
              <a:ext cx="406799" cy="437061"/>
            </a:xfrm>
            <a:custGeom>
              <a:avLst/>
              <a:gdLst/>
              <a:ahLst/>
              <a:cxnLst/>
              <a:rect l="l" t="t" r="r" b="b"/>
              <a:pathLst>
                <a:path w="11439" h="18038" extrusionOk="0">
                  <a:moveTo>
                    <a:pt x="3813" y="1"/>
                  </a:moveTo>
                  <a:lnTo>
                    <a:pt x="0" y="807"/>
                  </a:lnTo>
                  <a:lnTo>
                    <a:pt x="3630" y="18038"/>
                  </a:lnTo>
                  <a:lnTo>
                    <a:pt x="11218" y="18038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91"/>
            <p:cNvSpPr/>
            <p:nvPr/>
          </p:nvSpPr>
          <p:spPr>
            <a:xfrm flipH="1">
              <a:off x="7766951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37" y="1"/>
                  </a:moveTo>
                  <a:lnTo>
                    <a:pt x="1" y="17598"/>
                  </a:lnTo>
                  <a:lnTo>
                    <a:pt x="6380" y="17598"/>
                  </a:lnTo>
                  <a:lnTo>
                    <a:pt x="7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91"/>
            <p:cNvSpPr/>
            <p:nvPr/>
          </p:nvSpPr>
          <p:spPr>
            <a:xfrm flipH="1">
              <a:off x="8214114" y="1919678"/>
              <a:ext cx="260780" cy="426400"/>
            </a:xfrm>
            <a:custGeom>
              <a:avLst/>
              <a:gdLst/>
              <a:ahLst/>
              <a:cxnLst/>
              <a:rect l="l" t="t" r="r" b="b"/>
              <a:pathLst>
                <a:path w="7333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6379" y="17598"/>
                  </a:lnTo>
                  <a:lnTo>
                    <a:pt x="73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91"/>
            <p:cNvSpPr/>
            <p:nvPr/>
          </p:nvSpPr>
          <p:spPr>
            <a:xfrm flipH="1">
              <a:off x="8314507" y="1981852"/>
              <a:ext cx="275112" cy="364225"/>
            </a:xfrm>
            <a:custGeom>
              <a:avLst/>
              <a:gdLst/>
              <a:ahLst/>
              <a:cxnLst/>
              <a:rect l="l" t="t" r="r" b="b"/>
              <a:pathLst>
                <a:path w="7736" h="15032" extrusionOk="0">
                  <a:moveTo>
                    <a:pt x="0" y="1"/>
                  </a:moveTo>
                  <a:lnTo>
                    <a:pt x="0" y="15032"/>
                  </a:lnTo>
                  <a:lnTo>
                    <a:pt x="7296" y="15032"/>
                  </a:lnTo>
                  <a:lnTo>
                    <a:pt x="7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91"/>
            <p:cNvSpPr/>
            <p:nvPr/>
          </p:nvSpPr>
          <p:spPr>
            <a:xfrm flipH="1">
              <a:off x="8248005" y="1981852"/>
              <a:ext cx="82185" cy="364225"/>
            </a:xfrm>
            <a:custGeom>
              <a:avLst/>
              <a:gdLst/>
              <a:ahLst/>
              <a:cxnLst/>
              <a:rect l="l" t="t" r="r" b="b"/>
              <a:pathLst>
                <a:path w="2311" h="15032" extrusionOk="0">
                  <a:moveTo>
                    <a:pt x="1" y="1"/>
                  </a:moveTo>
                  <a:lnTo>
                    <a:pt x="1" y="15032"/>
                  </a:lnTo>
                  <a:lnTo>
                    <a:pt x="2310" y="1503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91"/>
            <p:cNvSpPr/>
            <p:nvPr/>
          </p:nvSpPr>
          <p:spPr>
            <a:xfrm flipH="1">
              <a:off x="8121545" y="1919678"/>
              <a:ext cx="126496" cy="426400"/>
            </a:xfrm>
            <a:custGeom>
              <a:avLst/>
              <a:gdLst/>
              <a:ahLst/>
              <a:cxnLst/>
              <a:rect l="l" t="t" r="r" b="b"/>
              <a:pathLst>
                <a:path w="3557" h="17598" extrusionOk="0">
                  <a:moveTo>
                    <a:pt x="0" y="1"/>
                  </a:moveTo>
                  <a:lnTo>
                    <a:pt x="0" y="17598"/>
                  </a:lnTo>
                  <a:lnTo>
                    <a:pt x="3556" y="17598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91"/>
            <p:cNvSpPr/>
            <p:nvPr/>
          </p:nvSpPr>
          <p:spPr>
            <a:xfrm flipH="1">
              <a:off x="8121545" y="1956992"/>
              <a:ext cx="126496" cy="24884"/>
            </a:xfrm>
            <a:custGeom>
              <a:avLst/>
              <a:gdLst/>
              <a:ahLst/>
              <a:cxnLst/>
              <a:rect l="l" t="t" r="r" b="b"/>
              <a:pathLst>
                <a:path w="3557" h="1027" extrusionOk="0">
                  <a:moveTo>
                    <a:pt x="0" y="0"/>
                  </a:moveTo>
                  <a:lnTo>
                    <a:pt x="0" y="1027"/>
                  </a:lnTo>
                  <a:lnTo>
                    <a:pt x="3556" y="1027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91"/>
            <p:cNvSpPr/>
            <p:nvPr/>
          </p:nvSpPr>
          <p:spPr>
            <a:xfrm flipH="1">
              <a:off x="8154155" y="2036055"/>
              <a:ext cx="61310" cy="194543"/>
            </a:xfrm>
            <a:custGeom>
              <a:avLst/>
              <a:gdLst/>
              <a:ahLst/>
              <a:cxnLst/>
              <a:rect l="l" t="t" r="r" b="b"/>
              <a:pathLst>
                <a:path w="1724" h="8029" extrusionOk="0">
                  <a:moveTo>
                    <a:pt x="1" y="0"/>
                  </a:moveTo>
                  <a:lnTo>
                    <a:pt x="1" y="8029"/>
                  </a:lnTo>
                  <a:lnTo>
                    <a:pt x="1724" y="8029"/>
                  </a:lnTo>
                  <a:lnTo>
                    <a:pt x="17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91"/>
            <p:cNvSpPr/>
            <p:nvPr/>
          </p:nvSpPr>
          <p:spPr>
            <a:xfrm flipH="1">
              <a:off x="7897323" y="1965885"/>
              <a:ext cx="88693" cy="380193"/>
            </a:xfrm>
            <a:custGeom>
              <a:avLst/>
              <a:gdLst/>
              <a:ahLst/>
              <a:cxnLst/>
              <a:rect l="l" t="t" r="r" b="b"/>
              <a:pathLst>
                <a:path w="2494" h="15691" extrusionOk="0">
                  <a:moveTo>
                    <a:pt x="1" y="0"/>
                  </a:moveTo>
                  <a:lnTo>
                    <a:pt x="1" y="15691"/>
                  </a:lnTo>
                  <a:lnTo>
                    <a:pt x="2494" y="15691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91"/>
            <p:cNvSpPr/>
            <p:nvPr/>
          </p:nvSpPr>
          <p:spPr>
            <a:xfrm flipH="1">
              <a:off x="7897323" y="2068038"/>
              <a:ext cx="88693" cy="171451"/>
            </a:xfrm>
            <a:custGeom>
              <a:avLst/>
              <a:gdLst/>
              <a:ahLst/>
              <a:cxnLst/>
              <a:rect l="l" t="t" r="r" b="b"/>
              <a:pathLst>
                <a:path w="2494" h="7076" extrusionOk="0">
                  <a:moveTo>
                    <a:pt x="1" y="0"/>
                  </a:moveTo>
                  <a:lnTo>
                    <a:pt x="1" y="7075"/>
                  </a:lnTo>
                  <a:lnTo>
                    <a:pt x="2494" y="7075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91"/>
            <p:cNvSpPr/>
            <p:nvPr/>
          </p:nvSpPr>
          <p:spPr>
            <a:xfrm flipH="1">
              <a:off x="7982068" y="1945435"/>
              <a:ext cx="139512" cy="400643"/>
            </a:xfrm>
            <a:custGeom>
              <a:avLst/>
              <a:gdLst/>
              <a:ahLst/>
              <a:cxnLst/>
              <a:rect l="l" t="t" r="r" b="b"/>
              <a:pathLst>
                <a:path w="3923" h="16535" extrusionOk="0">
                  <a:moveTo>
                    <a:pt x="0" y="1"/>
                  </a:moveTo>
                  <a:lnTo>
                    <a:pt x="0" y="16535"/>
                  </a:lnTo>
                  <a:lnTo>
                    <a:pt x="3923" y="16535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91"/>
            <p:cNvSpPr/>
            <p:nvPr/>
          </p:nvSpPr>
          <p:spPr>
            <a:xfrm flipH="1">
              <a:off x="7982068" y="1997844"/>
              <a:ext cx="139512" cy="24908"/>
            </a:xfrm>
            <a:custGeom>
              <a:avLst/>
              <a:gdLst/>
              <a:ahLst/>
              <a:cxnLst/>
              <a:rect l="l" t="t" r="r" b="b"/>
              <a:pathLst>
                <a:path w="3923" h="1028" extrusionOk="0">
                  <a:moveTo>
                    <a:pt x="0" y="1"/>
                  </a:moveTo>
                  <a:lnTo>
                    <a:pt x="0" y="1027"/>
                  </a:lnTo>
                  <a:lnTo>
                    <a:pt x="3923" y="1027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91"/>
            <p:cNvSpPr/>
            <p:nvPr/>
          </p:nvSpPr>
          <p:spPr>
            <a:xfrm flipH="1">
              <a:off x="7662646" y="1919678"/>
              <a:ext cx="139547" cy="426400"/>
            </a:xfrm>
            <a:custGeom>
              <a:avLst/>
              <a:gdLst/>
              <a:ahLst/>
              <a:cxnLst/>
              <a:rect l="l" t="t" r="r" b="b"/>
              <a:pathLst>
                <a:path w="3924" h="17598" extrusionOk="0">
                  <a:moveTo>
                    <a:pt x="1" y="1"/>
                  </a:moveTo>
                  <a:lnTo>
                    <a:pt x="1" y="17598"/>
                  </a:lnTo>
                  <a:lnTo>
                    <a:pt x="3924" y="17598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91"/>
            <p:cNvSpPr/>
            <p:nvPr/>
          </p:nvSpPr>
          <p:spPr>
            <a:xfrm flipH="1">
              <a:off x="7662646" y="1956992"/>
              <a:ext cx="138231" cy="24884"/>
            </a:xfrm>
            <a:custGeom>
              <a:avLst/>
              <a:gdLst/>
              <a:ahLst/>
              <a:cxnLst/>
              <a:rect l="l" t="t" r="r" b="b"/>
              <a:pathLst>
                <a:path w="3887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887" y="1027"/>
                  </a:lnTo>
                  <a:lnTo>
                    <a:pt x="38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91"/>
            <p:cNvSpPr/>
            <p:nvPr/>
          </p:nvSpPr>
          <p:spPr>
            <a:xfrm flipH="1">
              <a:off x="7662646" y="2283879"/>
              <a:ext cx="139547" cy="24884"/>
            </a:xfrm>
            <a:custGeom>
              <a:avLst/>
              <a:gdLst/>
              <a:ahLst/>
              <a:cxnLst/>
              <a:rect l="l" t="t" r="r" b="b"/>
              <a:pathLst>
                <a:path w="3924" h="1027" extrusionOk="0">
                  <a:moveTo>
                    <a:pt x="1" y="0"/>
                  </a:moveTo>
                  <a:lnTo>
                    <a:pt x="1" y="1027"/>
                  </a:lnTo>
                  <a:lnTo>
                    <a:pt x="3924" y="1027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91"/>
            <p:cNvSpPr/>
            <p:nvPr/>
          </p:nvSpPr>
          <p:spPr>
            <a:xfrm flipH="1">
              <a:off x="7695221" y="2036055"/>
              <a:ext cx="73045" cy="194543"/>
            </a:xfrm>
            <a:custGeom>
              <a:avLst/>
              <a:gdLst/>
              <a:ahLst/>
              <a:cxnLst/>
              <a:rect l="l" t="t" r="r" b="b"/>
              <a:pathLst>
                <a:path w="2054" h="8029" extrusionOk="0">
                  <a:moveTo>
                    <a:pt x="0" y="0"/>
                  </a:moveTo>
                  <a:lnTo>
                    <a:pt x="0" y="8029"/>
                  </a:lnTo>
                  <a:lnTo>
                    <a:pt x="2053" y="8029"/>
                  </a:lnTo>
                  <a:lnTo>
                    <a:pt x="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91"/>
            <p:cNvSpPr/>
            <p:nvPr/>
          </p:nvSpPr>
          <p:spPr>
            <a:xfrm flipH="1">
              <a:off x="7399306" y="1909017"/>
              <a:ext cx="263376" cy="437061"/>
            </a:xfrm>
            <a:custGeom>
              <a:avLst/>
              <a:gdLst/>
              <a:ahLst/>
              <a:cxnLst/>
              <a:rect l="l" t="t" r="r" b="b"/>
              <a:pathLst>
                <a:path w="7406" h="18038" extrusionOk="0">
                  <a:moveTo>
                    <a:pt x="3813" y="1"/>
                  </a:moveTo>
                  <a:lnTo>
                    <a:pt x="1" y="807"/>
                  </a:lnTo>
                  <a:lnTo>
                    <a:pt x="3593" y="18038"/>
                  </a:lnTo>
                  <a:lnTo>
                    <a:pt x="7406" y="17231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91"/>
            <p:cNvSpPr/>
            <p:nvPr/>
          </p:nvSpPr>
          <p:spPr>
            <a:xfrm flipH="1">
              <a:off x="7409726" y="2266119"/>
              <a:ext cx="143424" cy="43541"/>
            </a:xfrm>
            <a:custGeom>
              <a:avLst/>
              <a:gdLst/>
              <a:ahLst/>
              <a:cxnLst/>
              <a:rect l="l" t="t" r="r" b="b"/>
              <a:pathLst>
                <a:path w="4033" h="1797" extrusionOk="0">
                  <a:moveTo>
                    <a:pt x="3813" y="0"/>
                  </a:moveTo>
                  <a:lnTo>
                    <a:pt x="0" y="807"/>
                  </a:lnTo>
                  <a:lnTo>
                    <a:pt x="220" y="1797"/>
                  </a:lnTo>
                  <a:lnTo>
                    <a:pt x="4033" y="990"/>
                  </a:lnTo>
                  <a:lnTo>
                    <a:pt x="38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91"/>
            <p:cNvSpPr/>
            <p:nvPr/>
          </p:nvSpPr>
          <p:spPr>
            <a:xfrm flipH="1">
              <a:off x="7465772" y="2028059"/>
              <a:ext cx="130408" cy="200770"/>
            </a:xfrm>
            <a:custGeom>
              <a:avLst/>
              <a:gdLst/>
              <a:ahLst/>
              <a:cxnLst/>
              <a:rect l="l" t="t" r="r" b="b"/>
              <a:pathLst>
                <a:path w="3667" h="8286" extrusionOk="0">
                  <a:moveTo>
                    <a:pt x="2017" y="0"/>
                  </a:moveTo>
                  <a:lnTo>
                    <a:pt x="0" y="404"/>
                  </a:lnTo>
                  <a:lnTo>
                    <a:pt x="1650" y="8286"/>
                  </a:lnTo>
                  <a:lnTo>
                    <a:pt x="3666" y="7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91"/>
            <p:cNvSpPr/>
            <p:nvPr/>
          </p:nvSpPr>
          <p:spPr>
            <a:xfrm flipH="1">
              <a:off x="7789089" y="2041385"/>
              <a:ext cx="96517" cy="304692"/>
            </a:xfrm>
            <a:custGeom>
              <a:avLst/>
              <a:gdLst/>
              <a:ahLst/>
              <a:cxnLst/>
              <a:rect l="l" t="t" r="r" b="b"/>
              <a:pathLst>
                <a:path w="2714" h="12575" extrusionOk="0">
                  <a:moveTo>
                    <a:pt x="1" y="0"/>
                  </a:moveTo>
                  <a:lnTo>
                    <a:pt x="1" y="12575"/>
                  </a:lnTo>
                  <a:lnTo>
                    <a:pt x="2714" y="12575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1" name="Google Shape;6831;p91"/>
          <p:cNvGrpSpPr/>
          <p:nvPr/>
        </p:nvGrpSpPr>
        <p:grpSpPr>
          <a:xfrm>
            <a:off x="1247314" y="2729905"/>
            <a:ext cx="1030215" cy="2137882"/>
            <a:chOff x="237400" y="852100"/>
            <a:chExt cx="1760750" cy="3653250"/>
          </a:xfrm>
        </p:grpSpPr>
        <p:sp>
          <p:nvSpPr>
            <p:cNvPr id="6832" name="Google Shape;6832;p91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91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91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91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91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91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91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91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91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91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91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91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91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91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91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91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91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91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91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91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91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91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91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91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91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91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91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91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91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91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91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91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91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91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91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91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91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91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91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91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91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91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1" name="Google Shape;7501;p103"/>
          <p:cNvGrpSpPr/>
          <p:nvPr/>
        </p:nvGrpSpPr>
        <p:grpSpPr>
          <a:xfrm>
            <a:off x="510741" y="696062"/>
            <a:ext cx="4497118" cy="2621472"/>
            <a:chOff x="2491250" y="2454825"/>
            <a:chExt cx="509600" cy="673675"/>
          </a:xfrm>
        </p:grpSpPr>
        <p:sp>
          <p:nvSpPr>
            <p:cNvPr id="7502" name="Google Shape;7502;p103"/>
            <p:cNvSpPr/>
            <p:nvPr/>
          </p:nvSpPr>
          <p:spPr>
            <a:xfrm>
              <a:off x="2491250" y="24777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103"/>
            <p:cNvSpPr/>
            <p:nvPr/>
          </p:nvSpPr>
          <p:spPr>
            <a:xfrm>
              <a:off x="2514175" y="24548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103"/>
            <p:cNvSpPr/>
            <p:nvPr/>
          </p:nvSpPr>
          <p:spPr>
            <a:xfrm>
              <a:off x="2563650" y="25052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103"/>
            <p:cNvSpPr/>
            <p:nvPr/>
          </p:nvSpPr>
          <p:spPr>
            <a:xfrm>
              <a:off x="2538925" y="24795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6" name="Google Shape;7506;p103"/>
          <p:cNvSpPr/>
          <p:nvPr/>
        </p:nvSpPr>
        <p:spPr>
          <a:xfrm>
            <a:off x="1263175" y="2079050"/>
            <a:ext cx="31926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7" name="Google Shape;7507;p103"/>
          <p:cNvSpPr txBox="1">
            <a:spLocks noGrp="1"/>
          </p:cNvSpPr>
          <p:nvPr>
            <p:ph type="title"/>
          </p:nvPr>
        </p:nvSpPr>
        <p:spPr>
          <a:xfrm>
            <a:off x="834693" y="2175505"/>
            <a:ext cx="3971078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Objectives</a:t>
            </a:r>
            <a:endParaRPr sz="2800" dirty="0"/>
          </a:p>
        </p:txBody>
      </p:sp>
      <p:sp>
        <p:nvSpPr>
          <p:cNvPr id="7508" name="Google Shape;7508;p103"/>
          <p:cNvSpPr txBox="1">
            <a:spLocks noGrp="1"/>
          </p:cNvSpPr>
          <p:nvPr>
            <p:ph type="title" idx="2"/>
          </p:nvPr>
        </p:nvSpPr>
        <p:spPr>
          <a:xfrm>
            <a:off x="1325652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7574" name="Google Shape;7574;p10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5" name="Google Shape;7575;p10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6" name="Google Shape;7576;p10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7" name="Google Shape;7577;p10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8" name="Google Shape;7578;p103"/>
          <p:cNvGrpSpPr/>
          <p:nvPr/>
        </p:nvGrpSpPr>
        <p:grpSpPr>
          <a:xfrm>
            <a:off x="6544622" y="2685722"/>
            <a:ext cx="2060943" cy="1868114"/>
            <a:chOff x="6255900" y="2561651"/>
            <a:chExt cx="2349724" cy="2129876"/>
          </a:xfrm>
        </p:grpSpPr>
        <p:sp>
          <p:nvSpPr>
            <p:cNvPr id="7579" name="Google Shape;7579;p103"/>
            <p:cNvSpPr/>
            <p:nvPr/>
          </p:nvSpPr>
          <p:spPr>
            <a:xfrm>
              <a:off x="6255900" y="4456850"/>
              <a:ext cx="2349724" cy="234677"/>
            </a:xfrm>
            <a:custGeom>
              <a:avLst/>
              <a:gdLst/>
              <a:ahLst/>
              <a:cxnLst/>
              <a:rect l="l" t="t" r="r" b="b"/>
              <a:pathLst>
                <a:path w="32660" h="7385" extrusionOk="0">
                  <a:moveTo>
                    <a:pt x="16330" y="1"/>
                  </a:moveTo>
                  <a:cubicBezTo>
                    <a:pt x="7299" y="1"/>
                    <a:pt x="1" y="1648"/>
                    <a:pt x="1" y="3693"/>
                  </a:cubicBezTo>
                  <a:cubicBezTo>
                    <a:pt x="1" y="5738"/>
                    <a:pt x="7299" y="7385"/>
                    <a:pt x="16330" y="7385"/>
                  </a:cubicBezTo>
                  <a:cubicBezTo>
                    <a:pt x="25332" y="7385"/>
                    <a:pt x="32659" y="5738"/>
                    <a:pt x="32659" y="3693"/>
                  </a:cubicBezTo>
                  <a:cubicBezTo>
                    <a:pt x="32659" y="1648"/>
                    <a:pt x="25332" y="1"/>
                    <a:pt x="16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80" name="Google Shape;7580;p103"/>
            <p:cNvGrpSpPr/>
            <p:nvPr/>
          </p:nvGrpSpPr>
          <p:grpSpPr>
            <a:xfrm>
              <a:off x="6445178" y="2561651"/>
              <a:ext cx="1983776" cy="1992251"/>
              <a:chOff x="5227825" y="238125"/>
              <a:chExt cx="1504000" cy="1510425"/>
            </a:xfrm>
          </p:grpSpPr>
          <p:sp>
            <p:nvSpPr>
              <p:cNvPr id="7581" name="Google Shape;7581;p103"/>
              <p:cNvSpPr/>
              <p:nvPr/>
            </p:nvSpPr>
            <p:spPr>
              <a:xfrm>
                <a:off x="5742900" y="238125"/>
                <a:ext cx="988025" cy="924775"/>
              </a:xfrm>
              <a:custGeom>
                <a:avLst/>
                <a:gdLst/>
                <a:ahLst/>
                <a:cxnLst/>
                <a:rect l="l" t="t" r="r" b="b"/>
                <a:pathLst>
                  <a:path w="39521" h="36991" extrusionOk="0">
                    <a:moveTo>
                      <a:pt x="4143" y="0"/>
                    </a:moveTo>
                    <a:cubicBezTo>
                      <a:pt x="1870" y="0"/>
                      <a:pt x="0" y="1833"/>
                      <a:pt x="0" y="4143"/>
                    </a:cubicBezTo>
                    <a:lnTo>
                      <a:pt x="0" y="18990"/>
                    </a:lnTo>
                    <a:lnTo>
                      <a:pt x="10998" y="36990"/>
                    </a:lnTo>
                    <a:lnTo>
                      <a:pt x="13418" y="36990"/>
                    </a:lnTo>
                    <a:lnTo>
                      <a:pt x="39520" y="18990"/>
                    </a:lnTo>
                    <a:lnTo>
                      <a:pt x="39520" y="4143"/>
                    </a:lnTo>
                    <a:cubicBezTo>
                      <a:pt x="39520" y="1833"/>
                      <a:pt x="37687" y="0"/>
                      <a:pt x="354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03"/>
              <p:cNvSpPr/>
              <p:nvPr/>
            </p:nvSpPr>
            <p:spPr>
              <a:xfrm>
                <a:off x="5596250" y="238125"/>
                <a:ext cx="988025" cy="924775"/>
              </a:xfrm>
              <a:custGeom>
                <a:avLst/>
                <a:gdLst/>
                <a:ahLst/>
                <a:cxnLst/>
                <a:rect l="l" t="t" r="r" b="b"/>
                <a:pathLst>
                  <a:path w="39521" h="36991" extrusionOk="0">
                    <a:moveTo>
                      <a:pt x="4107" y="0"/>
                    </a:moveTo>
                    <a:cubicBezTo>
                      <a:pt x="1834" y="0"/>
                      <a:pt x="1" y="1833"/>
                      <a:pt x="1" y="4143"/>
                    </a:cubicBezTo>
                    <a:lnTo>
                      <a:pt x="1" y="18990"/>
                    </a:lnTo>
                    <a:lnTo>
                      <a:pt x="10999" y="36990"/>
                    </a:lnTo>
                    <a:lnTo>
                      <a:pt x="26469" y="36990"/>
                    </a:lnTo>
                    <a:lnTo>
                      <a:pt x="39520" y="18990"/>
                    </a:lnTo>
                    <a:lnTo>
                      <a:pt x="39520" y="4143"/>
                    </a:lnTo>
                    <a:cubicBezTo>
                      <a:pt x="39520" y="1833"/>
                      <a:pt x="37651" y="0"/>
                      <a:pt x="35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03"/>
              <p:cNvSpPr/>
              <p:nvPr/>
            </p:nvSpPr>
            <p:spPr>
              <a:xfrm>
                <a:off x="6215825" y="712875"/>
                <a:ext cx="516000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40143" extrusionOk="0">
                    <a:moveTo>
                      <a:pt x="0" y="0"/>
                    </a:moveTo>
                    <a:lnTo>
                      <a:pt x="1063" y="40143"/>
                    </a:lnTo>
                    <a:lnTo>
                      <a:pt x="19247" y="40143"/>
                    </a:lnTo>
                    <a:cubicBezTo>
                      <a:pt x="20017" y="40143"/>
                      <a:pt x="20640" y="39520"/>
                      <a:pt x="20640" y="38750"/>
                    </a:cubicBezTo>
                    <a:lnTo>
                      <a:pt x="206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03"/>
              <p:cNvSpPr/>
              <p:nvPr/>
            </p:nvSpPr>
            <p:spPr>
              <a:xfrm>
                <a:off x="5365300" y="712875"/>
                <a:ext cx="515100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20604" h="40143" extrusionOk="0">
                    <a:moveTo>
                      <a:pt x="0" y="0"/>
                    </a:moveTo>
                    <a:lnTo>
                      <a:pt x="5499" y="18000"/>
                    </a:lnTo>
                    <a:lnTo>
                      <a:pt x="9605" y="18000"/>
                    </a:lnTo>
                    <a:lnTo>
                      <a:pt x="9605" y="40143"/>
                    </a:lnTo>
                    <a:lnTo>
                      <a:pt x="20603" y="40143"/>
                    </a:lnTo>
                    <a:lnTo>
                      <a:pt x="20603" y="5499"/>
                    </a:lnTo>
                    <a:cubicBezTo>
                      <a:pt x="20603" y="2456"/>
                      <a:pt x="18147" y="0"/>
                      <a:pt x="15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03"/>
              <p:cNvSpPr/>
              <p:nvPr/>
            </p:nvSpPr>
            <p:spPr>
              <a:xfrm>
                <a:off x="6078350" y="712875"/>
                <a:ext cx="274975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40143" extrusionOk="0">
                    <a:moveTo>
                      <a:pt x="5499" y="0"/>
                    </a:moveTo>
                    <a:cubicBezTo>
                      <a:pt x="2456" y="0"/>
                      <a:pt x="0" y="2456"/>
                      <a:pt x="0" y="5499"/>
                    </a:cubicBezTo>
                    <a:lnTo>
                      <a:pt x="0" y="40143"/>
                    </a:lnTo>
                    <a:lnTo>
                      <a:pt x="10998" y="40143"/>
                    </a:lnTo>
                    <a:lnTo>
                      <a:pt x="10998" y="5499"/>
                    </a:lnTo>
                    <a:cubicBezTo>
                      <a:pt x="10998" y="2456"/>
                      <a:pt x="8542" y="0"/>
                      <a:pt x="5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03"/>
              <p:cNvSpPr/>
              <p:nvPr/>
            </p:nvSpPr>
            <p:spPr>
              <a:xfrm>
                <a:off x="5502775" y="1162875"/>
                <a:ext cx="575600" cy="552675"/>
              </a:xfrm>
              <a:custGeom>
                <a:avLst/>
                <a:gdLst/>
                <a:ahLst/>
                <a:cxnLst/>
                <a:rect l="l" t="t" r="r" b="b"/>
                <a:pathLst>
                  <a:path w="23024" h="22107" extrusionOk="0">
                    <a:moveTo>
                      <a:pt x="0" y="0"/>
                    </a:moveTo>
                    <a:lnTo>
                      <a:pt x="0" y="22106"/>
                    </a:lnTo>
                    <a:lnTo>
                      <a:pt x="23023" y="22106"/>
                    </a:lnTo>
                    <a:lnTo>
                      <a:pt x="230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03"/>
              <p:cNvSpPr/>
              <p:nvPr/>
            </p:nvSpPr>
            <p:spPr>
              <a:xfrm>
                <a:off x="5502775" y="1130739"/>
                <a:ext cx="575600" cy="253942"/>
              </a:xfrm>
              <a:custGeom>
                <a:avLst/>
                <a:gdLst/>
                <a:ahLst/>
                <a:cxnLst/>
                <a:rect l="l" t="t" r="r" b="b"/>
                <a:pathLst>
                  <a:path w="23024" h="9349" extrusionOk="0">
                    <a:moveTo>
                      <a:pt x="1357" y="1"/>
                    </a:moveTo>
                    <a:cubicBezTo>
                      <a:pt x="587" y="1"/>
                      <a:pt x="0" y="624"/>
                      <a:pt x="0" y="1394"/>
                    </a:cubicBezTo>
                    <a:lnTo>
                      <a:pt x="0" y="7956"/>
                    </a:lnTo>
                    <a:cubicBezTo>
                      <a:pt x="0" y="8726"/>
                      <a:pt x="587" y="9349"/>
                      <a:pt x="1357" y="9349"/>
                    </a:cubicBezTo>
                    <a:lnTo>
                      <a:pt x="21667" y="9349"/>
                    </a:lnTo>
                    <a:cubicBezTo>
                      <a:pt x="22436" y="9349"/>
                      <a:pt x="23023" y="8726"/>
                      <a:pt x="23023" y="7956"/>
                    </a:cubicBezTo>
                    <a:lnTo>
                      <a:pt x="23023" y="1394"/>
                    </a:lnTo>
                    <a:cubicBezTo>
                      <a:pt x="23023" y="624"/>
                      <a:pt x="22436" y="1"/>
                      <a:pt x="21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03"/>
              <p:cNvSpPr/>
              <p:nvPr/>
            </p:nvSpPr>
            <p:spPr>
              <a:xfrm>
                <a:off x="5227825" y="712875"/>
                <a:ext cx="274975" cy="1003575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40143" extrusionOk="0">
                    <a:moveTo>
                      <a:pt x="5499" y="0"/>
                    </a:moveTo>
                    <a:cubicBezTo>
                      <a:pt x="2457" y="0"/>
                      <a:pt x="0" y="2456"/>
                      <a:pt x="0" y="5499"/>
                    </a:cubicBezTo>
                    <a:lnTo>
                      <a:pt x="0" y="38750"/>
                    </a:lnTo>
                    <a:cubicBezTo>
                      <a:pt x="0" y="39520"/>
                      <a:pt x="624" y="40143"/>
                      <a:pt x="1357" y="40143"/>
                    </a:cubicBezTo>
                    <a:lnTo>
                      <a:pt x="10998" y="40143"/>
                    </a:lnTo>
                    <a:lnTo>
                      <a:pt x="10998" y="5499"/>
                    </a:lnTo>
                    <a:cubicBezTo>
                      <a:pt x="10998" y="2456"/>
                      <a:pt x="8542" y="0"/>
                      <a:pt x="5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03"/>
              <p:cNvSpPr/>
              <p:nvPr/>
            </p:nvSpPr>
            <p:spPr>
              <a:xfrm>
                <a:off x="5365300" y="1716425"/>
                <a:ext cx="1375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99" y="1284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03"/>
              <p:cNvSpPr/>
              <p:nvPr/>
            </p:nvSpPr>
            <p:spPr>
              <a:xfrm>
                <a:off x="6215825" y="1716425"/>
                <a:ext cx="1375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99" y="1284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03"/>
              <p:cNvSpPr/>
              <p:nvPr/>
            </p:nvSpPr>
            <p:spPr>
              <a:xfrm>
                <a:off x="5638425" y="1716425"/>
                <a:ext cx="13657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463" h="1285" extrusionOk="0">
                    <a:moveTo>
                      <a:pt x="0" y="1"/>
                    </a:moveTo>
                    <a:lnTo>
                      <a:pt x="0" y="1284"/>
                    </a:lnTo>
                    <a:lnTo>
                      <a:pt x="5462" y="1284"/>
                    </a:lnTo>
                    <a:lnTo>
                      <a:pt x="54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03"/>
              <p:cNvSpPr/>
              <p:nvPr/>
            </p:nvSpPr>
            <p:spPr>
              <a:xfrm>
                <a:off x="6488925" y="1716425"/>
                <a:ext cx="136600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1285" extrusionOk="0">
                    <a:moveTo>
                      <a:pt x="1" y="1"/>
                    </a:moveTo>
                    <a:lnTo>
                      <a:pt x="1" y="1284"/>
                    </a:lnTo>
                    <a:lnTo>
                      <a:pt x="5463" y="1284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93" name="Google Shape;7593;p103"/>
          <p:cNvGrpSpPr/>
          <p:nvPr/>
        </p:nvGrpSpPr>
        <p:grpSpPr>
          <a:xfrm>
            <a:off x="7010819" y="1185022"/>
            <a:ext cx="1418029" cy="537582"/>
            <a:chOff x="6526100" y="2651025"/>
            <a:chExt cx="959100" cy="363600"/>
          </a:xfrm>
        </p:grpSpPr>
        <p:sp>
          <p:nvSpPr>
            <p:cNvPr id="7594" name="Google Shape;7594;p103"/>
            <p:cNvSpPr/>
            <p:nvPr/>
          </p:nvSpPr>
          <p:spPr>
            <a:xfrm>
              <a:off x="7127325" y="2803150"/>
              <a:ext cx="191600" cy="162075"/>
            </a:xfrm>
            <a:custGeom>
              <a:avLst/>
              <a:gdLst/>
              <a:ahLst/>
              <a:cxnLst/>
              <a:rect l="l" t="t" r="r" b="b"/>
              <a:pathLst>
                <a:path w="7664" h="6483" extrusionOk="0">
                  <a:moveTo>
                    <a:pt x="3832" y="0"/>
                  </a:moveTo>
                  <a:cubicBezTo>
                    <a:pt x="1712" y="0"/>
                    <a:pt x="1" y="1325"/>
                    <a:pt x="25" y="3350"/>
                  </a:cubicBezTo>
                  <a:cubicBezTo>
                    <a:pt x="25" y="4651"/>
                    <a:pt x="748" y="5856"/>
                    <a:pt x="1881" y="6482"/>
                  </a:cubicBezTo>
                  <a:lnTo>
                    <a:pt x="5857" y="6482"/>
                  </a:lnTo>
                  <a:cubicBezTo>
                    <a:pt x="6965" y="5832"/>
                    <a:pt x="7664" y="4627"/>
                    <a:pt x="7664" y="3350"/>
                  </a:cubicBezTo>
                  <a:cubicBezTo>
                    <a:pt x="7664" y="1301"/>
                    <a:pt x="5953" y="0"/>
                    <a:pt x="3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103"/>
            <p:cNvSpPr/>
            <p:nvPr/>
          </p:nvSpPr>
          <p:spPr>
            <a:xfrm>
              <a:off x="6526100" y="2963375"/>
              <a:ext cx="959100" cy="51250"/>
            </a:xfrm>
            <a:custGeom>
              <a:avLst/>
              <a:gdLst/>
              <a:ahLst/>
              <a:cxnLst/>
              <a:rect l="l" t="t" r="r" b="b"/>
              <a:pathLst>
                <a:path w="38364" h="2050" extrusionOk="0">
                  <a:moveTo>
                    <a:pt x="38340" y="1"/>
                  </a:moveTo>
                  <a:lnTo>
                    <a:pt x="0" y="97"/>
                  </a:lnTo>
                  <a:lnTo>
                    <a:pt x="0" y="2049"/>
                  </a:lnTo>
                  <a:lnTo>
                    <a:pt x="38364" y="1953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103"/>
            <p:cNvSpPr/>
            <p:nvPr/>
          </p:nvSpPr>
          <p:spPr>
            <a:xfrm>
              <a:off x="6686354" y="2651333"/>
              <a:ext cx="62675" cy="313888"/>
            </a:xfrm>
            <a:custGeom>
              <a:avLst/>
              <a:gdLst/>
              <a:ahLst/>
              <a:cxnLst/>
              <a:rect l="l" t="t" r="r" b="b"/>
              <a:pathLst>
                <a:path w="2507" h="12508" extrusionOk="0">
                  <a:moveTo>
                    <a:pt x="362" y="1"/>
                  </a:moveTo>
                  <a:cubicBezTo>
                    <a:pt x="169" y="1"/>
                    <a:pt x="0" y="169"/>
                    <a:pt x="0" y="386"/>
                  </a:cubicBezTo>
                  <a:lnTo>
                    <a:pt x="25" y="12122"/>
                  </a:lnTo>
                  <a:cubicBezTo>
                    <a:pt x="25" y="12338"/>
                    <a:pt x="193" y="12507"/>
                    <a:pt x="410" y="12507"/>
                  </a:cubicBezTo>
                  <a:lnTo>
                    <a:pt x="2121" y="12507"/>
                  </a:lnTo>
                  <a:cubicBezTo>
                    <a:pt x="2338" y="12507"/>
                    <a:pt x="2507" y="12338"/>
                    <a:pt x="2507" y="12122"/>
                  </a:cubicBezTo>
                  <a:lnTo>
                    <a:pt x="2482" y="386"/>
                  </a:lnTo>
                  <a:cubicBezTo>
                    <a:pt x="2482" y="169"/>
                    <a:pt x="2314" y="1"/>
                    <a:pt x="2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103"/>
            <p:cNvSpPr/>
            <p:nvPr/>
          </p:nvSpPr>
          <p:spPr>
            <a:xfrm>
              <a:off x="6758033" y="2651025"/>
              <a:ext cx="62075" cy="314201"/>
            </a:xfrm>
            <a:custGeom>
              <a:avLst/>
              <a:gdLst/>
              <a:ahLst/>
              <a:cxnLst/>
              <a:rect l="l" t="t" r="r" b="b"/>
              <a:pathLst>
                <a:path w="2483" h="12508" extrusionOk="0">
                  <a:moveTo>
                    <a:pt x="386" y="1"/>
                  </a:moveTo>
                  <a:cubicBezTo>
                    <a:pt x="170" y="1"/>
                    <a:pt x="1" y="169"/>
                    <a:pt x="1" y="362"/>
                  </a:cubicBezTo>
                  <a:lnTo>
                    <a:pt x="1" y="12122"/>
                  </a:lnTo>
                  <a:cubicBezTo>
                    <a:pt x="1" y="12338"/>
                    <a:pt x="170" y="12507"/>
                    <a:pt x="386" y="12507"/>
                  </a:cubicBezTo>
                  <a:lnTo>
                    <a:pt x="2122" y="12507"/>
                  </a:lnTo>
                  <a:cubicBezTo>
                    <a:pt x="2314" y="12507"/>
                    <a:pt x="2483" y="12338"/>
                    <a:pt x="2483" y="12122"/>
                  </a:cubicBezTo>
                  <a:lnTo>
                    <a:pt x="2483" y="362"/>
                  </a:lnTo>
                  <a:cubicBezTo>
                    <a:pt x="2483" y="169"/>
                    <a:pt x="2314" y="1"/>
                    <a:pt x="2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103"/>
            <p:cNvSpPr/>
            <p:nvPr/>
          </p:nvSpPr>
          <p:spPr>
            <a:xfrm>
              <a:off x="6826943" y="2668325"/>
              <a:ext cx="195225" cy="296900"/>
            </a:xfrm>
            <a:custGeom>
              <a:avLst/>
              <a:gdLst/>
              <a:ahLst/>
              <a:cxnLst/>
              <a:rect l="l" t="t" r="r" b="b"/>
              <a:pathLst>
                <a:path w="7809" h="11876" extrusionOk="0">
                  <a:moveTo>
                    <a:pt x="1938" y="1"/>
                  </a:moveTo>
                  <a:cubicBezTo>
                    <a:pt x="1877" y="1"/>
                    <a:pt x="1816" y="17"/>
                    <a:pt x="1760" y="49"/>
                  </a:cubicBezTo>
                  <a:lnTo>
                    <a:pt x="217" y="1013"/>
                  </a:lnTo>
                  <a:cubicBezTo>
                    <a:pt x="49" y="1133"/>
                    <a:pt x="1" y="1350"/>
                    <a:pt x="97" y="1519"/>
                  </a:cubicBezTo>
                  <a:lnTo>
                    <a:pt x="5567" y="11688"/>
                  </a:lnTo>
                  <a:cubicBezTo>
                    <a:pt x="5617" y="11805"/>
                    <a:pt x="5737" y="11876"/>
                    <a:pt x="5862" y="11876"/>
                  </a:cubicBezTo>
                  <a:cubicBezTo>
                    <a:pt x="5917" y="11876"/>
                    <a:pt x="5973" y="11862"/>
                    <a:pt x="6025" y="11833"/>
                  </a:cubicBezTo>
                  <a:lnTo>
                    <a:pt x="7567" y="10869"/>
                  </a:lnTo>
                  <a:cubicBezTo>
                    <a:pt x="7736" y="10748"/>
                    <a:pt x="7808" y="10531"/>
                    <a:pt x="7712" y="10339"/>
                  </a:cubicBezTo>
                  <a:lnTo>
                    <a:pt x="2242" y="194"/>
                  </a:lnTo>
                  <a:cubicBezTo>
                    <a:pt x="2177" y="65"/>
                    <a:pt x="2060" y="1"/>
                    <a:pt x="19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103"/>
            <p:cNvSpPr/>
            <p:nvPr/>
          </p:nvSpPr>
          <p:spPr>
            <a:xfrm>
              <a:off x="6914906" y="2668273"/>
              <a:ext cx="195225" cy="297000"/>
            </a:xfrm>
            <a:custGeom>
              <a:avLst/>
              <a:gdLst/>
              <a:ahLst/>
              <a:cxnLst/>
              <a:rect l="l" t="t" r="r" b="b"/>
              <a:pathLst>
                <a:path w="7809" h="11880" extrusionOk="0">
                  <a:moveTo>
                    <a:pt x="1943" y="0"/>
                  </a:moveTo>
                  <a:cubicBezTo>
                    <a:pt x="1881" y="0"/>
                    <a:pt x="1817" y="19"/>
                    <a:pt x="1760" y="60"/>
                  </a:cubicBezTo>
                  <a:lnTo>
                    <a:pt x="217" y="1024"/>
                  </a:lnTo>
                  <a:cubicBezTo>
                    <a:pt x="49" y="1120"/>
                    <a:pt x="1" y="1361"/>
                    <a:pt x="97" y="1530"/>
                  </a:cubicBezTo>
                  <a:lnTo>
                    <a:pt x="5543" y="11699"/>
                  </a:lnTo>
                  <a:cubicBezTo>
                    <a:pt x="5606" y="11810"/>
                    <a:pt x="5722" y="11879"/>
                    <a:pt x="5842" y="11879"/>
                  </a:cubicBezTo>
                  <a:cubicBezTo>
                    <a:pt x="5904" y="11879"/>
                    <a:pt x="5967" y="11861"/>
                    <a:pt x="6025" y="11820"/>
                  </a:cubicBezTo>
                  <a:lnTo>
                    <a:pt x="7567" y="10856"/>
                  </a:lnTo>
                  <a:cubicBezTo>
                    <a:pt x="7736" y="10759"/>
                    <a:pt x="7808" y="10518"/>
                    <a:pt x="7712" y="10350"/>
                  </a:cubicBezTo>
                  <a:lnTo>
                    <a:pt x="2242" y="180"/>
                  </a:lnTo>
                  <a:cubicBezTo>
                    <a:pt x="2178" y="69"/>
                    <a:pt x="2062" y="0"/>
                    <a:pt x="19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0" name="Google Shape;7600;p103"/>
          <p:cNvGrpSpPr/>
          <p:nvPr/>
        </p:nvGrpSpPr>
        <p:grpSpPr>
          <a:xfrm>
            <a:off x="-224542" y="3440947"/>
            <a:ext cx="1694780" cy="1702546"/>
            <a:chOff x="2324025" y="922550"/>
            <a:chExt cx="2073125" cy="2082625"/>
          </a:xfrm>
        </p:grpSpPr>
        <p:sp>
          <p:nvSpPr>
            <p:cNvPr id="7601" name="Google Shape;7601;p103"/>
            <p:cNvSpPr/>
            <p:nvPr/>
          </p:nvSpPr>
          <p:spPr>
            <a:xfrm>
              <a:off x="2960850" y="2738900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7" y="1"/>
                  </a:moveTo>
                  <a:cubicBezTo>
                    <a:pt x="8521" y="1"/>
                    <a:pt x="1" y="2386"/>
                    <a:pt x="1" y="5311"/>
                  </a:cubicBezTo>
                  <a:cubicBezTo>
                    <a:pt x="1" y="8265"/>
                    <a:pt x="8521" y="10650"/>
                    <a:pt x="19057" y="10650"/>
                  </a:cubicBezTo>
                  <a:cubicBezTo>
                    <a:pt x="29593" y="10650"/>
                    <a:pt x="38141" y="8265"/>
                    <a:pt x="38141" y="5311"/>
                  </a:cubicBezTo>
                  <a:cubicBezTo>
                    <a:pt x="38141" y="2386"/>
                    <a:pt x="29593" y="1"/>
                    <a:pt x="19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03"/>
            <p:cNvSpPr/>
            <p:nvPr/>
          </p:nvSpPr>
          <p:spPr>
            <a:xfrm>
              <a:off x="2972925" y="2191525"/>
              <a:ext cx="913775" cy="717000"/>
            </a:xfrm>
            <a:custGeom>
              <a:avLst/>
              <a:gdLst/>
              <a:ahLst/>
              <a:cxnLst/>
              <a:rect l="l" t="t" r="r" b="b"/>
              <a:pathLst>
                <a:path w="36551" h="28680" extrusionOk="0">
                  <a:moveTo>
                    <a:pt x="36550" y="0"/>
                  </a:moveTo>
                  <a:cubicBezTo>
                    <a:pt x="35301" y="1222"/>
                    <a:pt x="28116" y="2159"/>
                    <a:pt x="19255" y="2244"/>
                  </a:cubicBezTo>
                  <a:lnTo>
                    <a:pt x="18261" y="2244"/>
                  </a:lnTo>
                  <a:cubicBezTo>
                    <a:pt x="9032" y="2244"/>
                    <a:pt x="1392" y="1278"/>
                    <a:pt x="1" y="29"/>
                  </a:cubicBezTo>
                  <a:lnTo>
                    <a:pt x="1" y="29"/>
                  </a:lnTo>
                  <a:cubicBezTo>
                    <a:pt x="1" y="86"/>
                    <a:pt x="1" y="171"/>
                    <a:pt x="29" y="228"/>
                  </a:cubicBezTo>
                  <a:cubicBezTo>
                    <a:pt x="171" y="796"/>
                    <a:pt x="256" y="1335"/>
                    <a:pt x="398" y="1903"/>
                  </a:cubicBezTo>
                  <a:cubicBezTo>
                    <a:pt x="1250" y="5226"/>
                    <a:pt x="2074" y="8577"/>
                    <a:pt x="2926" y="11899"/>
                  </a:cubicBezTo>
                  <a:cubicBezTo>
                    <a:pt x="3863" y="15563"/>
                    <a:pt x="4828" y="19226"/>
                    <a:pt x="5794" y="22861"/>
                  </a:cubicBezTo>
                  <a:cubicBezTo>
                    <a:pt x="6021" y="23685"/>
                    <a:pt x="6163" y="24537"/>
                    <a:pt x="6476" y="25361"/>
                  </a:cubicBezTo>
                  <a:cubicBezTo>
                    <a:pt x="6561" y="25645"/>
                    <a:pt x="6760" y="25900"/>
                    <a:pt x="7015" y="26071"/>
                  </a:cubicBezTo>
                  <a:cubicBezTo>
                    <a:pt x="7583" y="26411"/>
                    <a:pt x="8180" y="26667"/>
                    <a:pt x="8833" y="26809"/>
                  </a:cubicBezTo>
                  <a:cubicBezTo>
                    <a:pt x="8956" y="26933"/>
                    <a:pt x="9145" y="27013"/>
                    <a:pt x="9341" y="27013"/>
                  </a:cubicBezTo>
                  <a:cubicBezTo>
                    <a:pt x="9370" y="27013"/>
                    <a:pt x="9400" y="27011"/>
                    <a:pt x="9429" y="27008"/>
                  </a:cubicBezTo>
                  <a:cubicBezTo>
                    <a:pt x="10309" y="27348"/>
                    <a:pt x="11247" y="27604"/>
                    <a:pt x="12212" y="27718"/>
                  </a:cubicBezTo>
                  <a:cubicBezTo>
                    <a:pt x="12328" y="27814"/>
                    <a:pt x="12470" y="27871"/>
                    <a:pt x="12611" y="27871"/>
                  </a:cubicBezTo>
                  <a:cubicBezTo>
                    <a:pt x="12678" y="27871"/>
                    <a:pt x="12745" y="27859"/>
                    <a:pt x="12809" y="27831"/>
                  </a:cubicBezTo>
                  <a:cubicBezTo>
                    <a:pt x="13803" y="28172"/>
                    <a:pt x="14825" y="28371"/>
                    <a:pt x="15876" y="28371"/>
                  </a:cubicBezTo>
                  <a:cubicBezTo>
                    <a:pt x="15972" y="28467"/>
                    <a:pt x="16108" y="28524"/>
                    <a:pt x="16247" y="28524"/>
                  </a:cubicBezTo>
                  <a:cubicBezTo>
                    <a:pt x="16313" y="28524"/>
                    <a:pt x="16380" y="28512"/>
                    <a:pt x="16444" y="28484"/>
                  </a:cubicBezTo>
                  <a:cubicBezTo>
                    <a:pt x="17019" y="28548"/>
                    <a:pt x="17594" y="28580"/>
                    <a:pt x="18169" y="28580"/>
                  </a:cubicBezTo>
                  <a:cubicBezTo>
                    <a:pt x="18361" y="28580"/>
                    <a:pt x="18552" y="28577"/>
                    <a:pt x="18744" y="28570"/>
                  </a:cubicBezTo>
                  <a:cubicBezTo>
                    <a:pt x="18834" y="28645"/>
                    <a:pt x="18948" y="28680"/>
                    <a:pt x="19064" y="28680"/>
                  </a:cubicBezTo>
                  <a:cubicBezTo>
                    <a:pt x="19168" y="28680"/>
                    <a:pt x="19275" y="28652"/>
                    <a:pt x="19369" y="28598"/>
                  </a:cubicBezTo>
                  <a:cubicBezTo>
                    <a:pt x="19568" y="28626"/>
                    <a:pt x="19738" y="28655"/>
                    <a:pt x="19937" y="28655"/>
                  </a:cubicBezTo>
                  <a:cubicBezTo>
                    <a:pt x="20083" y="28660"/>
                    <a:pt x="20228" y="28662"/>
                    <a:pt x="20373" y="28662"/>
                  </a:cubicBezTo>
                  <a:cubicBezTo>
                    <a:pt x="21072" y="28662"/>
                    <a:pt x="21758" y="28607"/>
                    <a:pt x="22464" y="28513"/>
                  </a:cubicBezTo>
                  <a:cubicBezTo>
                    <a:pt x="22529" y="28535"/>
                    <a:pt x="22599" y="28544"/>
                    <a:pt x="22669" y="28544"/>
                  </a:cubicBezTo>
                  <a:cubicBezTo>
                    <a:pt x="22782" y="28544"/>
                    <a:pt x="22898" y="28520"/>
                    <a:pt x="23004" y="28484"/>
                  </a:cubicBezTo>
                  <a:cubicBezTo>
                    <a:pt x="23515" y="28428"/>
                    <a:pt x="24026" y="28399"/>
                    <a:pt x="24509" y="28314"/>
                  </a:cubicBezTo>
                  <a:cubicBezTo>
                    <a:pt x="24935" y="28286"/>
                    <a:pt x="25333" y="28172"/>
                    <a:pt x="25730" y="28002"/>
                  </a:cubicBezTo>
                  <a:cubicBezTo>
                    <a:pt x="25773" y="28014"/>
                    <a:pt x="25815" y="28019"/>
                    <a:pt x="25857" y="28019"/>
                  </a:cubicBezTo>
                  <a:cubicBezTo>
                    <a:pt x="26011" y="28019"/>
                    <a:pt x="26158" y="27943"/>
                    <a:pt x="26270" y="27831"/>
                  </a:cubicBezTo>
                  <a:cubicBezTo>
                    <a:pt x="26980" y="27746"/>
                    <a:pt x="27633" y="27547"/>
                    <a:pt x="28229" y="27178"/>
                  </a:cubicBezTo>
                  <a:cubicBezTo>
                    <a:pt x="28258" y="27182"/>
                    <a:pt x="28287" y="27183"/>
                    <a:pt x="28316" y="27183"/>
                  </a:cubicBezTo>
                  <a:cubicBezTo>
                    <a:pt x="28513" y="27183"/>
                    <a:pt x="28702" y="27100"/>
                    <a:pt x="28826" y="26951"/>
                  </a:cubicBezTo>
                  <a:cubicBezTo>
                    <a:pt x="29621" y="26667"/>
                    <a:pt x="30388" y="26241"/>
                    <a:pt x="31012" y="25673"/>
                  </a:cubicBezTo>
                  <a:cubicBezTo>
                    <a:pt x="31325" y="25389"/>
                    <a:pt x="31552" y="24991"/>
                    <a:pt x="31609" y="24565"/>
                  </a:cubicBezTo>
                  <a:cubicBezTo>
                    <a:pt x="31978" y="22663"/>
                    <a:pt x="32375" y="20760"/>
                    <a:pt x="32773" y="18857"/>
                  </a:cubicBezTo>
                  <a:cubicBezTo>
                    <a:pt x="33227" y="16756"/>
                    <a:pt x="33653" y="14654"/>
                    <a:pt x="34108" y="12553"/>
                  </a:cubicBezTo>
                  <a:cubicBezTo>
                    <a:pt x="34704" y="9656"/>
                    <a:pt x="35329" y="6788"/>
                    <a:pt x="35925" y="3891"/>
                  </a:cubicBezTo>
                  <a:cubicBezTo>
                    <a:pt x="36124" y="2954"/>
                    <a:pt x="36323" y="1988"/>
                    <a:pt x="36493" y="1023"/>
                  </a:cubicBezTo>
                  <a:cubicBezTo>
                    <a:pt x="36522" y="682"/>
                    <a:pt x="36550" y="341"/>
                    <a:pt x="36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03"/>
            <p:cNvSpPr/>
            <p:nvPr/>
          </p:nvSpPr>
          <p:spPr>
            <a:xfrm>
              <a:off x="3052450" y="2508875"/>
              <a:ext cx="772475" cy="399850"/>
            </a:xfrm>
            <a:custGeom>
              <a:avLst/>
              <a:gdLst/>
              <a:ahLst/>
              <a:cxnLst/>
              <a:rect l="l" t="t" r="r" b="b"/>
              <a:pathLst>
                <a:path w="30899" h="15994" extrusionOk="0">
                  <a:moveTo>
                    <a:pt x="30898" y="1"/>
                  </a:moveTo>
                  <a:cubicBezTo>
                    <a:pt x="29961" y="995"/>
                    <a:pt x="24736" y="3721"/>
                    <a:pt x="15109" y="3721"/>
                  </a:cubicBezTo>
                  <a:cubicBezTo>
                    <a:pt x="6646" y="3721"/>
                    <a:pt x="796" y="881"/>
                    <a:pt x="0" y="171"/>
                  </a:cubicBezTo>
                  <a:lnTo>
                    <a:pt x="0" y="171"/>
                  </a:lnTo>
                  <a:cubicBezTo>
                    <a:pt x="852" y="3494"/>
                    <a:pt x="1733" y="6845"/>
                    <a:pt x="2613" y="10196"/>
                  </a:cubicBezTo>
                  <a:cubicBezTo>
                    <a:pt x="2840" y="11019"/>
                    <a:pt x="2982" y="11871"/>
                    <a:pt x="3295" y="12667"/>
                  </a:cubicBezTo>
                  <a:cubicBezTo>
                    <a:pt x="3380" y="12951"/>
                    <a:pt x="3579" y="13206"/>
                    <a:pt x="3834" y="13377"/>
                  </a:cubicBezTo>
                  <a:cubicBezTo>
                    <a:pt x="4402" y="13746"/>
                    <a:pt x="4999" y="14001"/>
                    <a:pt x="5652" y="14115"/>
                  </a:cubicBezTo>
                  <a:cubicBezTo>
                    <a:pt x="5771" y="14258"/>
                    <a:pt x="5949" y="14321"/>
                    <a:pt x="6138" y="14321"/>
                  </a:cubicBezTo>
                  <a:cubicBezTo>
                    <a:pt x="6174" y="14321"/>
                    <a:pt x="6211" y="14318"/>
                    <a:pt x="6248" y="14314"/>
                  </a:cubicBezTo>
                  <a:cubicBezTo>
                    <a:pt x="7128" y="14683"/>
                    <a:pt x="8066" y="14910"/>
                    <a:pt x="9031" y="15024"/>
                  </a:cubicBezTo>
                  <a:cubicBezTo>
                    <a:pt x="9150" y="15142"/>
                    <a:pt x="9296" y="15192"/>
                    <a:pt x="9442" y="15192"/>
                  </a:cubicBezTo>
                  <a:cubicBezTo>
                    <a:pt x="9505" y="15192"/>
                    <a:pt x="9567" y="15183"/>
                    <a:pt x="9628" y="15166"/>
                  </a:cubicBezTo>
                  <a:cubicBezTo>
                    <a:pt x="10622" y="15506"/>
                    <a:pt x="11644" y="15677"/>
                    <a:pt x="12695" y="15705"/>
                  </a:cubicBezTo>
                  <a:cubicBezTo>
                    <a:pt x="13110" y="15788"/>
                    <a:pt x="13100" y="15841"/>
                    <a:pt x="13154" y="15841"/>
                  </a:cubicBezTo>
                  <a:cubicBezTo>
                    <a:pt x="13174" y="15841"/>
                    <a:pt x="13202" y="15834"/>
                    <a:pt x="13263" y="15819"/>
                  </a:cubicBezTo>
                  <a:cubicBezTo>
                    <a:pt x="13838" y="15883"/>
                    <a:pt x="14413" y="15915"/>
                    <a:pt x="14988" y="15915"/>
                  </a:cubicBezTo>
                  <a:cubicBezTo>
                    <a:pt x="15180" y="15915"/>
                    <a:pt x="15371" y="15911"/>
                    <a:pt x="15563" y="15904"/>
                  </a:cubicBezTo>
                  <a:cubicBezTo>
                    <a:pt x="15654" y="15965"/>
                    <a:pt x="15770" y="15993"/>
                    <a:pt x="15888" y="15993"/>
                  </a:cubicBezTo>
                  <a:cubicBezTo>
                    <a:pt x="15991" y="15993"/>
                    <a:pt x="16095" y="15972"/>
                    <a:pt x="16188" y="15932"/>
                  </a:cubicBezTo>
                  <a:cubicBezTo>
                    <a:pt x="16387" y="15932"/>
                    <a:pt x="16557" y="15989"/>
                    <a:pt x="16756" y="15989"/>
                  </a:cubicBezTo>
                  <a:cubicBezTo>
                    <a:pt x="17608" y="15989"/>
                    <a:pt x="18431" y="15932"/>
                    <a:pt x="19283" y="15819"/>
                  </a:cubicBezTo>
                  <a:cubicBezTo>
                    <a:pt x="19360" y="15844"/>
                    <a:pt x="19442" y="15858"/>
                    <a:pt x="19525" y="15858"/>
                  </a:cubicBezTo>
                  <a:cubicBezTo>
                    <a:pt x="19627" y="15858"/>
                    <a:pt x="19729" y="15837"/>
                    <a:pt x="19823" y="15790"/>
                  </a:cubicBezTo>
                  <a:cubicBezTo>
                    <a:pt x="20334" y="15734"/>
                    <a:pt x="20845" y="15705"/>
                    <a:pt x="21328" y="15648"/>
                  </a:cubicBezTo>
                  <a:cubicBezTo>
                    <a:pt x="21754" y="15592"/>
                    <a:pt x="22152" y="15478"/>
                    <a:pt x="22549" y="15336"/>
                  </a:cubicBezTo>
                  <a:cubicBezTo>
                    <a:pt x="22947" y="15308"/>
                    <a:pt x="22947" y="15308"/>
                    <a:pt x="23089" y="15166"/>
                  </a:cubicBezTo>
                  <a:cubicBezTo>
                    <a:pt x="23770" y="15052"/>
                    <a:pt x="24452" y="14825"/>
                    <a:pt x="25048" y="14512"/>
                  </a:cubicBezTo>
                  <a:cubicBezTo>
                    <a:pt x="25077" y="14516"/>
                    <a:pt x="25106" y="14518"/>
                    <a:pt x="25135" y="14518"/>
                  </a:cubicBezTo>
                  <a:cubicBezTo>
                    <a:pt x="25332" y="14518"/>
                    <a:pt x="25521" y="14434"/>
                    <a:pt x="25645" y="14285"/>
                  </a:cubicBezTo>
                  <a:cubicBezTo>
                    <a:pt x="26440" y="14001"/>
                    <a:pt x="27207" y="13547"/>
                    <a:pt x="27831" y="12979"/>
                  </a:cubicBezTo>
                  <a:cubicBezTo>
                    <a:pt x="28144" y="12695"/>
                    <a:pt x="28371" y="12326"/>
                    <a:pt x="28428" y="11900"/>
                  </a:cubicBezTo>
                  <a:cubicBezTo>
                    <a:pt x="28797" y="9969"/>
                    <a:pt x="29194" y="8066"/>
                    <a:pt x="29592" y="6163"/>
                  </a:cubicBezTo>
                  <a:cubicBezTo>
                    <a:pt x="30018" y="4118"/>
                    <a:pt x="30472" y="2045"/>
                    <a:pt x="30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03"/>
            <p:cNvSpPr/>
            <p:nvPr/>
          </p:nvSpPr>
          <p:spPr>
            <a:xfrm>
              <a:off x="2967250" y="2116975"/>
              <a:ext cx="925125" cy="130650"/>
            </a:xfrm>
            <a:custGeom>
              <a:avLst/>
              <a:gdLst/>
              <a:ahLst/>
              <a:cxnLst/>
              <a:rect l="l" t="t" r="r" b="b"/>
              <a:pathLst>
                <a:path w="37005" h="5226" extrusionOk="0">
                  <a:moveTo>
                    <a:pt x="18488" y="0"/>
                  </a:moveTo>
                  <a:cubicBezTo>
                    <a:pt x="8265" y="0"/>
                    <a:pt x="0" y="1165"/>
                    <a:pt x="0" y="2613"/>
                  </a:cubicBezTo>
                  <a:cubicBezTo>
                    <a:pt x="0" y="4062"/>
                    <a:pt x="8265" y="5226"/>
                    <a:pt x="18488" y="5226"/>
                  </a:cubicBezTo>
                  <a:cubicBezTo>
                    <a:pt x="28712" y="5226"/>
                    <a:pt x="37004" y="4062"/>
                    <a:pt x="37004" y="2613"/>
                  </a:cubicBezTo>
                  <a:cubicBezTo>
                    <a:pt x="37004" y="1165"/>
                    <a:pt x="28712" y="0"/>
                    <a:pt x="18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103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103"/>
            <p:cNvSpPr/>
            <p:nvPr/>
          </p:nvSpPr>
          <p:spPr>
            <a:xfrm>
              <a:off x="3359875" y="2795000"/>
              <a:ext cx="6400" cy="106525"/>
            </a:xfrm>
            <a:custGeom>
              <a:avLst/>
              <a:gdLst/>
              <a:ahLst/>
              <a:cxnLst/>
              <a:rect l="l" t="t" r="r" b="b"/>
              <a:pathLst>
                <a:path w="256" h="4261" extrusionOk="0">
                  <a:moveTo>
                    <a:pt x="0" y="0"/>
                  </a:moveTo>
                  <a:cubicBezTo>
                    <a:pt x="85" y="1420"/>
                    <a:pt x="170" y="2840"/>
                    <a:pt x="256" y="4260"/>
                  </a:cubicBezTo>
                  <a:lnTo>
                    <a:pt x="256" y="4260"/>
                  </a:lnTo>
                  <a:cubicBezTo>
                    <a:pt x="170" y="2840"/>
                    <a:pt x="85" y="1420"/>
                    <a:pt x="0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03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03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103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103"/>
            <p:cNvSpPr/>
            <p:nvPr/>
          </p:nvSpPr>
          <p:spPr>
            <a:xfrm>
              <a:off x="3051725" y="2508875"/>
              <a:ext cx="773200" cy="144875"/>
            </a:xfrm>
            <a:custGeom>
              <a:avLst/>
              <a:gdLst/>
              <a:ahLst/>
              <a:cxnLst/>
              <a:rect l="l" t="t" r="r" b="b"/>
              <a:pathLst>
                <a:path w="30928" h="5795" extrusionOk="0">
                  <a:moveTo>
                    <a:pt x="30927" y="1"/>
                  </a:moveTo>
                  <a:cubicBezTo>
                    <a:pt x="29990" y="995"/>
                    <a:pt x="24765" y="3721"/>
                    <a:pt x="15109" y="3721"/>
                  </a:cubicBezTo>
                  <a:cubicBezTo>
                    <a:pt x="6675" y="3721"/>
                    <a:pt x="825" y="881"/>
                    <a:pt x="1" y="171"/>
                  </a:cubicBezTo>
                  <a:lnTo>
                    <a:pt x="1" y="171"/>
                  </a:lnTo>
                  <a:cubicBezTo>
                    <a:pt x="228" y="995"/>
                    <a:pt x="455" y="1847"/>
                    <a:pt x="654" y="2670"/>
                  </a:cubicBezTo>
                  <a:cubicBezTo>
                    <a:pt x="2557" y="3693"/>
                    <a:pt x="7896" y="5794"/>
                    <a:pt x="15138" y="5794"/>
                  </a:cubicBezTo>
                  <a:cubicBezTo>
                    <a:pt x="23600" y="5794"/>
                    <a:pt x="28655" y="3693"/>
                    <a:pt x="30388" y="2500"/>
                  </a:cubicBezTo>
                  <a:lnTo>
                    <a:pt x="309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03"/>
            <p:cNvSpPr/>
            <p:nvPr/>
          </p:nvSpPr>
          <p:spPr>
            <a:xfrm>
              <a:off x="3535950" y="2878775"/>
              <a:ext cx="725" cy="26300"/>
            </a:xfrm>
            <a:custGeom>
              <a:avLst/>
              <a:gdLst/>
              <a:ahLst/>
              <a:cxnLst/>
              <a:rect l="l" t="t" r="r" b="b"/>
              <a:pathLst>
                <a:path w="29" h="1052" extrusionOk="0">
                  <a:moveTo>
                    <a:pt x="28" y="0"/>
                  </a:moveTo>
                  <a:cubicBezTo>
                    <a:pt x="28" y="341"/>
                    <a:pt x="0" y="710"/>
                    <a:pt x="0" y="1051"/>
                  </a:cubicBezTo>
                  <a:lnTo>
                    <a:pt x="0" y="1051"/>
                  </a:lnTo>
                  <a:cubicBezTo>
                    <a:pt x="0" y="710"/>
                    <a:pt x="28" y="341"/>
                    <a:pt x="28" y="0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03"/>
            <p:cNvSpPr/>
            <p:nvPr/>
          </p:nvSpPr>
          <p:spPr>
            <a:xfrm>
              <a:off x="3619725" y="2873800"/>
              <a:ext cx="1425" cy="19200"/>
            </a:xfrm>
            <a:custGeom>
              <a:avLst/>
              <a:gdLst/>
              <a:ahLst/>
              <a:cxnLst/>
              <a:rect l="l" t="t" r="r" b="b"/>
              <a:pathLst>
                <a:path w="57" h="768" extrusionOk="0">
                  <a:moveTo>
                    <a:pt x="57" y="1"/>
                  </a:moveTo>
                  <a:cubicBezTo>
                    <a:pt x="57" y="256"/>
                    <a:pt x="28" y="512"/>
                    <a:pt x="0" y="767"/>
                  </a:cubicBezTo>
                  <a:lnTo>
                    <a:pt x="0" y="767"/>
                  </a:lnTo>
                  <a:cubicBezTo>
                    <a:pt x="28" y="512"/>
                    <a:pt x="57" y="256"/>
                    <a:pt x="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03"/>
            <p:cNvSpPr/>
            <p:nvPr/>
          </p:nvSpPr>
          <p:spPr>
            <a:xfrm>
              <a:off x="3687150" y="2832625"/>
              <a:ext cx="6425" cy="38375"/>
            </a:xfrm>
            <a:custGeom>
              <a:avLst/>
              <a:gdLst/>
              <a:ahLst/>
              <a:cxnLst/>
              <a:rect l="l" t="t" r="r" b="b"/>
              <a:pathLst>
                <a:path w="257" h="1535" extrusionOk="0">
                  <a:moveTo>
                    <a:pt x="257" y="1"/>
                  </a:moveTo>
                  <a:cubicBezTo>
                    <a:pt x="171" y="512"/>
                    <a:pt x="86" y="1023"/>
                    <a:pt x="1" y="1534"/>
                  </a:cubicBezTo>
                  <a:lnTo>
                    <a:pt x="1" y="1534"/>
                  </a:lnTo>
                  <a:cubicBezTo>
                    <a:pt x="86" y="1023"/>
                    <a:pt x="171" y="512"/>
                    <a:pt x="257" y="1"/>
                  </a:cubicBezTo>
                  <a:close/>
                </a:path>
              </a:pathLst>
            </a:custGeom>
            <a:solidFill>
              <a:srgbClr val="FF8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03"/>
            <p:cNvSpPr/>
            <p:nvPr/>
          </p:nvSpPr>
          <p:spPr>
            <a:xfrm>
              <a:off x="3115625" y="2748150"/>
              <a:ext cx="659600" cy="113625"/>
            </a:xfrm>
            <a:custGeom>
              <a:avLst/>
              <a:gdLst/>
              <a:ahLst/>
              <a:cxnLst/>
              <a:rect l="l" t="t" r="r" b="b"/>
              <a:pathLst>
                <a:path w="26384" h="4545" extrusionOk="0">
                  <a:moveTo>
                    <a:pt x="26383" y="0"/>
                  </a:moveTo>
                  <a:lnTo>
                    <a:pt x="26383" y="0"/>
                  </a:lnTo>
                  <a:cubicBezTo>
                    <a:pt x="23913" y="1136"/>
                    <a:pt x="19312" y="2471"/>
                    <a:pt x="12582" y="2471"/>
                  </a:cubicBezTo>
                  <a:cubicBezTo>
                    <a:pt x="11673" y="2471"/>
                    <a:pt x="10821" y="2442"/>
                    <a:pt x="9969" y="2386"/>
                  </a:cubicBezTo>
                  <a:cubicBezTo>
                    <a:pt x="6561" y="2158"/>
                    <a:pt x="3182" y="1420"/>
                    <a:pt x="1" y="199"/>
                  </a:cubicBezTo>
                  <a:lnTo>
                    <a:pt x="1" y="199"/>
                  </a:lnTo>
                  <a:lnTo>
                    <a:pt x="86" y="596"/>
                  </a:lnTo>
                  <a:cubicBezTo>
                    <a:pt x="285" y="1250"/>
                    <a:pt x="398" y="1874"/>
                    <a:pt x="569" y="2499"/>
                  </a:cubicBezTo>
                  <a:cubicBezTo>
                    <a:pt x="4354" y="3863"/>
                    <a:pt x="8330" y="4545"/>
                    <a:pt x="12336" y="4545"/>
                  </a:cubicBezTo>
                  <a:cubicBezTo>
                    <a:pt x="12418" y="4545"/>
                    <a:pt x="12500" y="4544"/>
                    <a:pt x="12582" y="4544"/>
                  </a:cubicBezTo>
                  <a:cubicBezTo>
                    <a:pt x="14087" y="4544"/>
                    <a:pt x="15507" y="4487"/>
                    <a:pt x="16813" y="4374"/>
                  </a:cubicBezTo>
                  <a:cubicBezTo>
                    <a:pt x="18006" y="4260"/>
                    <a:pt x="19142" y="4090"/>
                    <a:pt x="20164" y="3919"/>
                  </a:cubicBezTo>
                  <a:cubicBezTo>
                    <a:pt x="21101" y="3749"/>
                    <a:pt x="21982" y="3578"/>
                    <a:pt x="22777" y="3351"/>
                  </a:cubicBezTo>
                  <a:cubicBezTo>
                    <a:pt x="22890" y="2670"/>
                    <a:pt x="23004" y="1988"/>
                    <a:pt x="23146" y="1306"/>
                  </a:cubicBezTo>
                  <a:lnTo>
                    <a:pt x="23146" y="1306"/>
                  </a:lnTo>
                  <a:lnTo>
                    <a:pt x="22777" y="3351"/>
                  </a:lnTo>
                  <a:cubicBezTo>
                    <a:pt x="23856" y="3067"/>
                    <a:pt x="24907" y="2698"/>
                    <a:pt x="25901" y="2272"/>
                  </a:cubicBezTo>
                  <a:cubicBezTo>
                    <a:pt x="26071" y="1505"/>
                    <a:pt x="26213" y="767"/>
                    <a:pt x="26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103"/>
            <p:cNvSpPr/>
            <p:nvPr/>
          </p:nvSpPr>
          <p:spPr>
            <a:xfrm>
              <a:off x="3005600" y="2169500"/>
              <a:ext cx="847725" cy="78125"/>
            </a:xfrm>
            <a:custGeom>
              <a:avLst/>
              <a:gdLst/>
              <a:ahLst/>
              <a:cxnLst/>
              <a:rect l="l" t="t" r="r" b="b"/>
              <a:pathLst>
                <a:path w="33909" h="3125" extrusionOk="0">
                  <a:moveTo>
                    <a:pt x="16954" y="1"/>
                  </a:moveTo>
                  <a:cubicBezTo>
                    <a:pt x="9372" y="1"/>
                    <a:pt x="2868" y="626"/>
                    <a:pt x="0" y="1563"/>
                  </a:cubicBezTo>
                  <a:cubicBezTo>
                    <a:pt x="2868" y="2472"/>
                    <a:pt x="9372" y="3125"/>
                    <a:pt x="16954" y="3125"/>
                  </a:cubicBezTo>
                  <a:cubicBezTo>
                    <a:pt x="24537" y="3125"/>
                    <a:pt x="31040" y="2472"/>
                    <a:pt x="33908" y="1563"/>
                  </a:cubicBezTo>
                  <a:cubicBezTo>
                    <a:pt x="31040" y="626"/>
                    <a:pt x="24537" y="1"/>
                    <a:pt x="16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103"/>
            <p:cNvSpPr/>
            <p:nvPr/>
          </p:nvSpPr>
          <p:spPr>
            <a:xfrm>
              <a:off x="2914000" y="1192475"/>
              <a:ext cx="874000" cy="1053025"/>
            </a:xfrm>
            <a:custGeom>
              <a:avLst/>
              <a:gdLst/>
              <a:ahLst/>
              <a:cxnLst/>
              <a:rect l="l" t="t" r="r" b="b"/>
              <a:pathLst>
                <a:path w="34960" h="42121" extrusionOk="0">
                  <a:moveTo>
                    <a:pt x="12245" y="1"/>
                  </a:moveTo>
                  <a:cubicBezTo>
                    <a:pt x="12207" y="1"/>
                    <a:pt x="12172" y="17"/>
                    <a:pt x="12155" y="34"/>
                  </a:cubicBezTo>
                  <a:cubicBezTo>
                    <a:pt x="12099" y="90"/>
                    <a:pt x="12042" y="147"/>
                    <a:pt x="12042" y="204"/>
                  </a:cubicBezTo>
                  <a:cubicBezTo>
                    <a:pt x="12042" y="318"/>
                    <a:pt x="12070" y="403"/>
                    <a:pt x="12127" y="488"/>
                  </a:cubicBezTo>
                  <a:cubicBezTo>
                    <a:pt x="12240" y="687"/>
                    <a:pt x="12382" y="857"/>
                    <a:pt x="12524" y="1056"/>
                  </a:cubicBezTo>
                  <a:cubicBezTo>
                    <a:pt x="13320" y="2107"/>
                    <a:pt x="14030" y="3214"/>
                    <a:pt x="14626" y="4350"/>
                  </a:cubicBezTo>
                  <a:cubicBezTo>
                    <a:pt x="16472" y="7815"/>
                    <a:pt x="17892" y="11450"/>
                    <a:pt x="18886" y="15227"/>
                  </a:cubicBezTo>
                  <a:cubicBezTo>
                    <a:pt x="19539" y="17698"/>
                    <a:pt x="20079" y="20197"/>
                    <a:pt x="20448" y="22696"/>
                  </a:cubicBezTo>
                  <a:cubicBezTo>
                    <a:pt x="20675" y="24286"/>
                    <a:pt x="20817" y="25877"/>
                    <a:pt x="20874" y="27467"/>
                  </a:cubicBezTo>
                  <a:cubicBezTo>
                    <a:pt x="21044" y="30420"/>
                    <a:pt x="21129" y="33402"/>
                    <a:pt x="21101" y="36356"/>
                  </a:cubicBezTo>
                  <a:cubicBezTo>
                    <a:pt x="21101" y="36498"/>
                    <a:pt x="21073" y="36640"/>
                    <a:pt x="21073" y="36782"/>
                  </a:cubicBezTo>
                  <a:cubicBezTo>
                    <a:pt x="21044" y="36838"/>
                    <a:pt x="21016" y="36867"/>
                    <a:pt x="20987" y="36867"/>
                  </a:cubicBezTo>
                  <a:cubicBezTo>
                    <a:pt x="20931" y="36867"/>
                    <a:pt x="20874" y="36838"/>
                    <a:pt x="20874" y="36782"/>
                  </a:cubicBezTo>
                  <a:cubicBezTo>
                    <a:pt x="20817" y="36611"/>
                    <a:pt x="20760" y="36441"/>
                    <a:pt x="20732" y="36242"/>
                  </a:cubicBezTo>
                  <a:cubicBezTo>
                    <a:pt x="20391" y="34311"/>
                    <a:pt x="19937" y="32408"/>
                    <a:pt x="19425" y="30506"/>
                  </a:cubicBezTo>
                  <a:cubicBezTo>
                    <a:pt x="18545" y="27069"/>
                    <a:pt x="16955" y="23832"/>
                    <a:pt x="14796" y="20992"/>
                  </a:cubicBezTo>
                  <a:cubicBezTo>
                    <a:pt x="13291" y="19061"/>
                    <a:pt x="11389" y="17499"/>
                    <a:pt x="9173" y="16448"/>
                  </a:cubicBezTo>
                  <a:cubicBezTo>
                    <a:pt x="7276" y="15461"/>
                    <a:pt x="5176" y="14948"/>
                    <a:pt x="3054" y="14948"/>
                  </a:cubicBezTo>
                  <a:cubicBezTo>
                    <a:pt x="2794" y="14948"/>
                    <a:pt x="2533" y="14956"/>
                    <a:pt x="2272" y="14971"/>
                  </a:cubicBezTo>
                  <a:cubicBezTo>
                    <a:pt x="1676" y="15000"/>
                    <a:pt x="1108" y="15085"/>
                    <a:pt x="540" y="15227"/>
                  </a:cubicBezTo>
                  <a:cubicBezTo>
                    <a:pt x="370" y="15284"/>
                    <a:pt x="228" y="15341"/>
                    <a:pt x="86" y="15426"/>
                  </a:cubicBezTo>
                  <a:cubicBezTo>
                    <a:pt x="29" y="15454"/>
                    <a:pt x="1" y="15511"/>
                    <a:pt x="1" y="15596"/>
                  </a:cubicBezTo>
                  <a:cubicBezTo>
                    <a:pt x="1" y="15681"/>
                    <a:pt x="86" y="15767"/>
                    <a:pt x="171" y="15767"/>
                  </a:cubicBezTo>
                  <a:lnTo>
                    <a:pt x="398" y="15767"/>
                  </a:lnTo>
                  <a:cubicBezTo>
                    <a:pt x="995" y="15681"/>
                    <a:pt x="1591" y="15625"/>
                    <a:pt x="2216" y="15625"/>
                  </a:cubicBezTo>
                  <a:cubicBezTo>
                    <a:pt x="2478" y="15603"/>
                    <a:pt x="2743" y="15593"/>
                    <a:pt x="3008" y="15593"/>
                  </a:cubicBezTo>
                  <a:cubicBezTo>
                    <a:pt x="3804" y="15593"/>
                    <a:pt x="4608" y="15688"/>
                    <a:pt x="5396" y="15880"/>
                  </a:cubicBezTo>
                  <a:cubicBezTo>
                    <a:pt x="8804" y="16618"/>
                    <a:pt x="11871" y="18521"/>
                    <a:pt x="14030" y="21276"/>
                  </a:cubicBezTo>
                  <a:cubicBezTo>
                    <a:pt x="15762" y="23434"/>
                    <a:pt x="17125" y="25905"/>
                    <a:pt x="18005" y="28546"/>
                  </a:cubicBezTo>
                  <a:cubicBezTo>
                    <a:pt x="19141" y="31812"/>
                    <a:pt x="19795" y="35191"/>
                    <a:pt x="20391" y="38571"/>
                  </a:cubicBezTo>
                  <a:cubicBezTo>
                    <a:pt x="20561" y="39451"/>
                    <a:pt x="20675" y="40332"/>
                    <a:pt x="20817" y="41212"/>
                  </a:cubicBezTo>
                  <a:cubicBezTo>
                    <a:pt x="20845" y="41439"/>
                    <a:pt x="20902" y="41695"/>
                    <a:pt x="20987" y="41950"/>
                  </a:cubicBezTo>
                  <a:cubicBezTo>
                    <a:pt x="21044" y="42064"/>
                    <a:pt x="21158" y="42121"/>
                    <a:pt x="21271" y="42121"/>
                  </a:cubicBezTo>
                  <a:cubicBezTo>
                    <a:pt x="21385" y="42121"/>
                    <a:pt x="21499" y="42035"/>
                    <a:pt x="21555" y="41950"/>
                  </a:cubicBezTo>
                  <a:cubicBezTo>
                    <a:pt x="21641" y="41780"/>
                    <a:pt x="21669" y="41581"/>
                    <a:pt x="21669" y="41382"/>
                  </a:cubicBezTo>
                  <a:cubicBezTo>
                    <a:pt x="21754" y="40076"/>
                    <a:pt x="21925" y="38770"/>
                    <a:pt x="22180" y="37492"/>
                  </a:cubicBezTo>
                  <a:cubicBezTo>
                    <a:pt x="22407" y="36185"/>
                    <a:pt x="22691" y="34879"/>
                    <a:pt x="22947" y="33573"/>
                  </a:cubicBezTo>
                  <a:cubicBezTo>
                    <a:pt x="23430" y="31074"/>
                    <a:pt x="23884" y="28546"/>
                    <a:pt x="24367" y="26047"/>
                  </a:cubicBezTo>
                  <a:cubicBezTo>
                    <a:pt x="24793" y="23775"/>
                    <a:pt x="25361" y="21531"/>
                    <a:pt x="26042" y="19345"/>
                  </a:cubicBezTo>
                  <a:cubicBezTo>
                    <a:pt x="26696" y="17300"/>
                    <a:pt x="27604" y="15369"/>
                    <a:pt x="28769" y="13580"/>
                  </a:cubicBezTo>
                  <a:cubicBezTo>
                    <a:pt x="29166" y="12983"/>
                    <a:pt x="29621" y="12415"/>
                    <a:pt x="30103" y="11876"/>
                  </a:cubicBezTo>
                  <a:cubicBezTo>
                    <a:pt x="30700" y="11223"/>
                    <a:pt x="31410" y="10655"/>
                    <a:pt x="32205" y="10257"/>
                  </a:cubicBezTo>
                  <a:cubicBezTo>
                    <a:pt x="32605" y="10031"/>
                    <a:pt x="33048" y="9911"/>
                    <a:pt x="33487" y="9911"/>
                  </a:cubicBezTo>
                  <a:cubicBezTo>
                    <a:pt x="33765" y="9911"/>
                    <a:pt x="34042" y="9959"/>
                    <a:pt x="34306" y="10058"/>
                  </a:cubicBezTo>
                  <a:cubicBezTo>
                    <a:pt x="34448" y="10087"/>
                    <a:pt x="34590" y="10144"/>
                    <a:pt x="34732" y="10144"/>
                  </a:cubicBezTo>
                  <a:cubicBezTo>
                    <a:pt x="34789" y="10144"/>
                    <a:pt x="34846" y="10115"/>
                    <a:pt x="34903" y="10058"/>
                  </a:cubicBezTo>
                  <a:cubicBezTo>
                    <a:pt x="34960" y="9973"/>
                    <a:pt x="34931" y="9860"/>
                    <a:pt x="34846" y="9803"/>
                  </a:cubicBezTo>
                  <a:cubicBezTo>
                    <a:pt x="34505" y="9519"/>
                    <a:pt x="34079" y="9348"/>
                    <a:pt x="33653" y="9320"/>
                  </a:cubicBezTo>
                  <a:cubicBezTo>
                    <a:pt x="33564" y="9313"/>
                    <a:pt x="33474" y="9309"/>
                    <a:pt x="33385" y="9309"/>
                  </a:cubicBezTo>
                  <a:cubicBezTo>
                    <a:pt x="32766" y="9309"/>
                    <a:pt x="32158" y="9480"/>
                    <a:pt x="31637" y="9803"/>
                  </a:cubicBezTo>
                  <a:cubicBezTo>
                    <a:pt x="30529" y="10399"/>
                    <a:pt x="29592" y="11223"/>
                    <a:pt x="28854" y="12245"/>
                  </a:cubicBezTo>
                  <a:cubicBezTo>
                    <a:pt x="27690" y="13722"/>
                    <a:pt x="26752" y="15397"/>
                    <a:pt x="26042" y="17158"/>
                  </a:cubicBezTo>
                  <a:cubicBezTo>
                    <a:pt x="25276" y="19089"/>
                    <a:pt x="24679" y="21077"/>
                    <a:pt x="24225" y="23093"/>
                  </a:cubicBezTo>
                  <a:cubicBezTo>
                    <a:pt x="23600" y="25735"/>
                    <a:pt x="23174" y="28376"/>
                    <a:pt x="22663" y="31017"/>
                  </a:cubicBezTo>
                  <a:cubicBezTo>
                    <a:pt x="22464" y="32039"/>
                    <a:pt x="22294" y="33090"/>
                    <a:pt x="22095" y="34112"/>
                  </a:cubicBezTo>
                  <a:cubicBezTo>
                    <a:pt x="22067" y="34254"/>
                    <a:pt x="22038" y="34396"/>
                    <a:pt x="21839" y="34453"/>
                  </a:cubicBezTo>
                  <a:cubicBezTo>
                    <a:pt x="21839" y="34339"/>
                    <a:pt x="21839" y="34226"/>
                    <a:pt x="21811" y="34112"/>
                  </a:cubicBezTo>
                  <a:cubicBezTo>
                    <a:pt x="21783" y="31528"/>
                    <a:pt x="21697" y="28972"/>
                    <a:pt x="21555" y="26388"/>
                  </a:cubicBezTo>
                  <a:cubicBezTo>
                    <a:pt x="21470" y="24883"/>
                    <a:pt x="21328" y="23349"/>
                    <a:pt x="21073" y="21844"/>
                  </a:cubicBezTo>
                  <a:cubicBezTo>
                    <a:pt x="20618" y="19004"/>
                    <a:pt x="19993" y="16221"/>
                    <a:pt x="19170" y="13466"/>
                  </a:cubicBezTo>
                  <a:cubicBezTo>
                    <a:pt x="18119" y="9916"/>
                    <a:pt x="16671" y="6508"/>
                    <a:pt x="14825" y="3299"/>
                  </a:cubicBezTo>
                  <a:cubicBezTo>
                    <a:pt x="14200" y="2192"/>
                    <a:pt x="13433" y="1141"/>
                    <a:pt x="12524" y="204"/>
                  </a:cubicBezTo>
                  <a:cubicBezTo>
                    <a:pt x="12468" y="147"/>
                    <a:pt x="12411" y="90"/>
                    <a:pt x="12326" y="34"/>
                  </a:cubicBezTo>
                  <a:cubicBezTo>
                    <a:pt x="12302" y="10"/>
                    <a:pt x="12273" y="1"/>
                    <a:pt x="12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03"/>
            <p:cNvSpPr/>
            <p:nvPr/>
          </p:nvSpPr>
          <p:spPr>
            <a:xfrm>
              <a:off x="2324025" y="1335600"/>
              <a:ext cx="926525" cy="1083000"/>
            </a:xfrm>
            <a:custGeom>
              <a:avLst/>
              <a:gdLst/>
              <a:ahLst/>
              <a:cxnLst/>
              <a:rect l="l" t="t" r="r" b="b"/>
              <a:pathLst>
                <a:path w="37061" h="43320" extrusionOk="0">
                  <a:moveTo>
                    <a:pt x="12337" y="10412"/>
                  </a:moveTo>
                  <a:cubicBezTo>
                    <a:pt x="12796" y="10412"/>
                    <a:pt x="13258" y="10459"/>
                    <a:pt x="13717" y="10553"/>
                  </a:cubicBezTo>
                  <a:cubicBezTo>
                    <a:pt x="14058" y="10638"/>
                    <a:pt x="14370" y="10780"/>
                    <a:pt x="14682" y="10950"/>
                  </a:cubicBezTo>
                  <a:cubicBezTo>
                    <a:pt x="14966" y="11121"/>
                    <a:pt x="15193" y="11376"/>
                    <a:pt x="15335" y="11660"/>
                  </a:cubicBezTo>
                  <a:cubicBezTo>
                    <a:pt x="15506" y="11973"/>
                    <a:pt x="15534" y="12313"/>
                    <a:pt x="15392" y="12626"/>
                  </a:cubicBezTo>
                  <a:cubicBezTo>
                    <a:pt x="15165" y="13194"/>
                    <a:pt x="14654" y="13620"/>
                    <a:pt x="14029" y="13648"/>
                  </a:cubicBezTo>
                  <a:cubicBezTo>
                    <a:pt x="13291" y="13733"/>
                    <a:pt x="12581" y="13790"/>
                    <a:pt x="11871" y="13790"/>
                  </a:cubicBezTo>
                  <a:cubicBezTo>
                    <a:pt x="11274" y="13819"/>
                    <a:pt x="10706" y="13904"/>
                    <a:pt x="10252" y="13932"/>
                  </a:cubicBezTo>
                  <a:cubicBezTo>
                    <a:pt x="10044" y="13932"/>
                    <a:pt x="9873" y="13945"/>
                    <a:pt x="9716" y="13945"/>
                  </a:cubicBezTo>
                  <a:cubicBezTo>
                    <a:pt x="9637" y="13945"/>
                    <a:pt x="9561" y="13942"/>
                    <a:pt x="9485" y="13932"/>
                  </a:cubicBezTo>
                  <a:cubicBezTo>
                    <a:pt x="8520" y="13819"/>
                    <a:pt x="8037" y="12711"/>
                    <a:pt x="8577" y="11916"/>
                  </a:cubicBezTo>
                  <a:cubicBezTo>
                    <a:pt x="8832" y="11518"/>
                    <a:pt x="9201" y="11206"/>
                    <a:pt x="9627" y="11007"/>
                  </a:cubicBezTo>
                  <a:cubicBezTo>
                    <a:pt x="10484" y="10607"/>
                    <a:pt x="11404" y="10412"/>
                    <a:pt x="12337" y="10412"/>
                  </a:cubicBezTo>
                  <a:close/>
                  <a:moveTo>
                    <a:pt x="23344" y="13468"/>
                  </a:moveTo>
                  <a:cubicBezTo>
                    <a:pt x="23677" y="13468"/>
                    <a:pt x="24010" y="13491"/>
                    <a:pt x="24338" y="13535"/>
                  </a:cubicBezTo>
                  <a:cubicBezTo>
                    <a:pt x="24963" y="13620"/>
                    <a:pt x="25559" y="13790"/>
                    <a:pt x="26127" y="14074"/>
                  </a:cubicBezTo>
                  <a:cubicBezTo>
                    <a:pt x="26411" y="14159"/>
                    <a:pt x="26638" y="14330"/>
                    <a:pt x="26809" y="14557"/>
                  </a:cubicBezTo>
                  <a:cubicBezTo>
                    <a:pt x="27036" y="14756"/>
                    <a:pt x="27121" y="15097"/>
                    <a:pt x="27036" y="15380"/>
                  </a:cubicBezTo>
                  <a:cubicBezTo>
                    <a:pt x="26922" y="15693"/>
                    <a:pt x="26667" y="15892"/>
                    <a:pt x="26326" y="15892"/>
                  </a:cubicBezTo>
                  <a:cubicBezTo>
                    <a:pt x="26241" y="15920"/>
                    <a:pt x="26155" y="15920"/>
                    <a:pt x="26070" y="15920"/>
                  </a:cubicBezTo>
                  <a:cubicBezTo>
                    <a:pt x="25587" y="15920"/>
                    <a:pt x="25105" y="15835"/>
                    <a:pt x="24622" y="15693"/>
                  </a:cubicBezTo>
                  <a:cubicBezTo>
                    <a:pt x="23656" y="15409"/>
                    <a:pt x="22662" y="15239"/>
                    <a:pt x="21668" y="15153"/>
                  </a:cubicBezTo>
                  <a:cubicBezTo>
                    <a:pt x="21470" y="15153"/>
                    <a:pt x="21242" y="15125"/>
                    <a:pt x="21044" y="15040"/>
                  </a:cubicBezTo>
                  <a:cubicBezTo>
                    <a:pt x="20646" y="14926"/>
                    <a:pt x="20532" y="14415"/>
                    <a:pt x="20845" y="14131"/>
                  </a:cubicBezTo>
                  <a:cubicBezTo>
                    <a:pt x="21100" y="13875"/>
                    <a:pt x="21413" y="13705"/>
                    <a:pt x="21754" y="13648"/>
                  </a:cubicBezTo>
                  <a:cubicBezTo>
                    <a:pt x="22277" y="13526"/>
                    <a:pt x="22812" y="13468"/>
                    <a:pt x="23344" y="13468"/>
                  </a:cubicBezTo>
                  <a:close/>
                  <a:moveTo>
                    <a:pt x="5751" y="17638"/>
                  </a:moveTo>
                  <a:cubicBezTo>
                    <a:pt x="5843" y="17638"/>
                    <a:pt x="5935" y="17652"/>
                    <a:pt x="6021" y="17681"/>
                  </a:cubicBezTo>
                  <a:cubicBezTo>
                    <a:pt x="6390" y="17794"/>
                    <a:pt x="6560" y="18164"/>
                    <a:pt x="6447" y="18504"/>
                  </a:cubicBezTo>
                  <a:cubicBezTo>
                    <a:pt x="6390" y="18646"/>
                    <a:pt x="6333" y="18760"/>
                    <a:pt x="6248" y="18874"/>
                  </a:cubicBezTo>
                  <a:cubicBezTo>
                    <a:pt x="5822" y="19413"/>
                    <a:pt x="5197" y="19782"/>
                    <a:pt x="4515" y="19924"/>
                  </a:cubicBezTo>
                  <a:cubicBezTo>
                    <a:pt x="4459" y="19953"/>
                    <a:pt x="4402" y="19953"/>
                    <a:pt x="4345" y="19953"/>
                  </a:cubicBezTo>
                  <a:cubicBezTo>
                    <a:pt x="4332" y="19954"/>
                    <a:pt x="4318" y="19954"/>
                    <a:pt x="4305" y="19954"/>
                  </a:cubicBezTo>
                  <a:cubicBezTo>
                    <a:pt x="3869" y="19954"/>
                    <a:pt x="3527" y="19514"/>
                    <a:pt x="3692" y="19101"/>
                  </a:cubicBezTo>
                  <a:cubicBezTo>
                    <a:pt x="3720" y="19016"/>
                    <a:pt x="3749" y="18930"/>
                    <a:pt x="3806" y="18845"/>
                  </a:cubicBezTo>
                  <a:cubicBezTo>
                    <a:pt x="4231" y="18277"/>
                    <a:pt x="4799" y="17880"/>
                    <a:pt x="5481" y="17681"/>
                  </a:cubicBezTo>
                  <a:cubicBezTo>
                    <a:pt x="5566" y="17652"/>
                    <a:pt x="5659" y="17638"/>
                    <a:pt x="5751" y="17638"/>
                  </a:cubicBezTo>
                  <a:close/>
                  <a:moveTo>
                    <a:pt x="17210" y="22480"/>
                  </a:moveTo>
                  <a:cubicBezTo>
                    <a:pt x="17522" y="22480"/>
                    <a:pt x="17863" y="22565"/>
                    <a:pt x="18147" y="22707"/>
                  </a:cubicBezTo>
                  <a:cubicBezTo>
                    <a:pt x="18289" y="22764"/>
                    <a:pt x="18403" y="22849"/>
                    <a:pt x="18516" y="22906"/>
                  </a:cubicBezTo>
                  <a:cubicBezTo>
                    <a:pt x="20277" y="24099"/>
                    <a:pt x="21754" y="25519"/>
                    <a:pt x="22634" y="27507"/>
                  </a:cubicBezTo>
                  <a:cubicBezTo>
                    <a:pt x="22890" y="28046"/>
                    <a:pt x="23060" y="28643"/>
                    <a:pt x="23174" y="29239"/>
                  </a:cubicBezTo>
                  <a:cubicBezTo>
                    <a:pt x="23259" y="29665"/>
                    <a:pt x="23202" y="30091"/>
                    <a:pt x="23032" y="30460"/>
                  </a:cubicBezTo>
                  <a:cubicBezTo>
                    <a:pt x="22930" y="30786"/>
                    <a:pt x="22623" y="30981"/>
                    <a:pt x="22311" y="30981"/>
                  </a:cubicBezTo>
                  <a:cubicBezTo>
                    <a:pt x="22189" y="30981"/>
                    <a:pt x="22065" y="30950"/>
                    <a:pt x="21952" y="30886"/>
                  </a:cubicBezTo>
                  <a:cubicBezTo>
                    <a:pt x="21725" y="30773"/>
                    <a:pt x="21555" y="30631"/>
                    <a:pt x="21413" y="30432"/>
                  </a:cubicBezTo>
                  <a:cubicBezTo>
                    <a:pt x="21129" y="30120"/>
                    <a:pt x="20902" y="29779"/>
                    <a:pt x="20703" y="29381"/>
                  </a:cubicBezTo>
                  <a:cubicBezTo>
                    <a:pt x="20106" y="28330"/>
                    <a:pt x="19340" y="27365"/>
                    <a:pt x="18488" y="26513"/>
                  </a:cubicBezTo>
                  <a:cubicBezTo>
                    <a:pt x="18033" y="26058"/>
                    <a:pt x="17551" y="25576"/>
                    <a:pt x="17096" y="25121"/>
                  </a:cubicBezTo>
                  <a:cubicBezTo>
                    <a:pt x="16812" y="24809"/>
                    <a:pt x="16528" y="24497"/>
                    <a:pt x="16301" y="24127"/>
                  </a:cubicBezTo>
                  <a:cubicBezTo>
                    <a:pt x="16187" y="23929"/>
                    <a:pt x="16102" y="23701"/>
                    <a:pt x="16102" y="23474"/>
                  </a:cubicBezTo>
                  <a:cubicBezTo>
                    <a:pt x="16074" y="22878"/>
                    <a:pt x="16528" y="22480"/>
                    <a:pt x="17210" y="22480"/>
                  </a:cubicBezTo>
                  <a:close/>
                  <a:moveTo>
                    <a:pt x="12747" y="34444"/>
                  </a:moveTo>
                  <a:cubicBezTo>
                    <a:pt x="12809" y="34444"/>
                    <a:pt x="12877" y="34460"/>
                    <a:pt x="12950" y="34493"/>
                  </a:cubicBezTo>
                  <a:cubicBezTo>
                    <a:pt x="13456" y="34718"/>
                    <a:pt x="13545" y="35165"/>
                    <a:pt x="13601" y="35725"/>
                  </a:cubicBezTo>
                  <a:lnTo>
                    <a:pt x="13601" y="35725"/>
                  </a:lnTo>
                  <a:cubicBezTo>
                    <a:pt x="13574" y="35890"/>
                    <a:pt x="13545" y="36030"/>
                    <a:pt x="13490" y="36197"/>
                  </a:cubicBezTo>
                  <a:cubicBezTo>
                    <a:pt x="13461" y="36367"/>
                    <a:pt x="13291" y="36509"/>
                    <a:pt x="13092" y="36538"/>
                  </a:cubicBezTo>
                  <a:cubicBezTo>
                    <a:pt x="13074" y="36541"/>
                    <a:pt x="13056" y="36542"/>
                    <a:pt x="13038" y="36542"/>
                  </a:cubicBezTo>
                  <a:cubicBezTo>
                    <a:pt x="12881" y="36542"/>
                    <a:pt x="12714" y="36438"/>
                    <a:pt x="12638" y="36310"/>
                  </a:cubicBezTo>
                  <a:cubicBezTo>
                    <a:pt x="12552" y="36197"/>
                    <a:pt x="12524" y="36083"/>
                    <a:pt x="12467" y="35998"/>
                  </a:cubicBezTo>
                  <a:cubicBezTo>
                    <a:pt x="12325" y="35600"/>
                    <a:pt x="12325" y="35146"/>
                    <a:pt x="12439" y="34749"/>
                  </a:cubicBezTo>
                  <a:cubicBezTo>
                    <a:pt x="12479" y="34546"/>
                    <a:pt x="12592" y="34444"/>
                    <a:pt x="12747" y="34444"/>
                  </a:cubicBezTo>
                  <a:close/>
                  <a:moveTo>
                    <a:pt x="20887" y="9566"/>
                  </a:moveTo>
                  <a:cubicBezTo>
                    <a:pt x="20923" y="9566"/>
                    <a:pt x="20958" y="9573"/>
                    <a:pt x="20987" y="9587"/>
                  </a:cubicBezTo>
                  <a:cubicBezTo>
                    <a:pt x="21044" y="9616"/>
                    <a:pt x="21072" y="9701"/>
                    <a:pt x="21072" y="9758"/>
                  </a:cubicBezTo>
                  <a:cubicBezTo>
                    <a:pt x="20987" y="9928"/>
                    <a:pt x="20902" y="10098"/>
                    <a:pt x="20788" y="10240"/>
                  </a:cubicBezTo>
                  <a:cubicBezTo>
                    <a:pt x="20248" y="11064"/>
                    <a:pt x="19709" y="11887"/>
                    <a:pt x="19169" y="12711"/>
                  </a:cubicBezTo>
                  <a:cubicBezTo>
                    <a:pt x="18516" y="13733"/>
                    <a:pt x="17863" y="14727"/>
                    <a:pt x="17210" y="15778"/>
                  </a:cubicBezTo>
                  <a:cubicBezTo>
                    <a:pt x="16897" y="16261"/>
                    <a:pt x="16642" y="16800"/>
                    <a:pt x="16358" y="17283"/>
                  </a:cubicBezTo>
                  <a:cubicBezTo>
                    <a:pt x="14966" y="19726"/>
                    <a:pt x="13774" y="22281"/>
                    <a:pt x="12780" y="24894"/>
                  </a:cubicBezTo>
                  <a:cubicBezTo>
                    <a:pt x="12240" y="26257"/>
                    <a:pt x="11842" y="27649"/>
                    <a:pt x="11445" y="29040"/>
                  </a:cubicBezTo>
                  <a:cubicBezTo>
                    <a:pt x="10990" y="30545"/>
                    <a:pt x="10621" y="32107"/>
                    <a:pt x="10280" y="33641"/>
                  </a:cubicBezTo>
                  <a:cubicBezTo>
                    <a:pt x="9940" y="35004"/>
                    <a:pt x="9656" y="36367"/>
                    <a:pt x="9457" y="37759"/>
                  </a:cubicBezTo>
                  <a:cubicBezTo>
                    <a:pt x="9286" y="38810"/>
                    <a:pt x="9145" y="39889"/>
                    <a:pt x="9031" y="40939"/>
                  </a:cubicBezTo>
                  <a:cubicBezTo>
                    <a:pt x="9031" y="41138"/>
                    <a:pt x="8974" y="41309"/>
                    <a:pt x="8861" y="41479"/>
                  </a:cubicBezTo>
                  <a:cubicBezTo>
                    <a:pt x="8832" y="41536"/>
                    <a:pt x="8775" y="41564"/>
                    <a:pt x="8690" y="41564"/>
                  </a:cubicBezTo>
                  <a:cubicBezTo>
                    <a:pt x="8605" y="41564"/>
                    <a:pt x="8520" y="41479"/>
                    <a:pt x="8520" y="41394"/>
                  </a:cubicBezTo>
                  <a:cubicBezTo>
                    <a:pt x="8491" y="41280"/>
                    <a:pt x="8491" y="41110"/>
                    <a:pt x="8491" y="40911"/>
                  </a:cubicBezTo>
                  <a:lnTo>
                    <a:pt x="8520" y="40911"/>
                  </a:lnTo>
                  <a:cubicBezTo>
                    <a:pt x="8605" y="40457"/>
                    <a:pt x="8605" y="39889"/>
                    <a:pt x="8662" y="39378"/>
                  </a:cubicBezTo>
                  <a:cubicBezTo>
                    <a:pt x="8861" y="38100"/>
                    <a:pt x="9059" y="36793"/>
                    <a:pt x="9315" y="35515"/>
                  </a:cubicBezTo>
                  <a:cubicBezTo>
                    <a:pt x="9741" y="33499"/>
                    <a:pt x="10195" y="31511"/>
                    <a:pt x="10735" y="29523"/>
                  </a:cubicBezTo>
                  <a:cubicBezTo>
                    <a:pt x="11132" y="28046"/>
                    <a:pt x="11615" y="26570"/>
                    <a:pt x="12126" y="25121"/>
                  </a:cubicBezTo>
                  <a:cubicBezTo>
                    <a:pt x="12524" y="23985"/>
                    <a:pt x="12978" y="22849"/>
                    <a:pt x="13490" y="21742"/>
                  </a:cubicBezTo>
                  <a:cubicBezTo>
                    <a:pt x="14086" y="20492"/>
                    <a:pt x="14682" y="19271"/>
                    <a:pt x="15335" y="18050"/>
                  </a:cubicBezTo>
                  <a:cubicBezTo>
                    <a:pt x="16045" y="16658"/>
                    <a:pt x="16841" y="15295"/>
                    <a:pt x="17721" y="13989"/>
                  </a:cubicBezTo>
                  <a:cubicBezTo>
                    <a:pt x="18658" y="12654"/>
                    <a:pt x="19510" y="11206"/>
                    <a:pt x="20532" y="9900"/>
                  </a:cubicBezTo>
                  <a:cubicBezTo>
                    <a:pt x="20618" y="9786"/>
                    <a:pt x="20646" y="9644"/>
                    <a:pt x="20788" y="9587"/>
                  </a:cubicBezTo>
                  <a:cubicBezTo>
                    <a:pt x="20816" y="9573"/>
                    <a:pt x="20852" y="9566"/>
                    <a:pt x="20887" y="9566"/>
                  </a:cubicBezTo>
                  <a:close/>
                  <a:moveTo>
                    <a:pt x="11592" y="0"/>
                  </a:moveTo>
                  <a:cubicBezTo>
                    <a:pt x="10313" y="0"/>
                    <a:pt x="9063" y="388"/>
                    <a:pt x="8009" y="1124"/>
                  </a:cubicBezTo>
                  <a:cubicBezTo>
                    <a:pt x="6418" y="2118"/>
                    <a:pt x="5027" y="3396"/>
                    <a:pt x="3862" y="4873"/>
                  </a:cubicBezTo>
                  <a:cubicBezTo>
                    <a:pt x="3806" y="4930"/>
                    <a:pt x="3664" y="5015"/>
                    <a:pt x="3749" y="5157"/>
                  </a:cubicBezTo>
                  <a:cubicBezTo>
                    <a:pt x="4856" y="4731"/>
                    <a:pt x="6021" y="4390"/>
                    <a:pt x="7185" y="4163"/>
                  </a:cubicBezTo>
                  <a:cubicBezTo>
                    <a:pt x="7989" y="3982"/>
                    <a:pt x="8808" y="3886"/>
                    <a:pt x="9641" y="3886"/>
                  </a:cubicBezTo>
                  <a:cubicBezTo>
                    <a:pt x="9984" y="3886"/>
                    <a:pt x="10330" y="3903"/>
                    <a:pt x="10678" y="3936"/>
                  </a:cubicBezTo>
                  <a:cubicBezTo>
                    <a:pt x="11757" y="3993"/>
                    <a:pt x="12780" y="4504"/>
                    <a:pt x="13518" y="5299"/>
                  </a:cubicBezTo>
                  <a:cubicBezTo>
                    <a:pt x="13859" y="5668"/>
                    <a:pt x="14114" y="6151"/>
                    <a:pt x="14228" y="6662"/>
                  </a:cubicBezTo>
                  <a:cubicBezTo>
                    <a:pt x="14370" y="7344"/>
                    <a:pt x="14228" y="7855"/>
                    <a:pt x="13291" y="8224"/>
                  </a:cubicBezTo>
                  <a:cubicBezTo>
                    <a:pt x="13165" y="8278"/>
                    <a:pt x="13016" y="8298"/>
                    <a:pt x="12866" y="8298"/>
                  </a:cubicBezTo>
                  <a:cubicBezTo>
                    <a:pt x="12779" y="8298"/>
                    <a:pt x="12692" y="8291"/>
                    <a:pt x="12609" y="8281"/>
                  </a:cubicBezTo>
                  <a:cubicBezTo>
                    <a:pt x="12183" y="8252"/>
                    <a:pt x="11786" y="8196"/>
                    <a:pt x="11360" y="8139"/>
                  </a:cubicBezTo>
                  <a:cubicBezTo>
                    <a:pt x="10337" y="7914"/>
                    <a:pt x="9300" y="7807"/>
                    <a:pt x="8259" y="7807"/>
                  </a:cubicBezTo>
                  <a:cubicBezTo>
                    <a:pt x="7854" y="7807"/>
                    <a:pt x="7449" y="7823"/>
                    <a:pt x="7043" y="7855"/>
                  </a:cubicBezTo>
                  <a:cubicBezTo>
                    <a:pt x="4572" y="7968"/>
                    <a:pt x="2300" y="9133"/>
                    <a:pt x="795" y="11064"/>
                  </a:cubicBezTo>
                  <a:cubicBezTo>
                    <a:pt x="625" y="11291"/>
                    <a:pt x="511" y="11547"/>
                    <a:pt x="454" y="11802"/>
                  </a:cubicBezTo>
                  <a:cubicBezTo>
                    <a:pt x="312" y="12796"/>
                    <a:pt x="227" y="13762"/>
                    <a:pt x="170" y="14756"/>
                  </a:cubicBezTo>
                  <a:cubicBezTo>
                    <a:pt x="0" y="16744"/>
                    <a:pt x="170" y="18760"/>
                    <a:pt x="596" y="20748"/>
                  </a:cubicBezTo>
                  <a:cubicBezTo>
                    <a:pt x="1051" y="22963"/>
                    <a:pt x="1761" y="25121"/>
                    <a:pt x="2357" y="27308"/>
                  </a:cubicBezTo>
                  <a:lnTo>
                    <a:pt x="2386" y="27365"/>
                  </a:lnTo>
                  <a:cubicBezTo>
                    <a:pt x="2404" y="27441"/>
                    <a:pt x="2461" y="27478"/>
                    <a:pt x="2522" y="27478"/>
                  </a:cubicBezTo>
                  <a:cubicBezTo>
                    <a:pt x="2553" y="27478"/>
                    <a:pt x="2584" y="27469"/>
                    <a:pt x="2613" y="27450"/>
                  </a:cubicBezTo>
                  <a:cubicBezTo>
                    <a:pt x="2726" y="27308"/>
                    <a:pt x="2868" y="27166"/>
                    <a:pt x="2982" y="27024"/>
                  </a:cubicBezTo>
                  <a:cubicBezTo>
                    <a:pt x="3607" y="26342"/>
                    <a:pt x="4260" y="25661"/>
                    <a:pt x="4885" y="24979"/>
                  </a:cubicBezTo>
                  <a:cubicBezTo>
                    <a:pt x="5424" y="24383"/>
                    <a:pt x="6021" y="23843"/>
                    <a:pt x="6674" y="23389"/>
                  </a:cubicBezTo>
                  <a:cubicBezTo>
                    <a:pt x="6986" y="23190"/>
                    <a:pt x="7299" y="22991"/>
                    <a:pt x="7639" y="22849"/>
                  </a:cubicBezTo>
                  <a:cubicBezTo>
                    <a:pt x="7923" y="22736"/>
                    <a:pt x="8236" y="22679"/>
                    <a:pt x="8548" y="22679"/>
                  </a:cubicBezTo>
                  <a:cubicBezTo>
                    <a:pt x="8561" y="22678"/>
                    <a:pt x="8574" y="22678"/>
                    <a:pt x="8587" y="22678"/>
                  </a:cubicBezTo>
                  <a:cubicBezTo>
                    <a:pt x="9164" y="22678"/>
                    <a:pt x="9594" y="23288"/>
                    <a:pt x="9372" y="23843"/>
                  </a:cubicBezTo>
                  <a:cubicBezTo>
                    <a:pt x="9286" y="24156"/>
                    <a:pt x="9145" y="24411"/>
                    <a:pt x="8946" y="24639"/>
                  </a:cubicBezTo>
                  <a:cubicBezTo>
                    <a:pt x="8548" y="25121"/>
                    <a:pt x="8122" y="25519"/>
                    <a:pt x="7639" y="25888"/>
                  </a:cubicBezTo>
                  <a:cubicBezTo>
                    <a:pt x="6958" y="26399"/>
                    <a:pt x="6276" y="26910"/>
                    <a:pt x="5595" y="27393"/>
                  </a:cubicBezTo>
                  <a:cubicBezTo>
                    <a:pt x="4771" y="28018"/>
                    <a:pt x="4004" y="28728"/>
                    <a:pt x="3380" y="29523"/>
                  </a:cubicBezTo>
                  <a:cubicBezTo>
                    <a:pt x="3152" y="29750"/>
                    <a:pt x="3096" y="30063"/>
                    <a:pt x="3181" y="30375"/>
                  </a:cubicBezTo>
                  <a:cubicBezTo>
                    <a:pt x="3607" y="31738"/>
                    <a:pt x="4004" y="33101"/>
                    <a:pt x="4487" y="34493"/>
                  </a:cubicBezTo>
                  <a:cubicBezTo>
                    <a:pt x="4714" y="34323"/>
                    <a:pt x="4856" y="34124"/>
                    <a:pt x="4970" y="33868"/>
                  </a:cubicBezTo>
                  <a:cubicBezTo>
                    <a:pt x="5623" y="32931"/>
                    <a:pt x="6361" y="32051"/>
                    <a:pt x="7157" y="31227"/>
                  </a:cubicBezTo>
                  <a:cubicBezTo>
                    <a:pt x="7327" y="31057"/>
                    <a:pt x="7497" y="30915"/>
                    <a:pt x="7725" y="30829"/>
                  </a:cubicBezTo>
                  <a:cubicBezTo>
                    <a:pt x="7776" y="30804"/>
                    <a:pt x="7827" y="30790"/>
                    <a:pt x="7875" y="30790"/>
                  </a:cubicBezTo>
                  <a:cubicBezTo>
                    <a:pt x="7935" y="30790"/>
                    <a:pt x="7990" y="30811"/>
                    <a:pt x="8037" y="30858"/>
                  </a:cubicBezTo>
                  <a:cubicBezTo>
                    <a:pt x="8151" y="30943"/>
                    <a:pt x="8179" y="31085"/>
                    <a:pt x="8122" y="31199"/>
                  </a:cubicBezTo>
                  <a:cubicBezTo>
                    <a:pt x="8094" y="31312"/>
                    <a:pt x="8037" y="31454"/>
                    <a:pt x="7952" y="31568"/>
                  </a:cubicBezTo>
                  <a:cubicBezTo>
                    <a:pt x="7696" y="32079"/>
                    <a:pt x="7441" y="32562"/>
                    <a:pt x="7157" y="33045"/>
                  </a:cubicBezTo>
                  <a:cubicBezTo>
                    <a:pt x="6532" y="34124"/>
                    <a:pt x="6021" y="35260"/>
                    <a:pt x="5509" y="36367"/>
                  </a:cubicBezTo>
                  <a:cubicBezTo>
                    <a:pt x="5339" y="36651"/>
                    <a:pt x="5339" y="37020"/>
                    <a:pt x="5481" y="37304"/>
                  </a:cubicBezTo>
                  <a:cubicBezTo>
                    <a:pt x="5822" y="38128"/>
                    <a:pt x="6106" y="38980"/>
                    <a:pt x="6447" y="39804"/>
                  </a:cubicBezTo>
                  <a:cubicBezTo>
                    <a:pt x="6787" y="40684"/>
                    <a:pt x="7213" y="41564"/>
                    <a:pt x="7668" y="42388"/>
                  </a:cubicBezTo>
                  <a:cubicBezTo>
                    <a:pt x="7781" y="42615"/>
                    <a:pt x="7923" y="42842"/>
                    <a:pt x="8094" y="43041"/>
                  </a:cubicBezTo>
                  <a:cubicBezTo>
                    <a:pt x="8233" y="43227"/>
                    <a:pt x="8356" y="43320"/>
                    <a:pt x="8498" y="43320"/>
                  </a:cubicBezTo>
                  <a:cubicBezTo>
                    <a:pt x="8617" y="43320"/>
                    <a:pt x="8750" y="43255"/>
                    <a:pt x="8917" y="43126"/>
                  </a:cubicBezTo>
                  <a:cubicBezTo>
                    <a:pt x="9230" y="42927"/>
                    <a:pt x="9485" y="42643"/>
                    <a:pt x="9712" y="42359"/>
                  </a:cubicBezTo>
                  <a:cubicBezTo>
                    <a:pt x="10110" y="41820"/>
                    <a:pt x="10564" y="41365"/>
                    <a:pt x="11104" y="40968"/>
                  </a:cubicBezTo>
                  <a:cubicBezTo>
                    <a:pt x="11445" y="40712"/>
                    <a:pt x="11757" y="40457"/>
                    <a:pt x="12070" y="40173"/>
                  </a:cubicBezTo>
                  <a:cubicBezTo>
                    <a:pt x="12893" y="39491"/>
                    <a:pt x="13745" y="38866"/>
                    <a:pt x="14654" y="38355"/>
                  </a:cubicBezTo>
                  <a:cubicBezTo>
                    <a:pt x="15250" y="37986"/>
                    <a:pt x="15847" y="37645"/>
                    <a:pt x="16471" y="37276"/>
                  </a:cubicBezTo>
                  <a:cubicBezTo>
                    <a:pt x="16670" y="37191"/>
                    <a:pt x="16784" y="36992"/>
                    <a:pt x="16784" y="36793"/>
                  </a:cubicBezTo>
                  <a:cubicBezTo>
                    <a:pt x="16755" y="35913"/>
                    <a:pt x="16699" y="35061"/>
                    <a:pt x="16585" y="34209"/>
                  </a:cubicBezTo>
                  <a:cubicBezTo>
                    <a:pt x="16358" y="32789"/>
                    <a:pt x="15847" y="31426"/>
                    <a:pt x="15080" y="30205"/>
                  </a:cubicBezTo>
                  <a:cubicBezTo>
                    <a:pt x="14796" y="29779"/>
                    <a:pt x="14569" y="29324"/>
                    <a:pt x="14370" y="28842"/>
                  </a:cubicBezTo>
                  <a:cubicBezTo>
                    <a:pt x="14285" y="28671"/>
                    <a:pt x="14228" y="28444"/>
                    <a:pt x="14228" y="28245"/>
                  </a:cubicBezTo>
                  <a:cubicBezTo>
                    <a:pt x="14200" y="27848"/>
                    <a:pt x="14512" y="27507"/>
                    <a:pt x="14909" y="27507"/>
                  </a:cubicBezTo>
                  <a:cubicBezTo>
                    <a:pt x="14948" y="27502"/>
                    <a:pt x="14988" y="27500"/>
                    <a:pt x="15029" y="27500"/>
                  </a:cubicBezTo>
                  <a:cubicBezTo>
                    <a:pt x="15223" y="27500"/>
                    <a:pt x="15426" y="27555"/>
                    <a:pt x="15591" y="27649"/>
                  </a:cubicBezTo>
                  <a:cubicBezTo>
                    <a:pt x="16159" y="27933"/>
                    <a:pt x="16670" y="28330"/>
                    <a:pt x="17039" y="28842"/>
                  </a:cubicBezTo>
                  <a:cubicBezTo>
                    <a:pt x="17352" y="29239"/>
                    <a:pt x="17636" y="29665"/>
                    <a:pt x="17863" y="30148"/>
                  </a:cubicBezTo>
                  <a:cubicBezTo>
                    <a:pt x="18658" y="31710"/>
                    <a:pt x="19255" y="33357"/>
                    <a:pt x="19652" y="35089"/>
                  </a:cubicBezTo>
                  <a:cubicBezTo>
                    <a:pt x="19681" y="35231"/>
                    <a:pt x="19652" y="35402"/>
                    <a:pt x="19851" y="35515"/>
                  </a:cubicBezTo>
                  <a:cubicBezTo>
                    <a:pt x="21697" y="34692"/>
                    <a:pt x="23628" y="34010"/>
                    <a:pt x="25502" y="33272"/>
                  </a:cubicBezTo>
                  <a:cubicBezTo>
                    <a:pt x="26496" y="32874"/>
                    <a:pt x="27490" y="32391"/>
                    <a:pt x="28456" y="31965"/>
                  </a:cubicBezTo>
                  <a:cubicBezTo>
                    <a:pt x="28711" y="31880"/>
                    <a:pt x="28882" y="31653"/>
                    <a:pt x="28853" y="31397"/>
                  </a:cubicBezTo>
                  <a:cubicBezTo>
                    <a:pt x="28882" y="30915"/>
                    <a:pt x="28939" y="30460"/>
                    <a:pt x="28967" y="29978"/>
                  </a:cubicBezTo>
                  <a:cubicBezTo>
                    <a:pt x="28995" y="29324"/>
                    <a:pt x="28939" y="28671"/>
                    <a:pt x="28768" y="28046"/>
                  </a:cubicBezTo>
                  <a:cubicBezTo>
                    <a:pt x="28427" y="26626"/>
                    <a:pt x="27604" y="25349"/>
                    <a:pt x="26468" y="24440"/>
                  </a:cubicBezTo>
                  <a:cubicBezTo>
                    <a:pt x="25815" y="23900"/>
                    <a:pt x="25133" y="23417"/>
                    <a:pt x="24395" y="22991"/>
                  </a:cubicBezTo>
                  <a:cubicBezTo>
                    <a:pt x="23855" y="22707"/>
                    <a:pt x="23287" y="22395"/>
                    <a:pt x="22748" y="22054"/>
                  </a:cubicBezTo>
                  <a:cubicBezTo>
                    <a:pt x="22435" y="21884"/>
                    <a:pt x="22180" y="21657"/>
                    <a:pt x="21924" y="21401"/>
                  </a:cubicBezTo>
                  <a:cubicBezTo>
                    <a:pt x="21612" y="21060"/>
                    <a:pt x="21555" y="20577"/>
                    <a:pt x="21754" y="20152"/>
                  </a:cubicBezTo>
                  <a:cubicBezTo>
                    <a:pt x="21867" y="19896"/>
                    <a:pt x="22009" y="19669"/>
                    <a:pt x="22236" y="19470"/>
                  </a:cubicBezTo>
                  <a:cubicBezTo>
                    <a:pt x="22492" y="19214"/>
                    <a:pt x="22804" y="19016"/>
                    <a:pt x="23174" y="18874"/>
                  </a:cubicBezTo>
                  <a:cubicBezTo>
                    <a:pt x="24058" y="18515"/>
                    <a:pt x="24942" y="18324"/>
                    <a:pt x="25818" y="18324"/>
                  </a:cubicBezTo>
                  <a:cubicBezTo>
                    <a:pt x="26884" y="18324"/>
                    <a:pt x="27938" y="18606"/>
                    <a:pt x="28967" y="19214"/>
                  </a:cubicBezTo>
                  <a:cubicBezTo>
                    <a:pt x="29677" y="19640"/>
                    <a:pt x="30330" y="20208"/>
                    <a:pt x="30898" y="20833"/>
                  </a:cubicBezTo>
                  <a:cubicBezTo>
                    <a:pt x="31835" y="21912"/>
                    <a:pt x="32574" y="23162"/>
                    <a:pt x="33056" y="24497"/>
                  </a:cubicBezTo>
                  <a:cubicBezTo>
                    <a:pt x="33397" y="25320"/>
                    <a:pt x="33653" y="26172"/>
                    <a:pt x="33823" y="27052"/>
                  </a:cubicBezTo>
                  <a:cubicBezTo>
                    <a:pt x="33823" y="27109"/>
                    <a:pt x="33823" y="27194"/>
                    <a:pt x="33908" y="27194"/>
                  </a:cubicBezTo>
                  <a:cubicBezTo>
                    <a:pt x="33965" y="27166"/>
                    <a:pt x="34050" y="27138"/>
                    <a:pt x="34079" y="27109"/>
                  </a:cubicBezTo>
                  <a:cubicBezTo>
                    <a:pt x="34136" y="27052"/>
                    <a:pt x="34164" y="26996"/>
                    <a:pt x="34221" y="26939"/>
                  </a:cubicBezTo>
                  <a:cubicBezTo>
                    <a:pt x="35754" y="24894"/>
                    <a:pt x="36549" y="22537"/>
                    <a:pt x="37004" y="20038"/>
                  </a:cubicBezTo>
                  <a:cubicBezTo>
                    <a:pt x="37061" y="19754"/>
                    <a:pt x="37004" y="19470"/>
                    <a:pt x="36862" y="19243"/>
                  </a:cubicBezTo>
                  <a:cubicBezTo>
                    <a:pt x="36578" y="18732"/>
                    <a:pt x="36322" y="18192"/>
                    <a:pt x="36010" y="17709"/>
                  </a:cubicBezTo>
                  <a:cubicBezTo>
                    <a:pt x="35101" y="16261"/>
                    <a:pt x="33738" y="15097"/>
                    <a:pt x="32176" y="14443"/>
                  </a:cubicBezTo>
                  <a:cubicBezTo>
                    <a:pt x="31296" y="14074"/>
                    <a:pt x="30415" y="13790"/>
                    <a:pt x="29535" y="13506"/>
                  </a:cubicBezTo>
                  <a:cubicBezTo>
                    <a:pt x="29052" y="13364"/>
                    <a:pt x="28598" y="13194"/>
                    <a:pt x="28143" y="13023"/>
                  </a:cubicBezTo>
                  <a:cubicBezTo>
                    <a:pt x="27888" y="12938"/>
                    <a:pt x="27661" y="12796"/>
                    <a:pt x="27462" y="12626"/>
                  </a:cubicBezTo>
                  <a:cubicBezTo>
                    <a:pt x="27007" y="12200"/>
                    <a:pt x="27093" y="11717"/>
                    <a:pt x="27689" y="11490"/>
                  </a:cubicBezTo>
                  <a:cubicBezTo>
                    <a:pt x="28030" y="11348"/>
                    <a:pt x="28427" y="11263"/>
                    <a:pt x="28825" y="11263"/>
                  </a:cubicBezTo>
                  <a:cubicBezTo>
                    <a:pt x="28904" y="11259"/>
                    <a:pt x="28984" y="11257"/>
                    <a:pt x="29063" y="11257"/>
                  </a:cubicBezTo>
                  <a:cubicBezTo>
                    <a:pt x="29608" y="11257"/>
                    <a:pt x="30154" y="11341"/>
                    <a:pt x="30699" y="11490"/>
                  </a:cubicBezTo>
                  <a:cubicBezTo>
                    <a:pt x="32744" y="11973"/>
                    <a:pt x="34675" y="12881"/>
                    <a:pt x="36322" y="14216"/>
                  </a:cubicBezTo>
                  <a:cubicBezTo>
                    <a:pt x="36493" y="14387"/>
                    <a:pt x="36720" y="14557"/>
                    <a:pt x="36947" y="14671"/>
                  </a:cubicBezTo>
                  <a:cubicBezTo>
                    <a:pt x="36890" y="14301"/>
                    <a:pt x="36805" y="13961"/>
                    <a:pt x="36663" y="13620"/>
                  </a:cubicBezTo>
                  <a:cubicBezTo>
                    <a:pt x="36180" y="12427"/>
                    <a:pt x="35556" y="11291"/>
                    <a:pt x="34817" y="10240"/>
                  </a:cubicBezTo>
                  <a:cubicBezTo>
                    <a:pt x="34505" y="9814"/>
                    <a:pt x="34164" y="9445"/>
                    <a:pt x="33766" y="9133"/>
                  </a:cubicBezTo>
                  <a:cubicBezTo>
                    <a:pt x="33170" y="8650"/>
                    <a:pt x="32545" y="8252"/>
                    <a:pt x="31864" y="7940"/>
                  </a:cubicBezTo>
                  <a:cubicBezTo>
                    <a:pt x="30675" y="7368"/>
                    <a:pt x="29384" y="7068"/>
                    <a:pt x="28084" y="7068"/>
                  </a:cubicBezTo>
                  <a:cubicBezTo>
                    <a:pt x="27706" y="7068"/>
                    <a:pt x="27328" y="7094"/>
                    <a:pt x="26951" y="7145"/>
                  </a:cubicBezTo>
                  <a:cubicBezTo>
                    <a:pt x="25985" y="7258"/>
                    <a:pt x="25048" y="7457"/>
                    <a:pt x="24111" y="7656"/>
                  </a:cubicBezTo>
                  <a:cubicBezTo>
                    <a:pt x="23287" y="7855"/>
                    <a:pt x="22464" y="8082"/>
                    <a:pt x="21697" y="8394"/>
                  </a:cubicBezTo>
                  <a:cubicBezTo>
                    <a:pt x="21562" y="8436"/>
                    <a:pt x="21472" y="8462"/>
                    <a:pt x="21408" y="8462"/>
                  </a:cubicBezTo>
                  <a:cubicBezTo>
                    <a:pt x="21295" y="8462"/>
                    <a:pt x="21258" y="8383"/>
                    <a:pt x="21186" y="8167"/>
                  </a:cubicBezTo>
                  <a:cubicBezTo>
                    <a:pt x="21015" y="7542"/>
                    <a:pt x="20760" y="6974"/>
                    <a:pt x="20447" y="6435"/>
                  </a:cubicBezTo>
                  <a:cubicBezTo>
                    <a:pt x="19169" y="4475"/>
                    <a:pt x="17749" y="2658"/>
                    <a:pt x="15761" y="1351"/>
                  </a:cubicBezTo>
                  <a:cubicBezTo>
                    <a:pt x="14995" y="840"/>
                    <a:pt x="14114" y="443"/>
                    <a:pt x="13234" y="215"/>
                  </a:cubicBezTo>
                  <a:cubicBezTo>
                    <a:pt x="12690" y="71"/>
                    <a:pt x="12138" y="0"/>
                    <a:pt x="11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03"/>
            <p:cNvSpPr/>
            <p:nvPr/>
          </p:nvSpPr>
          <p:spPr>
            <a:xfrm>
              <a:off x="2537000" y="1574725"/>
              <a:ext cx="314550" cy="800000"/>
            </a:xfrm>
            <a:custGeom>
              <a:avLst/>
              <a:gdLst/>
              <a:ahLst/>
              <a:cxnLst/>
              <a:rect l="l" t="t" r="r" b="b"/>
              <a:pathLst>
                <a:path w="12582" h="32000" extrusionOk="0">
                  <a:moveTo>
                    <a:pt x="12397" y="1"/>
                  </a:moveTo>
                  <a:cubicBezTo>
                    <a:pt x="12361" y="1"/>
                    <a:pt x="12326" y="8"/>
                    <a:pt x="12297" y="22"/>
                  </a:cubicBezTo>
                  <a:cubicBezTo>
                    <a:pt x="12155" y="79"/>
                    <a:pt x="12127" y="221"/>
                    <a:pt x="12042" y="335"/>
                  </a:cubicBezTo>
                  <a:cubicBezTo>
                    <a:pt x="11020" y="1641"/>
                    <a:pt x="10168" y="3061"/>
                    <a:pt x="9230" y="4424"/>
                  </a:cubicBezTo>
                  <a:cubicBezTo>
                    <a:pt x="8350" y="5730"/>
                    <a:pt x="7555" y="7093"/>
                    <a:pt x="6845" y="8485"/>
                  </a:cubicBezTo>
                  <a:cubicBezTo>
                    <a:pt x="6192" y="9706"/>
                    <a:pt x="5595" y="10927"/>
                    <a:pt x="4999" y="12177"/>
                  </a:cubicBezTo>
                  <a:cubicBezTo>
                    <a:pt x="4488" y="13284"/>
                    <a:pt x="4005" y="14392"/>
                    <a:pt x="3607" y="15556"/>
                  </a:cubicBezTo>
                  <a:cubicBezTo>
                    <a:pt x="3096" y="17005"/>
                    <a:pt x="2642" y="18481"/>
                    <a:pt x="2244" y="19958"/>
                  </a:cubicBezTo>
                  <a:cubicBezTo>
                    <a:pt x="1705" y="21946"/>
                    <a:pt x="1250" y="23934"/>
                    <a:pt x="824" y="25950"/>
                  </a:cubicBezTo>
                  <a:cubicBezTo>
                    <a:pt x="540" y="27228"/>
                    <a:pt x="342" y="28506"/>
                    <a:pt x="171" y="29813"/>
                  </a:cubicBezTo>
                  <a:cubicBezTo>
                    <a:pt x="86" y="30324"/>
                    <a:pt x="86" y="30892"/>
                    <a:pt x="1" y="31346"/>
                  </a:cubicBezTo>
                  <a:cubicBezTo>
                    <a:pt x="1" y="31545"/>
                    <a:pt x="1" y="31687"/>
                    <a:pt x="29" y="31829"/>
                  </a:cubicBezTo>
                  <a:cubicBezTo>
                    <a:pt x="29" y="31914"/>
                    <a:pt x="114" y="31999"/>
                    <a:pt x="200" y="31999"/>
                  </a:cubicBezTo>
                  <a:cubicBezTo>
                    <a:pt x="285" y="31999"/>
                    <a:pt x="342" y="31971"/>
                    <a:pt x="370" y="31914"/>
                  </a:cubicBezTo>
                  <a:cubicBezTo>
                    <a:pt x="484" y="31744"/>
                    <a:pt x="540" y="31573"/>
                    <a:pt x="540" y="31374"/>
                  </a:cubicBezTo>
                  <a:cubicBezTo>
                    <a:pt x="654" y="30324"/>
                    <a:pt x="796" y="29245"/>
                    <a:pt x="966" y="28194"/>
                  </a:cubicBezTo>
                  <a:cubicBezTo>
                    <a:pt x="1165" y="26802"/>
                    <a:pt x="1449" y="25439"/>
                    <a:pt x="1790" y="24076"/>
                  </a:cubicBezTo>
                  <a:cubicBezTo>
                    <a:pt x="2131" y="22514"/>
                    <a:pt x="2500" y="20980"/>
                    <a:pt x="2954" y="19475"/>
                  </a:cubicBezTo>
                  <a:cubicBezTo>
                    <a:pt x="3352" y="18084"/>
                    <a:pt x="3749" y="16692"/>
                    <a:pt x="4289" y="15329"/>
                  </a:cubicBezTo>
                  <a:cubicBezTo>
                    <a:pt x="5283" y="12716"/>
                    <a:pt x="6476" y="10161"/>
                    <a:pt x="7867" y="7718"/>
                  </a:cubicBezTo>
                  <a:cubicBezTo>
                    <a:pt x="8151" y="7207"/>
                    <a:pt x="8407" y="6696"/>
                    <a:pt x="8719" y="6213"/>
                  </a:cubicBezTo>
                  <a:cubicBezTo>
                    <a:pt x="9372" y="5162"/>
                    <a:pt x="10026" y="4168"/>
                    <a:pt x="10679" y="3146"/>
                  </a:cubicBezTo>
                  <a:cubicBezTo>
                    <a:pt x="11218" y="2322"/>
                    <a:pt x="11758" y="1499"/>
                    <a:pt x="12297" y="675"/>
                  </a:cubicBezTo>
                  <a:cubicBezTo>
                    <a:pt x="12411" y="533"/>
                    <a:pt x="12496" y="363"/>
                    <a:pt x="12581" y="193"/>
                  </a:cubicBezTo>
                  <a:cubicBezTo>
                    <a:pt x="12581" y="136"/>
                    <a:pt x="12553" y="51"/>
                    <a:pt x="12496" y="22"/>
                  </a:cubicBezTo>
                  <a:cubicBezTo>
                    <a:pt x="12468" y="8"/>
                    <a:pt x="12432" y="1"/>
                    <a:pt x="12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03"/>
            <p:cNvSpPr/>
            <p:nvPr/>
          </p:nvSpPr>
          <p:spPr>
            <a:xfrm>
              <a:off x="2537000" y="1512575"/>
              <a:ext cx="712850" cy="906150"/>
            </a:xfrm>
            <a:custGeom>
              <a:avLst/>
              <a:gdLst/>
              <a:ahLst/>
              <a:cxnLst/>
              <a:rect l="l" t="t" r="r" b="b"/>
              <a:pathLst>
                <a:path w="28514" h="36246" extrusionOk="0">
                  <a:moveTo>
                    <a:pt x="14743" y="6395"/>
                  </a:moveTo>
                  <a:cubicBezTo>
                    <a:pt x="15104" y="6395"/>
                    <a:pt x="15464" y="6425"/>
                    <a:pt x="15819" y="6484"/>
                  </a:cubicBezTo>
                  <a:cubicBezTo>
                    <a:pt x="16444" y="6569"/>
                    <a:pt x="17040" y="6740"/>
                    <a:pt x="17636" y="6995"/>
                  </a:cubicBezTo>
                  <a:cubicBezTo>
                    <a:pt x="17892" y="7109"/>
                    <a:pt x="18119" y="7279"/>
                    <a:pt x="18290" y="7478"/>
                  </a:cubicBezTo>
                  <a:cubicBezTo>
                    <a:pt x="18517" y="7705"/>
                    <a:pt x="18602" y="8018"/>
                    <a:pt x="18517" y="8330"/>
                  </a:cubicBezTo>
                  <a:cubicBezTo>
                    <a:pt x="18403" y="8614"/>
                    <a:pt x="18148" y="8813"/>
                    <a:pt x="17835" y="8841"/>
                  </a:cubicBezTo>
                  <a:cubicBezTo>
                    <a:pt x="17722" y="8841"/>
                    <a:pt x="17636" y="8869"/>
                    <a:pt x="17551" y="8869"/>
                  </a:cubicBezTo>
                  <a:cubicBezTo>
                    <a:pt x="17068" y="8841"/>
                    <a:pt x="16586" y="8756"/>
                    <a:pt x="16103" y="8614"/>
                  </a:cubicBezTo>
                  <a:cubicBezTo>
                    <a:pt x="15137" y="8330"/>
                    <a:pt x="14143" y="8160"/>
                    <a:pt x="13149" y="8103"/>
                  </a:cubicBezTo>
                  <a:cubicBezTo>
                    <a:pt x="12951" y="8103"/>
                    <a:pt x="12723" y="8046"/>
                    <a:pt x="12525" y="7989"/>
                  </a:cubicBezTo>
                  <a:cubicBezTo>
                    <a:pt x="12127" y="7876"/>
                    <a:pt x="12013" y="7364"/>
                    <a:pt x="12354" y="7080"/>
                  </a:cubicBezTo>
                  <a:cubicBezTo>
                    <a:pt x="12581" y="6825"/>
                    <a:pt x="12894" y="6626"/>
                    <a:pt x="13235" y="6569"/>
                  </a:cubicBezTo>
                  <a:cubicBezTo>
                    <a:pt x="13732" y="6453"/>
                    <a:pt x="14238" y="6395"/>
                    <a:pt x="14743" y="6395"/>
                  </a:cubicBezTo>
                  <a:close/>
                  <a:moveTo>
                    <a:pt x="8662" y="15401"/>
                  </a:moveTo>
                  <a:cubicBezTo>
                    <a:pt x="9003" y="15401"/>
                    <a:pt x="9316" y="15486"/>
                    <a:pt x="9628" y="15628"/>
                  </a:cubicBezTo>
                  <a:cubicBezTo>
                    <a:pt x="9742" y="15685"/>
                    <a:pt x="9855" y="15770"/>
                    <a:pt x="9997" y="15827"/>
                  </a:cubicBezTo>
                  <a:cubicBezTo>
                    <a:pt x="11729" y="17020"/>
                    <a:pt x="13235" y="18440"/>
                    <a:pt x="14115" y="20428"/>
                  </a:cubicBezTo>
                  <a:cubicBezTo>
                    <a:pt x="14371" y="20967"/>
                    <a:pt x="14541" y="21564"/>
                    <a:pt x="14655" y="22160"/>
                  </a:cubicBezTo>
                  <a:cubicBezTo>
                    <a:pt x="14740" y="22558"/>
                    <a:pt x="14683" y="23012"/>
                    <a:pt x="14513" y="23381"/>
                  </a:cubicBezTo>
                  <a:cubicBezTo>
                    <a:pt x="14411" y="23707"/>
                    <a:pt x="14104" y="23902"/>
                    <a:pt x="13782" y="23902"/>
                  </a:cubicBezTo>
                  <a:cubicBezTo>
                    <a:pt x="13655" y="23902"/>
                    <a:pt x="13525" y="23871"/>
                    <a:pt x="13405" y="23807"/>
                  </a:cubicBezTo>
                  <a:cubicBezTo>
                    <a:pt x="13206" y="23694"/>
                    <a:pt x="13007" y="23552"/>
                    <a:pt x="12865" y="23353"/>
                  </a:cubicBezTo>
                  <a:cubicBezTo>
                    <a:pt x="12610" y="23041"/>
                    <a:pt x="12354" y="22671"/>
                    <a:pt x="12155" y="22302"/>
                  </a:cubicBezTo>
                  <a:cubicBezTo>
                    <a:pt x="11559" y="21251"/>
                    <a:pt x="10821" y="20286"/>
                    <a:pt x="9940" y="19434"/>
                  </a:cubicBezTo>
                  <a:cubicBezTo>
                    <a:pt x="9486" y="18951"/>
                    <a:pt x="9032" y="18497"/>
                    <a:pt x="8577" y="18042"/>
                  </a:cubicBezTo>
                  <a:cubicBezTo>
                    <a:pt x="8265" y="17730"/>
                    <a:pt x="8009" y="17389"/>
                    <a:pt x="7782" y="17048"/>
                  </a:cubicBezTo>
                  <a:cubicBezTo>
                    <a:pt x="7640" y="16850"/>
                    <a:pt x="7583" y="16622"/>
                    <a:pt x="7555" y="16395"/>
                  </a:cubicBezTo>
                  <a:cubicBezTo>
                    <a:pt x="7555" y="15799"/>
                    <a:pt x="8009" y="15401"/>
                    <a:pt x="8662" y="15401"/>
                  </a:cubicBezTo>
                  <a:close/>
                  <a:moveTo>
                    <a:pt x="4214" y="27387"/>
                  </a:moveTo>
                  <a:cubicBezTo>
                    <a:pt x="4278" y="27387"/>
                    <a:pt x="4350" y="27406"/>
                    <a:pt x="4431" y="27442"/>
                  </a:cubicBezTo>
                  <a:cubicBezTo>
                    <a:pt x="4942" y="27670"/>
                    <a:pt x="5056" y="28096"/>
                    <a:pt x="5084" y="28663"/>
                  </a:cubicBezTo>
                  <a:cubicBezTo>
                    <a:pt x="5056" y="28805"/>
                    <a:pt x="5027" y="28976"/>
                    <a:pt x="4999" y="29118"/>
                  </a:cubicBezTo>
                  <a:cubicBezTo>
                    <a:pt x="4942" y="29317"/>
                    <a:pt x="4800" y="29459"/>
                    <a:pt x="4601" y="29487"/>
                  </a:cubicBezTo>
                  <a:cubicBezTo>
                    <a:pt x="4403" y="29487"/>
                    <a:pt x="4204" y="29402"/>
                    <a:pt x="4119" y="29231"/>
                  </a:cubicBezTo>
                  <a:cubicBezTo>
                    <a:pt x="4062" y="29146"/>
                    <a:pt x="4005" y="29033"/>
                    <a:pt x="3977" y="28919"/>
                  </a:cubicBezTo>
                  <a:cubicBezTo>
                    <a:pt x="3835" y="28521"/>
                    <a:pt x="3806" y="28096"/>
                    <a:pt x="3920" y="27670"/>
                  </a:cubicBezTo>
                  <a:cubicBezTo>
                    <a:pt x="3978" y="27475"/>
                    <a:pt x="4076" y="27387"/>
                    <a:pt x="4214" y="27387"/>
                  </a:cubicBezTo>
                  <a:close/>
                  <a:moveTo>
                    <a:pt x="19554" y="1"/>
                  </a:moveTo>
                  <a:cubicBezTo>
                    <a:pt x="19189" y="1"/>
                    <a:pt x="18824" y="23"/>
                    <a:pt x="18460" y="66"/>
                  </a:cubicBezTo>
                  <a:cubicBezTo>
                    <a:pt x="17494" y="208"/>
                    <a:pt x="16557" y="378"/>
                    <a:pt x="15620" y="605"/>
                  </a:cubicBezTo>
                  <a:cubicBezTo>
                    <a:pt x="14797" y="776"/>
                    <a:pt x="13973" y="1031"/>
                    <a:pt x="13206" y="1315"/>
                  </a:cubicBezTo>
                  <a:cubicBezTo>
                    <a:pt x="13073" y="1367"/>
                    <a:pt x="12984" y="1396"/>
                    <a:pt x="12919" y="1396"/>
                  </a:cubicBezTo>
                  <a:cubicBezTo>
                    <a:pt x="12805" y="1396"/>
                    <a:pt x="12768" y="1306"/>
                    <a:pt x="12695" y="1088"/>
                  </a:cubicBezTo>
                  <a:lnTo>
                    <a:pt x="12297" y="2508"/>
                  </a:lnTo>
                  <a:cubicBezTo>
                    <a:pt x="12326" y="2494"/>
                    <a:pt x="12354" y="2487"/>
                    <a:pt x="12386" y="2487"/>
                  </a:cubicBezTo>
                  <a:cubicBezTo>
                    <a:pt x="12418" y="2487"/>
                    <a:pt x="12454" y="2494"/>
                    <a:pt x="12496" y="2508"/>
                  </a:cubicBezTo>
                  <a:cubicBezTo>
                    <a:pt x="12525" y="2565"/>
                    <a:pt x="12553" y="2622"/>
                    <a:pt x="12553" y="2679"/>
                  </a:cubicBezTo>
                  <a:cubicBezTo>
                    <a:pt x="12496" y="2849"/>
                    <a:pt x="12383" y="3019"/>
                    <a:pt x="12297" y="3161"/>
                  </a:cubicBezTo>
                  <a:cubicBezTo>
                    <a:pt x="11758" y="3985"/>
                    <a:pt x="11190" y="4808"/>
                    <a:pt x="10679" y="5632"/>
                  </a:cubicBezTo>
                  <a:cubicBezTo>
                    <a:pt x="9997" y="6654"/>
                    <a:pt x="9344" y="7677"/>
                    <a:pt x="8719" y="8699"/>
                  </a:cubicBezTo>
                  <a:cubicBezTo>
                    <a:pt x="8407" y="9182"/>
                    <a:pt x="8123" y="9721"/>
                    <a:pt x="7839" y="10233"/>
                  </a:cubicBezTo>
                  <a:cubicBezTo>
                    <a:pt x="6476" y="12675"/>
                    <a:pt x="5283" y="15202"/>
                    <a:pt x="4261" y="17815"/>
                  </a:cubicBezTo>
                  <a:cubicBezTo>
                    <a:pt x="3749" y="19178"/>
                    <a:pt x="3352" y="20570"/>
                    <a:pt x="2926" y="21961"/>
                  </a:cubicBezTo>
                  <a:cubicBezTo>
                    <a:pt x="2500" y="23466"/>
                    <a:pt x="2131" y="25028"/>
                    <a:pt x="1761" y="26562"/>
                  </a:cubicBezTo>
                  <a:cubicBezTo>
                    <a:pt x="1449" y="27925"/>
                    <a:pt x="1165" y="29288"/>
                    <a:pt x="938" y="30680"/>
                  </a:cubicBezTo>
                  <a:cubicBezTo>
                    <a:pt x="767" y="31759"/>
                    <a:pt x="626" y="32810"/>
                    <a:pt x="540" y="33889"/>
                  </a:cubicBezTo>
                  <a:cubicBezTo>
                    <a:pt x="512" y="34059"/>
                    <a:pt x="455" y="34230"/>
                    <a:pt x="370" y="34400"/>
                  </a:cubicBezTo>
                  <a:cubicBezTo>
                    <a:pt x="313" y="34457"/>
                    <a:pt x="256" y="34485"/>
                    <a:pt x="200" y="34485"/>
                  </a:cubicBezTo>
                  <a:lnTo>
                    <a:pt x="171" y="34485"/>
                  </a:lnTo>
                  <a:cubicBezTo>
                    <a:pt x="114" y="35053"/>
                    <a:pt x="58" y="35650"/>
                    <a:pt x="1" y="36246"/>
                  </a:cubicBezTo>
                  <a:cubicBezTo>
                    <a:pt x="143" y="36218"/>
                    <a:pt x="285" y="36161"/>
                    <a:pt x="398" y="36076"/>
                  </a:cubicBezTo>
                  <a:cubicBezTo>
                    <a:pt x="711" y="35848"/>
                    <a:pt x="966" y="35564"/>
                    <a:pt x="1193" y="35280"/>
                  </a:cubicBezTo>
                  <a:cubicBezTo>
                    <a:pt x="1591" y="34741"/>
                    <a:pt x="2045" y="34286"/>
                    <a:pt x="2585" y="33889"/>
                  </a:cubicBezTo>
                  <a:cubicBezTo>
                    <a:pt x="2926" y="33633"/>
                    <a:pt x="3238" y="33378"/>
                    <a:pt x="3551" y="33094"/>
                  </a:cubicBezTo>
                  <a:cubicBezTo>
                    <a:pt x="4374" y="32412"/>
                    <a:pt x="5226" y="31816"/>
                    <a:pt x="6135" y="31276"/>
                  </a:cubicBezTo>
                  <a:cubicBezTo>
                    <a:pt x="6731" y="30907"/>
                    <a:pt x="7328" y="30566"/>
                    <a:pt x="7952" y="30197"/>
                  </a:cubicBezTo>
                  <a:cubicBezTo>
                    <a:pt x="8151" y="30112"/>
                    <a:pt x="8265" y="29913"/>
                    <a:pt x="8265" y="29714"/>
                  </a:cubicBezTo>
                  <a:cubicBezTo>
                    <a:pt x="8236" y="28834"/>
                    <a:pt x="8180" y="27982"/>
                    <a:pt x="8066" y="27130"/>
                  </a:cubicBezTo>
                  <a:cubicBezTo>
                    <a:pt x="7839" y="25710"/>
                    <a:pt x="7328" y="24347"/>
                    <a:pt x="6561" y="23154"/>
                  </a:cubicBezTo>
                  <a:cubicBezTo>
                    <a:pt x="6277" y="22728"/>
                    <a:pt x="6021" y="22274"/>
                    <a:pt x="5851" y="21791"/>
                  </a:cubicBezTo>
                  <a:cubicBezTo>
                    <a:pt x="5766" y="21592"/>
                    <a:pt x="5709" y="21393"/>
                    <a:pt x="5709" y="21166"/>
                  </a:cubicBezTo>
                  <a:cubicBezTo>
                    <a:pt x="5681" y="20769"/>
                    <a:pt x="5993" y="20456"/>
                    <a:pt x="6390" y="20428"/>
                  </a:cubicBezTo>
                  <a:cubicBezTo>
                    <a:pt x="6618" y="20428"/>
                    <a:pt x="6845" y="20485"/>
                    <a:pt x="7072" y="20598"/>
                  </a:cubicBezTo>
                  <a:cubicBezTo>
                    <a:pt x="7640" y="20854"/>
                    <a:pt x="8123" y="21251"/>
                    <a:pt x="8520" y="21763"/>
                  </a:cubicBezTo>
                  <a:cubicBezTo>
                    <a:pt x="8833" y="22189"/>
                    <a:pt x="9088" y="22615"/>
                    <a:pt x="9344" y="23069"/>
                  </a:cubicBezTo>
                  <a:cubicBezTo>
                    <a:pt x="10139" y="24631"/>
                    <a:pt x="10736" y="26306"/>
                    <a:pt x="11105" y="28010"/>
                  </a:cubicBezTo>
                  <a:cubicBezTo>
                    <a:pt x="11133" y="28152"/>
                    <a:pt x="11133" y="28351"/>
                    <a:pt x="11332" y="28436"/>
                  </a:cubicBezTo>
                  <a:cubicBezTo>
                    <a:pt x="13178" y="27613"/>
                    <a:pt x="15081" y="26931"/>
                    <a:pt x="16983" y="26193"/>
                  </a:cubicBezTo>
                  <a:cubicBezTo>
                    <a:pt x="17977" y="25795"/>
                    <a:pt x="18943" y="25341"/>
                    <a:pt x="19937" y="24915"/>
                  </a:cubicBezTo>
                  <a:cubicBezTo>
                    <a:pt x="20192" y="24830"/>
                    <a:pt x="20334" y="24574"/>
                    <a:pt x="20334" y="24318"/>
                  </a:cubicBezTo>
                  <a:cubicBezTo>
                    <a:pt x="20334" y="23864"/>
                    <a:pt x="20391" y="23381"/>
                    <a:pt x="20420" y="22927"/>
                  </a:cubicBezTo>
                  <a:cubicBezTo>
                    <a:pt x="20476" y="22274"/>
                    <a:pt x="20420" y="21621"/>
                    <a:pt x="20249" y="20967"/>
                  </a:cubicBezTo>
                  <a:cubicBezTo>
                    <a:pt x="19880" y="19547"/>
                    <a:pt x="19085" y="18298"/>
                    <a:pt x="17949" y="17389"/>
                  </a:cubicBezTo>
                  <a:cubicBezTo>
                    <a:pt x="17296" y="16821"/>
                    <a:pt x="16586" y="16338"/>
                    <a:pt x="15876" y="15941"/>
                  </a:cubicBezTo>
                  <a:cubicBezTo>
                    <a:pt x="15308" y="15628"/>
                    <a:pt x="14768" y="15316"/>
                    <a:pt x="14229" y="15004"/>
                  </a:cubicBezTo>
                  <a:cubicBezTo>
                    <a:pt x="13916" y="14833"/>
                    <a:pt x="13632" y="14606"/>
                    <a:pt x="13405" y="14350"/>
                  </a:cubicBezTo>
                  <a:cubicBezTo>
                    <a:pt x="13093" y="14010"/>
                    <a:pt x="13007" y="13498"/>
                    <a:pt x="13206" y="13101"/>
                  </a:cubicBezTo>
                  <a:cubicBezTo>
                    <a:pt x="13320" y="12845"/>
                    <a:pt x="13490" y="12590"/>
                    <a:pt x="13689" y="12419"/>
                  </a:cubicBezTo>
                  <a:cubicBezTo>
                    <a:pt x="13973" y="12164"/>
                    <a:pt x="14285" y="11937"/>
                    <a:pt x="14626" y="11795"/>
                  </a:cubicBezTo>
                  <a:cubicBezTo>
                    <a:pt x="15523" y="11449"/>
                    <a:pt x="16408" y="11259"/>
                    <a:pt x="17281" y="11259"/>
                  </a:cubicBezTo>
                  <a:cubicBezTo>
                    <a:pt x="18345" y="11259"/>
                    <a:pt x="19391" y="11540"/>
                    <a:pt x="20420" y="12164"/>
                  </a:cubicBezTo>
                  <a:cubicBezTo>
                    <a:pt x="21158" y="12590"/>
                    <a:pt x="21811" y="13129"/>
                    <a:pt x="22351" y="13782"/>
                  </a:cubicBezTo>
                  <a:cubicBezTo>
                    <a:pt x="23288" y="14833"/>
                    <a:pt x="24026" y="16083"/>
                    <a:pt x="24537" y="17418"/>
                  </a:cubicBezTo>
                  <a:cubicBezTo>
                    <a:pt x="24850" y="18241"/>
                    <a:pt x="25105" y="19121"/>
                    <a:pt x="25276" y="19973"/>
                  </a:cubicBezTo>
                  <a:cubicBezTo>
                    <a:pt x="25276" y="20059"/>
                    <a:pt x="25276" y="20144"/>
                    <a:pt x="25389" y="20144"/>
                  </a:cubicBezTo>
                  <a:cubicBezTo>
                    <a:pt x="25446" y="20115"/>
                    <a:pt x="25503" y="20059"/>
                    <a:pt x="25560" y="20030"/>
                  </a:cubicBezTo>
                  <a:cubicBezTo>
                    <a:pt x="25588" y="19973"/>
                    <a:pt x="25645" y="19917"/>
                    <a:pt x="25673" y="19860"/>
                  </a:cubicBezTo>
                  <a:cubicBezTo>
                    <a:pt x="27207" y="17787"/>
                    <a:pt x="28002" y="15458"/>
                    <a:pt x="28456" y="12959"/>
                  </a:cubicBezTo>
                  <a:cubicBezTo>
                    <a:pt x="28513" y="12675"/>
                    <a:pt x="28485" y="12391"/>
                    <a:pt x="28343" y="12135"/>
                  </a:cubicBezTo>
                  <a:cubicBezTo>
                    <a:pt x="28059" y="11624"/>
                    <a:pt x="27803" y="11113"/>
                    <a:pt x="27462" y="10630"/>
                  </a:cubicBezTo>
                  <a:cubicBezTo>
                    <a:pt x="26554" y="9153"/>
                    <a:pt x="25219" y="8018"/>
                    <a:pt x="23629" y="7364"/>
                  </a:cubicBezTo>
                  <a:cubicBezTo>
                    <a:pt x="22748" y="6995"/>
                    <a:pt x="21868" y="6683"/>
                    <a:pt x="20988" y="6427"/>
                  </a:cubicBezTo>
                  <a:cubicBezTo>
                    <a:pt x="20505" y="6257"/>
                    <a:pt x="20050" y="6115"/>
                    <a:pt x="19596" y="5944"/>
                  </a:cubicBezTo>
                  <a:cubicBezTo>
                    <a:pt x="19340" y="5859"/>
                    <a:pt x="19113" y="5717"/>
                    <a:pt x="18943" y="5547"/>
                  </a:cubicBezTo>
                  <a:cubicBezTo>
                    <a:pt x="18488" y="5121"/>
                    <a:pt x="18574" y="4638"/>
                    <a:pt x="19170" y="4411"/>
                  </a:cubicBezTo>
                  <a:cubicBezTo>
                    <a:pt x="19539" y="4269"/>
                    <a:pt x="19908" y="4184"/>
                    <a:pt x="20306" y="4155"/>
                  </a:cubicBezTo>
                  <a:cubicBezTo>
                    <a:pt x="20959" y="4155"/>
                    <a:pt x="21584" y="4212"/>
                    <a:pt x="22209" y="4382"/>
                  </a:cubicBezTo>
                  <a:cubicBezTo>
                    <a:pt x="24253" y="4865"/>
                    <a:pt x="26185" y="5802"/>
                    <a:pt x="27832" y="7137"/>
                  </a:cubicBezTo>
                  <a:cubicBezTo>
                    <a:pt x="28002" y="7336"/>
                    <a:pt x="28201" y="7478"/>
                    <a:pt x="28456" y="7592"/>
                  </a:cubicBezTo>
                  <a:cubicBezTo>
                    <a:pt x="28400" y="7251"/>
                    <a:pt x="28286" y="6882"/>
                    <a:pt x="28144" y="6569"/>
                  </a:cubicBezTo>
                  <a:cubicBezTo>
                    <a:pt x="27690" y="5348"/>
                    <a:pt x="27065" y="4212"/>
                    <a:pt x="26327" y="3161"/>
                  </a:cubicBezTo>
                  <a:cubicBezTo>
                    <a:pt x="26014" y="2764"/>
                    <a:pt x="25645" y="2395"/>
                    <a:pt x="25247" y="2054"/>
                  </a:cubicBezTo>
                  <a:cubicBezTo>
                    <a:pt x="24679" y="1571"/>
                    <a:pt x="24026" y="1173"/>
                    <a:pt x="23345" y="861"/>
                  </a:cubicBezTo>
                  <a:cubicBezTo>
                    <a:pt x="22167" y="283"/>
                    <a:pt x="20867" y="1"/>
                    <a:pt x="195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03"/>
            <p:cNvSpPr/>
            <p:nvPr/>
          </p:nvSpPr>
          <p:spPr>
            <a:xfrm>
              <a:off x="2784075" y="1613600"/>
              <a:ext cx="31275" cy="46875"/>
            </a:xfrm>
            <a:custGeom>
              <a:avLst/>
              <a:gdLst/>
              <a:ahLst/>
              <a:cxnLst/>
              <a:rect l="l" t="t" r="r" b="b"/>
              <a:pathLst>
                <a:path w="1251" h="1875" extrusionOk="0">
                  <a:moveTo>
                    <a:pt x="1250" y="1"/>
                  </a:moveTo>
                  <a:lnTo>
                    <a:pt x="1250" y="1"/>
                  </a:lnTo>
                  <a:cubicBezTo>
                    <a:pt x="1117" y="195"/>
                    <a:pt x="987" y="390"/>
                    <a:pt x="858" y="585"/>
                  </a:cubicBezTo>
                  <a:lnTo>
                    <a:pt x="858" y="585"/>
                  </a:lnTo>
                  <a:cubicBezTo>
                    <a:pt x="999" y="376"/>
                    <a:pt x="1130" y="181"/>
                    <a:pt x="1250" y="1"/>
                  </a:cubicBezTo>
                  <a:close/>
                  <a:moveTo>
                    <a:pt x="858" y="585"/>
                  </a:moveTo>
                  <a:cubicBezTo>
                    <a:pt x="601" y="968"/>
                    <a:pt x="313" y="1398"/>
                    <a:pt x="1" y="1875"/>
                  </a:cubicBezTo>
                  <a:cubicBezTo>
                    <a:pt x="294" y="1445"/>
                    <a:pt x="573" y="1015"/>
                    <a:pt x="858" y="585"/>
                  </a:cubicBezTo>
                  <a:close/>
                </a:path>
              </a:pathLst>
            </a:custGeom>
            <a:solidFill>
              <a:srgbClr val="5782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103"/>
            <p:cNvSpPr/>
            <p:nvPr/>
          </p:nvSpPr>
          <p:spPr>
            <a:xfrm>
              <a:off x="3592025" y="1198950"/>
              <a:ext cx="805125" cy="796950"/>
            </a:xfrm>
            <a:custGeom>
              <a:avLst/>
              <a:gdLst/>
              <a:ahLst/>
              <a:cxnLst/>
              <a:rect l="l" t="t" r="r" b="b"/>
              <a:pathLst>
                <a:path w="32205" h="31878" extrusionOk="0">
                  <a:moveTo>
                    <a:pt x="13973" y="5284"/>
                  </a:moveTo>
                  <a:cubicBezTo>
                    <a:pt x="14172" y="5312"/>
                    <a:pt x="14342" y="5511"/>
                    <a:pt x="14342" y="5710"/>
                  </a:cubicBezTo>
                  <a:cubicBezTo>
                    <a:pt x="14370" y="5965"/>
                    <a:pt x="14200" y="6164"/>
                    <a:pt x="13944" y="6193"/>
                  </a:cubicBezTo>
                  <a:cubicBezTo>
                    <a:pt x="13717" y="6164"/>
                    <a:pt x="13575" y="5994"/>
                    <a:pt x="13575" y="5767"/>
                  </a:cubicBezTo>
                  <a:cubicBezTo>
                    <a:pt x="13547" y="5539"/>
                    <a:pt x="13717" y="5312"/>
                    <a:pt x="13973" y="5284"/>
                  </a:cubicBezTo>
                  <a:close/>
                  <a:moveTo>
                    <a:pt x="19114" y="8755"/>
                  </a:moveTo>
                  <a:cubicBezTo>
                    <a:pt x="19269" y="8755"/>
                    <a:pt x="19426" y="8791"/>
                    <a:pt x="19567" y="8862"/>
                  </a:cubicBezTo>
                  <a:cubicBezTo>
                    <a:pt x="19766" y="8947"/>
                    <a:pt x="19908" y="9175"/>
                    <a:pt x="19880" y="9430"/>
                  </a:cubicBezTo>
                  <a:cubicBezTo>
                    <a:pt x="19851" y="9657"/>
                    <a:pt x="19653" y="9856"/>
                    <a:pt x="19425" y="9885"/>
                  </a:cubicBezTo>
                  <a:cubicBezTo>
                    <a:pt x="19312" y="9913"/>
                    <a:pt x="19227" y="9913"/>
                    <a:pt x="19170" y="9913"/>
                  </a:cubicBezTo>
                  <a:cubicBezTo>
                    <a:pt x="18801" y="9913"/>
                    <a:pt x="18488" y="9657"/>
                    <a:pt x="18403" y="9288"/>
                  </a:cubicBezTo>
                  <a:cubicBezTo>
                    <a:pt x="18375" y="9175"/>
                    <a:pt x="18431" y="9061"/>
                    <a:pt x="18517" y="8976"/>
                  </a:cubicBezTo>
                  <a:cubicBezTo>
                    <a:pt x="18682" y="8827"/>
                    <a:pt x="18897" y="8755"/>
                    <a:pt x="19114" y="8755"/>
                  </a:cubicBezTo>
                  <a:close/>
                  <a:moveTo>
                    <a:pt x="10403" y="8920"/>
                  </a:moveTo>
                  <a:cubicBezTo>
                    <a:pt x="10579" y="8920"/>
                    <a:pt x="10707" y="9075"/>
                    <a:pt x="10707" y="9317"/>
                  </a:cubicBezTo>
                  <a:cubicBezTo>
                    <a:pt x="10650" y="9941"/>
                    <a:pt x="10309" y="10481"/>
                    <a:pt x="9770" y="10793"/>
                  </a:cubicBezTo>
                  <a:cubicBezTo>
                    <a:pt x="9714" y="10814"/>
                    <a:pt x="9658" y="10823"/>
                    <a:pt x="9604" y="10823"/>
                  </a:cubicBezTo>
                  <a:cubicBezTo>
                    <a:pt x="9356" y="10823"/>
                    <a:pt x="9145" y="10624"/>
                    <a:pt x="9145" y="10367"/>
                  </a:cubicBezTo>
                  <a:cubicBezTo>
                    <a:pt x="9145" y="10254"/>
                    <a:pt x="9173" y="10169"/>
                    <a:pt x="9202" y="10083"/>
                  </a:cubicBezTo>
                  <a:cubicBezTo>
                    <a:pt x="9429" y="9629"/>
                    <a:pt x="9741" y="9260"/>
                    <a:pt x="10167" y="9004"/>
                  </a:cubicBezTo>
                  <a:cubicBezTo>
                    <a:pt x="10250" y="8946"/>
                    <a:pt x="10331" y="8920"/>
                    <a:pt x="10403" y="8920"/>
                  </a:cubicBezTo>
                  <a:close/>
                  <a:moveTo>
                    <a:pt x="24452" y="13633"/>
                  </a:moveTo>
                  <a:cubicBezTo>
                    <a:pt x="25304" y="13662"/>
                    <a:pt x="26156" y="13974"/>
                    <a:pt x="26809" y="14542"/>
                  </a:cubicBezTo>
                  <a:cubicBezTo>
                    <a:pt x="26951" y="14656"/>
                    <a:pt x="27093" y="14798"/>
                    <a:pt x="27178" y="14968"/>
                  </a:cubicBezTo>
                  <a:cubicBezTo>
                    <a:pt x="27377" y="15337"/>
                    <a:pt x="27122" y="15791"/>
                    <a:pt x="26724" y="15791"/>
                  </a:cubicBezTo>
                  <a:cubicBezTo>
                    <a:pt x="26582" y="15791"/>
                    <a:pt x="26440" y="15791"/>
                    <a:pt x="26298" y="15763"/>
                  </a:cubicBezTo>
                  <a:cubicBezTo>
                    <a:pt x="25588" y="15621"/>
                    <a:pt x="24878" y="15366"/>
                    <a:pt x="24253" y="14996"/>
                  </a:cubicBezTo>
                  <a:cubicBezTo>
                    <a:pt x="24054" y="14883"/>
                    <a:pt x="23884" y="14712"/>
                    <a:pt x="23742" y="14542"/>
                  </a:cubicBezTo>
                  <a:cubicBezTo>
                    <a:pt x="23515" y="14201"/>
                    <a:pt x="23685" y="13718"/>
                    <a:pt x="24111" y="13662"/>
                  </a:cubicBezTo>
                  <a:cubicBezTo>
                    <a:pt x="24225" y="13633"/>
                    <a:pt x="24338" y="13633"/>
                    <a:pt x="24452" y="13633"/>
                  </a:cubicBezTo>
                  <a:close/>
                  <a:moveTo>
                    <a:pt x="15374" y="13555"/>
                  </a:moveTo>
                  <a:cubicBezTo>
                    <a:pt x="15595" y="13555"/>
                    <a:pt x="15817" y="13674"/>
                    <a:pt x="15932" y="13889"/>
                  </a:cubicBezTo>
                  <a:cubicBezTo>
                    <a:pt x="16074" y="14116"/>
                    <a:pt x="16131" y="14400"/>
                    <a:pt x="16103" y="14684"/>
                  </a:cubicBezTo>
                  <a:cubicBezTo>
                    <a:pt x="16074" y="14940"/>
                    <a:pt x="16018" y="15195"/>
                    <a:pt x="15961" y="15451"/>
                  </a:cubicBezTo>
                  <a:cubicBezTo>
                    <a:pt x="15790" y="16104"/>
                    <a:pt x="15620" y="16757"/>
                    <a:pt x="15450" y="17410"/>
                  </a:cubicBezTo>
                  <a:cubicBezTo>
                    <a:pt x="15364" y="17666"/>
                    <a:pt x="15279" y="17921"/>
                    <a:pt x="15166" y="18177"/>
                  </a:cubicBezTo>
                  <a:cubicBezTo>
                    <a:pt x="15088" y="18359"/>
                    <a:pt x="14915" y="18493"/>
                    <a:pt x="14712" y="18493"/>
                  </a:cubicBezTo>
                  <a:cubicBezTo>
                    <a:pt x="14693" y="18493"/>
                    <a:pt x="14674" y="18492"/>
                    <a:pt x="14654" y="18489"/>
                  </a:cubicBezTo>
                  <a:cubicBezTo>
                    <a:pt x="14456" y="18489"/>
                    <a:pt x="14257" y="18347"/>
                    <a:pt x="14200" y="18149"/>
                  </a:cubicBezTo>
                  <a:cubicBezTo>
                    <a:pt x="14115" y="17978"/>
                    <a:pt x="14086" y="17836"/>
                    <a:pt x="14058" y="17666"/>
                  </a:cubicBezTo>
                  <a:cubicBezTo>
                    <a:pt x="14001" y="17353"/>
                    <a:pt x="14001" y="17041"/>
                    <a:pt x="13973" y="16814"/>
                  </a:cubicBezTo>
                  <a:lnTo>
                    <a:pt x="13944" y="16814"/>
                  </a:lnTo>
                  <a:cubicBezTo>
                    <a:pt x="13888" y="15905"/>
                    <a:pt x="14086" y="15025"/>
                    <a:pt x="14541" y="14230"/>
                  </a:cubicBezTo>
                  <a:cubicBezTo>
                    <a:pt x="14654" y="14059"/>
                    <a:pt x="14796" y="13889"/>
                    <a:pt x="14938" y="13747"/>
                  </a:cubicBezTo>
                  <a:cubicBezTo>
                    <a:pt x="15057" y="13616"/>
                    <a:pt x="15215" y="13555"/>
                    <a:pt x="15374" y="13555"/>
                  </a:cubicBezTo>
                  <a:close/>
                  <a:moveTo>
                    <a:pt x="18899" y="15354"/>
                  </a:moveTo>
                  <a:cubicBezTo>
                    <a:pt x="19146" y="15354"/>
                    <a:pt x="19385" y="15530"/>
                    <a:pt x="19425" y="15791"/>
                  </a:cubicBezTo>
                  <a:cubicBezTo>
                    <a:pt x="19454" y="15990"/>
                    <a:pt x="19454" y="16161"/>
                    <a:pt x="19425" y="16359"/>
                  </a:cubicBezTo>
                  <a:cubicBezTo>
                    <a:pt x="19369" y="17013"/>
                    <a:pt x="19227" y="17694"/>
                    <a:pt x="19056" y="18347"/>
                  </a:cubicBezTo>
                  <a:cubicBezTo>
                    <a:pt x="18801" y="19228"/>
                    <a:pt x="18687" y="20137"/>
                    <a:pt x="18687" y="21045"/>
                  </a:cubicBezTo>
                  <a:cubicBezTo>
                    <a:pt x="18715" y="21500"/>
                    <a:pt x="18659" y="21954"/>
                    <a:pt x="18573" y="22437"/>
                  </a:cubicBezTo>
                  <a:cubicBezTo>
                    <a:pt x="18488" y="22806"/>
                    <a:pt x="18346" y="22976"/>
                    <a:pt x="18119" y="22976"/>
                  </a:cubicBezTo>
                  <a:cubicBezTo>
                    <a:pt x="17807" y="22976"/>
                    <a:pt x="17665" y="22749"/>
                    <a:pt x="17551" y="22522"/>
                  </a:cubicBezTo>
                  <a:cubicBezTo>
                    <a:pt x="17324" y="22011"/>
                    <a:pt x="17182" y="21471"/>
                    <a:pt x="17153" y="20903"/>
                  </a:cubicBezTo>
                  <a:cubicBezTo>
                    <a:pt x="17153" y="20648"/>
                    <a:pt x="17153" y="20392"/>
                    <a:pt x="17153" y="20137"/>
                  </a:cubicBezTo>
                  <a:cubicBezTo>
                    <a:pt x="17153" y="18887"/>
                    <a:pt x="17381" y="17666"/>
                    <a:pt x="17863" y="16501"/>
                  </a:cubicBezTo>
                  <a:cubicBezTo>
                    <a:pt x="17949" y="16274"/>
                    <a:pt x="18091" y="16047"/>
                    <a:pt x="18204" y="15848"/>
                  </a:cubicBezTo>
                  <a:cubicBezTo>
                    <a:pt x="18318" y="15678"/>
                    <a:pt x="18431" y="15536"/>
                    <a:pt x="18602" y="15451"/>
                  </a:cubicBezTo>
                  <a:cubicBezTo>
                    <a:pt x="18693" y="15384"/>
                    <a:pt x="18797" y="15354"/>
                    <a:pt x="18899" y="15354"/>
                  </a:cubicBezTo>
                  <a:close/>
                  <a:moveTo>
                    <a:pt x="10490" y="5681"/>
                  </a:moveTo>
                  <a:cubicBezTo>
                    <a:pt x="10542" y="5681"/>
                    <a:pt x="10596" y="5690"/>
                    <a:pt x="10650" y="5710"/>
                  </a:cubicBezTo>
                  <a:cubicBezTo>
                    <a:pt x="11218" y="5880"/>
                    <a:pt x="11786" y="6136"/>
                    <a:pt x="12326" y="6420"/>
                  </a:cubicBezTo>
                  <a:cubicBezTo>
                    <a:pt x="13206" y="6959"/>
                    <a:pt x="14086" y="7527"/>
                    <a:pt x="14938" y="8181"/>
                  </a:cubicBezTo>
                  <a:cubicBezTo>
                    <a:pt x="15734" y="8749"/>
                    <a:pt x="16500" y="9345"/>
                    <a:pt x="17267" y="9941"/>
                  </a:cubicBezTo>
                  <a:cubicBezTo>
                    <a:pt x="17636" y="10225"/>
                    <a:pt x="17977" y="10566"/>
                    <a:pt x="18318" y="10878"/>
                  </a:cubicBezTo>
                  <a:cubicBezTo>
                    <a:pt x="19653" y="11986"/>
                    <a:pt x="20902" y="13179"/>
                    <a:pt x="22067" y="14457"/>
                  </a:cubicBezTo>
                  <a:cubicBezTo>
                    <a:pt x="23259" y="15763"/>
                    <a:pt x="24338" y="17183"/>
                    <a:pt x="25276" y="18688"/>
                  </a:cubicBezTo>
                  <a:cubicBezTo>
                    <a:pt x="26355" y="20364"/>
                    <a:pt x="27406" y="22039"/>
                    <a:pt x="28343" y="23800"/>
                  </a:cubicBezTo>
                  <a:cubicBezTo>
                    <a:pt x="28740" y="24510"/>
                    <a:pt x="29138" y="25220"/>
                    <a:pt x="29479" y="25958"/>
                  </a:cubicBezTo>
                  <a:cubicBezTo>
                    <a:pt x="29564" y="26072"/>
                    <a:pt x="29621" y="26214"/>
                    <a:pt x="29621" y="26356"/>
                  </a:cubicBezTo>
                  <a:cubicBezTo>
                    <a:pt x="29597" y="26499"/>
                    <a:pt x="29533" y="26562"/>
                    <a:pt x="29446" y="26562"/>
                  </a:cubicBezTo>
                  <a:cubicBezTo>
                    <a:pt x="29430" y="26562"/>
                    <a:pt x="29412" y="26559"/>
                    <a:pt x="29393" y="26555"/>
                  </a:cubicBezTo>
                  <a:cubicBezTo>
                    <a:pt x="29308" y="26526"/>
                    <a:pt x="29223" y="26469"/>
                    <a:pt x="29166" y="26413"/>
                  </a:cubicBezTo>
                  <a:cubicBezTo>
                    <a:pt x="29024" y="26242"/>
                    <a:pt x="28911" y="26072"/>
                    <a:pt x="28797" y="25901"/>
                  </a:cubicBezTo>
                  <a:cubicBezTo>
                    <a:pt x="28513" y="25362"/>
                    <a:pt x="28229" y="24822"/>
                    <a:pt x="27945" y="24283"/>
                  </a:cubicBezTo>
                  <a:cubicBezTo>
                    <a:pt x="27406" y="23204"/>
                    <a:pt x="26724" y="22181"/>
                    <a:pt x="26099" y="21159"/>
                  </a:cubicBezTo>
                  <a:cubicBezTo>
                    <a:pt x="25702" y="20477"/>
                    <a:pt x="25276" y="19796"/>
                    <a:pt x="24850" y="19114"/>
                  </a:cubicBezTo>
                  <a:cubicBezTo>
                    <a:pt x="24225" y="18149"/>
                    <a:pt x="23543" y="17240"/>
                    <a:pt x="22833" y="16331"/>
                  </a:cubicBezTo>
                  <a:cubicBezTo>
                    <a:pt x="21896" y="15138"/>
                    <a:pt x="20845" y="14002"/>
                    <a:pt x="19709" y="12952"/>
                  </a:cubicBezTo>
                  <a:cubicBezTo>
                    <a:pt x="18687" y="11986"/>
                    <a:pt x="17693" y="11077"/>
                    <a:pt x="16557" y="10169"/>
                  </a:cubicBezTo>
                  <a:cubicBezTo>
                    <a:pt x="15450" y="9231"/>
                    <a:pt x="14257" y="8408"/>
                    <a:pt x="13092" y="7584"/>
                  </a:cubicBezTo>
                  <a:cubicBezTo>
                    <a:pt x="12269" y="6988"/>
                    <a:pt x="11389" y="6505"/>
                    <a:pt x="10451" y="6164"/>
                  </a:cubicBezTo>
                  <a:cubicBezTo>
                    <a:pt x="10309" y="6136"/>
                    <a:pt x="10167" y="6051"/>
                    <a:pt x="10167" y="5880"/>
                  </a:cubicBezTo>
                  <a:cubicBezTo>
                    <a:pt x="10189" y="5772"/>
                    <a:pt x="10326" y="5681"/>
                    <a:pt x="10490" y="5681"/>
                  </a:cubicBezTo>
                  <a:close/>
                  <a:moveTo>
                    <a:pt x="16250" y="0"/>
                  </a:moveTo>
                  <a:cubicBezTo>
                    <a:pt x="15965" y="0"/>
                    <a:pt x="15679" y="30"/>
                    <a:pt x="15393" y="87"/>
                  </a:cubicBezTo>
                  <a:cubicBezTo>
                    <a:pt x="13007" y="428"/>
                    <a:pt x="10963" y="1904"/>
                    <a:pt x="9827" y="4006"/>
                  </a:cubicBezTo>
                  <a:cubicBezTo>
                    <a:pt x="9543" y="4602"/>
                    <a:pt x="9031" y="5000"/>
                    <a:pt x="8407" y="5142"/>
                  </a:cubicBezTo>
                  <a:cubicBezTo>
                    <a:pt x="7981" y="5256"/>
                    <a:pt x="7555" y="5369"/>
                    <a:pt x="7129" y="5511"/>
                  </a:cubicBezTo>
                  <a:cubicBezTo>
                    <a:pt x="6021" y="5823"/>
                    <a:pt x="4999" y="6335"/>
                    <a:pt x="4090" y="7016"/>
                  </a:cubicBezTo>
                  <a:cubicBezTo>
                    <a:pt x="2358" y="8379"/>
                    <a:pt x="1023" y="10169"/>
                    <a:pt x="256" y="12213"/>
                  </a:cubicBezTo>
                  <a:cubicBezTo>
                    <a:pt x="199" y="12270"/>
                    <a:pt x="199" y="12384"/>
                    <a:pt x="256" y="12469"/>
                  </a:cubicBezTo>
                  <a:lnTo>
                    <a:pt x="313" y="12469"/>
                  </a:lnTo>
                  <a:cubicBezTo>
                    <a:pt x="427" y="12355"/>
                    <a:pt x="540" y="12242"/>
                    <a:pt x="654" y="12128"/>
                  </a:cubicBezTo>
                  <a:cubicBezTo>
                    <a:pt x="1676" y="11191"/>
                    <a:pt x="2784" y="10367"/>
                    <a:pt x="4005" y="9686"/>
                  </a:cubicBezTo>
                  <a:cubicBezTo>
                    <a:pt x="4601" y="9345"/>
                    <a:pt x="5226" y="9033"/>
                    <a:pt x="5908" y="8834"/>
                  </a:cubicBezTo>
                  <a:cubicBezTo>
                    <a:pt x="6121" y="8737"/>
                    <a:pt x="6334" y="8693"/>
                    <a:pt x="6557" y="8693"/>
                  </a:cubicBezTo>
                  <a:cubicBezTo>
                    <a:pt x="6660" y="8693"/>
                    <a:pt x="6765" y="8702"/>
                    <a:pt x="6873" y="8720"/>
                  </a:cubicBezTo>
                  <a:cubicBezTo>
                    <a:pt x="7157" y="8720"/>
                    <a:pt x="7384" y="9004"/>
                    <a:pt x="7327" y="9288"/>
                  </a:cubicBezTo>
                  <a:cubicBezTo>
                    <a:pt x="7327" y="9601"/>
                    <a:pt x="7185" y="9913"/>
                    <a:pt x="6987" y="10112"/>
                  </a:cubicBezTo>
                  <a:cubicBezTo>
                    <a:pt x="6703" y="10424"/>
                    <a:pt x="6447" y="10708"/>
                    <a:pt x="6135" y="10964"/>
                  </a:cubicBezTo>
                  <a:cubicBezTo>
                    <a:pt x="5538" y="11475"/>
                    <a:pt x="4885" y="12014"/>
                    <a:pt x="4260" y="12554"/>
                  </a:cubicBezTo>
                  <a:cubicBezTo>
                    <a:pt x="3550" y="13150"/>
                    <a:pt x="2869" y="13804"/>
                    <a:pt x="2244" y="14485"/>
                  </a:cubicBezTo>
                  <a:cubicBezTo>
                    <a:pt x="1335" y="15479"/>
                    <a:pt x="625" y="16615"/>
                    <a:pt x="114" y="17865"/>
                  </a:cubicBezTo>
                  <a:cubicBezTo>
                    <a:pt x="1" y="18120"/>
                    <a:pt x="1" y="18461"/>
                    <a:pt x="114" y="18717"/>
                  </a:cubicBezTo>
                  <a:cubicBezTo>
                    <a:pt x="427" y="19483"/>
                    <a:pt x="881" y="20193"/>
                    <a:pt x="1449" y="20790"/>
                  </a:cubicBezTo>
                  <a:cubicBezTo>
                    <a:pt x="2187" y="21528"/>
                    <a:pt x="3039" y="22153"/>
                    <a:pt x="3976" y="22607"/>
                  </a:cubicBezTo>
                  <a:cubicBezTo>
                    <a:pt x="4942" y="23118"/>
                    <a:pt x="5964" y="23516"/>
                    <a:pt x="7043" y="23800"/>
                  </a:cubicBezTo>
                  <a:cubicBezTo>
                    <a:pt x="7111" y="23834"/>
                    <a:pt x="7179" y="23878"/>
                    <a:pt x="7264" y="23878"/>
                  </a:cubicBezTo>
                  <a:cubicBezTo>
                    <a:pt x="7323" y="23878"/>
                    <a:pt x="7389" y="23857"/>
                    <a:pt x="7469" y="23800"/>
                  </a:cubicBezTo>
                  <a:lnTo>
                    <a:pt x="7469" y="23147"/>
                  </a:lnTo>
                  <a:cubicBezTo>
                    <a:pt x="7469" y="22096"/>
                    <a:pt x="7469" y="21074"/>
                    <a:pt x="7498" y="20051"/>
                  </a:cubicBezTo>
                  <a:cubicBezTo>
                    <a:pt x="7498" y="18830"/>
                    <a:pt x="7697" y="17609"/>
                    <a:pt x="8037" y="16445"/>
                  </a:cubicBezTo>
                  <a:cubicBezTo>
                    <a:pt x="8236" y="15735"/>
                    <a:pt x="8492" y="15053"/>
                    <a:pt x="8833" y="14400"/>
                  </a:cubicBezTo>
                  <a:cubicBezTo>
                    <a:pt x="9060" y="13974"/>
                    <a:pt x="9344" y="13576"/>
                    <a:pt x="9685" y="13207"/>
                  </a:cubicBezTo>
                  <a:cubicBezTo>
                    <a:pt x="9912" y="12980"/>
                    <a:pt x="10196" y="12810"/>
                    <a:pt x="10508" y="12724"/>
                  </a:cubicBezTo>
                  <a:cubicBezTo>
                    <a:pt x="10589" y="12692"/>
                    <a:pt x="10670" y="12677"/>
                    <a:pt x="10750" y="12677"/>
                  </a:cubicBezTo>
                  <a:cubicBezTo>
                    <a:pt x="11091" y="12677"/>
                    <a:pt x="11394" y="12952"/>
                    <a:pt x="11417" y="13321"/>
                  </a:cubicBezTo>
                  <a:cubicBezTo>
                    <a:pt x="11445" y="13662"/>
                    <a:pt x="11417" y="13974"/>
                    <a:pt x="11332" y="14286"/>
                  </a:cubicBezTo>
                  <a:cubicBezTo>
                    <a:pt x="11247" y="14684"/>
                    <a:pt x="11161" y="15082"/>
                    <a:pt x="11048" y="15451"/>
                  </a:cubicBezTo>
                  <a:cubicBezTo>
                    <a:pt x="10480" y="17495"/>
                    <a:pt x="10423" y="19625"/>
                    <a:pt x="10849" y="21698"/>
                  </a:cubicBezTo>
                  <a:cubicBezTo>
                    <a:pt x="11019" y="22579"/>
                    <a:pt x="11275" y="23431"/>
                    <a:pt x="11531" y="24283"/>
                  </a:cubicBezTo>
                  <a:cubicBezTo>
                    <a:pt x="11557" y="24522"/>
                    <a:pt x="11783" y="24711"/>
                    <a:pt x="12021" y="24711"/>
                  </a:cubicBezTo>
                  <a:cubicBezTo>
                    <a:pt x="12037" y="24711"/>
                    <a:pt x="12054" y="24711"/>
                    <a:pt x="12070" y="24709"/>
                  </a:cubicBezTo>
                  <a:lnTo>
                    <a:pt x="12212" y="24709"/>
                  </a:lnTo>
                  <a:lnTo>
                    <a:pt x="15137" y="24993"/>
                  </a:lnTo>
                  <a:cubicBezTo>
                    <a:pt x="17324" y="25192"/>
                    <a:pt x="19482" y="25618"/>
                    <a:pt x="21612" y="26214"/>
                  </a:cubicBezTo>
                  <a:cubicBezTo>
                    <a:pt x="21680" y="26248"/>
                    <a:pt x="21757" y="26292"/>
                    <a:pt x="21839" y="26292"/>
                  </a:cubicBezTo>
                  <a:cubicBezTo>
                    <a:pt x="21895" y="26292"/>
                    <a:pt x="21952" y="26271"/>
                    <a:pt x="22010" y="26214"/>
                  </a:cubicBezTo>
                  <a:cubicBezTo>
                    <a:pt x="21811" y="24624"/>
                    <a:pt x="21499" y="23033"/>
                    <a:pt x="21016" y="21500"/>
                  </a:cubicBezTo>
                  <a:cubicBezTo>
                    <a:pt x="20931" y="21216"/>
                    <a:pt x="20874" y="20903"/>
                    <a:pt x="20817" y="20619"/>
                  </a:cubicBezTo>
                  <a:cubicBezTo>
                    <a:pt x="20760" y="20392"/>
                    <a:pt x="20789" y="20137"/>
                    <a:pt x="20845" y="19909"/>
                  </a:cubicBezTo>
                  <a:cubicBezTo>
                    <a:pt x="20919" y="19689"/>
                    <a:pt x="21123" y="19551"/>
                    <a:pt x="21328" y="19551"/>
                  </a:cubicBezTo>
                  <a:cubicBezTo>
                    <a:pt x="21439" y="19551"/>
                    <a:pt x="21550" y="19592"/>
                    <a:pt x="21641" y="19682"/>
                  </a:cubicBezTo>
                  <a:cubicBezTo>
                    <a:pt x="21783" y="19796"/>
                    <a:pt x="21896" y="19938"/>
                    <a:pt x="22010" y="20108"/>
                  </a:cubicBezTo>
                  <a:cubicBezTo>
                    <a:pt x="22180" y="20421"/>
                    <a:pt x="22322" y="20733"/>
                    <a:pt x="22464" y="21045"/>
                  </a:cubicBezTo>
                  <a:cubicBezTo>
                    <a:pt x="23231" y="22863"/>
                    <a:pt x="23742" y="24766"/>
                    <a:pt x="24026" y="26725"/>
                  </a:cubicBezTo>
                  <a:cubicBezTo>
                    <a:pt x="24026" y="26952"/>
                    <a:pt x="24168" y="27179"/>
                    <a:pt x="24395" y="27236"/>
                  </a:cubicBezTo>
                  <a:cubicBezTo>
                    <a:pt x="25276" y="27549"/>
                    <a:pt x="26099" y="27918"/>
                    <a:pt x="26894" y="28372"/>
                  </a:cubicBezTo>
                  <a:lnTo>
                    <a:pt x="27036" y="28372"/>
                  </a:lnTo>
                  <a:cubicBezTo>
                    <a:pt x="27150" y="28202"/>
                    <a:pt x="27093" y="28003"/>
                    <a:pt x="27065" y="27833"/>
                  </a:cubicBezTo>
                  <a:cubicBezTo>
                    <a:pt x="27036" y="27435"/>
                    <a:pt x="26980" y="27009"/>
                    <a:pt x="26923" y="26583"/>
                  </a:cubicBezTo>
                  <a:cubicBezTo>
                    <a:pt x="26894" y="26413"/>
                    <a:pt x="26923" y="26271"/>
                    <a:pt x="26980" y="26100"/>
                  </a:cubicBezTo>
                  <a:cubicBezTo>
                    <a:pt x="27018" y="26004"/>
                    <a:pt x="27122" y="25947"/>
                    <a:pt x="27230" y="25947"/>
                  </a:cubicBezTo>
                  <a:cubicBezTo>
                    <a:pt x="27280" y="25947"/>
                    <a:pt x="27332" y="25959"/>
                    <a:pt x="27377" y="25987"/>
                  </a:cubicBezTo>
                  <a:cubicBezTo>
                    <a:pt x="27519" y="26043"/>
                    <a:pt x="27604" y="26157"/>
                    <a:pt x="27661" y="26299"/>
                  </a:cubicBezTo>
                  <a:cubicBezTo>
                    <a:pt x="27775" y="26583"/>
                    <a:pt x="27888" y="26867"/>
                    <a:pt x="27973" y="27151"/>
                  </a:cubicBezTo>
                  <a:cubicBezTo>
                    <a:pt x="28144" y="27747"/>
                    <a:pt x="28257" y="28344"/>
                    <a:pt x="28428" y="28912"/>
                  </a:cubicBezTo>
                  <a:cubicBezTo>
                    <a:pt x="28485" y="29196"/>
                    <a:pt x="28627" y="29423"/>
                    <a:pt x="28882" y="29593"/>
                  </a:cubicBezTo>
                  <a:cubicBezTo>
                    <a:pt x="29706" y="30133"/>
                    <a:pt x="30444" y="30758"/>
                    <a:pt x="31154" y="31468"/>
                  </a:cubicBezTo>
                  <a:cubicBezTo>
                    <a:pt x="31268" y="31581"/>
                    <a:pt x="31410" y="31695"/>
                    <a:pt x="31580" y="31808"/>
                  </a:cubicBezTo>
                  <a:cubicBezTo>
                    <a:pt x="31646" y="31856"/>
                    <a:pt x="31722" y="31878"/>
                    <a:pt x="31797" y="31878"/>
                  </a:cubicBezTo>
                  <a:cubicBezTo>
                    <a:pt x="31946" y="31878"/>
                    <a:pt x="32091" y="31790"/>
                    <a:pt x="32148" y="31638"/>
                  </a:cubicBezTo>
                  <a:cubicBezTo>
                    <a:pt x="32177" y="31553"/>
                    <a:pt x="32205" y="31496"/>
                    <a:pt x="32205" y="31411"/>
                  </a:cubicBezTo>
                  <a:lnTo>
                    <a:pt x="32205" y="30786"/>
                  </a:lnTo>
                  <a:cubicBezTo>
                    <a:pt x="32177" y="30076"/>
                    <a:pt x="31978" y="29423"/>
                    <a:pt x="31921" y="28713"/>
                  </a:cubicBezTo>
                  <a:cubicBezTo>
                    <a:pt x="31722" y="26867"/>
                    <a:pt x="31467" y="25050"/>
                    <a:pt x="31211" y="23232"/>
                  </a:cubicBezTo>
                  <a:cubicBezTo>
                    <a:pt x="31183" y="22891"/>
                    <a:pt x="31012" y="22579"/>
                    <a:pt x="30757" y="22380"/>
                  </a:cubicBezTo>
                  <a:cubicBezTo>
                    <a:pt x="30132" y="21926"/>
                    <a:pt x="29535" y="21443"/>
                    <a:pt x="28939" y="20932"/>
                  </a:cubicBezTo>
                  <a:cubicBezTo>
                    <a:pt x="28627" y="20705"/>
                    <a:pt x="28314" y="20449"/>
                    <a:pt x="28030" y="20165"/>
                  </a:cubicBezTo>
                  <a:cubicBezTo>
                    <a:pt x="27860" y="20023"/>
                    <a:pt x="27718" y="19824"/>
                    <a:pt x="27604" y="19625"/>
                  </a:cubicBezTo>
                  <a:cubicBezTo>
                    <a:pt x="27434" y="19370"/>
                    <a:pt x="27576" y="19029"/>
                    <a:pt x="27888" y="19001"/>
                  </a:cubicBezTo>
                  <a:cubicBezTo>
                    <a:pt x="28059" y="18944"/>
                    <a:pt x="28201" y="18944"/>
                    <a:pt x="28371" y="18944"/>
                  </a:cubicBezTo>
                  <a:cubicBezTo>
                    <a:pt x="28712" y="18972"/>
                    <a:pt x="29053" y="19029"/>
                    <a:pt x="29365" y="19057"/>
                  </a:cubicBezTo>
                  <a:cubicBezTo>
                    <a:pt x="29649" y="19114"/>
                    <a:pt x="29961" y="19171"/>
                    <a:pt x="30245" y="19228"/>
                  </a:cubicBezTo>
                  <a:cubicBezTo>
                    <a:pt x="30331" y="19228"/>
                    <a:pt x="30387" y="19171"/>
                    <a:pt x="30387" y="19086"/>
                  </a:cubicBezTo>
                  <a:cubicBezTo>
                    <a:pt x="30359" y="18915"/>
                    <a:pt x="30331" y="18773"/>
                    <a:pt x="30302" y="18603"/>
                  </a:cubicBezTo>
                  <a:cubicBezTo>
                    <a:pt x="29791" y="16672"/>
                    <a:pt x="29166" y="14741"/>
                    <a:pt x="28428" y="12895"/>
                  </a:cubicBezTo>
                  <a:cubicBezTo>
                    <a:pt x="28314" y="12582"/>
                    <a:pt x="28059" y="12327"/>
                    <a:pt x="27746" y="12242"/>
                  </a:cubicBezTo>
                  <a:cubicBezTo>
                    <a:pt x="26355" y="11844"/>
                    <a:pt x="24963" y="11503"/>
                    <a:pt x="23515" y="11248"/>
                  </a:cubicBezTo>
                  <a:cubicBezTo>
                    <a:pt x="23089" y="11191"/>
                    <a:pt x="22663" y="11077"/>
                    <a:pt x="22237" y="10907"/>
                  </a:cubicBezTo>
                  <a:cubicBezTo>
                    <a:pt x="22010" y="10822"/>
                    <a:pt x="21868" y="10623"/>
                    <a:pt x="21868" y="10367"/>
                  </a:cubicBezTo>
                  <a:cubicBezTo>
                    <a:pt x="21896" y="10140"/>
                    <a:pt x="22067" y="9941"/>
                    <a:pt x="22322" y="9885"/>
                  </a:cubicBezTo>
                  <a:cubicBezTo>
                    <a:pt x="22350" y="9856"/>
                    <a:pt x="22407" y="9856"/>
                    <a:pt x="22436" y="9828"/>
                  </a:cubicBezTo>
                  <a:cubicBezTo>
                    <a:pt x="22918" y="9743"/>
                    <a:pt x="23401" y="9657"/>
                    <a:pt x="23884" y="9572"/>
                  </a:cubicBezTo>
                  <a:cubicBezTo>
                    <a:pt x="24249" y="9511"/>
                    <a:pt x="24615" y="9483"/>
                    <a:pt x="24980" y="9483"/>
                  </a:cubicBezTo>
                  <a:cubicBezTo>
                    <a:pt x="25296" y="9483"/>
                    <a:pt x="25612" y="9504"/>
                    <a:pt x="25929" y="9544"/>
                  </a:cubicBezTo>
                  <a:cubicBezTo>
                    <a:pt x="26130" y="9564"/>
                    <a:pt x="26330" y="9584"/>
                    <a:pt x="26531" y="9584"/>
                  </a:cubicBezTo>
                  <a:cubicBezTo>
                    <a:pt x="26614" y="9584"/>
                    <a:pt x="26698" y="9580"/>
                    <a:pt x="26781" y="9572"/>
                  </a:cubicBezTo>
                  <a:cubicBezTo>
                    <a:pt x="26838" y="9430"/>
                    <a:pt x="26781" y="9345"/>
                    <a:pt x="26724" y="9288"/>
                  </a:cubicBezTo>
                  <a:cubicBezTo>
                    <a:pt x="26184" y="8323"/>
                    <a:pt x="25588" y="7414"/>
                    <a:pt x="24963" y="6505"/>
                  </a:cubicBezTo>
                  <a:cubicBezTo>
                    <a:pt x="24807" y="6297"/>
                    <a:pt x="24580" y="6161"/>
                    <a:pt x="24325" y="6161"/>
                  </a:cubicBezTo>
                  <a:cubicBezTo>
                    <a:pt x="24301" y="6161"/>
                    <a:pt x="24277" y="6162"/>
                    <a:pt x="24253" y="6164"/>
                  </a:cubicBezTo>
                  <a:cubicBezTo>
                    <a:pt x="24144" y="6162"/>
                    <a:pt x="24034" y="6161"/>
                    <a:pt x="23925" y="6161"/>
                  </a:cubicBezTo>
                  <a:cubicBezTo>
                    <a:pt x="22505" y="6161"/>
                    <a:pt x="21109" y="6333"/>
                    <a:pt x="19738" y="6675"/>
                  </a:cubicBezTo>
                  <a:cubicBezTo>
                    <a:pt x="19141" y="6846"/>
                    <a:pt x="18545" y="6988"/>
                    <a:pt x="17949" y="7101"/>
                  </a:cubicBezTo>
                  <a:cubicBezTo>
                    <a:pt x="17782" y="7143"/>
                    <a:pt x="17616" y="7169"/>
                    <a:pt x="17439" y="7169"/>
                  </a:cubicBezTo>
                  <a:cubicBezTo>
                    <a:pt x="17374" y="7169"/>
                    <a:pt x="17307" y="7166"/>
                    <a:pt x="17239" y="7158"/>
                  </a:cubicBezTo>
                  <a:cubicBezTo>
                    <a:pt x="17216" y="7160"/>
                    <a:pt x="17193" y="7161"/>
                    <a:pt x="17171" y="7161"/>
                  </a:cubicBezTo>
                  <a:cubicBezTo>
                    <a:pt x="16885" y="7161"/>
                    <a:pt x="16630" y="6998"/>
                    <a:pt x="16472" y="6761"/>
                  </a:cubicBezTo>
                  <a:cubicBezTo>
                    <a:pt x="16358" y="6448"/>
                    <a:pt x="16444" y="6136"/>
                    <a:pt x="16671" y="5909"/>
                  </a:cubicBezTo>
                  <a:cubicBezTo>
                    <a:pt x="16841" y="5653"/>
                    <a:pt x="17068" y="5454"/>
                    <a:pt x="17324" y="5284"/>
                  </a:cubicBezTo>
                  <a:cubicBezTo>
                    <a:pt x="18034" y="4858"/>
                    <a:pt x="18801" y="4546"/>
                    <a:pt x="19596" y="4375"/>
                  </a:cubicBezTo>
                  <a:cubicBezTo>
                    <a:pt x="20302" y="4257"/>
                    <a:pt x="21008" y="4194"/>
                    <a:pt x="21713" y="4194"/>
                  </a:cubicBezTo>
                  <a:cubicBezTo>
                    <a:pt x="22030" y="4194"/>
                    <a:pt x="22346" y="4207"/>
                    <a:pt x="22663" y="4233"/>
                  </a:cubicBezTo>
                  <a:cubicBezTo>
                    <a:pt x="22724" y="4248"/>
                    <a:pt x="22800" y="4280"/>
                    <a:pt x="22876" y="4280"/>
                  </a:cubicBezTo>
                  <a:cubicBezTo>
                    <a:pt x="22942" y="4280"/>
                    <a:pt x="23008" y="4256"/>
                    <a:pt x="23060" y="4176"/>
                  </a:cubicBezTo>
                  <a:cubicBezTo>
                    <a:pt x="22265" y="3239"/>
                    <a:pt x="21385" y="2387"/>
                    <a:pt x="20448" y="1620"/>
                  </a:cubicBezTo>
                  <a:cubicBezTo>
                    <a:pt x="20238" y="1432"/>
                    <a:pt x="19952" y="1321"/>
                    <a:pt x="19668" y="1321"/>
                  </a:cubicBezTo>
                  <a:cubicBezTo>
                    <a:pt x="19567" y="1321"/>
                    <a:pt x="19466" y="1335"/>
                    <a:pt x="19369" y="1365"/>
                  </a:cubicBezTo>
                  <a:cubicBezTo>
                    <a:pt x="17835" y="1706"/>
                    <a:pt x="16330" y="2330"/>
                    <a:pt x="14995" y="3211"/>
                  </a:cubicBezTo>
                  <a:cubicBezTo>
                    <a:pt x="14740" y="3381"/>
                    <a:pt x="14456" y="3552"/>
                    <a:pt x="14172" y="3694"/>
                  </a:cubicBezTo>
                  <a:cubicBezTo>
                    <a:pt x="14001" y="3779"/>
                    <a:pt x="13831" y="3864"/>
                    <a:pt x="13632" y="3892"/>
                  </a:cubicBezTo>
                  <a:cubicBezTo>
                    <a:pt x="13617" y="3894"/>
                    <a:pt x="13603" y="3895"/>
                    <a:pt x="13588" y="3895"/>
                  </a:cubicBezTo>
                  <a:cubicBezTo>
                    <a:pt x="13377" y="3895"/>
                    <a:pt x="13178" y="3707"/>
                    <a:pt x="13178" y="3495"/>
                  </a:cubicBezTo>
                  <a:cubicBezTo>
                    <a:pt x="13178" y="3296"/>
                    <a:pt x="13263" y="3126"/>
                    <a:pt x="13376" y="2955"/>
                  </a:cubicBezTo>
                  <a:cubicBezTo>
                    <a:pt x="13547" y="2671"/>
                    <a:pt x="13802" y="2416"/>
                    <a:pt x="14086" y="2217"/>
                  </a:cubicBezTo>
                  <a:cubicBezTo>
                    <a:pt x="14967" y="1478"/>
                    <a:pt x="15961" y="882"/>
                    <a:pt x="17011" y="456"/>
                  </a:cubicBezTo>
                  <a:cubicBezTo>
                    <a:pt x="17210" y="428"/>
                    <a:pt x="17381" y="314"/>
                    <a:pt x="17494" y="201"/>
                  </a:cubicBezTo>
                  <a:cubicBezTo>
                    <a:pt x="17087" y="65"/>
                    <a:pt x="16671" y="0"/>
                    <a:pt x="16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103"/>
            <p:cNvSpPr/>
            <p:nvPr/>
          </p:nvSpPr>
          <p:spPr>
            <a:xfrm>
              <a:off x="3846200" y="1341175"/>
              <a:ext cx="486350" cy="521825"/>
            </a:xfrm>
            <a:custGeom>
              <a:avLst/>
              <a:gdLst/>
              <a:ahLst/>
              <a:cxnLst/>
              <a:rect l="l" t="t" r="r" b="b"/>
              <a:pathLst>
                <a:path w="19454" h="20873" extrusionOk="0">
                  <a:moveTo>
                    <a:pt x="321" y="0"/>
                  </a:moveTo>
                  <a:cubicBezTo>
                    <a:pt x="159" y="0"/>
                    <a:pt x="29" y="69"/>
                    <a:pt x="29" y="220"/>
                  </a:cubicBezTo>
                  <a:cubicBezTo>
                    <a:pt x="0" y="390"/>
                    <a:pt x="142" y="447"/>
                    <a:pt x="284" y="475"/>
                  </a:cubicBezTo>
                  <a:cubicBezTo>
                    <a:pt x="1222" y="844"/>
                    <a:pt x="2102" y="1299"/>
                    <a:pt x="2925" y="1895"/>
                  </a:cubicBezTo>
                  <a:cubicBezTo>
                    <a:pt x="4118" y="2719"/>
                    <a:pt x="5339" y="3599"/>
                    <a:pt x="6419" y="4480"/>
                  </a:cubicBezTo>
                  <a:cubicBezTo>
                    <a:pt x="7498" y="5388"/>
                    <a:pt x="8548" y="6297"/>
                    <a:pt x="9571" y="7263"/>
                  </a:cubicBezTo>
                  <a:cubicBezTo>
                    <a:pt x="10678" y="8313"/>
                    <a:pt x="11729" y="9449"/>
                    <a:pt x="12695" y="10670"/>
                  </a:cubicBezTo>
                  <a:cubicBezTo>
                    <a:pt x="13376" y="11551"/>
                    <a:pt x="14058" y="12488"/>
                    <a:pt x="14683" y="13454"/>
                  </a:cubicBezTo>
                  <a:cubicBezTo>
                    <a:pt x="15109" y="14107"/>
                    <a:pt x="15535" y="14788"/>
                    <a:pt x="15932" y="15470"/>
                  </a:cubicBezTo>
                  <a:cubicBezTo>
                    <a:pt x="16557" y="16492"/>
                    <a:pt x="17239" y="17515"/>
                    <a:pt x="17778" y="18622"/>
                  </a:cubicBezTo>
                  <a:cubicBezTo>
                    <a:pt x="18062" y="19162"/>
                    <a:pt x="18346" y="19673"/>
                    <a:pt x="18658" y="20212"/>
                  </a:cubicBezTo>
                  <a:cubicBezTo>
                    <a:pt x="18744" y="20383"/>
                    <a:pt x="18886" y="20582"/>
                    <a:pt x="18999" y="20724"/>
                  </a:cubicBezTo>
                  <a:cubicBezTo>
                    <a:pt x="19056" y="20809"/>
                    <a:pt x="19141" y="20837"/>
                    <a:pt x="19226" y="20866"/>
                  </a:cubicBezTo>
                  <a:cubicBezTo>
                    <a:pt x="19245" y="20870"/>
                    <a:pt x="19263" y="20873"/>
                    <a:pt x="19279" y="20873"/>
                  </a:cubicBezTo>
                  <a:cubicBezTo>
                    <a:pt x="19366" y="20873"/>
                    <a:pt x="19430" y="20810"/>
                    <a:pt x="19454" y="20667"/>
                  </a:cubicBezTo>
                  <a:cubicBezTo>
                    <a:pt x="19454" y="20525"/>
                    <a:pt x="19397" y="20383"/>
                    <a:pt x="19312" y="20269"/>
                  </a:cubicBezTo>
                  <a:cubicBezTo>
                    <a:pt x="18942" y="19531"/>
                    <a:pt x="18573" y="18821"/>
                    <a:pt x="18176" y="18111"/>
                  </a:cubicBezTo>
                  <a:cubicBezTo>
                    <a:pt x="17239" y="16350"/>
                    <a:pt x="16188" y="14675"/>
                    <a:pt x="15109" y="12999"/>
                  </a:cubicBezTo>
                  <a:cubicBezTo>
                    <a:pt x="14171" y="11494"/>
                    <a:pt x="13092" y="10074"/>
                    <a:pt x="11900" y="8768"/>
                  </a:cubicBezTo>
                  <a:cubicBezTo>
                    <a:pt x="10735" y="7490"/>
                    <a:pt x="9486" y="6269"/>
                    <a:pt x="8179" y="5161"/>
                  </a:cubicBezTo>
                  <a:cubicBezTo>
                    <a:pt x="7810" y="4877"/>
                    <a:pt x="7469" y="4536"/>
                    <a:pt x="7100" y="4252"/>
                  </a:cubicBezTo>
                  <a:cubicBezTo>
                    <a:pt x="6333" y="3656"/>
                    <a:pt x="5567" y="3031"/>
                    <a:pt x="4771" y="2463"/>
                  </a:cubicBezTo>
                  <a:cubicBezTo>
                    <a:pt x="3919" y="1838"/>
                    <a:pt x="3067" y="1270"/>
                    <a:pt x="2159" y="731"/>
                  </a:cubicBezTo>
                  <a:cubicBezTo>
                    <a:pt x="1619" y="447"/>
                    <a:pt x="1051" y="220"/>
                    <a:pt x="483" y="21"/>
                  </a:cubicBezTo>
                  <a:cubicBezTo>
                    <a:pt x="428" y="7"/>
                    <a:pt x="373" y="0"/>
                    <a:pt x="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03"/>
            <p:cNvSpPr/>
            <p:nvPr/>
          </p:nvSpPr>
          <p:spPr>
            <a:xfrm>
              <a:off x="3802175" y="1198950"/>
              <a:ext cx="594975" cy="795925"/>
            </a:xfrm>
            <a:custGeom>
              <a:avLst/>
              <a:gdLst/>
              <a:ahLst/>
              <a:cxnLst/>
              <a:rect l="l" t="t" r="r" b="b"/>
              <a:pathLst>
                <a:path w="23799" h="31837" extrusionOk="0">
                  <a:moveTo>
                    <a:pt x="5567" y="5284"/>
                  </a:moveTo>
                  <a:lnTo>
                    <a:pt x="5567" y="5284"/>
                  </a:lnTo>
                  <a:cubicBezTo>
                    <a:pt x="6078" y="5369"/>
                    <a:pt x="6078" y="6136"/>
                    <a:pt x="5538" y="6193"/>
                  </a:cubicBezTo>
                  <a:cubicBezTo>
                    <a:pt x="5311" y="6164"/>
                    <a:pt x="5169" y="5994"/>
                    <a:pt x="5169" y="5767"/>
                  </a:cubicBezTo>
                  <a:cubicBezTo>
                    <a:pt x="5141" y="5511"/>
                    <a:pt x="5311" y="5312"/>
                    <a:pt x="5567" y="5284"/>
                  </a:cubicBezTo>
                  <a:close/>
                  <a:moveTo>
                    <a:pt x="10708" y="8755"/>
                  </a:moveTo>
                  <a:cubicBezTo>
                    <a:pt x="10863" y="8755"/>
                    <a:pt x="11020" y="8791"/>
                    <a:pt x="11161" y="8862"/>
                  </a:cubicBezTo>
                  <a:cubicBezTo>
                    <a:pt x="11360" y="8947"/>
                    <a:pt x="11502" y="9175"/>
                    <a:pt x="11474" y="9430"/>
                  </a:cubicBezTo>
                  <a:cubicBezTo>
                    <a:pt x="11445" y="9657"/>
                    <a:pt x="11247" y="9856"/>
                    <a:pt x="11019" y="9885"/>
                  </a:cubicBezTo>
                  <a:cubicBezTo>
                    <a:pt x="10906" y="9885"/>
                    <a:pt x="10821" y="9913"/>
                    <a:pt x="10764" y="9913"/>
                  </a:cubicBezTo>
                  <a:cubicBezTo>
                    <a:pt x="10395" y="9913"/>
                    <a:pt x="10082" y="9657"/>
                    <a:pt x="9997" y="9288"/>
                  </a:cubicBezTo>
                  <a:cubicBezTo>
                    <a:pt x="9969" y="9175"/>
                    <a:pt x="10025" y="9061"/>
                    <a:pt x="10111" y="8976"/>
                  </a:cubicBezTo>
                  <a:cubicBezTo>
                    <a:pt x="10276" y="8827"/>
                    <a:pt x="10491" y="8755"/>
                    <a:pt x="10708" y="8755"/>
                  </a:cubicBezTo>
                  <a:close/>
                  <a:moveTo>
                    <a:pt x="16074" y="13633"/>
                  </a:moveTo>
                  <a:cubicBezTo>
                    <a:pt x="16926" y="13662"/>
                    <a:pt x="17778" y="13974"/>
                    <a:pt x="18432" y="14542"/>
                  </a:cubicBezTo>
                  <a:cubicBezTo>
                    <a:pt x="18574" y="14656"/>
                    <a:pt x="18687" y="14798"/>
                    <a:pt x="18772" y="14968"/>
                  </a:cubicBezTo>
                  <a:cubicBezTo>
                    <a:pt x="18993" y="15327"/>
                    <a:pt x="18731" y="15793"/>
                    <a:pt x="18325" y="15793"/>
                  </a:cubicBezTo>
                  <a:cubicBezTo>
                    <a:pt x="18313" y="15793"/>
                    <a:pt x="18302" y="15792"/>
                    <a:pt x="18290" y="15791"/>
                  </a:cubicBezTo>
                  <a:cubicBezTo>
                    <a:pt x="18148" y="15791"/>
                    <a:pt x="18006" y="15791"/>
                    <a:pt x="17864" y="15763"/>
                  </a:cubicBezTo>
                  <a:cubicBezTo>
                    <a:pt x="17154" y="15621"/>
                    <a:pt x="16500" y="15366"/>
                    <a:pt x="15876" y="14996"/>
                  </a:cubicBezTo>
                  <a:cubicBezTo>
                    <a:pt x="15677" y="14883"/>
                    <a:pt x="15478" y="14712"/>
                    <a:pt x="15364" y="14542"/>
                  </a:cubicBezTo>
                  <a:cubicBezTo>
                    <a:pt x="15109" y="14201"/>
                    <a:pt x="15308" y="13718"/>
                    <a:pt x="15705" y="13662"/>
                  </a:cubicBezTo>
                  <a:cubicBezTo>
                    <a:pt x="15819" y="13633"/>
                    <a:pt x="15961" y="13633"/>
                    <a:pt x="16074" y="13633"/>
                  </a:cubicBezTo>
                  <a:close/>
                  <a:moveTo>
                    <a:pt x="7831" y="0"/>
                  </a:moveTo>
                  <a:cubicBezTo>
                    <a:pt x="7546" y="0"/>
                    <a:pt x="7262" y="30"/>
                    <a:pt x="6987" y="87"/>
                  </a:cubicBezTo>
                  <a:cubicBezTo>
                    <a:pt x="4601" y="428"/>
                    <a:pt x="2528" y="1904"/>
                    <a:pt x="1421" y="4034"/>
                  </a:cubicBezTo>
                  <a:cubicBezTo>
                    <a:pt x="1137" y="4602"/>
                    <a:pt x="597" y="5000"/>
                    <a:pt x="1" y="5142"/>
                  </a:cubicBezTo>
                  <a:cubicBezTo>
                    <a:pt x="597" y="5341"/>
                    <a:pt x="1193" y="5568"/>
                    <a:pt x="1790" y="5852"/>
                  </a:cubicBezTo>
                  <a:cubicBezTo>
                    <a:pt x="1849" y="5734"/>
                    <a:pt x="1962" y="5671"/>
                    <a:pt x="2082" y="5671"/>
                  </a:cubicBezTo>
                  <a:cubicBezTo>
                    <a:pt x="2136" y="5671"/>
                    <a:pt x="2191" y="5684"/>
                    <a:pt x="2244" y="5710"/>
                  </a:cubicBezTo>
                  <a:cubicBezTo>
                    <a:pt x="2812" y="5880"/>
                    <a:pt x="3380" y="6136"/>
                    <a:pt x="3920" y="6420"/>
                  </a:cubicBezTo>
                  <a:cubicBezTo>
                    <a:pt x="4828" y="6959"/>
                    <a:pt x="5680" y="7527"/>
                    <a:pt x="6532" y="8152"/>
                  </a:cubicBezTo>
                  <a:cubicBezTo>
                    <a:pt x="7328" y="8720"/>
                    <a:pt x="8094" y="9345"/>
                    <a:pt x="8861" y="9941"/>
                  </a:cubicBezTo>
                  <a:cubicBezTo>
                    <a:pt x="9230" y="10225"/>
                    <a:pt x="9571" y="10566"/>
                    <a:pt x="9940" y="10850"/>
                  </a:cubicBezTo>
                  <a:cubicBezTo>
                    <a:pt x="11247" y="11958"/>
                    <a:pt x="12496" y="13179"/>
                    <a:pt x="13661" y="14457"/>
                  </a:cubicBezTo>
                  <a:cubicBezTo>
                    <a:pt x="14853" y="15763"/>
                    <a:pt x="15932" y="17183"/>
                    <a:pt x="16870" y="18688"/>
                  </a:cubicBezTo>
                  <a:cubicBezTo>
                    <a:pt x="17949" y="20364"/>
                    <a:pt x="19000" y="22039"/>
                    <a:pt x="19937" y="23800"/>
                  </a:cubicBezTo>
                  <a:cubicBezTo>
                    <a:pt x="20334" y="24510"/>
                    <a:pt x="20703" y="25220"/>
                    <a:pt x="21073" y="25958"/>
                  </a:cubicBezTo>
                  <a:cubicBezTo>
                    <a:pt x="21158" y="26072"/>
                    <a:pt x="21215" y="26214"/>
                    <a:pt x="21215" y="26356"/>
                  </a:cubicBezTo>
                  <a:cubicBezTo>
                    <a:pt x="21215" y="26384"/>
                    <a:pt x="21215" y="26413"/>
                    <a:pt x="21186" y="26441"/>
                  </a:cubicBezTo>
                  <a:cubicBezTo>
                    <a:pt x="22010" y="28088"/>
                    <a:pt x="22805" y="29906"/>
                    <a:pt x="23572" y="31837"/>
                  </a:cubicBezTo>
                  <a:cubicBezTo>
                    <a:pt x="23629" y="31780"/>
                    <a:pt x="23685" y="31723"/>
                    <a:pt x="23742" y="31638"/>
                  </a:cubicBezTo>
                  <a:cubicBezTo>
                    <a:pt x="23771" y="31553"/>
                    <a:pt x="23771" y="31496"/>
                    <a:pt x="23799" y="31439"/>
                  </a:cubicBezTo>
                  <a:cubicBezTo>
                    <a:pt x="23799" y="31212"/>
                    <a:pt x="23799" y="31013"/>
                    <a:pt x="23799" y="30786"/>
                  </a:cubicBezTo>
                  <a:cubicBezTo>
                    <a:pt x="23771" y="30076"/>
                    <a:pt x="23572" y="29423"/>
                    <a:pt x="23487" y="28713"/>
                  </a:cubicBezTo>
                  <a:cubicBezTo>
                    <a:pt x="23316" y="26867"/>
                    <a:pt x="23089" y="25050"/>
                    <a:pt x="22805" y="23232"/>
                  </a:cubicBezTo>
                  <a:cubicBezTo>
                    <a:pt x="22777" y="22891"/>
                    <a:pt x="22606" y="22579"/>
                    <a:pt x="22351" y="22380"/>
                  </a:cubicBezTo>
                  <a:cubicBezTo>
                    <a:pt x="21726" y="21926"/>
                    <a:pt x="21129" y="21443"/>
                    <a:pt x="20533" y="20960"/>
                  </a:cubicBezTo>
                  <a:cubicBezTo>
                    <a:pt x="20221" y="20705"/>
                    <a:pt x="19908" y="20449"/>
                    <a:pt x="19624" y="20165"/>
                  </a:cubicBezTo>
                  <a:cubicBezTo>
                    <a:pt x="19454" y="19995"/>
                    <a:pt x="19312" y="19824"/>
                    <a:pt x="19198" y="19625"/>
                  </a:cubicBezTo>
                  <a:cubicBezTo>
                    <a:pt x="19000" y="19370"/>
                    <a:pt x="19170" y="19029"/>
                    <a:pt x="19482" y="19001"/>
                  </a:cubicBezTo>
                  <a:cubicBezTo>
                    <a:pt x="19653" y="18944"/>
                    <a:pt x="19795" y="18944"/>
                    <a:pt x="19965" y="18944"/>
                  </a:cubicBezTo>
                  <a:cubicBezTo>
                    <a:pt x="20306" y="18972"/>
                    <a:pt x="20618" y="19029"/>
                    <a:pt x="20931" y="19057"/>
                  </a:cubicBezTo>
                  <a:cubicBezTo>
                    <a:pt x="21271" y="19114"/>
                    <a:pt x="21555" y="19171"/>
                    <a:pt x="21839" y="19228"/>
                  </a:cubicBezTo>
                  <a:cubicBezTo>
                    <a:pt x="21925" y="19228"/>
                    <a:pt x="21981" y="19171"/>
                    <a:pt x="21981" y="19086"/>
                  </a:cubicBezTo>
                  <a:cubicBezTo>
                    <a:pt x="21953" y="18915"/>
                    <a:pt x="21925" y="18773"/>
                    <a:pt x="21896" y="18603"/>
                  </a:cubicBezTo>
                  <a:cubicBezTo>
                    <a:pt x="21385" y="16672"/>
                    <a:pt x="20760" y="14741"/>
                    <a:pt x="20022" y="12895"/>
                  </a:cubicBezTo>
                  <a:cubicBezTo>
                    <a:pt x="19908" y="12582"/>
                    <a:pt x="19653" y="12355"/>
                    <a:pt x="19340" y="12270"/>
                  </a:cubicBezTo>
                  <a:cubicBezTo>
                    <a:pt x="17949" y="11844"/>
                    <a:pt x="16529" y="11503"/>
                    <a:pt x="15109" y="11276"/>
                  </a:cubicBezTo>
                  <a:cubicBezTo>
                    <a:pt x="14654" y="11191"/>
                    <a:pt x="14228" y="11077"/>
                    <a:pt x="13831" y="10907"/>
                  </a:cubicBezTo>
                  <a:cubicBezTo>
                    <a:pt x="13604" y="10822"/>
                    <a:pt x="13433" y="10623"/>
                    <a:pt x="13433" y="10367"/>
                  </a:cubicBezTo>
                  <a:cubicBezTo>
                    <a:pt x="13490" y="10140"/>
                    <a:pt x="13661" y="9941"/>
                    <a:pt x="13888" y="9885"/>
                  </a:cubicBezTo>
                  <a:cubicBezTo>
                    <a:pt x="13944" y="9856"/>
                    <a:pt x="13973" y="9856"/>
                    <a:pt x="14030" y="9856"/>
                  </a:cubicBezTo>
                  <a:cubicBezTo>
                    <a:pt x="14512" y="9743"/>
                    <a:pt x="14995" y="9657"/>
                    <a:pt x="15478" y="9572"/>
                  </a:cubicBezTo>
                  <a:cubicBezTo>
                    <a:pt x="15874" y="9523"/>
                    <a:pt x="16270" y="9492"/>
                    <a:pt x="16661" y="9492"/>
                  </a:cubicBezTo>
                  <a:cubicBezTo>
                    <a:pt x="16942" y="9492"/>
                    <a:pt x="17221" y="9508"/>
                    <a:pt x="17494" y="9544"/>
                  </a:cubicBezTo>
                  <a:cubicBezTo>
                    <a:pt x="17661" y="9577"/>
                    <a:pt x="17837" y="9591"/>
                    <a:pt x="18011" y="9591"/>
                  </a:cubicBezTo>
                  <a:cubicBezTo>
                    <a:pt x="18135" y="9591"/>
                    <a:pt x="18257" y="9584"/>
                    <a:pt x="18375" y="9572"/>
                  </a:cubicBezTo>
                  <a:cubicBezTo>
                    <a:pt x="18432" y="9430"/>
                    <a:pt x="18346" y="9373"/>
                    <a:pt x="18318" y="9288"/>
                  </a:cubicBezTo>
                  <a:cubicBezTo>
                    <a:pt x="17778" y="8323"/>
                    <a:pt x="17182" y="7414"/>
                    <a:pt x="16529" y="6533"/>
                  </a:cubicBezTo>
                  <a:cubicBezTo>
                    <a:pt x="16399" y="6299"/>
                    <a:pt x="16150" y="6161"/>
                    <a:pt x="15891" y="6161"/>
                  </a:cubicBezTo>
                  <a:cubicBezTo>
                    <a:pt x="15867" y="6161"/>
                    <a:pt x="15843" y="6162"/>
                    <a:pt x="15819" y="6164"/>
                  </a:cubicBezTo>
                  <a:cubicBezTo>
                    <a:pt x="15724" y="6162"/>
                    <a:pt x="15629" y="6162"/>
                    <a:pt x="15534" y="6162"/>
                  </a:cubicBezTo>
                  <a:cubicBezTo>
                    <a:pt x="14121" y="6162"/>
                    <a:pt x="12687" y="6358"/>
                    <a:pt x="11303" y="6704"/>
                  </a:cubicBezTo>
                  <a:cubicBezTo>
                    <a:pt x="10707" y="6846"/>
                    <a:pt x="10139" y="6988"/>
                    <a:pt x="9543" y="7101"/>
                  </a:cubicBezTo>
                  <a:cubicBezTo>
                    <a:pt x="9356" y="7143"/>
                    <a:pt x="9184" y="7169"/>
                    <a:pt x="9016" y="7169"/>
                  </a:cubicBezTo>
                  <a:cubicBezTo>
                    <a:pt x="8954" y="7169"/>
                    <a:pt x="8894" y="7166"/>
                    <a:pt x="8833" y="7158"/>
                  </a:cubicBezTo>
                  <a:cubicBezTo>
                    <a:pt x="8806" y="7161"/>
                    <a:pt x="8780" y="7162"/>
                    <a:pt x="8754" y="7162"/>
                  </a:cubicBezTo>
                  <a:cubicBezTo>
                    <a:pt x="8469" y="7162"/>
                    <a:pt x="8196" y="7021"/>
                    <a:pt x="8066" y="6761"/>
                  </a:cubicBezTo>
                  <a:cubicBezTo>
                    <a:pt x="7952" y="6477"/>
                    <a:pt x="8009" y="6136"/>
                    <a:pt x="8236" y="5909"/>
                  </a:cubicBezTo>
                  <a:cubicBezTo>
                    <a:pt x="8435" y="5681"/>
                    <a:pt x="8662" y="5454"/>
                    <a:pt x="8918" y="5312"/>
                  </a:cubicBezTo>
                  <a:cubicBezTo>
                    <a:pt x="9599" y="4858"/>
                    <a:pt x="10366" y="4546"/>
                    <a:pt x="11161" y="4375"/>
                  </a:cubicBezTo>
                  <a:cubicBezTo>
                    <a:pt x="11817" y="4266"/>
                    <a:pt x="12472" y="4215"/>
                    <a:pt x="13135" y="4215"/>
                  </a:cubicBezTo>
                  <a:cubicBezTo>
                    <a:pt x="13506" y="4215"/>
                    <a:pt x="13880" y="4231"/>
                    <a:pt x="14257" y="4262"/>
                  </a:cubicBezTo>
                  <a:cubicBezTo>
                    <a:pt x="14314" y="4262"/>
                    <a:pt x="14378" y="4283"/>
                    <a:pt x="14441" y="4283"/>
                  </a:cubicBezTo>
                  <a:cubicBezTo>
                    <a:pt x="14505" y="4283"/>
                    <a:pt x="14569" y="4262"/>
                    <a:pt x="14626" y="4176"/>
                  </a:cubicBezTo>
                  <a:cubicBezTo>
                    <a:pt x="13831" y="3239"/>
                    <a:pt x="12979" y="2387"/>
                    <a:pt x="12013" y="1620"/>
                  </a:cubicBezTo>
                  <a:cubicBezTo>
                    <a:pt x="11804" y="1432"/>
                    <a:pt x="11533" y="1321"/>
                    <a:pt x="11257" y="1321"/>
                  </a:cubicBezTo>
                  <a:cubicBezTo>
                    <a:pt x="11159" y="1321"/>
                    <a:pt x="11060" y="1335"/>
                    <a:pt x="10963" y="1365"/>
                  </a:cubicBezTo>
                  <a:cubicBezTo>
                    <a:pt x="9401" y="1706"/>
                    <a:pt x="7924" y="2330"/>
                    <a:pt x="6589" y="3211"/>
                  </a:cubicBezTo>
                  <a:cubicBezTo>
                    <a:pt x="6305" y="3381"/>
                    <a:pt x="6021" y="3552"/>
                    <a:pt x="5737" y="3694"/>
                  </a:cubicBezTo>
                  <a:cubicBezTo>
                    <a:pt x="5595" y="3779"/>
                    <a:pt x="5396" y="3864"/>
                    <a:pt x="5226" y="3892"/>
                  </a:cubicBezTo>
                  <a:cubicBezTo>
                    <a:pt x="5196" y="3899"/>
                    <a:pt x="5167" y="3902"/>
                    <a:pt x="5138" y="3902"/>
                  </a:cubicBezTo>
                  <a:cubicBezTo>
                    <a:pt x="4921" y="3902"/>
                    <a:pt x="4747" y="3721"/>
                    <a:pt x="4772" y="3495"/>
                  </a:cubicBezTo>
                  <a:cubicBezTo>
                    <a:pt x="4772" y="3296"/>
                    <a:pt x="4828" y="3126"/>
                    <a:pt x="4942" y="2955"/>
                  </a:cubicBezTo>
                  <a:cubicBezTo>
                    <a:pt x="5141" y="2671"/>
                    <a:pt x="5368" y="2416"/>
                    <a:pt x="5652" y="2217"/>
                  </a:cubicBezTo>
                  <a:cubicBezTo>
                    <a:pt x="6532" y="1478"/>
                    <a:pt x="7526" y="882"/>
                    <a:pt x="8605" y="456"/>
                  </a:cubicBezTo>
                  <a:cubicBezTo>
                    <a:pt x="8776" y="428"/>
                    <a:pt x="8946" y="314"/>
                    <a:pt x="9088" y="201"/>
                  </a:cubicBezTo>
                  <a:cubicBezTo>
                    <a:pt x="8681" y="65"/>
                    <a:pt x="8254" y="0"/>
                    <a:pt x="7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03"/>
            <p:cNvSpPr/>
            <p:nvPr/>
          </p:nvSpPr>
          <p:spPr>
            <a:xfrm>
              <a:off x="2657000" y="922550"/>
              <a:ext cx="818625" cy="540575"/>
            </a:xfrm>
            <a:custGeom>
              <a:avLst/>
              <a:gdLst/>
              <a:ahLst/>
              <a:cxnLst/>
              <a:rect l="l" t="t" r="r" b="b"/>
              <a:pathLst>
                <a:path w="32745" h="21623" extrusionOk="0">
                  <a:moveTo>
                    <a:pt x="8832" y="1516"/>
                  </a:moveTo>
                  <a:cubicBezTo>
                    <a:pt x="9031" y="1516"/>
                    <a:pt x="9201" y="1686"/>
                    <a:pt x="9201" y="1885"/>
                  </a:cubicBezTo>
                  <a:cubicBezTo>
                    <a:pt x="9201" y="2084"/>
                    <a:pt x="9031" y="2226"/>
                    <a:pt x="8832" y="2226"/>
                  </a:cubicBezTo>
                  <a:lnTo>
                    <a:pt x="8832" y="2254"/>
                  </a:lnTo>
                  <a:cubicBezTo>
                    <a:pt x="8633" y="2226"/>
                    <a:pt x="8463" y="2027"/>
                    <a:pt x="8520" y="1828"/>
                  </a:cubicBezTo>
                  <a:cubicBezTo>
                    <a:pt x="8520" y="1658"/>
                    <a:pt x="8662" y="1516"/>
                    <a:pt x="8832" y="1516"/>
                  </a:cubicBezTo>
                  <a:close/>
                  <a:moveTo>
                    <a:pt x="13998" y="2391"/>
                  </a:moveTo>
                  <a:cubicBezTo>
                    <a:pt x="14120" y="2391"/>
                    <a:pt x="14232" y="2474"/>
                    <a:pt x="14256" y="2623"/>
                  </a:cubicBezTo>
                  <a:cubicBezTo>
                    <a:pt x="14256" y="2765"/>
                    <a:pt x="14143" y="2879"/>
                    <a:pt x="14001" y="2907"/>
                  </a:cubicBezTo>
                  <a:cubicBezTo>
                    <a:pt x="13887" y="2907"/>
                    <a:pt x="13774" y="2822"/>
                    <a:pt x="13745" y="2708"/>
                  </a:cubicBezTo>
                  <a:cubicBezTo>
                    <a:pt x="13717" y="2566"/>
                    <a:pt x="13802" y="2424"/>
                    <a:pt x="13944" y="2396"/>
                  </a:cubicBezTo>
                  <a:cubicBezTo>
                    <a:pt x="13962" y="2392"/>
                    <a:pt x="13980" y="2391"/>
                    <a:pt x="13998" y="2391"/>
                  </a:cubicBezTo>
                  <a:close/>
                  <a:moveTo>
                    <a:pt x="18019" y="3246"/>
                  </a:moveTo>
                  <a:cubicBezTo>
                    <a:pt x="18033" y="3246"/>
                    <a:pt x="18047" y="3246"/>
                    <a:pt x="18062" y="3248"/>
                  </a:cubicBezTo>
                  <a:cubicBezTo>
                    <a:pt x="18346" y="3248"/>
                    <a:pt x="18545" y="3475"/>
                    <a:pt x="18545" y="3731"/>
                  </a:cubicBezTo>
                  <a:lnTo>
                    <a:pt x="18545" y="3759"/>
                  </a:lnTo>
                  <a:cubicBezTo>
                    <a:pt x="18516" y="4015"/>
                    <a:pt x="18289" y="4214"/>
                    <a:pt x="18033" y="4214"/>
                  </a:cubicBezTo>
                  <a:cubicBezTo>
                    <a:pt x="17778" y="4214"/>
                    <a:pt x="17551" y="3986"/>
                    <a:pt x="17551" y="3731"/>
                  </a:cubicBezTo>
                  <a:cubicBezTo>
                    <a:pt x="17577" y="3463"/>
                    <a:pt x="17781" y="3246"/>
                    <a:pt x="18019" y="3246"/>
                  </a:cubicBezTo>
                  <a:close/>
                  <a:moveTo>
                    <a:pt x="27065" y="4904"/>
                  </a:moveTo>
                  <a:cubicBezTo>
                    <a:pt x="27131" y="4904"/>
                    <a:pt x="27199" y="4920"/>
                    <a:pt x="27263" y="4952"/>
                  </a:cubicBezTo>
                  <a:cubicBezTo>
                    <a:pt x="27434" y="5037"/>
                    <a:pt x="27519" y="5236"/>
                    <a:pt x="27490" y="5406"/>
                  </a:cubicBezTo>
                  <a:cubicBezTo>
                    <a:pt x="27434" y="5634"/>
                    <a:pt x="27320" y="5832"/>
                    <a:pt x="27150" y="6003"/>
                  </a:cubicBezTo>
                  <a:cubicBezTo>
                    <a:pt x="27074" y="6048"/>
                    <a:pt x="26981" y="6078"/>
                    <a:pt x="26890" y="6078"/>
                  </a:cubicBezTo>
                  <a:cubicBezTo>
                    <a:pt x="26811" y="6078"/>
                    <a:pt x="26733" y="6056"/>
                    <a:pt x="26667" y="6003"/>
                  </a:cubicBezTo>
                  <a:cubicBezTo>
                    <a:pt x="26556" y="5947"/>
                    <a:pt x="26499" y="5838"/>
                    <a:pt x="26523" y="5700"/>
                  </a:cubicBezTo>
                  <a:lnTo>
                    <a:pt x="26523" y="5700"/>
                  </a:lnTo>
                  <a:cubicBezTo>
                    <a:pt x="26523" y="5706"/>
                    <a:pt x="26524" y="5713"/>
                    <a:pt x="26525" y="5719"/>
                  </a:cubicBezTo>
                  <a:lnTo>
                    <a:pt x="26525" y="5690"/>
                  </a:lnTo>
                  <a:lnTo>
                    <a:pt x="26525" y="5690"/>
                  </a:lnTo>
                  <a:cubicBezTo>
                    <a:pt x="26524" y="5694"/>
                    <a:pt x="26523" y="5697"/>
                    <a:pt x="26523" y="5700"/>
                  </a:cubicBezTo>
                  <a:lnTo>
                    <a:pt x="26523" y="5700"/>
                  </a:lnTo>
                  <a:cubicBezTo>
                    <a:pt x="26501" y="5451"/>
                    <a:pt x="26586" y="5203"/>
                    <a:pt x="26780" y="5037"/>
                  </a:cubicBezTo>
                  <a:cubicBezTo>
                    <a:pt x="26851" y="4948"/>
                    <a:pt x="26956" y="4904"/>
                    <a:pt x="27065" y="4904"/>
                  </a:cubicBezTo>
                  <a:close/>
                  <a:moveTo>
                    <a:pt x="12158" y="6054"/>
                  </a:moveTo>
                  <a:cubicBezTo>
                    <a:pt x="12205" y="6054"/>
                    <a:pt x="12251" y="6056"/>
                    <a:pt x="12297" y="6060"/>
                  </a:cubicBezTo>
                  <a:lnTo>
                    <a:pt x="12382" y="6060"/>
                  </a:lnTo>
                  <a:cubicBezTo>
                    <a:pt x="12422" y="6060"/>
                    <a:pt x="12463" y="6058"/>
                    <a:pt x="12503" y="6058"/>
                  </a:cubicBezTo>
                  <a:cubicBezTo>
                    <a:pt x="12665" y="6058"/>
                    <a:pt x="12819" y="6077"/>
                    <a:pt x="12865" y="6258"/>
                  </a:cubicBezTo>
                  <a:cubicBezTo>
                    <a:pt x="12950" y="6514"/>
                    <a:pt x="12865" y="6798"/>
                    <a:pt x="12694" y="6968"/>
                  </a:cubicBezTo>
                  <a:cubicBezTo>
                    <a:pt x="12442" y="7153"/>
                    <a:pt x="12141" y="7248"/>
                    <a:pt x="11836" y="7248"/>
                  </a:cubicBezTo>
                  <a:cubicBezTo>
                    <a:pt x="11626" y="7248"/>
                    <a:pt x="11415" y="7203"/>
                    <a:pt x="11218" y="7110"/>
                  </a:cubicBezTo>
                  <a:cubicBezTo>
                    <a:pt x="10905" y="6940"/>
                    <a:pt x="10905" y="6485"/>
                    <a:pt x="11218" y="6315"/>
                  </a:cubicBezTo>
                  <a:cubicBezTo>
                    <a:pt x="11516" y="6141"/>
                    <a:pt x="11836" y="6054"/>
                    <a:pt x="12158" y="6054"/>
                  </a:cubicBezTo>
                  <a:close/>
                  <a:moveTo>
                    <a:pt x="24477" y="3323"/>
                  </a:moveTo>
                  <a:cubicBezTo>
                    <a:pt x="24640" y="3323"/>
                    <a:pt x="24799" y="3421"/>
                    <a:pt x="24849" y="3589"/>
                  </a:cubicBezTo>
                  <a:cubicBezTo>
                    <a:pt x="24934" y="3873"/>
                    <a:pt x="24991" y="4185"/>
                    <a:pt x="25020" y="4469"/>
                  </a:cubicBezTo>
                  <a:cubicBezTo>
                    <a:pt x="24934" y="5548"/>
                    <a:pt x="24452" y="6571"/>
                    <a:pt x="23685" y="7366"/>
                  </a:cubicBezTo>
                  <a:cubicBezTo>
                    <a:pt x="23543" y="7508"/>
                    <a:pt x="23344" y="7593"/>
                    <a:pt x="23145" y="7650"/>
                  </a:cubicBezTo>
                  <a:cubicBezTo>
                    <a:pt x="23096" y="7662"/>
                    <a:pt x="23047" y="7668"/>
                    <a:pt x="22999" y="7668"/>
                  </a:cubicBezTo>
                  <a:cubicBezTo>
                    <a:pt x="22712" y="7668"/>
                    <a:pt x="22451" y="7463"/>
                    <a:pt x="22379" y="7195"/>
                  </a:cubicBezTo>
                  <a:cubicBezTo>
                    <a:pt x="22322" y="6883"/>
                    <a:pt x="22350" y="6571"/>
                    <a:pt x="22492" y="6287"/>
                  </a:cubicBezTo>
                  <a:cubicBezTo>
                    <a:pt x="22606" y="6060"/>
                    <a:pt x="22719" y="5832"/>
                    <a:pt x="22890" y="5634"/>
                  </a:cubicBezTo>
                  <a:cubicBezTo>
                    <a:pt x="23259" y="5094"/>
                    <a:pt x="23628" y="4498"/>
                    <a:pt x="23912" y="3901"/>
                  </a:cubicBezTo>
                  <a:cubicBezTo>
                    <a:pt x="23997" y="3731"/>
                    <a:pt x="24082" y="3589"/>
                    <a:pt x="24168" y="3475"/>
                  </a:cubicBezTo>
                  <a:cubicBezTo>
                    <a:pt x="24249" y="3370"/>
                    <a:pt x="24364" y="3323"/>
                    <a:pt x="24477" y="3323"/>
                  </a:cubicBezTo>
                  <a:close/>
                  <a:moveTo>
                    <a:pt x="5545" y="3087"/>
                  </a:moveTo>
                  <a:cubicBezTo>
                    <a:pt x="5704" y="3087"/>
                    <a:pt x="5862" y="3092"/>
                    <a:pt x="6021" y="3106"/>
                  </a:cubicBezTo>
                  <a:cubicBezTo>
                    <a:pt x="6153" y="3102"/>
                    <a:pt x="6284" y="3101"/>
                    <a:pt x="6416" y="3101"/>
                  </a:cubicBezTo>
                  <a:cubicBezTo>
                    <a:pt x="7300" y="3101"/>
                    <a:pt x="8169" y="3181"/>
                    <a:pt x="9059" y="3305"/>
                  </a:cubicBezTo>
                  <a:cubicBezTo>
                    <a:pt x="10195" y="3418"/>
                    <a:pt x="11303" y="3617"/>
                    <a:pt x="12410" y="3873"/>
                  </a:cubicBezTo>
                  <a:cubicBezTo>
                    <a:pt x="14029" y="4242"/>
                    <a:pt x="15620" y="4782"/>
                    <a:pt x="17125" y="5463"/>
                  </a:cubicBezTo>
                  <a:cubicBezTo>
                    <a:pt x="18346" y="6088"/>
                    <a:pt x="19510" y="6826"/>
                    <a:pt x="20589" y="7678"/>
                  </a:cubicBezTo>
                  <a:cubicBezTo>
                    <a:pt x="21413" y="8331"/>
                    <a:pt x="22180" y="9041"/>
                    <a:pt x="22918" y="9808"/>
                  </a:cubicBezTo>
                  <a:cubicBezTo>
                    <a:pt x="23145" y="10007"/>
                    <a:pt x="23316" y="10263"/>
                    <a:pt x="23429" y="10547"/>
                  </a:cubicBezTo>
                  <a:cubicBezTo>
                    <a:pt x="23458" y="10660"/>
                    <a:pt x="23401" y="10745"/>
                    <a:pt x="23316" y="10802"/>
                  </a:cubicBezTo>
                  <a:cubicBezTo>
                    <a:pt x="23259" y="10802"/>
                    <a:pt x="23174" y="10802"/>
                    <a:pt x="23117" y="10774"/>
                  </a:cubicBezTo>
                  <a:cubicBezTo>
                    <a:pt x="23003" y="10660"/>
                    <a:pt x="22890" y="10518"/>
                    <a:pt x="22776" y="10405"/>
                  </a:cubicBezTo>
                  <a:cubicBezTo>
                    <a:pt x="21413" y="8928"/>
                    <a:pt x="19851" y="7621"/>
                    <a:pt x="18119" y="6599"/>
                  </a:cubicBezTo>
                  <a:cubicBezTo>
                    <a:pt x="16926" y="5918"/>
                    <a:pt x="15676" y="5350"/>
                    <a:pt x="14370" y="4924"/>
                  </a:cubicBezTo>
                  <a:cubicBezTo>
                    <a:pt x="12893" y="4469"/>
                    <a:pt x="11360" y="4128"/>
                    <a:pt x="9826" y="3930"/>
                  </a:cubicBezTo>
                  <a:cubicBezTo>
                    <a:pt x="8889" y="3788"/>
                    <a:pt x="7952" y="3702"/>
                    <a:pt x="6986" y="3702"/>
                  </a:cubicBezTo>
                  <a:lnTo>
                    <a:pt x="4203" y="3702"/>
                  </a:lnTo>
                  <a:cubicBezTo>
                    <a:pt x="4119" y="3695"/>
                    <a:pt x="4036" y="3691"/>
                    <a:pt x="3953" y="3691"/>
                  </a:cubicBezTo>
                  <a:cubicBezTo>
                    <a:pt x="3725" y="3691"/>
                    <a:pt x="3502" y="3718"/>
                    <a:pt x="3294" y="3759"/>
                  </a:cubicBezTo>
                  <a:lnTo>
                    <a:pt x="3010" y="3759"/>
                  </a:lnTo>
                  <a:cubicBezTo>
                    <a:pt x="2783" y="3731"/>
                    <a:pt x="2584" y="3560"/>
                    <a:pt x="2613" y="3418"/>
                  </a:cubicBezTo>
                  <a:cubicBezTo>
                    <a:pt x="2698" y="3220"/>
                    <a:pt x="2868" y="3220"/>
                    <a:pt x="3039" y="3220"/>
                  </a:cubicBezTo>
                  <a:cubicBezTo>
                    <a:pt x="3098" y="3221"/>
                    <a:pt x="3157" y="3222"/>
                    <a:pt x="3216" y="3222"/>
                  </a:cubicBezTo>
                  <a:cubicBezTo>
                    <a:pt x="3993" y="3222"/>
                    <a:pt x="4769" y="3087"/>
                    <a:pt x="5545" y="3087"/>
                  </a:cubicBezTo>
                  <a:close/>
                  <a:moveTo>
                    <a:pt x="17397" y="8622"/>
                  </a:moveTo>
                  <a:cubicBezTo>
                    <a:pt x="17551" y="8622"/>
                    <a:pt x="17708" y="8680"/>
                    <a:pt x="17835" y="8786"/>
                  </a:cubicBezTo>
                  <a:cubicBezTo>
                    <a:pt x="18005" y="8928"/>
                    <a:pt x="18062" y="9155"/>
                    <a:pt x="18005" y="9354"/>
                  </a:cubicBezTo>
                  <a:cubicBezTo>
                    <a:pt x="17891" y="9780"/>
                    <a:pt x="17693" y="10149"/>
                    <a:pt x="17409" y="10461"/>
                  </a:cubicBezTo>
                  <a:cubicBezTo>
                    <a:pt x="16131" y="11853"/>
                    <a:pt x="14427" y="12818"/>
                    <a:pt x="12552" y="13188"/>
                  </a:cubicBezTo>
                  <a:cubicBezTo>
                    <a:pt x="12439" y="13216"/>
                    <a:pt x="12354" y="13216"/>
                    <a:pt x="12268" y="13216"/>
                  </a:cubicBezTo>
                  <a:cubicBezTo>
                    <a:pt x="12183" y="13216"/>
                    <a:pt x="12126" y="13216"/>
                    <a:pt x="12070" y="13188"/>
                  </a:cubicBezTo>
                  <a:cubicBezTo>
                    <a:pt x="11842" y="13131"/>
                    <a:pt x="11757" y="12875"/>
                    <a:pt x="11842" y="12676"/>
                  </a:cubicBezTo>
                  <a:cubicBezTo>
                    <a:pt x="11956" y="12534"/>
                    <a:pt x="12098" y="12421"/>
                    <a:pt x="12268" y="12336"/>
                  </a:cubicBezTo>
                  <a:cubicBezTo>
                    <a:pt x="13064" y="11853"/>
                    <a:pt x="13774" y="11285"/>
                    <a:pt x="14398" y="10632"/>
                  </a:cubicBezTo>
                  <a:cubicBezTo>
                    <a:pt x="14938" y="10092"/>
                    <a:pt x="15534" y="9581"/>
                    <a:pt x="16188" y="9155"/>
                  </a:cubicBezTo>
                  <a:cubicBezTo>
                    <a:pt x="16500" y="8899"/>
                    <a:pt x="16841" y="8729"/>
                    <a:pt x="17238" y="8644"/>
                  </a:cubicBezTo>
                  <a:cubicBezTo>
                    <a:pt x="17290" y="8629"/>
                    <a:pt x="17343" y="8622"/>
                    <a:pt x="17397" y="8622"/>
                  </a:cubicBezTo>
                  <a:close/>
                  <a:moveTo>
                    <a:pt x="14393" y="0"/>
                  </a:moveTo>
                  <a:cubicBezTo>
                    <a:pt x="13590" y="0"/>
                    <a:pt x="12787" y="37"/>
                    <a:pt x="11984" y="124"/>
                  </a:cubicBezTo>
                  <a:cubicBezTo>
                    <a:pt x="11814" y="153"/>
                    <a:pt x="11757" y="238"/>
                    <a:pt x="11786" y="408"/>
                  </a:cubicBezTo>
                  <a:cubicBezTo>
                    <a:pt x="11842" y="891"/>
                    <a:pt x="11928" y="1345"/>
                    <a:pt x="12013" y="1800"/>
                  </a:cubicBezTo>
                  <a:cubicBezTo>
                    <a:pt x="12041" y="1970"/>
                    <a:pt x="12041" y="2112"/>
                    <a:pt x="12070" y="2282"/>
                  </a:cubicBezTo>
                  <a:cubicBezTo>
                    <a:pt x="12041" y="2396"/>
                    <a:pt x="11984" y="2510"/>
                    <a:pt x="11871" y="2538"/>
                  </a:cubicBezTo>
                  <a:cubicBezTo>
                    <a:pt x="11828" y="2560"/>
                    <a:pt x="11780" y="2569"/>
                    <a:pt x="11733" y="2569"/>
                  </a:cubicBezTo>
                  <a:cubicBezTo>
                    <a:pt x="11657" y="2569"/>
                    <a:pt x="11583" y="2545"/>
                    <a:pt x="11530" y="2510"/>
                  </a:cubicBezTo>
                  <a:cubicBezTo>
                    <a:pt x="11417" y="2396"/>
                    <a:pt x="11331" y="2282"/>
                    <a:pt x="11275" y="2169"/>
                  </a:cubicBezTo>
                  <a:cubicBezTo>
                    <a:pt x="10905" y="1629"/>
                    <a:pt x="10479" y="1118"/>
                    <a:pt x="9997" y="692"/>
                  </a:cubicBezTo>
                  <a:cubicBezTo>
                    <a:pt x="9866" y="519"/>
                    <a:pt x="9670" y="444"/>
                    <a:pt x="9470" y="444"/>
                  </a:cubicBezTo>
                  <a:cubicBezTo>
                    <a:pt x="9409" y="444"/>
                    <a:pt x="9347" y="452"/>
                    <a:pt x="9287" y="465"/>
                  </a:cubicBezTo>
                  <a:cubicBezTo>
                    <a:pt x="8435" y="664"/>
                    <a:pt x="7554" y="834"/>
                    <a:pt x="6702" y="1061"/>
                  </a:cubicBezTo>
                  <a:cubicBezTo>
                    <a:pt x="4658" y="1629"/>
                    <a:pt x="2698" y="2396"/>
                    <a:pt x="682" y="3021"/>
                  </a:cubicBezTo>
                  <a:cubicBezTo>
                    <a:pt x="597" y="3049"/>
                    <a:pt x="511" y="3078"/>
                    <a:pt x="426" y="3106"/>
                  </a:cubicBezTo>
                  <a:cubicBezTo>
                    <a:pt x="57" y="3305"/>
                    <a:pt x="0" y="3617"/>
                    <a:pt x="369" y="3873"/>
                  </a:cubicBezTo>
                  <a:cubicBezTo>
                    <a:pt x="483" y="3958"/>
                    <a:pt x="597" y="4015"/>
                    <a:pt x="710" y="4100"/>
                  </a:cubicBezTo>
                  <a:cubicBezTo>
                    <a:pt x="994" y="4242"/>
                    <a:pt x="1221" y="4441"/>
                    <a:pt x="1420" y="4668"/>
                  </a:cubicBezTo>
                  <a:cubicBezTo>
                    <a:pt x="1704" y="4952"/>
                    <a:pt x="1931" y="5264"/>
                    <a:pt x="2187" y="5577"/>
                  </a:cubicBezTo>
                  <a:cubicBezTo>
                    <a:pt x="2300" y="5804"/>
                    <a:pt x="2556" y="5946"/>
                    <a:pt x="2812" y="5974"/>
                  </a:cubicBezTo>
                  <a:cubicBezTo>
                    <a:pt x="3352" y="6016"/>
                    <a:pt x="3893" y="6042"/>
                    <a:pt x="4444" y="6042"/>
                  </a:cubicBezTo>
                  <a:cubicBezTo>
                    <a:pt x="4646" y="6042"/>
                    <a:pt x="4850" y="6039"/>
                    <a:pt x="5055" y="6031"/>
                  </a:cubicBezTo>
                  <a:lnTo>
                    <a:pt x="7015" y="6031"/>
                  </a:lnTo>
                  <a:cubicBezTo>
                    <a:pt x="7185" y="6031"/>
                    <a:pt x="7384" y="6060"/>
                    <a:pt x="7554" y="6145"/>
                  </a:cubicBezTo>
                  <a:cubicBezTo>
                    <a:pt x="7810" y="6258"/>
                    <a:pt x="7895" y="6571"/>
                    <a:pt x="7725" y="6798"/>
                  </a:cubicBezTo>
                  <a:cubicBezTo>
                    <a:pt x="7554" y="7025"/>
                    <a:pt x="7327" y="7195"/>
                    <a:pt x="7071" y="7309"/>
                  </a:cubicBezTo>
                  <a:cubicBezTo>
                    <a:pt x="6532" y="7508"/>
                    <a:pt x="5992" y="7678"/>
                    <a:pt x="5453" y="7735"/>
                  </a:cubicBezTo>
                  <a:cubicBezTo>
                    <a:pt x="4771" y="7820"/>
                    <a:pt x="4090" y="7905"/>
                    <a:pt x="3351" y="7991"/>
                  </a:cubicBezTo>
                  <a:cubicBezTo>
                    <a:pt x="3522" y="8672"/>
                    <a:pt x="3664" y="9240"/>
                    <a:pt x="3806" y="9837"/>
                  </a:cubicBezTo>
                  <a:cubicBezTo>
                    <a:pt x="3891" y="10149"/>
                    <a:pt x="3976" y="10518"/>
                    <a:pt x="4033" y="10802"/>
                  </a:cubicBezTo>
                  <a:cubicBezTo>
                    <a:pt x="4102" y="11033"/>
                    <a:pt x="4152" y="11095"/>
                    <a:pt x="4336" y="11095"/>
                  </a:cubicBezTo>
                  <a:cubicBezTo>
                    <a:pt x="4379" y="11095"/>
                    <a:pt x="4428" y="11091"/>
                    <a:pt x="4487" y="11086"/>
                  </a:cubicBezTo>
                  <a:lnTo>
                    <a:pt x="4771" y="11029"/>
                  </a:lnTo>
                  <a:cubicBezTo>
                    <a:pt x="6447" y="10717"/>
                    <a:pt x="8065" y="10263"/>
                    <a:pt x="9656" y="9638"/>
                  </a:cubicBezTo>
                  <a:cubicBezTo>
                    <a:pt x="10025" y="9496"/>
                    <a:pt x="10394" y="9382"/>
                    <a:pt x="10763" y="9269"/>
                  </a:cubicBezTo>
                  <a:cubicBezTo>
                    <a:pt x="10877" y="9212"/>
                    <a:pt x="11019" y="9183"/>
                    <a:pt x="11133" y="9183"/>
                  </a:cubicBezTo>
                  <a:cubicBezTo>
                    <a:pt x="11186" y="9161"/>
                    <a:pt x="11241" y="9150"/>
                    <a:pt x="11296" y="9150"/>
                  </a:cubicBezTo>
                  <a:cubicBezTo>
                    <a:pt x="11447" y="9150"/>
                    <a:pt x="11597" y="9229"/>
                    <a:pt x="11701" y="9354"/>
                  </a:cubicBezTo>
                  <a:cubicBezTo>
                    <a:pt x="11814" y="9553"/>
                    <a:pt x="11814" y="9780"/>
                    <a:pt x="11701" y="9950"/>
                  </a:cubicBezTo>
                  <a:cubicBezTo>
                    <a:pt x="11559" y="10177"/>
                    <a:pt x="11388" y="10376"/>
                    <a:pt x="11218" y="10575"/>
                  </a:cubicBezTo>
                  <a:cubicBezTo>
                    <a:pt x="10792" y="11029"/>
                    <a:pt x="10337" y="11455"/>
                    <a:pt x="9798" y="11824"/>
                  </a:cubicBezTo>
                  <a:cubicBezTo>
                    <a:pt x="8406" y="12875"/>
                    <a:pt x="6873" y="13670"/>
                    <a:pt x="5226" y="14182"/>
                  </a:cubicBezTo>
                  <a:cubicBezTo>
                    <a:pt x="4885" y="14295"/>
                    <a:pt x="4885" y="14324"/>
                    <a:pt x="4970" y="14636"/>
                  </a:cubicBezTo>
                  <a:cubicBezTo>
                    <a:pt x="5396" y="16084"/>
                    <a:pt x="5936" y="17476"/>
                    <a:pt x="6560" y="18839"/>
                  </a:cubicBezTo>
                  <a:cubicBezTo>
                    <a:pt x="6645" y="19009"/>
                    <a:pt x="6731" y="19151"/>
                    <a:pt x="6816" y="19322"/>
                  </a:cubicBezTo>
                  <a:cubicBezTo>
                    <a:pt x="6863" y="19416"/>
                    <a:pt x="6968" y="19471"/>
                    <a:pt x="7068" y="19471"/>
                  </a:cubicBezTo>
                  <a:cubicBezTo>
                    <a:pt x="7088" y="19471"/>
                    <a:pt x="7109" y="19469"/>
                    <a:pt x="7128" y="19464"/>
                  </a:cubicBezTo>
                  <a:cubicBezTo>
                    <a:pt x="7242" y="19435"/>
                    <a:pt x="7355" y="19407"/>
                    <a:pt x="7469" y="19379"/>
                  </a:cubicBezTo>
                  <a:cubicBezTo>
                    <a:pt x="9230" y="18896"/>
                    <a:pt x="10905" y="18101"/>
                    <a:pt x="12410" y="17050"/>
                  </a:cubicBezTo>
                  <a:cubicBezTo>
                    <a:pt x="13149" y="16510"/>
                    <a:pt x="13859" y="15942"/>
                    <a:pt x="14569" y="15374"/>
                  </a:cubicBezTo>
                  <a:cubicBezTo>
                    <a:pt x="14966" y="15062"/>
                    <a:pt x="15392" y="14750"/>
                    <a:pt x="15790" y="14466"/>
                  </a:cubicBezTo>
                  <a:cubicBezTo>
                    <a:pt x="15989" y="14324"/>
                    <a:pt x="16216" y="14210"/>
                    <a:pt x="16443" y="14153"/>
                  </a:cubicBezTo>
                  <a:cubicBezTo>
                    <a:pt x="16518" y="14126"/>
                    <a:pt x="16593" y="14114"/>
                    <a:pt x="16666" y="14114"/>
                  </a:cubicBezTo>
                  <a:cubicBezTo>
                    <a:pt x="16979" y="14114"/>
                    <a:pt x="17249" y="14347"/>
                    <a:pt x="17295" y="14693"/>
                  </a:cubicBezTo>
                  <a:cubicBezTo>
                    <a:pt x="17323" y="14863"/>
                    <a:pt x="17323" y="15034"/>
                    <a:pt x="17295" y="15176"/>
                  </a:cubicBezTo>
                  <a:cubicBezTo>
                    <a:pt x="17210" y="15744"/>
                    <a:pt x="16983" y="16255"/>
                    <a:pt x="16670" y="16737"/>
                  </a:cubicBezTo>
                  <a:cubicBezTo>
                    <a:pt x="16244" y="17419"/>
                    <a:pt x="15733" y="18072"/>
                    <a:pt x="15165" y="18669"/>
                  </a:cubicBezTo>
                  <a:cubicBezTo>
                    <a:pt x="14256" y="19577"/>
                    <a:pt x="13291" y="20429"/>
                    <a:pt x="12297" y="21253"/>
                  </a:cubicBezTo>
                  <a:cubicBezTo>
                    <a:pt x="12155" y="21338"/>
                    <a:pt x="11984" y="21395"/>
                    <a:pt x="12013" y="21622"/>
                  </a:cubicBezTo>
                  <a:cubicBezTo>
                    <a:pt x="12751" y="21565"/>
                    <a:pt x="13490" y="21423"/>
                    <a:pt x="14200" y="21139"/>
                  </a:cubicBezTo>
                  <a:cubicBezTo>
                    <a:pt x="16017" y="20458"/>
                    <a:pt x="17693" y="19464"/>
                    <a:pt x="19169" y="18186"/>
                  </a:cubicBezTo>
                  <a:cubicBezTo>
                    <a:pt x="20476" y="17078"/>
                    <a:pt x="21612" y="15800"/>
                    <a:pt x="22606" y="14409"/>
                  </a:cubicBezTo>
                  <a:cubicBezTo>
                    <a:pt x="22946" y="13869"/>
                    <a:pt x="23344" y="13358"/>
                    <a:pt x="23656" y="12818"/>
                  </a:cubicBezTo>
                  <a:cubicBezTo>
                    <a:pt x="23789" y="12526"/>
                    <a:pt x="24097" y="12333"/>
                    <a:pt x="24438" y="12333"/>
                  </a:cubicBezTo>
                  <a:cubicBezTo>
                    <a:pt x="24462" y="12333"/>
                    <a:pt x="24485" y="12334"/>
                    <a:pt x="24508" y="12336"/>
                  </a:cubicBezTo>
                  <a:cubicBezTo>
                    <a:pt x="25644" y="12307"/>
                    <a:pt x="26780" y="12137"/>
                    <a:pt x="27888" y="11796"/>
                  </a:cubicBezTo>
                  <a:cubicBezTo>
                    <a:pt x="28768" y="11540"/>
                    <a:pt x="29592" y="11143"/>
                    <a:pt x="30330" y="10603"/>
                  </a:cubicBezTo>
                  <a:cubicBezTo>
                    <a:pt x="31125" y="10035"/>
                    <a:pt x="31779" y="9269"/>
                    <a:pt x="32205" y="8417"/>
                  </a:cubicBezTo>
                  <a:cubicBezTo>
                    <a:pt x="32744" y="7309"/>
                    <a:pt x="32602" y="5747"/>
                    <a:pt x="31892" y="5037"/>
                  </a:cubicBezTo>
                  <a:cubicBezTo>
                    <a:pt x="31722" y="5066"/>
                    <a:pt x="31665" y="5293"/>
                    <a:pt x="31551" y="5435"/>
                  </a:cubicBezTo>
                  <a:cubicBezTo>
                    <a:pt x="30955" y="6230"/>
                    <a:pt x="30245" y="6911"/>
                    <a:pt x="29450" y="7479"/>
                  </a:cubicBezTo>
                  <a:cubicBezTo>
                    <a:pt x="29137" y="7735"/>
                    <a:pt x="28768" y="7877"/>
                    <a:pt x="28371" y="7934"/>
                  </a:cubicBezTo>
                  <a:cubicBezTo>
                    <a:pt x="28359" y="7935"/>
                    <a:pt x="28347" y="7936"/>
                    <a:pt x="28335" y="7936"/>
                  </a:cubicBezTo>
                  <a:cubicBezTo>
                    <a:pt x="28070" y="7936"/>
                    <a:pt x="27893" y="7640"/>
                    <a:pt x="28001" y="7423"/>
                  </a:cubicBezTo>
                  <a:cubicBezTo>
                    <a:pt x="28115" y="7167"/>
                    <a:pt x="28285" y="6940"/>
                    <a:pt x="28484" y="6769"/>
                  </a:cubicBezTo>
                  <a:cubicBezTo>
                    <a:pt x="29251" y="5804"/>
                    <a:pt x="29847" y="4753"/>
                    <a:pt x="30245" y="3617"/>
                  </a:cubicBezTo>
                  <a:cubicBezTo>
                    <a:pt x="30217" y="3560"/>
                    <a:pt x="30188" y="3532"/>
                    <a:pt x="30160" y="3504"/>
                  </a:cubicBezTo>
                  <a:cubicBezTo>
                    <a:pt x="30046" y="3418"/>
                    <a:pt x="29933" y="3333"/>
                    <a:pt x="29791" y="3276"/>
                  </a:cubicBezTo>
                  <a:cubicBezTo>
                    <a:pt x="27718" y="2112"/>
                    <a:pt x="25446" y="1288"/>
                    <a:pt x="23088" y="891"/>
                  </a:cubicBezTo>
                  <a:cubicBezTo>
                    <a:pt x="22855" y="849"/>
                    <a:pt x="22607" y="727"/>
                    <a:pt x="22342" y="727"/>
                  </a:cubicBezTo>
                  <a:cubicBezTo>
                    <a:pt x="22252" y="727"/>
                    <a:pt x="22160" y="741"/>
                    <a:pt x="22066" y="777"/>
                  </a:cubicBezTo>
                  <a:cubicBezTo>
                    <a:pt x="22009" y="1090"/>
                    <a:pt x="21981" y="1430"/>
                    <a:pt x="22038" y="1743"/>
                  </a:cubicBezTo>
                  <a:cubicBezTo>
                    <a:pt x="22038" y="2311"/>
                    <a:pt x="21924" y="2879"/>
                    <a:pt x="21697" y="3390"/>
                  </a:cubicBezTo>
                  <a:cubicBezTo>
                    <a:pt x="21640" y="3589"/>
                    <a:pt x="21498" y="3759"/>
                    <a:pt x="21356" y="3901"/>
                  </a:cubicBezTo>
                  <a:cubicBezTo>
                    <a:pt x="21246" y="4034"/>
                    <a:pt x="21101" y="4093"/>
                    <a:pt x="20961" y="4093"/>
                  </a:cubicBezTo>
                  <a:cubicBezTo>
                    <a:pt x="20739" y="4093"/>
                    <a:pt x="20528" y="3946"/>
                    <a:pt x="20476" y="3702"/>
                  </a:cubicBezTo>
                  <a:cubicBezTo>
                    <a:pt x="20362" y="3418"/>
                    <a:pt x="20334" y="3163"/>
                    <a:pt x="20334" y="2879"/>
                  </a:cubicBezTo>
                  <a:cubicBezTo>
                    <a:pt x="20277" y="2112"/>
                    <a:pt x="20135" y="1374"/>
                    <a:pt x="19851" y="692"/>
                  </a:cubicBezTo>
                  <a:cubicBezTo>
                    <a:pt x="19766" y="493"/>
                    <a:pt x="19595" y="351"/>
                    <a:pt x="19368" y="323"/>
                  </a:cubicBezTo>
                  <a:cubicBezTo>
                    <a:pt x="18573" y="238"/>
                    <a:pt x="17749" y="153"/>
                    <a:pt x="16926" y="96"/>
                  </a:cubicBezTo>
                  <a:cubicBezTo>
                    <a:pt x="16904" y="92"/>
                    <a:pt x="16884" y="90"/>
                    <a:pt x="16866" y="90"/>
                  </a:cubicBezTo>
                  <a:cubicBezTo>
                    <a:pt x="16742" y="90"/>
                    <a:pt x="16699" y="174"/>
                    <a:pt x="16699" y="323"/>
                  </a:cubicBezTo>
                  <a:cubicBezTo>
                    <a:pt x="16727" y="863"/>
                    <a:pt x="16670" y="1402"/>
                    <a:pt x="16528" y="1913"/>
                  </a:cubicBezTo>
                  <a:cubicBezTo>
                    <a:pt x="16472" y="2055"/>
                    <a:pt x="16415" y="2169"/>
                    <a:pt x="16330" y="2311"/>
                  </a:cubicBezTo>
                  <a:cubicBezTo>
                    <a:pt x="16267" y="2394"/>
                    <a:pt x="16174" y="2447"/>
                    <a:pt x="16073" y="2447"/>
                  </a:cubicBezTo>
                  <a:cubicBezTo>
                    <a:pt x="16036" y="2447"/>
                    <a:pt x="15998" y="2440"/>
                    <a:pt x="15960" y="2424"/>
                  </a:cubicBezTo>
                  <a:cubicBezTo>
                    <a:pt x="15847" y="2424"/>
                    <a:pt x="15762" y="2339"/>
                    <a:pt x="15705" y="2226"/>
                  </a:cubicBezTo>
                  <a:cubicBezTo>
                    <a:pt x="15676" y="2055"/>
                    <a:pt x="15648" y="1885"/>
                    <a:pt x="15620" y="1743"/>
                  </a:cubicBezTo>
                  <a:cubicBezTo>
                    <a:pt x="15563" y="1260"/>
                    <a:pt x="15478" y="749"/>
                    <a:pt x="15421" y="266"/>
                  </a:cubicBezTo>
                  <a:cubicBezTo>
                    <a:pt x="15421" y="124"/>
                    <a:pt x="15279" y="11"/>
                    <a:pt x="15137" y="11"/>
                  </a:cubicBezTo>
                  <a:cubicBezTo>
                    <a:pt x="14889" y="4"/>
                    <a:pt x="14641" y="0"/>
                    <a:pt x="1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03"/>
            <p:cNvSpPr/>
            <p:nvPr/>
          </p:nvSpPr>
          <p:spPr>
            <a:xfrm>
              <a:off x="2722300" y="999700"/>
              <a:ext cx="520450" cy="191800"/>
            </a:xfrm>
            <a:custGeom>
              <a:avLst/>
              <a:gdLst/>
              <a:ahLst/>
              <a:cxnLst/>
              <a:rect l="l" t="t" r="r" b="b"/>
              <a:pathLst>
                <a:path w="20818" h="7672" extrusionOk="0">
                  <a:moveTo>
                    <a:pt x="2933" y="1"/>
                  </a:moveTo>
                  <a:cubicBezTo>
                    <a:pt x="2157" y="1"/>
                    <a:pt x="1381" y="136"/>
                    <a:pt x="604" y="136"/>
                  </a:cubicBezTo>
                  <a:cubicBezTo>
                    <a:pt x="545" y="136"/>
                    <a:pt x="486" y="135"/>
                    <a:pt x="427" y="134"/>
                  </a:cubicBezTo>
                  <a:cubicBezTo>
                    <a:pt x="285" y="134"/>
                    <a:pt x="114" y="134"/>
                    <a:pt x="29" y="332"/>
                  </a:cubicBezTo>
                  <a:cubicBezTo>
                    <a:pt x="1" y="474"/>
                    <a:pt x="171" y="616"/>
                    <a:pt x="427" y="645"/>
                  </a:cubicBezTo>
                  <a:cubicBezTo>
                    <a:pt x="469" y="659"/>
                    <a:pt x="512" y="666"/>
                    <a:pt x="555" y="666"/>
                  </a:cubicBezTo>
                  <a:cubicBezTo>
                    <a:pt x="597" y="666"/>
                    <a:pt x="640" y="659"/>
                    <a:pt x="682" y="645"/>
                  </a:cubicBezTo>
                  <a:cubicBezTo>
                    <a:pt x="995" y="588"/>
                    <a:pt x="1307" y="588"/>
                    <a:pt x="1591" y="588"/>
                  </a:cubicBezTo>
                  <a:lnTo>
                    <a:pt x="4403" y="588"/>
                  </a:lnTo>
                  <a:cubicBezTo>
                    <a:pt x="5368" y="616"/>
                    <a:pt x="6305" y="702"/>
                    <a:pt x="7243" y="844"/>
                  </a:cubicBezTo>
                  <a:cubicBezTo>
                    <a:pt x="8776" y="1042"/>
                    <a:pt x="10281" y="1383"/>
                    <a:pt x="11758" y="1838"/>
                  </a:cubicBezTo>
                  <a:cubicBezTo>
                    <a:pt x="13064" y="2235"/>
                    <a:pt x="14314" y="2803"/>
                    <a:pt x="15507" y="3485"/>
                  </a:cubicBezTo>
                  <a:cubicBezTo>
                    <a:pt x="17211" y="4507"/>
                    <a:pt x="18801" y="5785"/>
                    <a:pt x="20136" y="7290"/>
                  </a:cubicBezTo>
                  <a:cubicBezTo>
                    <a:pt x="20249" y="7404"/>
                    <a:pt x="20363" y="7517"/>
                    <a:pt x="20505" y="7631"/>
                  </a:cubicBezTo>
                  <a:cubicBezTo>
                    <a:pt x="20545" y="7651"/>
                    <a:pt x="20585" y="7671"/>
                    <a:pt x="20635" y="7671"/>
                  </a:cubicBezTo>
                  <a:cubicBezTo>
                    <a:pt x="20656" y="7671"/>
                    <a:pt x="20679" y="7668"/>
                    <a:pt x="20704" y="7659"/>
                  </a:cubicBezTo>
                  <a:cubicBezTo>
                    <a:pt x="20789" y="7631"/>
                    <a:pt x="20817" y="7517"/>
                    <a:pt x="20789" y="7432"/>
                  </a:cubicBezTo>
                  <a:cubicBezTo>
                    <a:pt x="20675" y="7148"/>
                    <a:pt x="20505" y="6893"/>
                    <a:pt x="20278" y="6694"/>
                  </a:cubicBezTo>
                  <a:cubicBezTo>
                    <a:pt x="19568" y="5927"/>
                    <a:pt x="18801" y="5217"/>
                    <a:pt x="17977" y="4564"/>
                  </a:cubicBezTo>
                  <a:cubicBezTo>
                    <a:pt x="16898" y="3683"/>
                    <a:pt x="15734" y="2945"/>
                    <a:pt x="14484" y="2349"/>
                  </a:cubicBezTo>
                  <a:cubicBezTo>
                    <a:pt x="12979" y="1639"/>
                    <a:pt x="11417" y="1099"/>
                    <a:pt x="9798" y="758"/>
                  </a:cubicBezTo>
                  <a:cubicBezTo>
                    <a:pt x="8691" y="503"/>
                    <a:pt x="7555" y="304"/>
                    <a:pt x="6419" y="190"/>
                  </a:cubicBezTo>
                  <a:cubicBezTo>
                    <a:pt x="5591" y="72"/>
                    <a:pt x="4743" y="13"/>
                    <a:pt x="3908" y="13"/>
                  </a:cubicBezTo>
                  <a:cubicBezTo>
                    <a:pt x="3741" y="13"/>
                    <a:pt x="3574" y="15"/>
                    <a:pt x="3409" y="20"/>
                  </a:cubicBezTo>
                  <a:cubicBezTo>
                    <a:pt x="3250" y="6"/>
                    <a:pt x="3092" y="1"/>
                    <a:pt x="2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03"/>
            <p:cNvSpPr/>
            <p:nvPr/>
          </p:nvSpPr>
          <p:spPr>
            <a:xfrm>
              <a:off x="3084400" y="2508875"/>
              <a:ext cx="740525" cy="249225"/>
            </a:xfrm>
            <a:custGeom>
              <a:avLst/>
              <a:gdLst/>
              <a:ahLst/>
              <a:cxnLst/>
              <a:rect l="l" t="t" r="r" b="b"/>
              <a:pathLst>
                <a:path w="29621" h="9969" extrusionOk="0">
                  <a:moveTo>
                    <a:pt x="29620" y="1"/>
                  </a:moveTo>
                  <a:lnTo>
                    <a:pt x="29620" y="1"/>
                  </a:lnTo>
                  <a:cubicBezTo>
                    <a:pt x="29566" y="265"/>
                    <a:pt x="29511" y="529"/>
                    <a:pt x="29456" y="793"/>
                  </a:cubicBezTo>
                  <a:lnTo>
                    <a:pt x="29456" y="793"/>
                  </a:lnTo>
                  <a:cubicBezTo>
                    <a:pt x="29511" y="529"/>
                    <a:pt x="29566" y="265"/>
                    <a:pt x="29620" y="1"/>
                  </a:cubicBezTo>
                  <a:close/>
                  <a:moveTo>
                    <a:pt x="29456" y="793"/>
                  </a:moveTo>
                  <a:lnTo>
                    <a:pt x="29456" y="793"/>
                  </a:lnTo>
                  <a:cubicBezTo>
                    <a:pt x="29167" y="2174"/>
                    <a:pt x="28869" y="3546"/>
                    <a:pt x="28578" y="4925"/>
                  </a:cubicBezTo>
                  <a:lnTo>
                    <a:pt x="28578" y="4925"/>
                  </a:lnTo>
                  <a:cubicBezTo>
                    <a:pt x="28585" y="4921"/>
                    <a:pt x="28591" y="4917"/>
                    <a:pt x="28598" y="4914"/>
                  </a:cubicBezTo>
                  <a:cubicBezTo>
                    <a:pt x="28884" y="3531"/>
                    <a:pt x="29170" y="2169"/>
                    <a:pt x="29456" y="793"/>
                  </a:cubicBezTo>
                  <a:close/>
                  <a:moveTo>
                    <a:pt x="28578" y="4925"/>
                  </a:moveTo>
                  <a:lnTo>
                    <a:pt x="28578" y="4925"/>
                  </a:lnTo>
                  <a:cubicBezTo>
                    <a:pt x="26465" y="6118"/>
                    <a:pt x="21559" y="7867"/>
                    <a:pt x="13831" y="7867"/>
                  </a:cubicBezTo>
                  <a:cubicBezTo>
                    <a:pt x="7270" y="7867"/>
                    <a:pt x="2272" y="6163"/>
                    <a:pt x="0" y="5056"/>
                  </a:cubicBezTo>
                  <a:lnTo>
                    <a:pt x="0" y="5056"/>
                  </a:lnTo>
                  <a:cubicBezTo>
                    <a:pt x="199" y="5851"/>
                    <a:pt x="398" y="6646"/>
                    <a:pt x="625" y="7441"/>
                  </a:cubicBezTo>
                  <a:cubicBezTo>
                    <a:pt x="3948" y="8804"/>
                    <a:pt x="7469" y="9628"/>
                    <a:pt x="11047" y="9855"/>
                  </a:cubicBezTo>
                  <a:cubicBezTo>
                    <a:pt x="11928" y="9912"/>
                    <a:pt x="12865" y="9969"/>
                    <a:pt x="13831" y="9969"/>
                  </a:cubicBezTo>
                  <a:cubicBezTo>
                    <a:pt x="21044" y="9969"/>
                    <a:pt x="25758" y="8435"/>
                    <a:pt x="28087" y="7242"/>
                  </a:cubicBezTo>
                  <a:cubicBezTo>
                    <a:pt x="28172" y="6902"/>
                    <a:pt x="28229" y="6532"/>
                    <a:pt x="28314" y="6192"/>
                  </a:cubicBezTo>
                  <a:cubicBezTo>
                    <a:pt x="28401" y="5768"/>
                    <a:pt x="28489" y="5346"/>
                    <a:pt x="28578" y="49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03"/>
            <p:cNvSpPr/>
            <p:nvPr/>
          </p:nvSpPr>
          <p:spPr>
            <a:xfrm>
              <a:off x="2660550" y="1012425"/>
              <a:ext cx="609175" cy="450700"/>
            </a:xfrm>
            <a:custGeom>
              <a:avLst/>
              <a:gdLst/>
              <a:ahLst/>
              <a:cxnLst/>
              <a:rect l="l" t="t" r="r" b="b"/>
              <a:pathLst>
                <a:path w="24367" h="18028" extrusionOk="0">
                  <a:moveTo>
                    <a:pt x="12016" y="2459"/>
                  </a:moveTo>
                  <a:cubicBezTo>
                    <a:pt x="12063" y="2459"/>
                    <a:pt x="12109" y="2461"/>
                    <a:pt x="12155" y="2465"/>
                  </a:cubicBezTo>
                  <a:lnTo>
                    <a:pt x="12240" y="2465"/>
                  </a:lnTo>
                  <a:cubicBezTo>
                    <a:pt x="12439" y="2465"/>
                    <a:pt x="12666" y="2465"/>
                    <a:pt x="12723" y="2663"/>
                  </a:cubicBezTo>
                  <a:cubicBezTo>
                    <a:pt x="12808" y="2919"/>
                    <a:pt x="12751" y="3203"/>
                    <a:pt x="12552" y="3373"/>
                  </a:cubicBezTo>
                  <a:cubicBezTo>
                    <a:pt x="12300" y="3558"/>
                    <a:pt x="11999" y="3653"/>
                    <a:pt x="11694" y="3653"/>
                  </a:cubicBezTo>
                  <a:cubicBezTo>
                    <a:pt x="11484" y="3653"/>
                    <a:pt x="11273" y="3608"/>
                    <a:pt x="11076" y="3515"/>
                  </a:cubicBezTo>
                  <a:cubicBezTo>
                    <a:pt x="10763" y="3345"/>
                    <a:pt x="10763" y="2890"/>
                    <a:pt x="11076" y="2720"/>
                  </a:cubicBezTo>
                  <a:cubicBezTo>
                    <a:pt x="11374" y="2546"/>
                    <a:pt x="11694" y="2459"/>
                    <a:pt x="12016" y="2459"/>
                  </a:cubicBezTo>
                  <a:close/>
                  <a:moveTo>
                    <a:pt x="17255" y="5027"/>
                  </a:moveTo>
                  <a:cubicBezTo>
                    <a:pt x="17409" y="5027"/>
                    <a:pt x="17566" y="5085"/>
                    <a:pt x="17693" y="5191"/>
                  </a:cubicBezTo>
                  <a:cubicBezTo>
                    <a:pt x="17835" y="5333"/>
                    <a:pt x="17920" y="5560"/>
                    <a:pt x="17863" y="5759"/>
                  </a:cubicBezTo>
                  <a:cubicBezTo>
                    <a:pt x="17749" y="6185"/>
                    <a:pt x="17551" y="6554"/>
                    <a:pt x="17267" y="6866"/>
                  </a:cubicBezTo>
                  <a:cubicBezTo>
                    <a:pt x="15989" y="8258"/>
                    <a:pt x="14285" y="9223"/>
                    <a:pt x="12410" y="9593"/>
                  </a:cubicBezTo>
                  <a:cubicBezTo>
                    <a:pt x="12297" y="9621"/>
                    <a:pt x="12212" y="9621"/>
                    <a:pt x="12126" y="9621"/>
                  </a:cubicBezTo>
                  <a:lnTo>
                    <a:pt x="11928" y="9621"/>
                  </a:lnTo>
                  <a:cubicBezTo>
                    <a:pt x="11700" y="9536"/>
                    <a:pt x="11615" y="9309"/>
                    <a:pt x="11700" y="9110"/>
                  </a:cubicBezTo>
                  <a:cubicBezTo>
                    <a:pt x="11814" y="8939"/>
                    <a:pt x="11956" y="8826"/>
                    <a:pt x="12126" y="8741"/>
                  </a:cubicBezTo>
                  <a:cubicBezTo>
                    <a:pt x="12893" y="8286"/>
                    <a:pt x="13632" y="7690"/>
                    <a:pt x="14256" y="7037"/>
                  </a:cubicBezTo>
                  <a:cubicBezTo>
                    <a:pt x="14796" y="6497"/>
                    <a:pt x="15392" y="5986"/>
                    <a:pt x="16017" y="5560"/>
                  </a:cubicBezTo>
                  <a:cubicBezTo>
                    <a:pt x="16358" y="5304"/>
                    <a:pt x="16699" y="5134"/>
                    <a:pt x="17096" y="5049"/>
                  </a:cubicBezTo>
                  <a:cubicBezTo>
                    <a:pt x="17148" y="5034"/>
                    <a:pt x="17201" y="5027"/>
                    <a:pt x="17255" y="5027"/>
                  </a:cubicBezTo>
                  <a:close/>
                  <a:moveTo>
                    <a:pt x="1118" y="1"/>
                  </a:moveTo>
                  <a:cubicBezTo>
                    <a:pt x="696" y="1"/>
                    <a:pt x="327" y="8"/>
                    <a:pt x="0" y="22"/>
                  </a:cubicBezTo>
                  <a:cubicBezTo>
                    <a:pt x="57" y="136"/>
                    <a:pt x="114" y="221"/>
                    <a:pt x="227" y="278"/>
                  </a:cubicBezTo>
                  <a:cubicBezTo>
                    <a:pt x="341" y="363"/>
                    <a:pt x="455" y="420"/>
                    <a:pt x="568" y="505"/>
                  </a:cubicBezTo>
                  <a:cubicBezTo>
                    <a:pt x="852" y="647"/>
                    <a:pt x="1079" y="846"/>
                    <a:pt x="1278" y="1073"/>
                  </a:cubicBezTo>
                  <a:cubicBezTo>
                    <a:pt x="1562" y="1357"/>
                    <a:pt x="1818" y="1669"/>
                    <a:pt x="2045" y="2010"/>
                  </a:cubicBezTo>
                  <a:cubicBezTo>
                    <a:pt x="2158" y="2209"/>
                    <a:pt x="2414" y="2351"/>
                    <a:pt x="2670" y="2379"/>
                  </a:cubicBezTo>
                  <a:cubicBezTo>
                    <a:pt x="3408" y="2436"/>
                    <a:pt x="4146" y="2465"/>
                    <a:pt x="4913" y="2465"/>
                  </a:cubicBezTo>
                  <a:lnTo>
                    <a:pt x="6873" y="2465"/>
                  </a:lnTo>
                  <a:cubicBezTo>
                    <a:pt x="6922" y="2457"/>
                    <a:pt x="6970" y="2454"/>
                    <a:pt x="7017" y="2454"/>
                  </a:cubicBezTo>
                  <a:cubicBezTo>
                    <a:pt x="7157" y="2454"/>
                    <a:pt x="7284" y="2486"/>
                    <a:pt x="7412" y="2550"/>
                  </a:cubicBezTo>
                  <a:cubicBezTo>
                    <a:pt x="7668" y="2663"/>
                    <a:pt x="7753" y="2976"/>
                    <a:pt x="7583" y="3203"/>
                  </a:cubicBezTo>
                  <a:cubicBezTo>
                    <a:pt x="7412" y="3430"/>
                    <a:pt x="7185" y="3600"/>
                    <a:pt x="6929" y="3714"/>
                  </a:cubicBezTo>
                  <a:cubicBezTo>
                    <a:pt x="6418" y="3941"/>
                    <a:pt x="5850" y="4083"/>
                    <a:pt x="5311" y="4140"/>
                  </a:cubicBezTo>
                  <a:cubicBezTo>
                    <a:pt x="4629" y="4225"/>
                    <a:pt x="3976" y="4310"/>
                    <a:pt x="3209" y="4396"/>
                  </a:cubicBezTo>
                  <a:cubicBezTo>
                    <a:pt x="3380" y="5077"/>
                    <a:pt x="3522" y="5674"/>
                    <a:pt x="3664" y="6242"/>
                  </a:cubicBezTo>
                  <a:cubicBezTo>
                    <a:pt x="3749" y="6554"/>
                    <a:pt x="3834" y="6895"/>
                    <a:pt x="3919" y="7207"/>
                  </a:cubicBezTo>
                  <a:cubicBezTo>
                    <a:pt x="3963" y="7447"/>
                    <a:pt x="4006" y="7503"/>
                    <a:pt x="4166" y="7503"/>
                  </a:cubicBezTo>
                  <a:cubicBezTo>
                    <a:pt x="4214" y="7503"/>
                    <a:pt x="4273" y="7498"/>
                    <a:pt x="4345" y="7491"/>
                  </a:cubicBezTo>
                  <a:lnTo>
                    <a:pt x="4629" y="7434"/>
                  </a:lnTo>
                  <a:cubicBezTo>
                    <a:pt x="6305" y="7150"/>
                    <a:pt x="7952" y="6668"/>
                    <a:pt x="9542" y="6043"/>
                  </a:cubicBezTo>
                  <a:cubicBezTo>
                    <a:pt x="9911" y="5901"/>
                    <a:pt x="10309" y="5787"/>
                    <a:pt x="10678" y="5645"/>
                  </a:cubicBezTo>
                  <a:cubicBezTo>
                    <a:pt x="10792" y="5617"/>
                    <a:pt x="10905" y="5588"/>
                    <a:pt x="11019" y="5560"/>
                  </a:cubicBezTo>
                  <a:cubicBezTo>
                    <a:pt x="11066" y="5548"/>
                    <a:pt x="11114" y="5542"/>
                    <a:pt x="11160" y="5542"/>
                  </a:cubicBezTo>
                  <a:cubicBezTo>
                    <a:pt x="11336" y="5542"/>
                    <a:pt x="11497" y="5624"/>
                    <a:pt x="11587" y="5759"/>
                  </a:cubicBezTo>
                  <a:cubicBezTo>
                    <a:pt x="11700" y="5929"/>
                    <a:pt x="11700" y="6185"/>
                    <a:pt x="11587" y="6355"/>
                  </a:cubicBezTo>
                  <a:cubicBezTo>
                    <a:pt x="11445" y="6582"/>
                    <a:pt x="11303" y="6781"/>
                    <a:pt x="11133" y="6980"/>
                  </a:cubicBezTo>
                  <a:cubicBezTo>
                    <a:pt x="10707" y="7434"/>
                    <a:pt x="10224" y="7860"/>
                    <a:pt x="9713" y="8229"/>
                  </a:cubicBezTo>
                  <a:cubicBezTo>
                    <a:pt x="8321" y="9252"/>
                    <a:pt x="6759" y="10047"/>
                    <a:pt x="5112" y="10587"/>
                  </a:cubicBezTo>
                  <a:cubicBezTo>
                    <a:pt x="4800" y="10700"/>
                    <a:pt x="4800" y="10729"/>
                    <a:pt x="4885" y="11041"/>
                  </a:cubicBezTo>
                  <a:cubicBezTo>
                    <a:pt x="5311" y="12461"/>
                    <a:pt x="5822" y="13881"/>
                    <a:pt x="6475" y="15216"/>
                  </a:cubicBezTo>
                  <a:cubicBezTo>
                    <a:pt x="6532" y="15386"/>
                    <a:pt x="6645" y="15556"/>
                    <a:pt x="6731" y="15727"/>
                  </a:cubicBezTo>
                  <a:cubicBezTo>
                    <a:pt x="6774" y="15814"/>
                    <a:pt x="6851" y="15851"/>
                    <a:pt x="6935" y="15851"/>
                  </a:cubicBezTo>
                  <a:cubicBezTo>
                    <a:pt x="6961" y="15851"/>
                    <a:pt x="6988" y="15847"/>
                    <a:pt x="7015" y="15840"/>
                  </a:cubicBezTo>
                  <a:cubicBezTo>
                    <a:pt x="7128" y="15812"/>
                    <a:pt x="7242" y="15784"/>
                    <a:pt x="7384" y="15755"/>
                  </a:cubicBezTo>
                  <a:cubicBezTo>
                    <a:pt x="9145" y="15272"/>
                    <a:pt x="10820" y="14506"/>
                    <a:pt x="12297" y="13455"/>
                  </a:cubicBezTo>
                  <a:cubicBezTo>
                    <a:pt x="13035" y="12915"/>
                    <a:pt x="13774" y="12347"/>
                    <a:pt x="14484" y="11779"/>
                  </a:cubicBezTo>
                  <a:cubicBezTo>
                    <a:pt x="14881" y="11439"/>
                    <a:pt x="15279" y="11155"/>
                    <a:pt x="15705" y="10842"/>
                  </a:cubicBezTo>
                  <a:cubicBezTo>
                    <a:pt x="15904" y="10700"/>
                    <a:pt x="16102" y="10615"/>
                    <a:pt x="16330" y="10558"/>
                  </a:cubicBezTo>
                  <a:cubicBezTo>
                    <a:pt x="16404" y="10532"/>
                    <a:pt x="16480" y="10519"/>
                    <a:pt x="16556" y="10519"/>
                  </a:cubicBezTo>
                  <a:cubicBezTo>
                    <a:pt x="16882" y="10519"/>
                    <a:pt x="17187" y="10757"/>
                    <a:pt x="17210" y="11126"/>
                  </a:cubicBezTo>
                  <a:cubicBezTo>
                    <a:pt x="17210" y="11268"/>
                    <a:pt x="17210" y="11439"/>
                    <a:pt x="17210" y="11609"/>
                  </a:cubicBezTo>
                  <a:cubicBezTo>
                    <a:pt x="17096" y="12149"/>
                    <a:pt x="16898" y="12688"/>
                    <a:pt x="16585" y="13142"/>
                  </a:cubicBezTo>
                  <a:cubicBezTo>
                    <a:pt x="16159" y="13852"/>
                    <a:pt x="15648" y="14506"/>
                    <a:pt x="15052" y="15074"/>
                  </a:cubicBezTo>
                  <a:cubicBezTo>
                    <a:pt x="14143" y="15982"/>
                    <a:pt x="13149" y="16863"/>
                    <a:pt x="12126" y="17658"/>
                  </a:cubicBezTo>
                  <a:cubicBezTo>
                    <a:pt x="12013" y="17743"/>
                    <a:pt x="11814" y="17800"/>
                    <a:pt x="11871" y="18027"/>
                  </a:cubicBezTo>
                  <a:cubicBezTo>
                    <a:pt x="12609" y="17999"/>
                    <a:pt x="13348" y="17828"/>
                    <a:pt x="14029" y="17544"/>
                  </a:cubicBezTo>
                  <a:cubicBezTo>
                    <a:pt x="15847" y="16863"/>
                    <a:pt x="17551" y="15869"/>
                    <a:pt x="18999" y="14591"/>
                  </a:cubicBezTo>
                  <a:cubicBezTo>
                    <a:pt x="20334" y="13512"/>
                    <a:pt x="21470" y="12234"/>
                    <a:pt x="22464" y="10814"/>
                  </a:cubicBezTo>
                  <a:cubicBezTo>
                    <a:pt x="22804" y="10274"/>
                    <a:pt x="23174" y="9791"/>
                    <a:pt x="23514" y="9252"/>
                  </a:cubicBezTo>
                  <a:cubicBezTo>
                    <a:pt x="23656" y="8911"/>
                    <a:pt x="23997" y="8741"/>
                    <a:pt x="24366" y="8741"/>
                  </a:cubicBezTo>
                  <a:cubicBezTo>
                    <a:pt x="23912" y="8201"/>
                    <a:pt x="23486" y="7662"/>
                    <a:pt x="23032" y="7179"/>
                  </a:cubicBezTo>
                  <a:cubicBezTo>
                    <a:pt x="23003" y="7150"/>
                    <a:pt x="23003" y="7150"/>
                    <a:pt x="22975" y="7150"/>
                  </a:cubicBezTo>
                  <a:cubicBezTo>
                    <a:pt x="22833" y="7037"/>
                    <a:pt x="22719" y="6923"/>
                    <a:pt x="22606" y="6781"/>
                  </a:cubicBezTo>
                  <a:cubicBezTo>
                    <a:pt x="21271" y="5304"/>
                    <a:pt x="19681" y="4026"/>
                    <a:pt x="17977" y="2976"/>
                  </a:cubicBezTo>
                  <a:cubicBezTo>
                    <a:pt x="16784" y="2294"/>
                    <a:pt x="15534" y="1755"/>
                    <a:pt x="14228" y="1329"/>
                  </a:cubicBezTo>
                  <a:cubicBezTo>
                    <a:pt x="13007" y="959"/>
                    <a:pt x="11757" y="647"/>
                    <a:pt x="10508" y="477"/>
                  </a:cubicBezTo>
                  <a:cubicBezTo>
                    <a:pt x="8321" y="221"/>
                    <a:pt x="6163" y="221"/>
                    <a:pt x="4061" y="107"/>
                  </a:cubicBezTo>
                  <a:cubicBezTo>
                    <a:pt x="3977" y="100"/>
                    <a:pt x="3894" y="96"/>
                    <a:pt x="3811" y="96"/>
                  </a:cubicBezTo>
                  <a:cubicBezTo>
                    <a:pt x="3583" y="96"/>
                    <a:pt x="3360" y="123"/>
                    <a:pt x="3152" y="164"/>
                  </a:cubicBezTo>
                  <a:cubicBezTo>
                    <a:pt x="3110" y="178"/>
                    <a:pt x="3060" y="185"/>
                    <a:pt x="3010" y="185"/>
                  </a:cubicBezTo>
                  <a:cubicBezTo>
                    <a:pt x="2961" y="185"/>
                    <a:pt x="2911" y="178"/>
                    <a:pt x="2868" y="164"/>
                  </a:cubicBezTo>
                  <a:cubicBezTo>
                    <a:pt x="2755" y="164"/>
                    <a:pt x="2641" y="107"/>
                    <a:pt x="2556" y="22"/>
                  </a:cubicBezTo>
                  <a:cubicBezTo>
                    <a:pt x="2016" y="8"/>
                    <a:pt x="1541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0" name="Google Shape;5320;p7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5321" name="Google Shape;5321;p76"/>
          <p:cNvSpPr/>
          <p:nvPr/>
        </p:nvSpPr>
        <p:spPr>
          <a:xfrm>
            <a:off x="985943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2" name="Google Shape;5322;p76"/>
          <p:cNvSpPr/>
          <p:nvPr/>
        </p:nvSpPr>
        <p:spPr>
          <a:xfrm>
            <a:off x="715050" y="3017317"/>
            <a:ext cx="1459500" cy="4757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Balsamiq Sans"/>
              </a:rPr>
              <a:t>Efficient Migration</a:t>
            </a:r>
            <a:endParaRPr b="1" dirty="0">
              <a:solidFill>
                <a:schemeClr val="bg1"/>
              </a:solidFill>
              <a:latin typeface="Balsamiq Sans"/>
            </a:endParaRPr>
          </a:p>
        </p:txBody>
      </p:sp>
      <p:sp>
        <p:nvSpPr>
          <p:cNvPr id="5323" name="Google Shape;5323;p76"/>
          <p:cNvSpPr txBox="1">
            <a:spLocks noGrp="1"/>
          </p:cNvSpPr>
          <p:nvPr>
            <p:ph type="subTitle" idx="4294967295"/>
          </p:nvPr>
        </p:nvSpPr>
        <p:spPr>
          <a:xfrm>
            <a:off x="7216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and Energy consumption</a:t>
            </a:r>
            <a:endParaRPr dirty="0"/>
          </a:p>
        </p:txBody>
      </p:sp>
      <p:sp>
        <p:nvSpPr>
          <p:cNvPr id="5324" name="Google Shape;5324;p76"/>
          <p:cNvSpPr/>
          <p:nvPr/>
        </p:nvSpPr>
        <p:spPr>
          <a:xfrm>
            <a:off x="2275338" y="3017317"/>
            <a:ext cx="1459500" cy="4757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Balsamiq Sans"/>
              </a:rPr>
              <a:t>Load Balancing</a:t>
            </a:r>
            <a:endParaRPr b="1" dirty="0">
              <a:solidFill>
                <a:schemeClr val="bg1"/>
              </a:solidFill>
              <a:latin typeface="Balsamiq Sans"/>
            </a:endParaRPr>
          </a:p>
        </p:txBody>
      </p:sp>
      <p:sp>
        <p:nvSpPr>
          <p:cNvPr id="5325" name="Google Shape;5325;p76"/>
          <p:cNvSpPr txBox="1">
            <a:spLocks noGrp="1"/>
          </p:cNvSpPr>
          <p:nvPr>
            <p:ph type="subTitle" idx="4294967295"/>
          </p:nvPr>
        </p:nvSpPr>
        <p:spPr>
          <a:xfrm>
            <a:off x="2281132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Prevents Server overloads</a:t>
            </a:r>
            <a:endParaRPr dirty="0"/>
          </a:p>
        </p:txBody>
      </p:sp>
      <p:sp>
        <p:nvSpPr>
          <p:cNvPr id="5326" name="Google Shape;5326;p76"/>
          <p:cNvSpPr/>
          <p:nvPr/>
        </p:nvSpPr>
        <p:spPr>
          <a:xfrm>
            <a:off x="3835627" y="3017317"/>
            <a:ext cx="1459500" cy="4757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Avoidance of Local Optima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27" name="Google Shape;5327;p76"/>
          <p:cNvSpPr txBox="1">
            <a:spLocks noGrp="1"/>
          </p:cNvSpPr>
          <p:nvPr>
            <p:ph type="subTitle" idx="4294967295"/>
          </p:nvPr>
        </p:nvSpPr>
        <p:spPr>
          <a:xfrm>
            <a:off x="3840598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Avoids local optima traps and improves E-E balance</a:t>
            </a:r>
            <a:endParaRPr dirty="0"/>
          </a:p>
        </p:txBody>
      </p:sp>
      <p:sp>
        <p:nvSpPr>
          <p:cNvPr id="5328" name="Google Shape;5328;p76"/>
          <p:cNvSpPr/>
          <p:nvPr/>
        </p:nvSpPr>
        <p:spPr>
          <a:xfrm>
            <a:off x="5395915" y="3013647"/>
            <a:ext cx="1459500" cy="47945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Balsamiq Sans"/>
              </a:rPr>
              <a:t>MOPE</a:t>
            </a:r>
            <a:endParaRPr b="1" dirty="0">
              <a:solidFill>
                <a:schemeClr val="bg1"/>
              </a:solidFill>
              <a:latin typeface="Balsamiq Sans"/>
            </a:endParaRPr>
          </a:p>
        </p:txBody>
      </p:sp>
      <p:sp>
        <p:nvSpPr>
          <p:cNvPr id="5329" name="Google Shape;5329;p76"/>
          <p:cNvSpPr txBox="1">
            <a:spLocks noGrp="1"/>
          </p:cNvSpPr>
          <p:nvPr>
            <p:ph type="subTitle" idx="4294967295"/>
          </p:nvPr>
        </p:nvSpPr>
        <p:spPr>
          <a:xfrm>
            <a:off x="54000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Multi-Objective Performance Evaluation</a:t>
            </a:r>
            <a:endParaRPr dirty="0"/>
          </a:p>
        </p:txBody>
      </p:sp>
      <p:sp>
        <p:nvSpPr>
          <p:cNvPr id="5330" name="Google Shape;5330;p76"/>
          <p:cNvSpPr/>
          <p:nvPr/>
        </p:nvSpPr>
        <p:spPr>
          <a:xfrm>
            <a:off x="6956203" y="3013646"/>
            <a:ext cx="1459500" cy="4794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Balsamiq Sans"/>
                <a:sym typeface="Balsamiq Sans"/>
              </a:rPr>
              <a:t>Minimized Downtime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31" name="Google Shape;5331;p76"/>
          <p:cNvSpPr txBox="1">
            <a:spLocks noGrp="1"/>
          </p:cNvSpPr>
          <p:nvPr>
            <p:ph type="subTitle" idx="4294967295"/>
          </p:nvPr>
        </p:nvSpPr>
        <p:spPr>
          <a:xfrm>
            <a:off x="6962821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Reduces server interruption</a:t>
            </a:r>
            <a:endParaRPr dirty="0"/>
          </a:p>
        </p:txBody>
      </p:sp>
      <p:sp>
        <p:nvSpPr>
          <p:cNvPr id="5332" name="Google Shape;5332;p76"/>
          <p:cNvSpPr/>
          <p:nvPr/>
        </p:nvSpPr>
        <p:spPr>
          <a:xfrm>
            <a:off x="2543764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3" name="Google Shape;5333;p76"/>
          <p:cNvSpPr/>
          <p:nvPr/>
        </p:nvSpPr>
        <p:spPr>
          <a:xfrm>
            <a:off x="4101597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4" name="Google Shape;5334;p76"/>
          <p:cNvSpPr/>
          <p:nvPr/>
        </p:nvSpPr>
        <p:spPr>
          <a:xfrm>
            <a:off x="5664316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5" name="Google Shape;5335;p76"/>
          <p:cNvSpPr/>
          <p:nvPr/>
        </p:nvSpPr>
        <p:spPr>
          <a:xfrm>
            <a:off x="7223808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6" name="Google Shape;5336;p76"/>
          <p:cNvCxnSpPr>
            <a:stCxn id="5321" idx="3"/>
            <a:endCxn id="5332" idx="1"/>
          </p:cNvCxnSpPr>
          <p:nvPr/>
        </p:nvCxnSpPr>
        <p:spPr>
          <a:xfrm>
            <a:off x="1910243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7" name="Google Shape;5337;p76"/>
          <p:cNvCxnSpPr>
            <a:stCxn id="5332" idx="3"/>
            <a:endCxn id="5333" idx="1"/>
          </p:cNvCxnSpPr>
          <p:nvPr/>
        </p:nvCxnSpPr>
        <p:spPr>
          <a:xfrm>
            <a:off x="3468064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8" name="Google Shape;5338;p76"/>
          <p:cNvCxnSpPr>
            <a:stCxn id="5333" idx="3"/>
            <a:endCxn id="5334" idx="1"/>
          </p:cNvCxnSpPr>
          <p:nvPr/>
        </p:nvCxnSpPr>
        <p:spPr>
          <a:xfrm>
            <a:off x="5025897" y="1995169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9" name="Google Shape;5339;p76"/>
          <p:cNvCxnSpPr>
            <a:stCxn id="5334" idx="3"/>
            <a:endCxn id="5335" idx="1"/>
          </p:cNvCxnSpPr>
          <p:nvPr/>
        </p:nvCxnSpPr>
        <p:spPr>
          <a:xfrm>
            <a:off x="6588616" y="1995169"/>
            <a:ext cx="635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0" name="Google Shape;5340;p76"/>
          <p:cNvCxnSpPr>
            <a:cxnSpLocks/>
            <a:stCxn id="5321" idx="2"/>
            <a:endCxn id="5322" idx="0"/>
          </p:cNvCxnSpPr>
          <p:nvPr/>
        </p:nvCxnSpPr>
        <p:spPr>
          <a:xfrm flipH="1">
            <a:off x="1444800" y="2451619"/>
            <a:ext cx="3293" cy="5656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1" name="Google Shape;5341;p76"/>
          <p:cNvCxnSpPr>
            <a:cxnSpLocks/>
            <a:stCxn id="5332" idx="2"/>
            <a:endCxn id="5324" idx="0"/>
          </p:cNvCxnSpPr>
          <p:nvPr/>
        </p:nvCxnSpPr>
        <p:spPr>
          <a:xfrm flipH="1">
            <a:off x="3005088" y="2451619"/>
            <a:ext cx="826" cy="5656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2" name="Google Shape;5342;p76"/>
          <p:cNvCxnSpPr>
            <a:cxnSpLocks/>
            <a:stCxn id="5333" idx="2"/>
            <a:endCxn id="5326" idx="0"/>
          </p:cNvCxnSpPr>
          <p:nvPr/>
        </p:nvCxnSpPr>
        <p:spPr>
          <a:xfrm>
            <a:off x="4563747" y="2451619"/>
            <a:ext cx="1630" cy="56569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3" name="Google Shape;5343;p76"/>
          <p:cNvCxnSpPr>
            <a:cxnSpLocks/>
            <a:stCxn id="5334" idx="2"/>
            <a:endCxn id="5328" idx="0"/>
          </p:cNvCxnSpPr>
          <p:nvPr/>
        </p:nvCxnSpPr>
        <p:spPr>
          <a:xfrm flipH="1">
            <a:off x="6125665" y="2451619"/>
            <a:ext cx="801" cy="5620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4" name="Google Shape;5344;p76"/>
          <p:cNvCxnSpPr>
            <a:cxnSpLocks/>
            <a:stCxn id="5335" idx="2"/>
            <a:endCxn id="5330" idx="0"/>
          </p:cNvCxnSpPr>
          <p:nvPr/>
        </p:nvCxnSpPr>
        <p:spPr>
          <a:xfrm flipH="1">
            <a:off x="7685953" y="2451619"/>
            <a:ext cx="5" cy="56202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5" name="Google Shape;5445;p7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7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7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7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Cloud with solid fill">
            <a:extLst>
              <a:ext uri="{FF2B5EF4-FFF2-40B4-BE49-F238E27FC236}">
                <a16:creationId xmlns:a16="http://schemas.microsoft.com/office/drawing/2014/main" id="{A40DDB7A-AB69-AD17-9B26-32659D84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64" y="1527978"/>
            <a:ext cx="914400" cy="914400"/>
          </a:xfrm>
          <a:prstGeom prst="rect">
            <a:avLst/>
          </a:prstGeom>
        </p:spPr>
      </p:pic>
      <p:pic>
        <p:nvPicPr>
          <p:cNvPr id="11" name="Graphic 10" descr="Scales of justice with solid fill">
            <a:extLst>
              <a:ext uri="{FF2B5EF4-FFF2-40B4-BE49-F238E27FC236}">
                <a16:creationId xmlns:a16="http://schemas.microsoft.com/office/drawing/2014/main" id="{6160C2A8-FB56-D926-CFC9-D805CC593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4749" y="1516234"/>
            <a:ext cx="914400" cy="914400"/>
          </a:xfrm>
          <a:prstGeom prst="rect">
            <a:avLst/>
          </a:prstGeom>
        </p:spPr>
      </p:pic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2F852E3F-D8BD-299C-FE4F-587DD04FE1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8713" y="1550955"/>
            <a:ext cx="914400" cy="914400"/>
          </a:xfrm>
          <a:prstGeom prst="rect">
            <a:avLst/>
          </a:prstGeom>
        </p:spPr>
      </p:pic>
      <p:pic>
        <p:nvPicPr>
          <p:cNvPr id="19" name="Graphic 18" descr="Arrow circle with solid fill">
            <a:extLst>
              <a:ext uri="{FF2B5EF4-FFF2-40B4-BE49-F238E27FC236}">
                <a16:creationId xmlns:a16="http://schemas.microsoft.com/office/drawing/2014/main" id="{A274BB5C-9CBB-479B-8E66-4F14A7BDAA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9347" y="1516234"/>
            <a:ext cx="914400" cy="914400"/>
          </a:xfrm>
          <a:prstGeom prst="rect">
            <a:avLst/>
          </a:prstGeom>
        </p:spPr>
      </p:pic>
      <p:pic>
        <p:nvPicPr>
          <p:cNvPr id="21" name="Graphic 20" descr="Group of people with solid fill">
            <a:extLst>
              <a:ext uri="{FF2B5EF4-FFF2-40B4-BE49-F238E27FC236}">
                <a16:creationId xmlns:a16="http://schemas.microsoft.com/office/drawing/2014/main" id="{A21FE3BD-0F1A-0FF0-B442-5E3739B3C4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9955" y="153721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9" name="Google Shape;8039;p107"/>
          <p:cNvGrpSpPr/>
          <p:nvPr/>
        </p:nvGrpSpPr>
        <p:grpSpPr>
          <a:xfrm>
            <a:off x="2777168" y="903075"/>
            <a:ext cx="3589284" cy="2294657"/>
            <a:chOff x="2609018" y="535000"/>
            <a:chExt cx="3589284" cy="2294657"/>
          </a:xfrm>
        </p:grpSpPr>
        <p:sp>
          <p:nvSpPr>
            <p:cNvPr id="8040" name="Google Shape;8040;p107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07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2" name="Google Shape;8042;p107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8043" name="Google Shape;8043;p107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4" name="Google Shape;8044;p107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107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8046" name="Google Shape;8046;p107"/>
          <p:cNvSpPr/>
          <p:nvPr/>
        </p:nvSpPr>
        <p:spPr>
          <a:xfrm>
            <a:off x="3147313" y="2079038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7" name="Google Shape;8047;p107"/>
          <p:cNvSpPr txBox="1">
            <a:spLocks noGrp="1"/>
          </p:cNvSpPr>
          <p:nvPr>
            <p:ph type="title"/>
          </p:nvPr>
        </p:nvSpPr>
        <p:spPr>
          <a:xfrm>
            <a:off x="3038279" y="2175505"/>
            <a:ext cx="30675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8048" name="Google Shape;8048;p107"/>
          <p:cNvSpPr txBox="1">
            <a:spLocks noGrp="1"/>
          </p:cNvSpPr>
          <p:nvPr>
            <p:ph type="title" idx="2"/>
          </p:nvPr>
        </p:nvSpPr>
        <p:spPr>
          <a:xfrm>
            <a:off x="3038225" y="1261350"/>
            <a:ext cx="30675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8050" name="Google Shape;8050;p107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1" name="Google Shape;8051;p107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2" name="Google Shape;8052;p107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3" name="Google Shape;8053;p107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4" name="Google Shape;8054;p107"/>
          <p:cNvGrpSpPr/>
          <p:nvPr/>
        </p:nvGrpSpPr>
        <p:grpSpPr>
          <a:xfrm>
            <a:off x="6723158" y="903082"/>
            <a:ext cx="1803472" cy="1338733"/>
            <a:chOff x="6720325" y="842850"/>
            <a:chExt cx="1369275" cy="1016425"/>
          </a:xfrm>
        </p:grpSpPr>
        <p:sp>
          <p:nvSpPr>
            <p:cNvPr id="8055" name="Google Shape;8055;p107"/>
            <p:cNvSpPr/>
            <p:nvPr/>
          </p:nvSpPr>
          <p:spPr>
            <a:xfrm>
              <a:off x="7115325" y="865775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07"/>
            <p:cNvSpPr/>
            <p:nvPr/>
          </p:nvSpPr>
          <p:spPr>
            <a:xfrm>
              <a:off x="6720325" y="1601725"/>
              <a:ext cx="395025" cy="257550"/>
            </a:xfrm>
            <a:custGeom>
              <a:avLst/>
              <a:gdLst/>
              <a:ahLst/>
              <a:cxnLst/>
              <a:rect l="l" t="t" r="r" b="b"/>
              <a:pathLst>
                <a:path w="15801" h="10302" extrusionOk="0">
                  <a:moveTo>
                    <a:pt x="0" y="0"/>
                  </a:moveTo>
                  <a:lnTo>
                    <a:pt x="0" y="10302"/>
                  </a:lnTo>
                  <a:lnTo>
                    <a:pt x="15801" y="10302"/>
                  </a:lnTo>
                  <a:lnTo>
                    <a:pt x="15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07"/>
            <p:cNvSpPr/>
            <p:nvPr/>
          </p:nvSpPr>
          <p:spPr>
            <a:xfrm>
              <a:off x="6720325" y="865775"/>
              <a:ext cx="256650" cy="342800"/>
            </a:xfrm>
            <a:custGeom>
              <a:avLst/>
              <a:gdLst/>
              <a:ahLst/>
              <a:cxnLst/>
              <a:rect l="l" t="t" r="r" b="b"/>
              <a:pathLst>
                <a:path w="10266" h="13712" extrusionOk="0">
                  <a:moveTo>
                    <a:pt x="0" y="0"/>
                  </a:moveTo>
                  <a:lnTo>
                    <a:pt x="0" y="13711"/>
                  </a:lnTo>
                  <a:lnTo>
                    <a:pt x="10265" y="13711"/>
                  </a:lnTo>
                  <a:lnTo>
                    <a:pt x="10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07"/>
            <p:cNvSpPr/>
            <p:nvPr/>
          </p:nvSpPr>
          <p:spPr>
            <a:xfrm>
              <a:off x="7452600" y="1576050"/>
              <a:ext cx="207150" cy="281400"/>
            </a:xfrm>
            <a:custGeom>
              <a:avLst/>
              <a:gdLst/>
              <a:ahLst/>
              <a:cxnLst/>
              <a:rect l="l" t="t" r="r" b="b"/>
              <a:pathLst>
                <a:path w="8286" h="11256" extrusionOk="0">
                  <a:moveTo>
                    <a:pt x="1" y="1"/>
                  </a:moveTo>
                  <a:lnTo>
                    <a:pt x="1" y="11256"/>
                  </a:lnTo>
                  <a:lnTo>
                    <a:pt x="8286" y="11256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07"/>
            <p:cNvSpPr/>
            <p:nvPr/>
          </p:nvSpPr>
          <p:spPr>
            <a:xfrm>
              <a:off x="7691825" y="1357025"/>
              <a:ext cx="374875" cy="500425"/>
            </a:xfrm>
            <a:custGeom>
              <a:avLst/>
              <a:gdLst/>
              <a:ahLst/>
              <a:cxnLst/>
              <a:rect l="l" t="t" r="r" b="b"/>
              <a:pathLst>
                <a:path w="14995" h="20017" extrusionOk="0">
                  <a:moveTo>
                    <a:pt x="0" y="0"/>
                  </a:moveTo>
                  <a:lnTo>
                    <a:pt x="0" y="20017"/>
                  </a:lnTo>
                  <a:lnTo>
                    <a:pt x="14994" y="20017"/>
                  </a:lnTo>
                  <a:lnTo>
                    <a:pt x="149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07"/>
            <p:cNvSpPr/>
            <p:nvPr/>
          </p:nvSpPr>
          <p:spPr>
            <a:xfrm>
              <a:off x="7771550" y="865775"/>
              <a:ext cx="295150" cy="394125"/>
            </a:xfrm>
            <a:custGeom>
              <a:avLst/>
              <a:gdLst/>
              <a:ahLst/>
              <a:cxnLst/>
              <a:rect l="l" t="t" r="r" b="b"/>
              <a:pathLst>
                <a:path w="11806" h="15765" extrusionOk="0">
                  <a:moveTo>
                    <a:pt x="0" y="0"/>
                  </a:moveTo>
                  <a:lnTo>
                    <a:pt x="0" y="15764"/>
                  </a:lnTo>
                  <a:lnTo>
                    <a:pt x="11805" y="15764"/>
                  </a:lnTo>
                  <a:lnTo>
                    <a:pt x="118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07"/>
            <p:cNvSpPr/>
            <p:nvPr/>
          </p:nvSpPr>
          <p:spPr>
            <a:xfrm>
              <a:off x="7138250" y="842850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07"/>
            <p:cNvSpPr/>
            <p:nvPr/>
          </p:nvSpPr>
          <p:spPr>
            <a:xfrm>
              <a:off x="7187725" y="893275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07"/>
            <p:cNvSpPr/>
            <p:nvPr/>
          </p:nvSpPr>
          <p:spPr>
            <a:xfrm>
              <a:off x="7163000" y="867600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07"/>
            <p:cNvSpPr/>
            <p:nvPr/>
          </p:nvSpPr>
          <p:spPr>
            <a:xfrm>
              <a:off x="6743225" y="1578800"/>
              <a:ext cx="395050" cy="257575"/>
            </a:xfrm>
            <a:custGeom>
              <a:avLst/>
              <a:gdLst/>
              <a:ahLst/>
              <a:cxnLst/>
              <a:rect l="l" t="t" r="r" b="b"/>
              <a:pathLst>
                <a:path w="15802" h="10303" extrusionOk="0">
                  <a:moveTo>
                    <a:pt x="1" y="1"/>
                  </a:moveTo>
                  <a:lnTo>
                    <a:pt x="1" y="10302"/>
                  </a:lnTo>
                  <a:lnTo>
                    <a:pt x="15801" y="10302"/>
                  </a:lnTo>
                  <a:lnTo>
                    <a:pt x="158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07"/>
            <p:cNvSpPr/>
            <p:nvPr/>
          </p:nvSpPr>
          <p:spPr>
            <a:xfrm>
              <a:off x="6796400" y="1631975"/>
              <a:ext cx="288700" cy="152150"/>
            </a:xfrm>
            <a:custGeom>
              <a:avLst/>
              <a:gdLst/>
              <a:ahLst/>
              <a:cxnLst/>
              <a:rect l="l" t="t" r="r" b="b"/>
              <a:pathLst>
                <a:path w="11548" h="6086" extrusionOk="0">
                  <a:moveTo>
                    <a:pt x="0" y="0"/>
                  </a:moveTo>
                  <a:lnTo>
                    <a:pt x="0" y="6086"/>
                  </a:lnTo>
                  <a:lnTo>
                    <a:pt x="11548" y="6086"/>
                  </a:lnTo>
                  <a:lnTo>
                    <a:pt x="115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07"/>
            <p:cNvSpPr/>
            <p:nvPr/>
          </p:nvSpPr>
          <p:spPr>
            <a:xfrm>
              <a:off x="6769800" y="1605400"/>
              <a:ext cx="341900" cy="204400"/>
            </a:xfrm>
            <a:custGeom>
              <a:avLst/>
              <a:gdLst/>
              <a:ahLst/>
              <a:cxnLst/>
              <a:rect l="l" t="t" r="r" b="b"/>
              <a:pathLst>
                <a:path w="13676" h="8176" extrusionOk="0">
                  <a:moveTo>
                    <a:pt x="12612" y="1063"/>
                  </a:moveTo>
                  <a:lnTo>
                    <a:pt x="12612" y="7112"/>
                  </a:lnTo>
                  <a:lnTo>
                    <a:pt x="1064" y="7112"/>
                  </a:lnTo>
                  <a:lnTo>
                    <a:pt x="1064" y="1063"/>
                  </a:lnTo>
                  <a:close/>
                  <a:moveTo>
                    <a:pt x="1" y="0"/>
                  </a:moveTo>
                  <a:lnTo>
                    <a:pt x="1" y="8175"/>
                  </a:lnTo>
                  <a:lnTo>
                    <a:pt x="13675" y="8175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07"/>
            <p:cNvSpPr/>
            <p:nvPr/>
          </p:nvSpPr>
          <p:spPr>
            <a:xfrm>
              <a:off x="6743225" y="842850"/>
              <a:ext cx="256650" cy="342800"/>
            </a:xfrm>
            <a:custGeom>
              <a:avLst/>
              <a:gdLst/>
              <a:ahLst/>
              <a:cxnLst/>
              <a:rect l="l" t="t" r="r" b="b"/>
              <a:pathLst>
                <a:path w="10266" h="13712" extrusionOk="0">
                  <a:moveTo>
                    <a:pt x="1" y="1"/>
                  </a:moveTo>
                  <a:lnTo>
                    <a:pt x="1" y="13712"/>
                  </a:lnTo>
                  <a:lnTo>
                    <a:pt x="10266" y="13712"/>
                  </a:lnTo>
                  <a:lnTo>
                    <a:pt x="10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07"/>
            <p:cNvSpPr/>
            <p:nvPr/>
          </p:nvSpPr>
          <p:spPr>
            <a:xfrm>
              <a:off x="6769800" y="869425"/>
              <a:ext cx="203500" cy="289650"/>
            </a:xfrm>
            <a:custGeom>
              <a:avLst/>
              <a:gdLst/>
              <a:ahLst/>
              <a:cxnLst/>
              <a:rect l="l" t="t" r="r" b="b"/>
              <a:pathLst>
                <a:path w="8140" h="11586" extrusionOk="0">
                  <a:moveTo>
                    <a:pt x="1" y="1"/>
                  </a:moveTo>
                  <a:lnTo>
                    <a:pt x="1" y="11586"/>
                  </a:lnTo>
                  <a:lnTo>
                    <a:pt x="8139" y="11586"/>
                  </a:lnTo>
                  <a:lnTo>
                    <a:pt x="8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07"/>
            <p:cNvSpPr/>
            <p:nvPr/>
          </p:nvSpPr>
          <p:spPr>
            <a:xfrm>
              <a:off x="6796400" y="896025"/>
              <a:ext cx="151225" cy="236475"/>
            </a:xfrm>
            <a:custGeom>
              <a:avLst/>
              <a:gdLst/>
              <a:ahLst/>
              <a:cxnLst/>
              <a:rect l="l" t="t" r="r" b="b"/>
              <a:pathLst>
                <a:path w="6049" h="9459" extrusionOk="0">
                  <a:moveTo>
                    <a:pt x="0" y="0"/>
                  </a:moveTo>
                  <a:lnTo>
                    <a:pt x="0" y="9458"/>
                  </a:lnTo>
                  <a:lnTo>
                    <a:pt x="6049" y="9458"/>
                  </a:lnTo>
                  <a:lnTo>
                    <a:pt x="6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07"/>
            <p:cNvSpPr/>
            <p:nvPr/>
          </p:nvSpPr>
          <p:spPr>
            <a:xfrm>
              <a:off x="7475525" y="1553150"/>
              <a:ext cx="207150" cy="281400"/>
            </a:xfrm>
            <a:custGeom>
              <a:avLst/>
              <a:gdLst/>
              <a:ahLst/>
              <a:cxnLst/>
              <a:rect l="l" t="t" r="r" b="b"/>
              <a:pathLst>
                <a:path w="8286" h="11256" extrusionOk="0">
                  <a:moveTo>
                    <a:pt x="0" y="0"/>
                  </a:moveTo>
                  <a:lnTo>
                    <a:pt x="0" y="11255"/>
                  </a:lnTo>
                  <a:lnTo>
                    <a:pt x="8285" y="11255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07"/>
            <p:cNvSpPr/>
            <p:nvPr/>
          </p:nvSpPr>
          <p:spPr>
            <a:xfrm>
              <a:off x="7533250" y="1611800"/>
              <a:ext cx="91675" cy="164075"/>
            </a:xfrm>
            <a:custGeom>
              <a:avLst/>
              <a:gdLst/>
              <a:ahLst/>
              <a:cxnLst/>
              <a:rect l="l" t="t" r="r" b="b"/>
              <a:pathLst>
                <a:path w="3667" h="6563" extrusionOk="0">
                  <a:moveTo>
                    <a:pt x="1" y="1"/>
                  </a:moveTo>
                  <a:lnTo>
                    <a:pt x="1" y="6563"/>
                  </a:lnTo>
                  <a:lnTo>
                    <a:pt x="3667" y="6563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07"/>
            <p:cNvSpPr/>
            <p:nvPr/>
          </p:nvSpPr>
          <p:spPr>
            <a:xfrm>
              <a:off x="7504850" y="1582475"/>
              <a:ext cx="148500" cy="222725"/>
            </a:xfrm>
            <a:custGeom>
              <a:avLst/>
              <a:gdLst/>
              <a:ahLst/>
              <a:cxnLst/>
              <a:rect l="l" t="t" r="r" b="b"/>
              <a:pathLst>
                <a:path w="5940" h="8909" extrusionOk="0">
                  <a:moveTo>
                    <a:pt x="4803" y="1174"/>
                  </a:moveTo>
                  <a:lnTo>
                    <a:pt x="4803" y="7736"/>
                  </a:lnTo>
                  <a:lnTo>
                    <a:pt x="1137" y="7736"/>
                  </a:lnTo>
                  <a:lnTo>
                    <a:pt x="1137" y="1174"/>
                  </a:lnTo>
                  <a:close/>
                  <a:moveTo>
                    <a:pt x="0" y="1"/>
                  </a:moveTo>
                  <a:lnTo>
                    <a:pt x="0" y="8909"/>
                  </a:lnTo>
                  <a:lnTo>
                    <a:pt x="5939" y="8909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07"/>
            <p:cNvSpPr/>
            <p:nvPr/>
          </p:nvSpPr>
          <p:spPr>
            <a:xfrm>
              <a:off x="7714725" y="1334100"/>
              <a:ext cx="374875" cy="500450"/>
            </a:xfrm>
            <a:custGeom>
              <a:avLst/>
              <a:gdLst/>
              <a:ahLst/>
              <a:cxnLst/>
              <a:rect l="l" t="t" r="r" b="b"/>
              <a:pathLst>
                <a:path w="14995" h="20018" extrusionOk="0">
                  <a:moveTo>
                    <a:pt x="1" y="1"/>
                  </a:moveTo>
                  <a:lnTo>
                    <a:pt x="1" y="20017"/>
                  </a:lnTo>
                  <a:lnTo>
                    <a:pt x="14995" y="20017"/>
                  </a:lnTo>
                  <a:lnTo>
                    <a:pt x="149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07"/>
            <p:cNvSpPr/>
            <p:nvPr/>
          </p:nvSpPr>
          <p:spPr>
            <a:xfrm>
              <a:off x="7745875" y="1365275"/>
              <a:ext cx="311650" cy="438100"/>
            </a:xfrm>
            <a:custGeom>
              <a:avLst/>
              <a:gdLst/>
              <a:ahLst/>
              <a:cxnLst/>
              <a:rect l="l" t="t" r="r" b="b"/>
              <a:pathLst>
                <a:path w="12466" h="17524" extrusionOk="0">
                  <a:moveTo>
                    <a:pt x="1" y="0"/>
                  </a:moveTo>
                  <a:lnTo>
                    <a:pt x="1" y="17524"/>
                  </a:lnTo>
                  <a:lnTo>
                    <a:pt x="12465" y="17524"/>
                  </a:lnTo>
                  <a:lnTo>
                    <a:pt x="12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07"/>
            <p:cNvSpPr/>
            <p:nvPr/>
          </p:nvSpPr>
          <p:spPr>
            <a:xfrm>
              <a:off x="7794450" y="842850"/>
              <a:ext cx="295150" cy="394125"/>
            </a:xfrm>
            <a:custGeom>
              <a:avLst/>
              <a:gdLst/>
              <a:ahLst/>
              <a:cxnLst/>
              <a:rect l="l" t="t" r="r" b="b"/>
              <a:pathLst>
                <a:path w="11806" h="15765" extrusionOk="0">
                  <a:moveTo>
                    <a:pt x="1" y="1"/>
                  </a:moveTo>
                  <a:lnTo>
                    <a:pt x="1" y="15765"/>
                  </a:lnTo>
                  <a:lnTo>
                    <a:pt x="11806" y="15765"/>
                  </a:lnTo>
                  <a:lnTo>
                    <a:pt x="118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07"/>
            <p:cNvSpPr/>
            <p:nvPr/>
          </p:nvSpPr>
          <p:spPr>
            <a:xfrm>
              <a:off x="7854950" y="903350"/>
              <a:ext cx="173250" cy="273150"/>
            </a:xfrm>
            <a:custGeom>
              <a:avLst/>
              <a:gdLst/>
              <a:ahLst/>
              <a:cxnLst/>
              <a:rect l="l" t="t" r="r" b="b"/>
              <a:pathLst>
                <a:path w="6930" h="10926" extrusionOk="0">
                  <a:moveTo>
                    <a:pt x="1" y="0"/>
                  </a:moveTo>
                  <a:lnTo>
                    <a:pt x="1" y="10925"/>
                  </a:lnTo>
                  <a:lnTo>
                    <a:pt x="6929" y="10925"/>
                  </a:lnTo>
                  <a:lnTo>
                    <a:pt x="6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07"/>
            <p:cNvSpPr/>
            <p:nvPr/>
          </p:nvSpPr>
          <p:spPr>
            <a:xfrm>
              <a:off x="7824700" y="873100"/>
              <a:ext cx="234650" cy="333625"/>
            </a:xfrm>
            <a:custGeom>
              <a:avLst/>
              <a:gdLst/>
              <a:ahLst/>
              <a:cxnLst/>
              <a:rect l="l" t="t" r="r" b="b"/>
              <a:pathLst>
                <a:path w="9386" h="13345" extrusionOk="0">
                  <a:moveTo>
                    <a:pt x="8176" y="1210"/>
                  </a:moveTo>
                  <a:lnTo>
                    <a:pt x="8176" y="12135"/>
                  </a:lnTo>
                  <a:lnTo>
                    <a:pt x="1211" y="12135"/>
                  </a:lnTo>
                  <a:lnTo>
                    <a:pt x="1211" y="1210"/>
                  </a:lnTo>
                  <a:close/>
                  <a:moveTo>
                    <a:pt x="1" y="1"/>
                  </a:moveTo>
                  <a:lnTo>
                    <a:pt x="1" y="13345"/>
                  </a:lnTo>
                  <a:lnTo>
                    <a:pt x="9386" y="13345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07"/>
            <p:cNvSpPr/>
            <p:nvPr/>
          </p:nvSpPr>
          <p:spPr>
            <a:xfrm>
              <a:off x="7777975" y="1397350"/>
              <a:ext cx="248400" cy="373950"/>
            </a:xfrm>
            <a:custGeom>
              <a:avLst/>
              <a:gdLst/>
              <a:ahLst/>
              <a:cxnLst/>
              <a:rect l="l" t="t" r="r" b="b"/>
              <a:pathLst>
                <a:path w="9936" h="14958" extrusionOk="0">
                  <a:moveTo>
                    <a:pt x="0" y="0"/>
                  </a:moveTo>
                  <a:lnTo>
                    <a:pt x="0" y="14958"/>
                  </a:lnTo>
                  <a:lnTo>
                    <a:pt x="9935" y="14958"/>
                  </a:lnTo>
                  <a:lnTo>
                    <a:pt x="99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9" name="Google Shape;8079;p107"/>
          <p:cNvGrpSpPr/>
          <p:nvPr/>
        </p:nvGrpSpPr>
        <p:grpSpPr>
          <a:xfrm>
            <a:off x="878287" y="903070"/>
            <a:ext cx="1299693" cy="843332"/>
            <a:chOff x="2935048" y="1209070"/>
            <a:chExt cx="1299693" cy="843332"/>
          </a:xfrm>
        </p:grpSpPr>
        <p:grpSp>
          <p:nvGrpSpPr>
            <p:cNvPr id="8080" name="Google Shape;8080;p107"/>
            <p:cNvGrpSpPr/>
            <p:nvPr/>
          </p:nvGrpSpPr>
          <p:grpSpPr>
            <a:xfrm>
              <a:off x="2947550" y="1844275"/>
              <a:ext cx="1274701" cy="208127"/>
              <a:chOff x="7154175" y="1055075"/>
              <a:chExt cx="1274701" cy="208127"/>
            </a:xfrm>
          </p:grpSpPr>
          <p:sp>
            <p:nvSpPr>
              <p:cNvPr id="8081" name="Google Shape;8081;p107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107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3" name="Google Shape;8083;p107"/>
            <p:cNvGrpSpPr/>
            <p:nvPr/>
          </p:nvGrpSpPr>
          <p:grpSpPr>
            <a:xfrm>
              <a:off x="2935048" y="1209070"/>
              <a:ext cx="650143" cy="635200"/>
              <a:chOff x="791550" y="2156375"/>
              <a:chExt cx="1145425" cy="1118900"/>
            </a:xfrm>
          </p:grpSpPr>
          <p:sp>
            <p:nvSpPr>
              <p:cNvPr id="8084" name="Google Shape;8084;p107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107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107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107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107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107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107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107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2" name="Google Shape;8092;p107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107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107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107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107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107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8" name="Google Shape;8098;p107"/>
            <p:cNvGrpSpPr/>
            <p:nvPr/>
          </p:nvGrpSpPr>
          <p:grpSpPr>
            <a:xfrm>
              <a:off x="3584598" y="1209070"/>
              <a:ext cx="650143" cy="635200"/>
              <a:chOff x="8817561" y="3596620"/>
              <a:chExt cx="650143" cy="635200"/>
            </a:xfrm>
          </p:grpSpPr>
          <p:grpSp>
            <p:nvGrpSpPr>
              <p:cNvPr id="8099" name="Google Shape;8099;p107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8100" name="Google Shape;8100;p107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1" name="Google Shape;8101;p107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2" name="Google Shape;8102;p107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3" name="Google Shape;8103;p107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4" name="Google Shape;8104;p107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5" name="Google Shape;8105;p107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6" name="Google Shape;8106;p107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7" name="Google Shape;8107;p107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8" name="Google Shape;8108;p107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9" name="Google Shape;8109;p107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0" name="Google Shape;8110;p107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1" name="Google Shape;8111;p107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2" name="Google Shape;8112;p107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13" name="Google Shape;8113;p107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4" name="Google Shape;8114;p107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5" name="Google Shape;8115;p107"/>
          <p:cNvGrpSpPr/>
          <p:nvPr/>
        </p:nvGrpSpPr>
        <p:grpSpPr>
          <a:xfrm>
            <a:off x="616114" y="2241776"/>
            <a:ext cx="881987" cy="2190440"/>
            <a:chOff x="7280950" y="1859275"/>
            <a:chExt cx="1123200" cy="2789500"/>
          </a:xfrm>
        </p:grpSpPr>
        <p:sp>
          <p:nvSpPr>
            <p:cNvPr id="8116" name="Google Shape;8116;p107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107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107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107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107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107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107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107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107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107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107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107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107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107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0" name="Google Shape;8130;p107"/>
          <p:cNvGrpSpPr/>
          <p:nvPr/>
        </p:nvGrpSpPr>
        <p:grpSpPr>
          <a:xfrm>
            <a:off x="1647942" y="3415773"/>
            <a:ext cx="771614" cy="1240771"/>
            <a:chOff x="4304125" y="3580575"/>
            <a:chExt cx="837800" cy="1347200"/>
          </a:xfrm>
        </p:grpSpPr>
        <p:sp>
          <p:nvSpPr>
            <p:cNvPr id="8131" name="Google Shape;8131;p107"/>
            <p:cNvSpPr/>
            <p:nvPr/>
          </p:nvSpPr>
          <p:spPr>
            <a:xfrm>
              <a:off x="4325425" y="4743150"/>
              <a:ext cx="816500" cy="184625"/>
            </a:xfrm>
            <a:custGeom>
              <a:avLst/>
              <a:gdLst/>
              <a:ahLst/>
              <a:cxnLst/>
              <a:rect l="l" t="t" r="r" b="b"/>
              <a:pathLst>
                <a:path w="32660" h="7385" extrusionOk="0">
                  <a:moveTo>
                    <a:pt x="16330" y="1"/>
                  </a:moveTo>
                  <a:cubicBezTo>
                    <a:pt x="7299" y="1"/>
                    <a:pt x="1" y="1648"/>
                    <a:pt x="1" y="3693"/>
                  </a:cubicBezTo>
                  <a:cubicBezTo>
                    <a:pt x="1" y="5738"/>
                    <a:pt x="7299" y="7385"/>
                    <a:pt x="16330" y="7385"/>
                  </a:cubicBezTo>
                  <a:cubicBezTo>
                    <a:pt x="25332" y="7385"/>
                    <a:pt x="32659" y="5738"/>
                    <a:pt x="32659" y="3693"/>
                  </a:cubicBezTo>
                  <a:cubicBezTo>
                    <a:pt x="32659" y="1648"/>
                    <a:pt x="25332" y="1"/>
                    <a:pt x="16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107"/>
            <p:cNvSpPr/>
            <p:nvPr/>
          </p:nvSpPr>
          <p:spPr>
            <a:xfrm>
              <a:off x="4304125" y="4168075"/>
              <a:ext cx="834250" cy="117175"/>
            </a:xfrm>
            <a:custGeom>
              <a:avLst/>
              <a:gdLst/>
              <a:ahLst/>
              <a:cxnLst/>
              <a:rect l="l" t="t" r="r" b="b"/>
              <a:pathLst>
                <a:path w="33370" h="4687" extrusionOk="0">
                  <a:moveTo>
                    <a:pt x="16671" y="1"/>
                  </a:moveTo>
                  <a:cubicBezTo>
                    <a:pt x="7441" y="1"/>
                    <a:pt x="1" y="1052"/>
                    <a:pt x="1" y="2330"/>
                  </a:cubicBezTo>
                  <a:cubicBezTo>
                    <a:pt x="1" y="3608"/>
                    <a:pt x="7441" y="4687"/>
                    <a:pt x="16671" y="4687"/>
                  </a:cubicBezTo>
                  <a:cubicBezTo>
                    <a:pt x="25900" y="4687"/>
                    <a:pt x="33369" y="3636"/>
                    <a:pt x="33369" y="2330"/>
                  </a:cubicBezTo>
                  <a:cubicBezTo>
                    <a:pt x="33369" y="1052"/>
                    <a:pt x="25900" y="1"/>
                    <a:pt x="16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107"/>
            <p:cNvSpPr/>
            <p:nvPr/>
          </p:nvSpPr>
          <p:spPr>
            <a:xfrm>
              <a:off x="4338925" y="4214225"/>
              <a:ext cx="763950" cy="71025"/>
            </a:xfrm>
            <a:custGeom>
              <a:avLst/>
              <a:gdLst/>
              <a:ahLst/>
              <a:cxnLst/>
              <a:rect l="l" t="t" r="r" b="b"/>
              <a:pathLst>
                <a:path w="30558" h="2841" extrusionOk="0">
                  <a:moveTo>
                    <a:pt x="15279" y="1"/>
                  </a:moveTo>
                  <a:cubicBezTo>
                    <a:pt x="8463" y="1"/>
                    <a:pt x="2585" y="597"/>
                    <a:pt x="0" y="1421"/>
                  </a:cubicBezTo>
                  <a:cubicBezTo>
                    <a:pt x="2585" y="2273"/>
                    <a:pt x="8463" y="2841"/>
                    <a:pt x="15279" y="2841"/>
                  </a:cubicBezTo>
                  <a:cubicBezTo>
                    <a:pt x="22123" y="2841"/>
                    <a:pt x="28002" y="2273"/>
                    <a:pt x="30557" y="1421"/>
                  </a:cubicBezTo>
                  <a:cubicBezTo>
                    <a:pt x="28002" y="597"/>
                    <a:pt x="22123" y="1"/>
                    <a:pt x="15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107"/>
            <p:cNvSpPr/>
            <p:nvPr/>
          </p:nvSpPr>
          <p:spPr>
            <a:xfrm>
              <a:off x="4654850" y="3580575"/>
              <a:ext cx="192425" cy="291575"/>
            </a:xfrm>
            <a:custGeom>
              <a:avLst/>
              <a:gdLst/>
              <a:ahLst/>
              <a:cxnLst/>
              <a:rect l="l" t="t" r="r" b="b"/>
              <a:pathLst>
                <a:path w="7697" h="11663" extrusionOk="0">
                  <a:moveTo>
                    <a:pt x="4278" y="0"/>
                  </a:moveTo>
                  <a:cubicBezTo>
                    <a:pt x="4154" y="0"/>
                    <a:pt x="4029" y="41"/>
                    <a:pt x="3920" y="129"/>
                  </a:cubicBezTo>
                  <a:cubicBezTo>
                    <a:pt x="3778" y="271"/>
                    <a:pt x="3636" y="441"/>
                    <a:pt x="3551" y="640"/>
                  </a:cubicBezTo>
                  <a:cubicBezTo>
                    <a:pt x="3323" y="1123"/>
                    <a:pt x="3153" y="1662"/>
                    <a:pt x="3039" y="2173"/>
                  </a:cubicBezTo>
                  <a:cubicBezTo>
                    <a:pt x="2841" y="3110"/>
                    <a:pt x="2699" y="4048"/>
                    <a:pt x="2500" y="4985"/>
                  </a:cubicBezTo>
                  <a:cubicBezTo>
                    <a:pt x="2443" y="4701"/>
                    <a:pt x="2386" y="4388"/>
                    <a:pt x="2301" y="4104"/>
                  </a:cubicBezTo>
                  <a:cubicBezTo>
                    <a:pt x="2187" y="3366"/>
                    <a:pt x="2017" y="2656"/>
                    <a:pt x="1761" y="1974"/>
                  </a:cubicBezTo>
                  <a:cubicBezTo>
                    <a:pt x="1676" y="1719"/>
                    <a:pt x="1563" y="1492"/>
                    <a:pt x="1392" y="1293"/>
                  </a:cubicBezTo>
                  <a:cubicBezTo>
                    <a:pt x="1265" y="1090"/>
                    <a:pt x="1059" y="994"/>
                    <a:pt x="854" y="994"/>
                  </a:cubicBezTo>
                  <a:cubicBezTo>
                    <a:pt x="601" y="994"/>
                    <a:pt x="350" y="1140"/>
                    <a:pt x="256" y="1407"/>
                  </a:cubicBezTo>
                  <a:cubicBezTo>
                    <a:pt x="86" y="1719"/>
                    <a:pt x="29" y="2031"/>
                    <a:pt x="29" y="2372"/>
                  </a:cubicBezTo>
                  <a:cubicBezTo>
                    <a:pt x="1" y="3252"/>
                    <a:pt x="86" y="4133"/>
                    <a:pt x="256" y="4985"/>
                  </a:cubicBezTo>
                  <a:cubicBezTo>
                    <a:pt x="626" y="6831"/>
                    <a:pt x="1193" y="8591"/>
                    <a:pt x="1960" y="10295"/>
                  </a:cubicBezTo>
                  <a:cubicBezTo>
                    <a:pt x="2131" y="10693"/>
                    <a:pt x="2301" y="11034"/>
                    <a:pt x="2471" y="11403"/>
                  </a:cubicBezTo>
                  <a:cubicBezTo>
                    <a:pt x="2548" y="11556"/>
                    <a:pt x="2716" y="11663"/>
                    <a:pt x="2893" y="11663"/>
                  </a:cubicBezTo>
                  <a:cubicBezTo>
                    <a:pt x="2913" y="11663"/>
                    <a:pt x="2934" y="11661"/>
                    <a:pt x="2954" y="11659"/>
                  </a:cubicBezTo>
                  <a:cubicBezTo>
                    <a:pt x="3267" y="11659"/>
                    <a:pt x="3551" y="11488"/>
                    <a:pt x="3693" y="11204"/>
                  </a:cubicBezTo>
                  <a:cubicBezTo>
                    <a:pt x="4147" y="10551"/>
                    <a:pt x="4630" y="9898"/>
                    <a:pt x="5027" y="9216"/>
                  </a:cubicBezTo>
                  <a:cubicBezTo>
                    <a:pt x="5879" y="7825"/>
                    <a:pt x="6589" y="6376"/>
                    <a:pt x="7157" y="4871"/>
                  </a:cubicBezTo>
                  <a:cubicBezTo>
                    <a:pt x="7384" y="4218"/>
                    <a:pt x="7555" y="3565"/>
                    <a:pt x="7668" y="2883"/>
                  </a:cubicBezTo>
                  <a:cubicBezTo>
                    <a:pt x="7697" y="2684"/>
                    <a:pt x="7668" y="2457"/>
                    <a:pt x="7612" y="2258"/>
                  </a:cubicBezTo>
                  <a:cubicBezTo>
                    <a:pt x="7583" y="2088"/>
                    <a:pt x="7441" y="1974"/>
                    <a:pt x="7271" y="1946"/>
                  </a:cubicBezTo>
                  <a:cubicBezTo>
                    <a:pt x="7210" y="1923"/>
                    <a:pt x="7147" y="1913"/>
                    <a:pt x="7084" y="1913"/>
                  </a:cubicBezTo>
                  <a:cubicBezTo>
                    <a:pt x="6913" y="1913"/>
                    <a:pt x="6742" y="1992"/>
                    <a:pt x="6618" y="2116"/>
                  </a:cubicBezTo>
                  <a:cubicBezTo>
                    <a:pt x="6362" y="2372"/>
                    <a:pt x="6163" y="2656"/>
                    <a:pt x="5965" y="2968"/>
                  </a:cubicBezTo>
                  <a:cubicBezTo>
                    <a:pt x="5510" y="3707"/>
                    <a:pt x="5084" y="4474"/>
                    <a:pt x="4630" y="5212"/>
                  </a:cubicBezTo>
                  <a:cubicBezTo>
                    <a:pt x="4573" y="5297"/>
                    <a:pt x="4516" y="5382"/>
                    <a:pt x="4459" y="5439"/>
                  </a:cubicBezTo>
                  <a:cubicBezTo>
                    <a:pt x="4439" y="5459"/>
                    <a:pt x="4405" y="5479"/>
                    <a:pt x="4377" y="5479"/>
                  </a:cubicBezTo>
                  <a:cubicBezTo>
                    <a:pt x="4365" y="5479"/>
                    <a:pt x="4354" y="5476"/>
                    <a:pt x="4346" y="5468"/>
                  </a:cubicBezTo>
                  <a:cubicBezTo>
                    <a:pt x="4317" y="5439"/>
                    <a:pt x="4289" y="5411"/>
                    <a:pt x="4289" y="5354"/>
                  </a:cubicBezTo>
                  <a:cubicBezTo>
                    <a:pt x="4289" y="5212"/>
                    <a:pt x="4317" y="5042"/>
                    <a:pt x="4346" y="4871"/>
                  </a:cubicBezTo>
                  <a:cubicBezTo>
                    <a:pt x="4431" y="4417"/>
                    <a:pt x="4545" y="3962"/>
                    <a:pt x="4630" y="3480"/>
                  </a:cubicBezTo>
                  <a:cubicBezTo>
                    <a:pt x="4829" y="2741"/>
                    <a:pt x="4942" y="2003"/>
                    <a:pt x="4971" y="1236"/>
                  </a:cubicBezTo>
                  <a:cubicBezTo>
                    <a:pt x="4999" y="924"/>
                    <a:pt x="4914" y="583"/>
                    <a:pt x="4772" y="299"/>
                  </a:cubicBezTo>
                  <a:cubicBezTo>
                    <a:pt x="4667" y="106"/>
                    <a:pt x="4475" y="0"/>
                    <a:pt x="4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107"/>
            <p:cNvSpPr/>
            <p:nvPr/>
          </p:nvSpPr>
          <p:spPr>
            <a:xfrm>
              <a:off x="4442575" y="3801350"/>
              <a:ext cx="566575" cy="550725"/>
            </a:xfrm>
            <a:custGeom>
              <a:avLst/>
              <a:gdLst/>
              <a:ahLst/>
              <a:cxnLst/>
              <a:rect l="l" t="t" r="r" b="b"/>
              <a:pathLst>
                <a:path w="22663" h="22029" extrusionOk="0">
                  <a:moveTo>
                    <a:pt x="15855" y="1"/>
                  </a:moveTo>
                  <a:cubicBezTo>
                    <a:pt x="15722" y="1"/>
                    <a:pt x="15587" y="6"/>
                    <a:pt x="15449" y="16"/>
                  </a:cubicBezTo>
                  <a:cubicBezTo>
                    <a:pt x="15080" y="44"/>
                    <a:pt x="14711" y="101"/>
                    <a:pt x="14342" y="215"/>
                  </a:cubicBezTo>
                  <a:cubicBezTo>
                    <a:pt x="13092" y="442"/>
                    <a:pt x="11985" y="1209"/>
                    <a:pt x="11360" y="2316"/>
                  </a:cubicBezTo>
                  <a:cubicBezTo>
                    <a:pt x="11332" y="2402"/>
                    <a:pt x="11246" y="2458"/>
                    <a:pt x="11161" y="2487"/>
                  </a:cubicBezTo>
                  <a:cubicBezTo>
                    <a:pt x="11019" y="2174"/>
                    <a:pt x="10906" y="1890"/>
                    <a:pt x="10764" y="1578"/>
                  </a:cubicBezTo>
                  <a:cubicBezTo>
                    <a:pt x="10423" y="811"/>
                    <a:pt x="9713" y="272"/>
                    <a:pt x="8889" y="130"/>
                  </a:cubicBezTo>
                  <a:cubicBezTo>
                    <a:pt x="8628" y="86"/>
                    <a:pt x="8367" y="64"/>
                    <a:pt x="8107" y="64"/>
                  </a:cubicBezTo>
                  <a:cubicBezTo>
                    <a:pt x="7520" y="64"/>
                    <a:pt x="6942" y="177"/>
                    <a:pt x="6390" y="414"/>
                  </a:cubicBezTo>
                  <a:cubicBezTo>
                    <a:pt x="4970" y="982"/>
                    <a:pt x="3806" y="2004"/>
                    <a:pt x="3011" y="3282"/>
                  </a:cubicBezTo>
                  <a:cubicBezTo>
                    <a:pt x="2528" y="4077"/>
                    <a:pt x="2102" y="4901"/>
                    <a:pt x="1761" y="5753"/>
                  </a:cubicBezTo>
                  <a:cubicBezTo>
                    <a:pt x="1023" y="7513"/>
                    <a:pt x="512" y="9331"/>
                    <a:pt x="228" y="11205"/>
                  </a:cubicBezTo>
                  <a:cubicBezTo>
                    <a:pt x="29" y="12426"/>
                    <a:pt x="0" y="13704"/>
                    <a:pt x="142" y="14954"/>
                  </a:cubicBezTo>
                  <a:cubicBezTo>
                    <a:pt x="313" y="16544"/>
                    <a:pt x="1165" y="17993"/>
                    <a:pt x="2443" y="18958"/>
                  </a:cubicBezTo>
                  <a:cubicBezTo>
                    <a:pt x="3011" y="19441"/>
                    <a:pt x="3749" y="19753"/>
                    <a:pt x="4487" y="19838"/>
                  </a:cubicBezTo>
                  <a:cubicBezTo>
                    <a:pt x="4771" y="19838"/>
                    <a:pt x="5055" y="19952"/>
                    <a:pt x="5197" y="20179"/>
                  </a:cubicBezTo>
                  <a:cubicBezTo>
                    <a:pt x="5680" y="20776"/>
                    <a:pt x="6305" y="21202"/>
                    <a:pt x="6987" y="21400"/>
                  </a:cubicBezTo>
                  <a:cubicBezTo>
                    <a:pt x="8151" y="21770"/>
                    <a:pt x="9344" y="21968"/>
                    <a:pt x="10536" y="22025"/>
                  </a:cubicBezTo>
                  <a:cubicBezTo>
                    <a:pt x="10632" y="22027"/>
                    <a:pt x="10728" y="22028"/>
                    <a:pt x="10824" y="22028"/>
                  </a:cubicBezTo>
                  <a:cubicBezTo>
                    <a:pt x="12059" y="22028"/>
                    <a:pt x="13269" y="21859"/>
                    <a:pt x="14456" y="21542"/>
                  </a:cubicBezTo>
                  <a:cubicBezTo>
                    <a:pt x="15109" y="21372"/>
                    <a:pt x="15705" y="21116"/>
                    <a:pt x="16245" y="20719"/>
                  </a:cubicBezTo>
                  <a:cubicBezTo>
                    <a:pt x="16472" y="20577"/>
                    <a:pt x="16699" y="20463"/>
                    <a:pt x="16898" y="20293"/>
                  </a:cubicBezTo>
                  <a:cubicBezTo>
                    <a:pt x="17032" y="20181"/>
                    <a:pt x="17218" y="20105"/>
                    <a:pt x="17403" y="20105"/>
                  </a:cubicBezTo>
                  <a:cubicBezTo>
                    <a:pt x="17453" y="20105"/>
                    <a:pt x="17502" y="20110"/>
                    <a:pt x="17551" y="20122"/>
                  </a:cubicBezTo>
                  <a:cubicBezTo>
                    <a:pt x="17892" y="20179"/>
                    <a:pt x="18261" y="20179"/>
                    <a:pt x="18602" y="20179"/>
                  </a:cubicBezTo>
                  <a:cubicBezTo>
                    <a:pt x="19056" y="20179"/>
                    <a:pt x="19454" y="20037"/>
                    <a:pt x="19795" y="19782"/>
                  </a:cubicBezTo>
                  <a:cubicBezTo>
                    <a:pt x="20135" y="19498"/>
                    <a:pt x="20476" y="19185"/>
                    <a:pt x="20760" y="18844"/>
                  </a:cubicBezTo>
                  <a:cubicBezTo>
                    <a:pt x="21214" y="18305"/>
                    <a:pt x="21555" y="17737"/>
                    <a:pt x="21839" y="17112"/>
                  </a:cubicBezTo>
                  <a:cubicBezTo>
                    <a:pt x="22294" y="16147"/>
                    <a:pt x="22549" y="15096"/>
                    <a:pt x="22578" y="14017"/>
                  </a:cubicBezTo>
                  <a:cubicBezTo>
                    <a:pt x="22663" y="12455"/>
                    <a:pt x="22606" y="10893"/>
                    <a:pt x="22407" y="9359"/>
                  </a:cubicBezTo>
                  <a:cubicBezTo>
                    <a:pt x="22208" y="7769"/>
                    <a:pt x="21811" y="6235"/>
                    <a:pt x="21214" y="4759"/>
                  </a:cubicBezTo>
                  <a:cubicBezTo>
                    <a:pt x="20874" y="3850"/>
                    <a:pt x="20419" y="2998"/>
                    <a:pt x="19851" y="2203"/>
                  </a:cubicBezTo>
                  <a:cubicBezTo>
                    <a:pt x="18850" y="833"/>
                    <a:pt x="17556" y="1"/>
                    <a:pt x="15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107"/>
            <p:cNvSpPr/>
            <p:nvPr/>
          </p:nvSpPr>
          <p:spPr>
            <a:xfrm>
              <a:off x="4627875" y="3951550"/>
              <a:ext cx="188175" cy="247075"/>
            </a:xfrm>
            <a:custGeom>
              <a:avLst/>
              <a:gdLst/>
              <a:ahLst/>
              <a:cxnLst/>
              <a:rect l="l" t="t" r="r" b="b"/>
              <a:pathLst>
                <a:path w="7527" h="9883" extrusionOk="0">
                  <a:moveTo>
                    <a:pt x="6958" y="0"/>
                  </a:moveTo>
                  <a:cubicBezTo>
                    <a:pt x="6760" y="142"/>
                    <a:pt x="6618" y="171"/>
                    <a:pt x="6561" y="284"/>
                  </a:cubicBezTo>
                  <a:cubicBezTo>
                    <a:pt x="5737" y="1449"/>
                    <a:pt x="4914" y="2641"/>
                    <a:pt x="4090" y="3834"/>
                  </a:cubicBezTo>
                  <a:cubicBezTo>
                    <a:pt x="4050" y="3874"/>
                    <a:pt x="4011" y="3927"/>
                    <a:pt x="3943" y="3927"/>
                  </a:cubicBezTo>
                  <a:cubicBezTo>
                    <a:pt x="3913" y="3927"/>
                    <a:pt x="3878" y="3917"/>
                    <a:pt x="3834" y="3891"/>
                  </a:cubicBezTo>
                  <a:cubicBezTo>
                    <a:pt x="3834" y="3351"/>
                    <a:pt x="3834" y="2783"/>
                    <a:pt x="3834" y="2215"/>
                  </a:cubicBezTo>
                  <a:cubicBezTo>
                    <a:pt x="3834" y="1647"/>
                    <a:pt x="3806" y="1079"/>
                    <a:pt x="3778" y="511"/>
                  </a:cubicBezTo>
                  <a:cubicBezTo>
                    <a:pt x="3778" y="426"/>
                    <a:pt x="3692" y="341"/>
                    <a:pt x="3636" y="227"/>
                  </a:cubicBezTo>
                  <a:cubicBezTo>
                    <a:pt x="3494" y="369"/>
                    <a:pt x="3408" y="568"/>
                    <a:pt x="3437" y="795"/>
                  </a:cubicBezTo>
                  <a:cubicBezTo>
                    <a:pt x="3408" y="1221"/>
                    <a:pt x="3408" y="1676"/>
                    <a:pt x="3408" y="2130"/>
                  </a:cubicBezTo>
                  <a:lnTo>
                    <a:pt x="3408" y="4317"/>
                  </a:lnTo>
                  <a:lnTo>
                    <a:pt x="3295" y="4345"/>
                  </a:lnTo>
                  <a:cubicBezTo>
                    <a:pt x="3181" y="4203"/>
                    <a:pt x="3096" y="4033"/>
                    <a:pt x="3011" y="3891"/>
                  </a:cubicBezTo>
                  <a:cubicBezTo>
                    <a:pt x="2642" y="3266"/>
                    <a:pt x="2272" y="2613"/>
                    <a:pt x="1903" y="1988"/>
                  </a:cubicBezTo>
                  <a:cubicBezTo>
                    <a:pt x="1761" y="1761"/>
                    <a:pt x="1619" y="1534"/>
                    <a:pt x="1477" y="1335"/>
                  </a:cubicBezTo>
                  <a:cubicBezTo>
                    <a:pt x="1441" y="1280"/>
                    <a:pt x="1380" y="1249"/>
                    <a:pt x="1319" y="1249"/>
                  </a:cubicBezTo>
                  <a:cubicBezTo>
                    <a:pt x="1286" y="1249"/>
                    <a:pt x="1252" y="1258"/>
                    <a:pt x="1222" y="1278"/>
                  </a:cubicBezTo>
                  <a:cubicBezTo>
                    <a:pt x="1193" y="1335"/>
                    <a:pt x="1165" y="1392"/>
                    <a:pt x="1193" y="1477"/>
                  </a:cubicBezTo>
                  <a:cubicBezTo>
                    <a:pt x="1335" y="1789"/>
                    <a:pt x="1506" y="2102"/>
                    <a:pt x="1676" y="2414"/>
                  </a:cubicBezTo>
                  <a:cubicBezTo>
                    <a:pt x="1960" y="2868"/>
                    <a:pt x="2244" y="3323"/>
                    <a:pt x="2528" y="3806"/>
                  </a:cubicBezTo>
                  <a:cubicBezTo>
                    <a:pt x="2585" y="3891"/>
                    <a:pt x="2698" y="3976"/>
                    <a:pt x="2585" y="4146"/>
                  </a:cubicBezTo>
                  <a:cubicBezTo>
                    <a:pt x="2471" y="4061"/>
                    <a:pt x="2358" y="3976"/>
                    <a:pt x="2244" y="3891"/>
                  </a:cubicBezTo>
                  <a:cubicBezTo>
                    <a:pt x="1733" y="3578"/>
                    <a:pt x="1193" y="3238"/>
                    <a:pt x="682" y="2925"/>
                  </a:cubicBezTo>
                  <a:cubicBezTo>
                    <a:pt x="635" y="2887"/>
                    <a:pt x="587" y="2868"/>
                    <a:pt x="542" y="2868"/>
                  </a:cubicBezTo>
                  <a:cubicBezTo>
                    <a:pt x="452" y="2868"/>
                    <a:pt x="370" y="2944"/>
                    <a:pt x="313" y="3096"/>
                  </a:cubicBezTo>
                  <a:cubicBezTo>
                    <a:pt x="966" y="3834"/>
                    <a:pt x="1960" y="4175"/>
                    <a:pt x="2698" y="4856"/>
                  </a:cubicBezTo>
                  <a:cubicBezTo>
                    <a:pt x="2613" y="4913"/>
                    <a:pt x="2556" y="4998"/>
                    <a:pt x="2500" y="4998"/>
                  </a:cubicBezTo>
                  <a:cubicBezTo>
                    <a:pt x="1818" y="5169"/>
                    <a:pt x="1137" y="5339"/>
                    <a:pt x="455" y="5510"/>
                  </a:cubicBezTo>
                  <a:cubicBezTo>
                    <a:pt x="313" y="5538"/>
                    <a:pt x="171" y="5595"/>
                    <a:pt x="57" y="5652"/>
                  </a:cubicBezTo>
                  <a:cubicBezTo>
                    <a:pt x="29" y="5680"/>
                    <a:pt x="29" y="5765"/>
                    <a:pt x="1" y="5879"/>
                  </a:cubicBezTo>
                  <a:cubicBezTo>
                    <a:pt x="133" y="5914"/>
                    <a:pt x="263" y="5928"/>
                    <a:pt x="390" y="5928"/>
                  </a:cubicBezTo>
                  <a:cubicBezTo>
                    <a:pt x="780" y="5928"/>
                    <a:pt x="1149" y="5794"/>
                    <a:pt x="1534" y="5708"/>
                  </a:cubicBezTo>
                  <a:cubicBezTo>
                    <a:pt x="2017" y="5595"/>
                    <a:pt x="2528" y="5424"/>
                    <a:pt x="3011" y="5282"/>
                  </a:cubicBezTo>
                  <a:lnTo>
                    <a:pt x="3011" y="5282"/>
                  </a:lnTo>
                  <a:cubicBezTo>
                    <a:pt x="2670" y="5850"/>
                    <a:pt x="2272" y="6390"/>
                    <a:pt x="1875" y="6901"/>
                  </a:cubicBezTo>
                  <a:cubicBezTo>
                    <a:pt x="1449" y="7412"/>
                    <a:pt x="1080" y="7980"/>
                    <a:pt x="767" y="8548"/>
                  </a:cubicBezTo>
                  <a:cubicBezTo>
                    <a:pt x="848" y="8602"/>
                    <a:pt x="916" y="8630"/>
                    <a:pt x="977" y="8630"/>
                  </a:cubicBezTo>
                  <a:cubicBezTo>
                    <a:pt x="1045" y="8630"/>
                    <a:pt x="1105" y="8595"/>
                    <a:pt x="1165" y="8520"/>
                  </a:cubicBezTo>
                  <a:cubicBezTo>
                    <a:pt x="1619" y="7895"/>
                    <a:pt x="2102" y="7299"/>
                    <a:pt x="2585" y="6674"/>
                  </a:cubicBezTo>
                  <a:cubicBezTo>
                    <a:pt x="2755" y="6418"/>
                    <a:pt x="2954" y="6191"/>
                    <a:pt x="3181" y="6021"/>
                  </a:cubicBezTo>
                  <a:cubicBezTo>
                    <a:pt x="3210" y="6191"/>
                    <a:pt x="3210" y="6276"/>
                    <a:pt x="3210" y="6362"/>
                  </a:cubicBezTo>
                  <a:cubicBezTo>
                    <a:pt x="3210" y="7270"/>
                    <a:pt x="3295" y="8179"/>
                    <a:pt x="3408" y="9059"/>
                  </a:cubicBezTo>
                  <a:cubicBezTo>
                    <a:pt x="3437" y="9287"/>
                    <a:pt x="3494" y="9514"/>
                    <a:pt x="3579" y="9741"/>
                  </a:cubicBezTo>
                  <a:cubicBezTo>
                    <a:pt x="3579" y="9798"/>
                    <a:pt x="3692" y="9826"/>
                    <a:pt x="3778" y="9883"/>
                  </a:cubicBezTo>
                  <a:cubicBezTo>
                    <a:pt x="3920" y="9627"/>
                    <a:pt x="3834" y="9400"/>
                    <a:pt x="3806" y="9145"/>
                  </a:cubicBezTo>
                  <a:cubicBezTo>
                    <a:pt x="3806" y="8889"/>
                    <a:pt x="3778" y="8605"/>
                    <a:pt x="3778" y="8378"/>
                  </a:cubicBezTo>
                  <a:cubicBezTo>
                    <a:pt x="3749" y="8122"/>
                    <a:pt x="3721" y="7923"/>
                    <a:pt x="3721" y="7668"/>
                  </a:cubicBezTo>
                  <a:cubicBezTo>
                    <a:pt x="3692" y="7412"/>
                    <a:pt x="3692" y="7128"/>
                    <a:pt x="3692" y="6873"/>
                  </a:cubicBezTo>
                  <a:cubicBezTo>
                    <a:pt x="3664" y="6646"/>
                    <a:pt x="3664" y="6390"/>
                    <a:pt x="3664" y="6163"/>
                  </a:cubicBezTo>
                  <a:cubicBezTo>
                    <a:pt x="3607" y="5879"/>
                    <a:pt x="3607" y="5595"/>
                    <a:pt x="3692" y="5339"/>
                  </a:cubicBezTo>
                  <a:lnTo>
                    <a:pt x="4118" y="5964"/>
                  </a:lnTo>
                  <a:cubicBezTo>
                    <a:pt x="4686" y="6731"/>
                    <a:pt x="5254" y="7526"/>
                    <a:pt x="5851" y="8293"/>
                  </a:cubicBezTo>
                  <a:cubicBezTo>
                    <a:pt x="5936" y="8463"/>
                    <a:pt x="6078" y="8605"/>
                    <a:pt x="6220" y="8719"/>
                  </a:cubicBezTo>
                  <a:cubicBezTo>
                    <a:pt x="6267" y="8754"/>
                    <a:pt x="6318" y="8779"/>
                    <a:pt x="6369" y="8779"/>
                  </a:cubicBezTo>
                  <a:cubicBezTo>
                    <a:pt x="6441" y="8779"/>
                    <a:pt x="6511" y="8727"/>
                    <a:pt x="6561" y="8577"/>
                  </a:cubicBezTo>
                  <a:lnTo>
                    <a:pt x="6163" y="7980"/>
                  </a:lnTo>
                  <a:cubicBezTo>
                    <a:pt x="5993" y="7781"/>
                    <a:pt x="5851" y="7583"/>
                    <a:pt x="5709" y="7355"/>
                  </a:cubicBezTo>
                  <a:cubicBezTo>
                    <a:pt x="5538" y="7128"/>
                    <a:pt x="5340" y="6873"/>
                    <a:pt x="5198" y="6646"/>
                  </a:cubicBezTo>
                  <a:cubicBezTo>
                    <a:pt x="5056" y="6447"/>
                    <a:pt x="4885" y="6248"/>
                    <a:pt x="4743" y="6021"/>
                  </a:cubicBezTo>
                  <a:cubicBezTo>
                    <a:pt x="4544" y="5822"/>
                    <a:pt x="4402" y="5595"/>
                    <a:pt x="4317" y="5339"/>
                  </a:cubicBezTo>
                  <a:lnTo>
                    <a:pt x="4317" y="5339"/>
                  </a:lnTo>
                  <a:cubicBezTo>
                    <a:pt x="4516" y="5396"/>
                    <a:pt x="4601" y="5424"/>
                    <a:pt x="4715" y="5453"/>
                  </a:cubicBezTo>
                  <a:cubicBezTo>
                    <a:pt x="5311" y="5680"/>
                    <a:pt x="5908" y="5907"/>
                    <a:pt x="6504" y="6106"/>
                  </a:cubicBezTo>
                  <a:cubicBezTo>
                    <a:pt x="6731" y="6163"/>
                    <a:pt x="6958" y="6220"/>
                    <a:pt x="7214" y="6220"/>
                  </a:cubicBezTo>
                  <a:cubicBezTo>
                    <a:pt x="7327" y="6220"/>
                    <a:pt x="7441" y="6163"/>
                    <a:pt x="7413" y="5964"/>
                  </a:cubicBezTo>
                  <a:cubicBezTo>
                    <a:pt x="6958" y="5794"/>
                    <a:pt x="6532" y="5623"/>
                    <a:pt x="6050" y="5424"/>
                  </a:cubicBezTo>
                  <a:cubicBezTo>
                    <a:pt x="5567" y="5226"/>
                    <a:pt x="5084" y="5084"/>
                    <a:pt x="4544" y="4885"/>
                  </a:cubicBezTo>
                  <a:cubicBezTo>
                    <a:pt x="4715" y="4771"/>
                    <a:pt x="4828" y="4714"/>
                    <a:pt x="4942" y="4629"/>
                  </a:cubicBezTo>
                  <a:cubicBezTo>
                    <a:pt x="5624" y="4288"/>
                    <a:pt x="6305" y="3976"/>
                    <a:pt x="6958" y="3607"/>
                  </a:cubicBezTo>
                  <a:cubicBezTo>
                    <a:pt x="7129" y="3522"/>
                    <a:pt x="7242" y="3436"/>
                    <a:pt x="7384" y="3351"/>
                  </a:cubicBezTo>
                  <a:cubicBezTo>
                    <a:pt x="7526" y="3266"/>
                    <a:pt x="7498" y="3152"/>
                    <a:pt x="7271" y="2954"/>
                  </a:cubicBezTo>
                  <a:cubicBezTo>
                    <a:pt x="7157" y="3039"/>
                    <a:pt x="7044" y="3124"/>
                    <a:pt x="6930" y="3209"/>
                  </a:cubicBezTo>
                  <a:cubicBezTo>
                    <a:pt x="6050" y="3635"/>
                    <a:pt x="5198" y="4033"/>
                    <a:pt x="4317" y="4459"/>
                  </a:cubicBezTo>
                  <a:cubicBezTo>
                    <a:pt x="4308" y="4468"/>
                    <a:pt x="4298" y="4471"/>
                    <a:pt x="4290" y="4471"/>
                  </a:cubicBezTo>
                  <a:cubicBezTo>
                    <a:pt x="4273" y="4471"/>
                    <a:pt x="4260" y="4459"/>
                    <a:pt x="4260" y="4459"/>
                  </a:cubicBezTo>
                  <a:cubicBezTo>
                    <a:pt x="4232" y="4459"/>
                    <a:pt x="4232" y="4430"/>
                    <a:pt x="4204" y="4402"/>
                  </a:cubicBezTo>
                  <a:lnTo>
                    <a:pt x="4488" y="4004"/>
                  </a:lnTo>
                  <a:cubicBezTo>
                    <a:pt x="5141" y="3067"/>
                    <a:pt x="5794" y="2159"/>
                    <a:pt x="6447" y="1221"/>
                  </a:cubicBezTo>
                  <a:cubicBezTo>
                    <a:pt x="6618" y="966"/>
                    <a:pt x="6788" y="710"/>
                    <a:pt x="6930" y="426"/>
                  </a:cubicBezTo>
                  <a:cubicBezTo>
                    <a:pt x="6958" y="284"/>
                    <a:pt x="6958" y="142"/>
                    <a:pt x="6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107"/>
            <p:cNvSpPr/>
            <p:nvPr/>
          </p:nvSpPr>
          <p:spPr>
            <a:xfrm>
              <a:off x="4537700" y="3840300"/>
              <a:ext cx="177525" cy="446375"/>
            </a:xfrm>
            <a:custGeom>
              <a:avLst/>
              <a:gdLst/>
              <a:ahLst/>
              <a:cxnLst/>
              <a:rect l="l" t="t" r="r" b="b"/>
              <a:pathLst>
                <a:path w="7101" h="17855" extrusionOk="0">
                  <a:moveTo>
                    <a:pt x="5066" y="1"/>
                  </a:moveTo>
                  <a:cubicBezTo>
                    <a:pt x="4558" y="1"/>
                    <a:pt x="4058" y="198"/>
                    <a:pt x="3721" y="560"/>
                  </a:cubicBezTo>
                  <a:cubicBezTo>
                    <a:pt x="3409" y="872"/>
                    <a:pt x="3125" y="1213"/>
                    <a:pt x="2898" y="1553"/>
                  </a:cubicBezTo>
                  <a:cubicBezTo>
                    <a:pt x="2415" y="2263"/>
                    <a:pt x="2046" y="3030"/>
                    <a:pt x="1790" y="3825"/>
                  </a:cubicBezTo>
                  <a:cubicBezTo>
                    <a:pt x="1023" y="5984"/>
                    <a:pt x="512" y="8199"/>
                    <a:pt x="256" y="10442"/>
                  </a:cubicBezTo>
                  <a:cubicBezTo>
                    <a:pt x="1" y="12771"/>
                    <a:pt x="171" y="15128"/>
                    <a:pt x="768" y="17400"/>
                  </a:cubicBezTo>
                  <a:cubicBezTo>
                    <a:pt x="796" y="17542"/>
                    <a:pt x="853" y="17684"/>
                    <a:pt x="938" y="17798"/>
                  </a:cubicBezTo>
                  <a:cubicBezTo>
                    <a:pt x="966" y="17826"/>
                    <a:pt x="995" y="17854"/>
                    <a:pt x="1052" y="17854"/>
                  </a:cubicBezTo>
                  <a:cubicBezTo>
                    <a:pt x="1108" y="17826"/>
                    <a:pt x="1194" y="17769"/>
                    <a:pt x="1194" y="17712"/>
                  </a:cubicBezTo>
                  <a:cubicBezTo>
                    <a:pt x="1194" y="17428"/>
                    <a:pt x="1165" y="17173"/>
                    <a:pt x="1108" y="16889"/>
                  </a:cubicBezTo>
                  <a:cubicBezTo>
                    <a:pt x="540" y="14418"/>
                    <a:pt x="654" y="11947"/>
                    <a:pt x="966" y="9477"/>
                  </a:cubicBezTo>
                  <a:cubicBezTo>
                    <a:pt x="1222" y="7631"/>
                    <a:pt x="1676" y="5813"/>
                    <a:pt x="2330" y="4053"/>
                  </a:cubicBezTo>
                  <a:cubicBezTo>
                    <a:pt x="2642" y="3144"/>
                    <a:pt x="3096" y="2263"/>
                    <a:pt x="3664" y="1497"/>
                  </a:cubicBezTo>
                  <a:cubicBezTo>
                    <a:pt x="3892" y="1213"/>
                    <a:pt x="4147" y="957"/>
                    <a:pt x="4403" y="730"/>
                  </a:cubicBezTo>
                  <a:cubicBezTo>
                    <a:pt x="4637" y="538"/>
                    <a:pt x="4919" y="442"/>
                    <a:pt x="5201" y="442"/>
                  </a:cubicBezTo>
                  <a:cubicBezTo>
                    <a:pt x="5296" y="442"/>
                    <a:pt x="5390" y="453"/>
                    <a:pt x="5482" y="474"/>
                  </a:cubicBezTo>
                  <a:cubicBezTo>
                    <a:pt x="5908" y="531"/>
                    <a:pt x="6334" y="730"/>
                    <a:pt x="6675" y="1014"/>
                  </a:cubicBezTo>
                  <a:cubicBezTo>
                    <a:pt x="6788" y="1128"/>
                    <a:pt x="6902" y="1213"/>
                    <a:pt x="7015" y="1298"/>
                  </a:cubicBezTo>
                  <a:lnTo>
                    <a:pt x="7101" y="1213"/>
                  </a:lnTo>
                  <a:cubicBezTo>
                    <a:pt x="7101" y="1128"/>
                    <a:pt x="7072" y="1071"/>
                    <a:pt x="7044" y="1014"/>
                  </a:cubicBezTo>
                  <a:cubicBezTo>
                    <a:pt x="6646" y="446"/>
                    <a:pt x="6021" y="77"/>
                    <a:pt x="5340" y="20"/>
                  </a:cubicBezTo>
                  <a:cubicBezTo>
                    <a:pt x="5249" y="7"/>
                    <a:pt x="5158" y="1"/>
                    <a:pt x="5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107"/>
            <p:cNvSpPr/>
            <p:nvPr/>
          </p:nvSpPr>
          <p:spPr>
            <a:xfrm>
              <a:off x="4757800" y="3836775"/>
              <a:ext cx="163325" cy="464100"/>
            </a:xfrm>
            <a:custGeom>
              <a:avLst/>
              <a:gdLst/>
              <a:ahLst/>
              <a:cxnLst/>
              <a:rect l="l" t="t" r="r" b="b"/>
              <a:pathLst>
                <a:path w="6533" h="18564" extrusionOk="0">
                  <a:moveTo>
                    <a:pt x="1801" y="1"/>
                  </a:moveTo>
                  <a:cubicBezTo>
                    <a:pt x="1230" y="1"/>
                    <a:pt x="664" y="187"/>
                    <a:pt x="199" y="559"/>
                  </a:cubicBezTo>
                  <a:cubicBezTo>
                    <a:pt x="114" y="615"/>
                    <a:pt x="1" y="701"/>
                    <a:pt x="114" y="871"/>
                  </a:cubicBezTo>
                  <a:lnTo>
                    <a:pt x="682" y="615"/>
                  </a:lnTo>
                  <a:cubicBezTo>
                    <a:pt x="944" y="473"/>
                    <a:pt x="1245" y="410"/>
                    <a:pt x="1537" y="410"/>
                  </a:cubicBezTo>
                  <a:cubicBezTo>
                    <a:pt x="1593" y="410"/>
                    <a:pt x="1649" y="412"/>
                    <a:pt x="1705" y="417"/>
                  </a:cubicBezTo>
                  <a:cubicBezTo>
                    <a:pt x="2443" y="445"/>
                    <a:pt x="3096" y="814"/>
                    <a:pt x="3522" y="1411"/>
                  </a:cubicBezTo>
                  <a:cubicBezTo>
                    <a:pt x="4118" y="2177"/>
                    <a:pt x="4601" y="3029"/>
                    <a:pt x="4914" y="3938"/>
                  </a:cubicBezTo>
                  <a:cubicBezTo>
                    <a:pt x="5311" y="5188"/>
                    <a:pt x="5567" y="6466"/>
                    <a:pt x="5709" y="7743"/>
                  </a:cubicBezTo>
                  <a:cubicBezTo>
                    <a:pt x="5908" y="9561"/>
                    <a:pt x="5908" y="11379"/>
                    <a:pt x="5737" y="13196"/>
                  </a:cubicBezTo>
                  <a:cubicBezTo>
                    <a:pt x="5595" y="14900"/>
                    <a:pt x="5198" y="16576"/>
                    <a:pt x="4544" y="18137"/>
                  </a:cubicBezTo>
                  <a:cubicBezTo>
                    <a:pt x="4488" y="18251"/>
                    <a:pt x="4459" y="18365"/>
                    <a:pt x="4402" y="18563"/>
                  </a:cubicBezTo>
                  <a:cubicBezTo>
                    <a:pt x="4715" y="18478"/>
                    <a:pt x="4970" y="18251"/>
                    <a:pt x="5056" y="17939"/>
                  </a:cubicBezTo>
                  <a:cubicBezTo>
                    <a:pt x="5425" y="17143"/>
                    <a:pt x="5680" y="16348"/>
                    <a:pt x="5879" y="15525"/>
                  </a:cubicBezTo>
                  <a:cubicBezTo>
                    <a:pt x="6135" y="14332"/>
                    <a:pt x="6277" y="13139"/>
                    <a:pt x="6334" y="11946"/>
                  </a:cubicBezTo>
                  <a:cubicBezTo>
                    <a:pt x="6532" y="9334"/>
                    <a:pt x="6277" y="6721"/>
                    <a:pt x="5595" y="4222"/>
                  </a:cubicBezTo>
                  <a:cubicBezTo>
                    <a:pt x="5283" y="3114"/>
                    <a:pt x="4743" y="2092"/>
                    <a:pt x="4033" y="1212"/>
                  </a:cubicBezTo>
                  <a:cubicBezTo>
                    <a:pt x="3806" y="899"/>
                    <a:pt x="3494" y="615"/>
                    <a:pt x="3181" y="388"/>
                  </a:cubicBezTo>
                  <a:cubicBezTo>
                    <a:pt x="2755" y="130"/>
                    <a:pt x="2276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107"/>
            <p:cNvSpPr/>
            <p:nvPr/>
          </p:nvSpPr>
          <p:spPr>
            <a:xfrm>
              <a:off x="4380100" y="4112675"/>
              <a:ext cx="110775" cy="164775"/>
            </a:xfrm>
            <a:custGeom>
              <a:avLst/>
              <a:gdLst/>
              <a:ahLst/>
              <a:cxnLst/>
              <a:rect l="l" t="t" r="r" b="b"/>
              <a:pathLst>
                <a:path w="4431" h="6591" extrusionOk="0">
                  <a:moveTo>
                    <a:pt x="4093" y="0"/>
                  </a:moveTo>
                  <a:cubicBezTo>
                    <a:pt x="3957" y="0"/>
                    <a:pt x="3820" y="35"/>
                    <a:pt x="3692" y="115"/>
                  </a:cubicBezTo>
                  <a:cubicBezTo>
                    <a:pt x="2499" y="513"/>
                    <a:pt x="1307" y="939"/>
                    <a:pt x="114" y="1393"/>
                  </a:cubicBezTo>
                  <a:cubicBezTo>
                    <a:pt x="57" y="1393"/>
                    <a:pt x="29" y="1478"/>
                    <a:pt x="0" y="1564"/>
                  </a:cubicBezTo>
                  <a:cubicBezTo>
                    <a:pt x="57" y="1592"/>
                    <a:pt x="142" y="1620"/>
                    <a:pt x="228" y="1620"/>
                  </a:cubicBezTo>
                  <a:cubicBezTo>
                    <a:pt x="1165" y="1507"/>
                    <a:pt x="2017" y="1109"/>
                    <a:pt x="2982" y="797"/>
                  </a:cubicBezTo>
                  <a:lnTo>
                    <a:pt x="2982" y="797"/>
                  </a:lnTo>
                  <a:cubicBezTo>
                    <a:pt x="2755" y="1109"/>
                    <a:pt x="2499" y="1393"/>
                    <a:pt x="2187" y="1620"/>
                  </a:cubicBezTo>
                  <a:cubicBezTo>
                    <a:pt x="1960" y="1848"/>
                    <a:pt x="1704" y="2075"/>
                    <a:pt x="1477" y="2330"/>
                  </a:cubicBezTo>
                  <a:cubicBezTo>
                    <a:pt x="1221" y="2558"/>
                    <a:pt x="994" y="2813"/>
                    <a:pt x="796" y="3126"/>
                  </a:cubicBezTo>
                  <a:cubicBezTo>
                    <a:pt x="862" y="3173"/>
                    <a:pt x="922" y="3192"/>
                    <a:pt x="976" y="3192"/>
                  </a:cubicBezTo>
                  <a:cubicBezTo>
                    <a:pt x="1086" y="3192"/>
                    <a:pt x="1174" y="3116"/>
                    <a:pt x="1250" y="3040"/>
                  </a:cubicBezTo>
                  <a:cubicBezTo>
                    <a:pt x="1875" y="2472"/>
                    <a:pt x="2528" y="1876"/>
                    <a:pt x="3181" y="1280"/>
                  </a:cubicBezTo>
                  <a:cubicBezTo>
                    <a:pt x="3250" y="1234"/>
                    <a:pt x="3282" y="1151"/>
                    <a:pt x="3397" y="1151"/>
                  </a:cubicBezTo>
                  <a:cubicBezTo>
                    <a:pt x="3424" y="1151"/>
                    <a:pt x="3455" y="1155"/>
                    <a:pt x="3493" y="1166"/>
                  </a:cubicBezTo>
                  <a:cubicBezTo>
                    <a:pt x="3380" y="1393"/>
                    <a:pt x="3238" y="1592"/>
                    <a:pt x="3124" y="1791"/>
                  </a:cubicBezTo>
                  <a:cubicBezTo>
                    <a:pt x="2727" y="2529"/>
                    <a:pt x="2301" y="3268"/>
                    <a:pt x="1903" y="4006"/>
                  </a:cubicBezTo>
                  <a:cubicBezTo>
                    <a:pt x="1846" y="4120"/>
                    <a:pt x="1789" y="4205"/>
                    <a:pt x="1903" y="4347"/>
                  </a:cubicBezTo>
                  <a:cubicBezTo>
                    <a:pt x="1918" y="4350"/>
                    <a:pt x="1932" y="4351"/>
                    <a:pt x="1946" y="4351"/>
                  </a:cubicBezTo>
                  <a:cubicBezTo>
                    <a:pt x="2063" y="4351"/>
                    <a:pt x="2139" y="4250"/>
                    <a:pt x="2215" y="4148"/>
                  </a:cubicBezTo>
                  <a:cubicBezTo>
                    <a:pt x="2641" y="3410"/>
                    <a:pt x="3096" y="2671"/>
                    <a:pt x="3522" y="1961"/>
                  </a:cubicBezTo>
                  <a:cubicBezTo>
                    <a:pt x="3607" y="1819"/>
                    <a:pt x="3721" y="1706"/>
                    <a:pt x="3806" y="1564"/>
                  </a:cubicBezTo>
                  <a:lnTo>
                    <a:pt x="3863" y="1592"/>
                  </a:lnTo>
                  <a:cubicBezTo>
                    <a:pt x="3749" y="2501"/>
                    <a:pt x="3635" y="3381"/>
                    <a:pt x="3550" y="4262"/>
                  </a:cubicBezTo>
                  <a:cubicBezTo>
                    <a:pt x="3465" y="4886"/>
                    <a:pt x="3408" y="5540"/>
                    <a:pt x="3351" y="6164"/>
                  </a:cubicBezTo>
                  <a:cubicBezTo>
                    <a:pt x="3351" y="6278"/>
                    <a:pt x="3380" y="6391"/>
                    <a:pt x="3408" y="6533"/>
                  </a:cubicBezTo>
                  <a:cubicBezTo>
                    <a:pt x="3408" y="6562"/>
                    <a:pt x="3493" y="6562"/>
                    <a:pt x="3522" y="6590"/>
                  </a:cubicBezTo>
                  <a:cubicBezTo>
                    <a:pt x="3579" y="6590"/>
                    <a:pt x="3664" y="6562"/>
                    <a:pt x="3664" y="6562"/>
                  </a:cubicBezTo>
                  <a:cubicBezTo>
                    <a:pt x="3692" y="6448"/>
                    <a:pt x="3721" y="6335"/>
                    <a:pt x="3749" y="6221"/>
                  </a:cubicBezTo>
                  <a:cubicBezTo>
                    <a:pt x="3834" y="5596"/>
                    <a:pt x="3891" y="4943"/>
                    <a:pt x="3948" y="4318"/>
                  </a:cubicBezTo>
                  <a:cubicBezTo>
                    <a:pt x="4118" y="3069"/>
                    <a:pt x="4260" y="1819"/>
                    <a:pt x="4402" y="598"/>
                  </a:cubicBezTo>
                  <a:cubicBezTo>
                    <a:pt x="4431" y="399"/>
                    <a:pt x="4431" y="229"/>
                    <a:pt x="4402" y="59"/>
                  </a:cubicBezTo>
                  <a:cubicBezTo>
                    <a:pt x="4303" y="21"/>
                    <a:pt x="4198" y="0"/>
                    <a:pt x="4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107"/>
            <p:cNvSpPr/>
            <p:nvPr/>
          </p:nvSpPr>
          <p:spPr>
            <a:xfrm>
              <a:off x="4972925" y="4075075"/>
              <a:ext cx="95150" cy="155500"/>
            </a:xfrm>
            <a:custGeom>
              <a:avLst/>
              <a:gdLst/>
              <a:ahLst/>
              <a:cxnLst/>
              <a:rect l="l" t="t" r="r" b="b"/>
              <a:pathLst>
                <a:path w="3806" h="6220" extrusionOk="0">
                  <a:moveTo>
                    <a:pt x="3607" y="1"/>
                  </a:moveTo>
                  <a:lnTo>
                    <a:pt x="3607" y="1"/>
                  </a:lnTo>
                  <a:cubicBezTo>
                    <a:pt x="3408" y="29"/>
                    <a:pt x="3266" y="1"/>
                    <a:pt x="3181" y="57"/>
                  </a:cubicBezTo>
                  <a:cubicBezTo>
                    <a:pt x="2698" y="370"/>
                    <a:pt x="2216" y="654"/>
                    <a:pt x="1733" y="1023"/>
                  </a:cubicBezTo>
                  <a:cubicBezTo>
                    <a:pt x="1108" y="1392"/>
                    <a:pt x="512" y="1818"/>
                    <a:pt x="0" y="2329"/>
                  </a:cubicBezTo>
                  <a:cubicBezTo>
                    <a:pt x="86" y="3380"/>
                    <a:pt x="852" y="5624"/>
                    <a:pt x="1335" y="6220"/>
                  </a:cubicBezTo>
                  <a:cubicBezTo>
                    <a:pt x="1420" y="6135"/>
                    <a:pt x="1477" y="6050"/>
                    <a:pt x="1506" y="5936"/>
                  </a:cubicBezTo>
                  <a:cubicBezTo>
                    <a:pt x="1506" y="5851"/>
                    <a:pt x="1449" y="5766"/>
                    <a:pt x="1420" y="5680"/>
                  </a:cubicBezTo>
                  <a:cubicBezTo>
                    <a:pt x="1165" y="4885"/>
                    <a:pt x="881" y="4118"/>
                    <a:pt x="625" y="3323"/>
                  </a:cubicBezTo>
                  <a:cubicBezTo>
                    <a:pt x="597" y="3181"/>
                    <a:pt x="568" y="3011"/>
                    <a:pt x="540" y="2812"/>
                  </a:cubicBezTo>
                  <a:lnTo>
                    <a:pt x="540" y="2812"/>
                  </a:lnTo>
                  <a:cubicBezTo>
                    <a:pt x="625" y="2840"/>
                    <a:pt x="710" y="2869"/>
                    <a:pt x="767" y="2926"/>
                  </a:cubicBezTo>
                  <a:cubicBezTo>
                    <a:pt x="1420" y="3352"/>
                    <a:pt x="2074" y="3778"/>
                    <a:pt x="2727" y="4232"/>
                  </a:cubicBezTo>
                  <a:cubicBezTo>
                    <a:pt x="2784" y="4289"/>
                    <a:pt x="2869" y="4317"/>
                    <a:pt x="2954" y="4346"/>
                  </a:cubicBezTo>
                  <a:cubicBezTo>
                    <a:pt x="3039" y="4346"/>
                    <a:pt x="3124" y="4289"/>
                    <a:pt x="3238" y="4232"/>
                  </a:cubicBezTo>
                  <a:cubicBezTo>
                    <a:pt x="3124" y="4118"/>
                    <a:pt x="2982" y="4005"/>
                    <a:pt x="2869" y="3920"/>
                  </a:cubicBezTo>
                  <a:lnTo>
                    <a:pt x="1449" y="2840"/>
                  </a:lnTo>
                  <a:cubicBezTo>
                    <a:pt x="1364" y="2784"/>
                    <a:pt x="1250" y="2727"/>
                    <a:pt x="1307" y="2556"/>
                  </a:cubicBezTo>
                  <a:cubicBezTo>
                    <a:pt x="1676" y="2556"/>
                    <a:pt x="2074" y="2556"/>
                    <a:pt x="2414" y="2585"/>
                  </a:cubicBezTo>
                  <a:cubicBezTo>
                    <a:pt x="2784" y="2642"/>
                    <a:pt x="3124" y="2642"/>
                    <a:pt x="3494" y="2642"/>
                  </a:cubicBezTo>
                  <a:cubicBezTo>
                    <a:pt x="3579" y="2642"/>
                    <a:pt x="3664" y="2528"/>
                    <a:pt x="3806" y="2443"/>
                  </a:cubicBezTo>
                  <a:cubicBezTo>
                    <a:pt x="3607" y="2358"/>
                    <a:pt x="3494" y="2329"/>
                    <a:pt x="3323" y="2301"/>
                  </a:cubicBezTo>
                  <a:cubicBezTo>
                    <a:pt x="3153" y="2273"/>
                    <a:pt x="3011" y="2244"/>
                    <a:pt x="2840" y="2244"/>
                  </a:cubicBezTo>
                  <a:lnTo>
                    <a:pt x="2414" y="2187"/>
                  </a:lnTo>
                  <a:cubicBezTo>
                    <a:pt x="2244" y="2187"/>
                    <a:pt x="2074" y="2159"/>
                    <a:pt x="1932" y="2131"/>
                  </a:cubicBezTo>
                  <a:cubicBezTo>
                    <a:pt x="1861" y="2116"/>
                    <a:pt x="1790" y="2116"/>
                    <a:pt x="1719" y="2116"/>
                  </a:cubicBezTo>
                  <a:cubicBezTo>
                    <a:pt x="1648" y="2116"/>
                    <a:pt x="1577" y="2116"/>
                    <a:pt x="1506" y="2102"/>
                  </a:cubicBezTo>
                  <a:cubicBezTo>
                    <a:pt x="1437" y="2102"/>
                    <a:pt x="1369" y="2111"/>
                    <a:pt x="1303" y="2111"/>
                  </a:cubicBezTo>
                  <a:cubicBezTo>
                    <a:pt x="1203" y="2111"/>
                    <a:pt x="1108" y="2091"/>
                    <a:pt x="1023" y="1989"/>
                  </a:cubicBezTo>
                  <a:cubicBezTo>
                    <a:pt x="1307" y="1790"/>
                    <a:pt x="1562" y="1648"/>
                    <a:pt x="1790" y="1477"/>
                  </a:cubicBezTo>
                  <a:cubicBezTo>
                    <a:pt x="2301" y="1108"/>
                    <a:pt x="2812" y="767"/>
                    <a:pt x="3295" y="398"/>
                  </a:cubicBezTo>
                  <a:cubicBezTo>
                    <a:pt x="3408" y="285"/>
                    <a:pt x="3522" y="143"/>
                    <a:pt x="3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107"/>
            <p:cNvSpPr/>
            <p:nvPr/>
          </p:nvSpPr>
          <p:spPr>
            <a:xfrm>
              <a:off x="4867850" y="3719375"/>
              <a:ext cx="89475" cy="89775"/>
            </a:xfrm>
            <a:custGeom>
              <a:avLst/>
              <a:gdLst/>
              <a:ahLst/>
              <a:cxnLst/>
              <a:rect l="l" t="t" r="r" b="b"/>
              <a:pathLst>
                <a:path w="3579" h="3591" extrusionOk="0">
                  <a:moveTo>
                    <a:pt x="852" y="1"/>
                  </a:moveTo>
                  <a:cubicBezTo>
                    <a:pt x="568" y="1"/>
                    <a:pt x="540" y="171"/>
                    <a:pt x="512" y="342"/>
                  </a:cubicBezTo>
                  <a:cubicBezTo>
                    <a:pt x="341" y="1080"/>
                    <a:pt x="199" y="1847"/>
                    <a:pt x="57" y="2613"/>
                  </a:cubicBezTo>
                  <a:cubicBezTo>
                    <a:pt x="29" y="2784"/>
                    <a:pt x="0" y="2954"/>
                    <a:pt x="29" y="3125"/>
                  </a:cubicBezTo>
                  <a:cubicBezTo>
                    <a:pt x="6" y="3376"/>
                    <a:pt x="222" y="3591"/>
                    <a:pt x="471" y="3591"/>
                  </a:cubicBezTo>
                  <a:cubicBezTo>
                    <a:pt x="531" y="3591"/>
                    <a:pt x="593" y="3578"/>
                    <a:pt x="654" y="3551"/>
                  </a:cubicBezTo>
                  <a:cubicBezTo>
                    <a:pt x="1392" y="3267"/>
                    <a:pt x="2102" y="2954"/>
                    <a:pt x="2812" y="2642"/>
                  </a:cubicBezTo>
                  <a:cubicBezTo>
                    <a:pt x="3039" y="2528"/>
                    <a:pt x="3238" y="2358"/>
                    <a:pt x="3437" y="2187"/>
                  </a:cubicBezTo>
                  <a:cubicBezTo>
                    <a:pt x="3493" y="2131"/>
                    <a:pt x="3522" y="2045"/>
                    <a:pt x="3579" y="1875"/>
                  </a:cubicBezTo>
                  <a:cubicBezTo>
                    <a:pt x="3437" y="1875"/>
                    <a:pt x="3266" y="1903"/>
                    <a:pt x="3124" y="1960"/>
                  </a:cubicBezTo>
                  <a:cubicBezTo>
                    <a:pt x="2528" y="2244"/>
                    <a:pt x="1903" y="2528"/>
                    <a:pt x="1307" y="2841"/>
                  </a:cubicBezTo>
                  <a:lnTo>
                    <a:pt x="966" y="2841"/>
                  </a:lnTo>
                  <a:lnTo>
                    <a:pt x="1562" y="2045"/>
                  </a:lnTo>
                  <a:cubicBezTo>
                    <a:pt x="1875" y="1591"/>
                    <a:pt x="2216" y="1165"/>
                    <a:pt x="2528" y="739"/>
                  </a:cubicBezTo>
                  <a:cubicBezTo>
                    <a:pt x="2556" y="682"/>
                    <a:pt x="2556" y="569"/>
                    <a:pt x="2556" y="484"/>
                  </a:cubicBezTo>
                  <a:cubicBezTo>
                    <a:pt x="2535" y="481"/>
                    <a:pt x="2515" y="480"/>
                    <a:pt x="2496" y="480"/>
                  </a:cubicBezTo>
                  <a:cubicBezTo>
                    <a:pt x="2259" y="480"/>
                    <a:pt x="2177" y="636"/>
                    <a:pt x="2045" y="768"/>
                  </a:cubicBezTo>
                  <a:cubicBezTo>
                    <a:pt x="1619" y="1279"/>
                    <a:pt x="1222" y="1790"/>
                    <a:pt x="796" y="2301"/>
                  </a:cubicBezTo>
                  <a:cubicBezTo>
                    <a:pt x="733" y="2342"/>
                    <a:pt x="686" y="2429"/>
                    <a:pt x="600" y="2429"/>
                  </a:cubicBezTo>
                  <a:cubicBezTo>
                    <a:pt x="567" y="2429"/>
                    <a:pt x="529" y="2417"/>
                    <a:pt x="483" y="2386"/>
                  </a:cubicBezTo>
                  <a:cubicBezTo>
                    <a:pt x="540" y="2017"/>
                    <a:pt x="654" y="1619"/>
                    <a:pt x="682" y="1222"/>
                  </a:cubicBezTo>
                  <a:cubicBezTo>
                    <a:pt x="739" y="824"/>
                    <a:pt x="909" y="427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107"/>
            <p:cNvSpPr/>
            <p:nvPr/>
          </p:nvSpPr>
          <p:spPr>
            <a:xfrm>
              <a:off x="4495825" y="3744225"/>
              <a:ext cx="88775" cy="80525"/>
            </a:xfrm>
            <a:custGeom>
              <a:avLst/>
              <a:gdLst/>
              <a:ahLst/>
              <a:cxnLst/>
              <a:rect l="l" t="t" r="r" b="b"/>
              <a:pathLst>
                <a:path w="3551" h="3221" extrusionOk="0">
                  <a:moveTo>
                    <a:pt x="3039" y="1"/>
                  </a:moveTo>
                  <a:lnTo>
                    <a:pt x="3039" y="1"/>
                  </a:lnTo>
                  <a:cubicBezTo>
                    <a:pt x="2954" y="767"/>
                    <a:pt x="3209" y="1477"/>
                    <a:pt x="3067" y="2187"/>
                  </a:cubicBezTo>
                  <a:lnTo>
                    <a:pt x="2954" y="2187"/>
                  </a:lnTo>
                  <a:lnTo>
                    <a:pt x="1790" y="654"/>
                  </a:lnTo>
                  <a:cubicBezTo>
                    <a:pt x="1591" y="711"/>
                    <a:pt x="1562" y="853"/>
                    <a:pt x="1648" y="938"/>
                  </a:cubicBezTo>
                  <a:cubicBezTo>
                    <a:pt x="1931" y="1392"/>
                    <a:pt x="2215" y="1847"/>
                    <a:pt x="2499" y="2329"/>
                  </a:cubicBezTo>
                  <a:cubicBezTo>
                    <a:pt x="2528" y="2415"/>
                    <a:pt x="2641" y="2528"/>
                    <a:pt x="2528" y="2670"/>
                  </a:cubicBezTo>
                  <a:lnTo>
                    <a:pt x="398" y="2187"/>
                  </a:lnTo>
                  <a:cubicBezTo>
                    <a:pt x="332" y="2168"/>
                    <a:pt x="275" y="2159"/>
                    <a:pt x="228" y="2159"/>
                  </a:cubicBezTo>
                  <a:cubicBezTo>
                    <a:pt x="133" y="2159"/>
                    <a:pt x="76" y="2197"/>
                    <a:pt x="57" y="2273"/>
                  </a:cubicBezTo>
                  <a:cubicBezTo>
                    <a:pt x="0" y="2471"/>
                    <a:pt x="142" y="2528"/>
                    <a:pt x="284" y="2585"/>
                  </a:cubicBezTo>
                  <a:cubicBezTo>
                    <a:pt x="313" y="2613"/>
                    <a:pt x="341" y="2642"/>
                    <a:pt x="398" y="2642"/>
                  </a:cubicBezTo>
                  <a:cubicBezTo>
                    <a:pt x="1222" y="2841"/>
                    <a:pt x="2045" y="3039"/>
                    <a:pt x="2897" y="3210"/>
                  </a:cubicBezTo>
                  <a:cubicBezTo>
                    <a:pt x="2930" y="3217"/>
                    <a:pt x="2964" y="3221"/>
                    <a:pt x="2997" y="3221"/>
                  </a:cubicBezTo>
                  <a:cubicBezTo>
                    <a:pt x="3216" y="3221"/>
                    <a:pt x="3419" y="3063"/>
                    <a:pt x="3493" y="2841"/>
                  </a:cubicBezTo>
                  <a:cubicBezTo>
                    <a:pt x="3522" y="2670"/>
                    <a:pt x="3550" y="2500"/>
                    <a:pt x="3550" y="2329"/>
                  </a:cubicBezTo>
                  <a:cubicBezTo>
                    <a:pt x="3522" y="1676"/>
                    <a:pt x="3465" y="1023"/>
                    <a:pt x="3380" y="370"/>
                  </a:cubicBezTo>
                  <a:cubicBezTo>
                    <a:pt x="3380" y="256"/>
                    <a:pt x="3323" y="143"/>
                    <a:pt x="3266" y="58"/>
                  </a:cubicBezTo>
                  <a:cubicBezTo>
                    <a:pt x="3238" y="1"/>
                    <a:pt x="3124" y="29"/>
                    <a:pt x="3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107"/>
            <p:cNvSpPr/>
            <p:nvPr/>
          </p:nvSpPr>
          <p:spPr>
            <a:xfrm>
              <a:off x="4309100" y="4234825"/>
              <a:ext cx="825000" cy="646475"/>
            </a:xfrm>
            <a:custGeom>
              <a:avLst/>
              <a:gdLst/>
              <a:ahLst/>
              <a:cxnLst/>
              <a:rect l="l" t="t" r="r" b="b"/>
              <a:pathLst>
                <a:path w="33000" h="25859" extrusionOk="0">
                  <a:moveTo>
                    <a:pt x="33000" y="0"/>
                  </a:moveTo>
                  <a:lnTo>
                    <a:pt x="33000" y="0"/>
                  </a:lnTo>
                  <a:cubicBezTo>
                    <a:pt x="31836" y="1108"/>
                    <a:pt x="25361" y="1960"/>
                    <a:pt x="17381" y="2017"/>
                  </a:cubicBezTo>
                  <a:lnTo>
                    <a:pt x="16472" y="2017"/>
                  </a:lnTo>
                  <a:cubicBezTo>
                    <a:pt x="8151" y="2017"/>
                    <a:pt x="1278" y="1136"/>
                    <a:pt x="0" y="29"/>
                  </a:cubicBezTo>
                  <a:lnTo>
                    <a:pt x="0" y="29"/>
                  </a:lnTo>
                  <a:cubicBezTo>
                    <a:pt x="0" y="86"/>
                    <a:pt x="29" y="142"/>
                    <a:pt x="57" y="199"/>
                  </a:cubicBezTo>
                  <a:cubicBezTo>
                    <a:pt x="171" y="710"/>
                    <a:pt x="256" y="1193"/>
                    <a:pt x="398" y="1704"/>
                  </a:cubicBezTo>
                  <a:cubicBezTo>
                    <a:pt x="1165" y="4715"/>
                    <a:pt x="1903" y="7725"/>
                    <a:pt x="2670" y="10707"/>
                  </a:cubicBezTo>
                  <a:cubicBezTo>
                    <a:pt x="3522" y="14001"/>
                    <a:pt x="4374" y="17295"/>
                    <a:pt x="5254" y="20590"/>
                  </a:cubicBezTo>
                  <a:cubicBezTo>
                    <a:pt x="5453" y="21356"/>
                    <a:pt x="5595" y="22123"/>
                    <a:pt x="5879" y="22833"/>
                  </a:cubicBezTo>
                  <a:cubicBezTo>
                    <a:pt x="5936" y="23117"/>
                    <a:pt x="6135" y="23344"/>
                    <a:pt x="6362" y="23486"/>
                  </a:cubicBezTo>
                  <a:cubicBezTo>
                    <a:pt x="6845" y="23827"/>
                    <a:pt x="7413" y="24054"/>
                    <a:pt x="8009" y="24168"/>
                  </a:cubicBezTo>
                  <a:cubicBezTo>
                    <a:pt x="8127" y="24286"/>
                    <a:pt x="8265" y="24345"/>
                    <a:pt x="8423" y="24345"/>
                  </a:cubicBezTo>
                  <a:cubicBezTo>
                    <a:pt x="8455" y="24345"/>
                    <a:pt x="8487" y="24343"/>
                    <a:pt x="8520" y="24338"/>
                  </a:cubicBezTo>
                  <a:cubicBezTo>
                    <a:pt x="9344" y="24679"/>
                    <a:pt x="10167" y="24878"/>
                    <a:pt x="11048" y="24991"/>
                  </a:cubicBezTo>
                  <a:cubicBezTo>
                    <a:pt x="11145" y="25088"/>
                    <a:pt x="11268" y="25132"/>
                    <a:pt x="11400" y="25132"/>
                  </a:cubicBezTo>
                  <a:cubicBezTo>
                    <a:pt x="11461" y="25132"/>
                    <a:pt x="11524" y="25123"/>
                    <a:pt x="11587" y="25105"/>
                  </a:cubicBezTo>
                  <a:cubicBezTo>
                    <a:pt x="12468" y="25417"/>
                    <a:pt x="13405" y="25559"/>
                    <a:pt x="14342" y="25588"/>
                  </a:cubicBezTo>
                  <a:cubicBezTo>
                    <a:pt x="14228" y="23685"/>
                    <a:pt x="14086" y="21782"/>
                    <a:pt x="14001" y="19880"/>
                  </a:cubicBezTo>
                  <a:lnTo>
                    <a:pt x="14001" y="19880"/>
                  </a:lnTo>
                  <a:cubicBezTo>
                    <a:pt x="14115" y="21782"/>
                    <a:pt x="14228" y="23685"/>
                    <a:pt x="14342" y="25588"/>
                  </a:cubicBezTo>
                  <a:cubicBezTo>
                    <a:pt x="14439" y="25685"/>
                    <a:pt x="14563" y="25729"/>
                    <a:pt x="14685" y="25729"/>
                  </a:cubicBezTo>
                  <a:cubicBezTo>
                    <a:pt x="14742" y="25729"/>
                    <a:pt x="14799" y="25719"/>
                    <a:pt x="14853" y="25701"/>
                  </a:cubicBezTo>
                  <a:cubicBezTo>
                    <a:pt x="15293" y="25756"/>
                    <a:pt x="15733" y="25788"/>
                    <a:pt x="16181" y="25788"/>
                  </a:cubicBezTo>
                  <a:cubicBezTo>
                    <a:pt x="16427" y="25788"/>
                    <a:pt x="16675" y="25778"/>
                    <a:pt x="16926" y="25758"/>
                  </a:cubicBezTo>
                  <a:cubicBezTo>
                    <a:pt x="17022" y="25822"/>
                    <a:pt x="17127" y="25859"/>
                    <a:pt x="17235" y="25859"/>
                  </a:cubicBezTo>
                  <a:cubicBezTo>
                    <a:pt x="17320" y="25859"/>
                    <a:pt x="17407" y="25836"/>
                    <a:pt x="17494" y="25787"/>
                  </a:cubicBezTo>
                  <a:cubicBezTo>
                    <a:pt x="17665" y="25815"/>
                    <a:pt x="17835" y="25843"/>
                    <a:pt x="18005" y="25843"/>
                  </a:cubicBezTo>
                  <a:cubicBezTo>
                    <a:pt x="18137" y="25848"/>
                    <a:pt x="18268" y="25851"/>
                    <a:pt x="18398" y="25851"/>
                  </a:cubicBezTo>
                  <a:cubicBezTo>
                    <a:pt x="19026" y="25851"/>
                    <a:pt x="19642" y="25795"/>
                    <a:pt x="20277" y="25701"/>
                  </a:cubicBezTo>
                  <a:cubicBezTo>
                    <a:pt x="20354" y="25727"/>
                    <a:pt x="20430" y="25741"/>
                    <a:pt x="20507" y="25741"/>
                  </a:cubicBezTo>
                  <a:cubicBezTo>
                    <a:pt x="20601" y="25741"/>
                    <a:pt x="20695" y="25720"/>
                    <a:pt x="20788" y="25673"/>
                  </a:cubicBezTo>
                  <a:cubicBezTo>
                    <a:pt x="21243" y="25645"/>
                    <a:pt x="21669" y="25616"/>
                    <a:pt x="22123" y="25531"/>
                  </a:cubicBezTo>
                  <a:cubicBezTo>
                    <a:pt x="22521" y="25503"/>
                    <a:pt x="22890" y="25389"/>
                    <a:pt x="23231" y="25247"/>
                  </a:cubicBezTo>
                  <a:cubicBezTo>
                    <a:pt x="23275" y="25262"/>
                    <a:pt x="23321" y="25269"/>
                    <a:pt x="23367" y="25269"/>
                  </a:cubicBezTo>
                  <a:cubicBezTo>
                    <a:pt x="23498" y="25269"/>
                    <a:pt x="23629" y="25210"/>
                    <a:pt x="23714" y="25105"/>
                  </a:cubicBezTo>
                  <a:cubicBezTo>
                    <a:pt x="24338" y="25048"/>
                    <a:pt x="24963" y="24821"/>
                    <a:pt x="25503" y="24509"/>
                  </a:cubicBezTo>
                  <a:cubicBezTo>
                    <a:pt x="25535" y="24513"/>
                    <a:pt x="25567" y="24516"/>
                    <a:pt x="25599" y="24516"/>
                  </a:cubicBezTo>
                  <a:cubicBezTo>
                    <a:pt x="25764" y="24516"/>
                    <a:pt x="25919" y="24453"/>
                    <a:pt x="26014" y="24310"/>
                  </a:cubicBezTo>
                  <a:cubicBezTo>
                    <a:pt x="26752" y="24054"/>
                    <a:pt x="27434" y="23657"/>
                    <a:pt x="28002" y="23145"/>
                  </a:cubicBezTo>
                  <a:cubicBezTo>
                    <a:pt x="28286" y="22890"/>
                    <a:pt x="28485" y="22549"/>
                    <a:pt x="28541" y="22151"/>
                  </a:cubicBezTo>
                  <a:cubicBezTo>
                    <a:pt x="28854" y="20448"/>
                    <a:pt x="29251" y="18715"/>
                    <a:pt x="29592" y="17011"/>
                  </a:cubicBezTo>
                  <a:cubicBezTo>
                    <a:pt x="29990" y="15109"/>
                    <a:pt x="30387" y="13206"/>
                    <a:pt x="30785" y="11331"/>
                  </a:cubicBezTo>
                  <a:lnTo>
                    <a:pt x="32432" y="3522"/>
                  </a:lnTo>
                  <a:cubicBezTo>
                    <a:pt x="32602" y="2641"/>
                    <a:pt x="32801" y="1789"/>
                    <a:pt x="32943" y="938"/>
                  </a:cubicBezTo>
                  <a:cubicBezTo>
                    <a:pt x="33000" y="625"/>
                    <a:pt x="33000" y="313"/>
                    <a:pt x="33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107"/>
            <p:cNvSpPr/>
            <p:nvPr/>
          </p:nvSpPr>
          <p:spPr>
            <a:xfrm>
              <a:off x="4891975" y="4390000"/>
              <a:ext cx="74575" cy="88675"/>
            </a:xfrm>
            <a:custGeom>
              <a:avLst/>
              <a:gdLst/>
              <a:ahLst/>
              <a:cxnLst/>
              <a:rect l="l" t="t" r="r" b="b"/>
              <a:pathLst>
                <a:path w="2983" h="3547" extrusionOk="0">
                  <a:moveTo>
                    <a:pt x="1577" y="1"/>
                  </a:moveTo>
                  <a:cubicBezTo>
                    <a:pt x="894" y="1"/>
                    <a:pt x="249" y="679"/>
                    <a:pt x="143" y="1603"/>
                  </a:cubicBezTo>
                  <a:cubicBezTo>
                    <a:pt x="1" y="2569"/>
                    <a:pt x="512" y="3449"/>
                    <a:pt x="1251" y="3534"/>
                  </a:cubicBezTo>
                  <a:cubicBezTo>
                    <a:pt x="1305" y="3542"/>
                    <a:pt x="1359" y="3546"/>
                    <a:pt x="1412" y="3546"/>
                  </a:cubicBezTo>
                  <a:cubicBezTo>
                    <a:pt x="2115" y="3546"/>
                    <a:pt x="2737" y="2868"/>
                    <a:pt x="2869" y="1944"/>
                  </a:cubicBezTo>
                  <a:cubicBezTo>
                    <a:pt x="2983" y="978"/>
                    <a:pt x="2472" y="98"/>
                    <a:pt x="1733" y="13"/>
                  </a:cubicBezTo>
                  <a:cubicBezTo>
                    <a:pt x="1681" y="5"/>
                    <a:pt x="1629" y="1"/>
                    <a:pt x="1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107"/>
            <p:cNvSpPr/>
            <p:nvPr/>
          </p:nvSpPr>
          <p:spPr>
            <a:xfrm>
              <a:off x="4691775" y="4394575"/>
              <a:ext cx="77400" cy="96575"/>
            </a:xfrm>
            <a:custGeom>
              <a:avLst/>
              <a:gdLst/>
              <a:ahLst/>
              <a:cxnLst/>
              <a:rect l="l" t="t" r="r" b="b"/>
              <a:pathLst>
                <a:path w="3096" h="3863" extrusionOk="0">
                  <a:moveTo>
                    <a:pt x="1534" y="0"/>
                  </a:moveTo>
                  <a:cubicBezTo>
                    <a:pt x="682" y="0"/>
                    <a:pt x="0" y="852"/>
                    <a:pt x="0" y="1931"/>
                  </a:cubicBezTo>
                  <a:cubicBezTo>
                    <a:pt x="0" y="2982"/>
                    <a:pt x="682" y="3862"/>
                    <a:pt x="1534" y="3862"/>
                  </a:cubicBezTo>
                  <a:cubicBezTo>
                    <a:pt x="2386" y="3862"/>
                    <a:pt x="3096" y="2982"/>
                    <a:pt x="3096" y="1931"/>
                  </a:cubicBezTo>
                  <a:cubicBezTo>
                    <a:pt x="3096" y="880"/>
                    <a:pt x="2386" y="0"/>
                    <a:pt x="1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107"/>
            <p:cNvSpPr/>
            <p:nvPr/>
          </p:nvSpPr>
          <p:spPr>
            <a:xfrm>
              <a:off x="5062375" y="4339750"/>
              <a:ext cx="64650" cy="96175"/>
            </a:xfrm>
            <a:custGeom>
              <a:avLst/>
              <a:gdLst/>
              <a:ahLst/>
              <a:cxnLst/>
              <a:rect l="l" t="t" r="r" b="b"/>
              <a:pathLst>
                <a:path w="2586" h="3847" extrusionOk="0">
                  <a:moveTo>
                    <a:pt x="1466" y="0"/>
                  </a:moveTo>
                  <a:cubicBezTo>
                    <a:pt x="849" y="0"/>
                    <a:pt x="278" y="768"/>
                    <a:pt x="143" y="1767"/>
                  </a:cubicBezTo>
                  <a:cubicBezTo>
                    <a:pt x="1" y="2818"/>
                    <a:pt x="398" y="3755"/>
                    <a:pt x="1023" y="3840"/>
                  </a:cubicBezTo>
                  <a:cubicBezTo>
                    <a:pt x="1055" y="3844"/>
                    <a:pt x="1087" y="3846"/>
                    <a:pt x="1119" y="3846"/>
                  </a:cubicBezTo>
                  <a:cubicBezTo>
                    <a:pt x="1737" y="3846"/>
                    <a:pt x="2308" y="3079"/>
                    <a:pt x="2443" y="2079"/>
                  </a:cubicBezTo>
                  <a:cubicBezTo>
                    <a:pt x="2585" y="1029"/>
                    <a:pt x="2187" y="92"/>
                    <a:pt x="1563" y="6"/>
                  </a:cubicBezTo>
                  <a:cubicBezTo>
                    <a:pt x="1530" y="2"/>
                    <a:pt x="1498" y="0"/>
                    <a:pt x="1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107"/>
            <p:cNvSpPr/>
            <p:nvPr/>
          </p:nvSpPr>
          <p:spPr>
            <a:xfrm>
              <a:off x="4493700" y="4390000"/>
              <a:ext cx="74575" cy="88675"/>
            </a:xfrm>
            <a:custGeom>
              <a:avLst/>
              <a:gdLst/>
              <a:ahLst/>
              <a:cxnLst/>
              <a:rect l="l" t="t" r="r" b="b"/>
              <a:pathLst>
                <a:path w="2983" h="3547" extrusionOk="0">
                  <a:moveTo>
                    <a:pt x="1411" y="1"/>
                  </a:moveTo>
                  <a:cubicBezTo>
                    <a:pt x="1358" y="1"/>
                    <a:pt x="1304" y="5"/>
                    <a:pt x="1250" y="13"/>
                  </a:cubicBezTo>
                  <a:cubicBezTo>
                    <a:pt x="511" y="98"/>
                    <a:pt x="0" y="978"/>
                    <a:pt x="142" y="1944"/>
                  </a:cubicBezTo>
                  <a:cubicBezTo>
                    <a:pt x="274" y="2868"/>
                    <a:pt x="897" y="3546"/>
                    <a:pt x="1577" y="3546"/>
                  </a:cubicBezTo>
                  <a:cubicBezTo>
                    <a:pt x="1628" y="3546"/>
                    <a:pt x="1680" y="3542"/>
                    <a:pt x="1733" y="3534"/>
                  </a:cubicBezTo>
                  <a:cubicBezTo>
                    <a:pt x="2499" y="3449"/>
                    <a:pt x="2982" y="2569"/>
                    <a:pt x="2868" y="1603"/>
                  </a:cubicBezTo>
                  <a:cubicBezTo>
                    <a:pt x="2736" y="679"/>
                    <a:pt x="2114" y="1"/>
                    <a:pt x="1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107"/>
            <p:cNvSpPr/>
            <p:nvPr/>
          </p:nvSpPr>
          <p:spPr>
            <a:xfrm>
              <a:off x="4331100" y="4339725"/>
              <a:ext cx="64650" cy="95500"/>
            </a:xfrm>
            <a:custGeom>
              <a:avLst/>
              <a:gdLst/>
              <a:ahLst/>
              <a:cxnLst/>
              <a:rect l="l" t="t" r="r" b="b"/>
              <a:pathLst>
                <a:path w="2586" h="3820" extrusionOk="0">
                  <a:moveTo>
                    <a:pt x="1123" y="1"/>
                  </a:moveTo>
                  <a:cubicBezTo>
                    <a:pt x="1090" y="1"/>
                    <a:pt x="1056" y="3"/>
                    <a:pt x="1023" y="7"/>
                  </a:cubicBezTo>
                  <a:cubicBezTo>
                    <a:pt x="398" y="93"/>
                    <a:pt x="1" y="1030"/>
                    <a:pt x="143" y="2080"/>
                  </a:cubicBezTo>
                  <a:cubicBezTo>
                    <a:pt x="278" y="3078"/>
                    <a:pt x="847" y="3819"/>
                    <a:pt x="1463" y="3819"/>
                  </a:cubicBezTo>
                  <a:cubicBezTo>
                    <a:pt x="1496" y="3819"/>
                    <a:pt x="1530" y="3817"/>
                    <a:pt x="1563" y="3813"/>
                  </a:cubicBezTo>
                  <a:cubicBezTo>
                    <a:pt x="2188" y="3728"/>
                    <a:pt x="2585" y="2819"/>
                    <a:pt x="2443" y="1740"/>
                  </a:cubicBezTo>
                  <a:cubicBezTo>
                    <a:pt x="2308" y="742"/>
                    <a:pt x="1739" y="1"/>
                    <a:pt x="1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107"/>
            <p:cNvSpPr/>
            <p:nvPr/>
          </p:nvSpPr>
          <p:spPr>
            <a:xfrm>
              <a:off x="4877775" y="4576125"/>
              <a:ext cx="68200" cy="81350"/>
            </a:xfrm>
            <a:custGeom>
              <a:avLst/>
              <a:gdLst/>
              <a:ahLst/>
              <a:cxnLst/>
              <a:rect l="l" t="t" r="r" b="b"/>
              <a:pathLst>
                <a:path w="2728" h="3254" extrusionOk="0">
                  <a:moveTo>
                    <a:pt x="1471" y="1"/>
                  </a:moveTo>
                  <a:cubicBezTo>
                    <a:pt x="835" y="1"/>
                    <a:pt x="250" y="628"/>
                    <a:pt x="143" y="1457"/>
                  </a:cubicBezTo>
                  <a:cubicBezTo>
                    <a:pt x="1" y="2337"/>
                    <a:pt x="484" y="3132"/>
                    <a:pt x="1165" y="3246"/>
                  </a:cubicBezTo>
                  <a:cubicBezTo>
                    <a:pt x="1205" y="3251"/>
                    <a:pt x="1246" y="3253"/>
                    <a:pt x="1285" y="3253"/>
                  </a:cubicBezTo>
                  <a:cubicBezTo>
                    <a:pt x="1922" y="3253"/>
                    <a:pt x="2507" y="2626"/>
                    <a:pt x="2614" y="1797"/>
                  </a:cubicBezTo>
                  <a:cubicBezTo>
                    <a:pt x="2727" y="889"/>
                    <a:pt x="2273" y="93"/>
                    <a:pt x="1591" y="8"/>
                  </a:cubicBezTo>
                  <a:cubicBezTo>
                    <a:pt x="1551" y="3"/>
                    <a:pt x="1511" y="1"/>
                    <a:pt x="14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107"/>
            <p:cNvSpPr/>
            <p:nvPr/>
          </p:nvSpPr>
          <p:spPr>
            <a:xfrm>
              <a:off x="4694625" y="4579875"/>
              <a:ext cx="71000" cy="88775"/>
            </a:xfrm>
            <a:custGeom>
              <a:avLst/>
              <a:gdLst/>
              <a:ahLst/>
              <a:cxnLst/>
              <a:rect l="l" t="t" r="r" b="b"/>
              <a:pathLst>
                <a:path w="2840" h="3551" extrusionOk="0">
                  <a:moveTo>
                    <a:pt x="1420" y="0"/>
                  </a:moveTo>
                  <a:cubicBezTo>
                    <a:pt x="625" y="0"/>
                    <a:pt x="0" y="824"/>
                    <a:pt x="0" y="1789"/>
                  </a:cubicBezTo>
                  <a:cubicBezTo>
                    <a:pt x="0" y="2755"/>
                    <a:pt x="625" y="3550"/>
                    <a:pt x="1420" y="3550"/>
                  </a:cubicBezTo>
                  <a:cubicBezTo>
                    <a:pt x="2215" y="3550"/>
                    <a:pt x="2840" y="2755"/>
                    <a:pt x="2840" y="1789"/>
                  </a:cubicBezTo>
                  <a:cubicBezTo>
                    <a:pt x="2840" y="795"/>
                    <a:pt x="2215" y="0"/>
                    <a:pt x="14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107"/>
            <p:cNvSpPr/>
            <p:nvPr/>
          </p:nvSpPr>
          <p:spPr>
            <a:xfrm>
              <a:off x="5033275" y="4530000"/>
              <a:ext cx="59650" cy="87600"/>
            </a:xfrm>
            <a:custGeom>
              <a:avLst/>
              <a:gdLst/>
              <a:ahLst/>
              <a:cxnLst/>
              <a:rect l="l" t="t" r="r" b="b"/>
              <a:pathLst>
                <a:path w="2386" h="3504" extrusionOk="0">
                  <a:moveTo>
                    <a:pt x="1323" y="0"/>
                  </a:moveTo>
                  <a:cubicBezTo>
                    <a:pt x="763" y="0"/>
                    <a:pt x="248" y="685"/>
                    <a:pt x="114" y="1598"/>
                  </a:cubicBezTo>
                  <a:cubicBezTo>
                    <a:pt x="0" y="2563"/>
                    <a:pt x="370" y="3415"/>
                    <a:pt x="938" y="3500"/>
                  </a:cubicBezTo>
                  <a:cubicBezTo>
                    <a:pt x="960" y="3502"/>
                    <a:pt x="982" y="3504"/>
                    <a:pt x="1005" y="3504"/>
                  </a:cubicBezTo>
                  <a:cubicBezTo>
                    <a:pt x="1578" y="3504"/>
                    <a:pt x="2135" y="2811"/>
                    <a:pt x="2244" y="1882"/>
                  </a:cubicBezTo>
                  <a:cubicBezTo>
                    <a:pt x="2386" y="916"/>
                    <a:pt x="2017" y="92"/>
                    <a:pt x="1420" y="7"/>
                  </a:cubicBezTo>
                  <a:cubicBezTo>
                    <a:pt x="1388" y="3"/>
                    <a:pt x="1355" y="0"/>
                    <a:pt x="1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107"/>
            <p:cNvSpPr/>
            <p:nvPr/>
          </p:nvSpPr>
          <p:spPr>
            <a:xfrm>
              <a:off x="4514275" y="4576125"/>
              <a:ext cx="68200" cy="81350"/>
            </a:xfrm>
            <a:custGeom>
              <a:avLst/>
              <a:gdLst/>
              <a:ahLst/>
              <a:cxnLst/>
              <a:rect l="l" t="t" r="r" b="b"/>
              <a:pathLst>
                <a:path w="2728" h="3254" extrusionOk="0">
                  <a:moveTo>
                    <a:pt x="1261" y="1"/>
                  </a:moveTo>
                  <a:cubicBezTo>
                    <a:pt x="1220" y="1"/>
                    <a:pt x="1179" y="3"/>
                    <a:pt x="1137" y="8"/>
                  </a:cubicBezTo>
                  <a:cubicBezTo>
                    <a:pt x="455" y="93"/>
                    <a:pt x="1" y="889"/>
                    <a:pt x="114" y="1797"/>
                  </a:cubicBezTo>
                  <a:cubicBezTo>
                    <a:pt x="248" y="2626"/>
                    <a:pt x="834" y="3253"/>
                    <a:pt x="1471" y="3253"/>
                  </a:cubicBezTo>
                  <a:cubicBezTo>
                    <a:pt x="1511" y="3253"/>
                    <a:pt x="1551" y="3251"/>
                    <a:pt x="1591" y="3246"/>
                  </a:cubicBezTo>
                  <a:cubicBezTo>
                    <a:pt x="2273" y="3132"/>
                    <a:pt x="2727" y="2337"/>
                    <a:pt x="2613" y="1457"/>
                  </a:cubicBezTo>
                  <a:cubicBezTo>
                    <a:pt x="2507" y="628"/>
                    <a:pt x="1922" y="1"/>
                    <a:pt x="1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107"/>
            <p:cNvSpPr/>
            <p:nvPr/>
          </p:nvSpPr>
          <p:spPr>
            <a:xfrm>
              <a:off x="4372275" y="4530400"/>
              <a:ext cx="63225" cy="86725"/>
            </a:xfrm>
            <a:custGeom>
              <a:avLst/>
              <a:gdLst/>
              <a:ahLst/>
              <a:cxnLst/>
              <a:rect l="l" t="t" r="r" b="b"/>
              <a:pathLst>
                <a:path w="2529" h="3469" extrusionOk="0">
                  <a:moveTo>
                    <a:pt x="1041" y="1"/>
                  </a:moveTo>
                  <a:cubicBezTo>
                    <a:pt x="988" y="1"/>
                    <a:pt x="934" y="7"/>
                    <a:pt x="881" y="20"/>
                  </a:cubicBezTo>
                  <a:cubicBezTo>
                    <a:pt x="313" y="133"/>
                    <a:pt x="1" y="1014"/>
                    <a:pt x="228" y="1951"/>
                  </a:cubicBezTo>
                  <a:cubicBezTo>
                    <a:pt x="412" y="2843"/>
                    <a:pt x="959" y="3469"/>
                    <a:pt x="1512" y="3469"/>
                  </a:cubicBezTo>
                  <a:cubicBezTo>
                    <a:pt x="1558" y="3469"/>
                    <a:pt x="1603" y="3465"/>
                    <a:pt x="1648" y="3456"/>
                  </a:cubicBezTo>
                  <a:cubicBezTo>
                    <a:pt x="2216" y="3314"/>
                    <a:pt x="2528" y="2462"/>
                    <a:pt x="2301" y="1496"/>
                  </a:cubicBezTo>
                  <a:cubicBezTo>
                    <a:pt x="2120" y="643"/>
                    <a:pt x="1585" y="1"/>
                    <a:pt x="10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107"/>
            <p:cNvSpPr/>
            <p:nvPr/>
          </p:nvSpPr>
          <p:spPr>
            <a:xfrm>
              <a:off x="4867150" y="4733025"/>
              <a:ext cx="62500" cy="74975"/>
            </a:xfrm>
            <a:custGeom>
              <a:avLst/>
              <a:gdLst/>
              <a:ahLst/>
              <a:cxnLst/>
              <a:rect l="l" t="t" r="r" b="b"/>
              <a:pathLst>
                <a:path w="2500" h="2999" extrusionOk="0">
                  <a:moveTo>
                    <a:pt x="1329" y="0"/>
                  </a:moveTo>
                  <a:cubicBezTo>
                    <a:pt x="749" y="0"/>
                    <a:pt x="220" y="572"/>
                    <a:pt x="114" y="1343"/>
                  </a:cubicBezTo>
                  <a:cubicBezTo>
                    <a:pt x="0" y="2167"/>
                    <a:pt x="426" y="2905"/>
                    <a:pt x="1051" y="2990"/>
                  </a:cubicBezTo>
                  <a:cubicBezTo>
                    <a:pt x="1092" y="2996"/>
                    <a:pt x="1134" y="2998"/>
                    <a:pt x="1175" y="2998"/>
                  </a:cubicBezTo>
                  <a:cubicBezTo>
                    <a:pt x="1778" y="2998"/>
                    <a:pt x="2308" y="2426"/>
                    <a:pt x="2414" y="1655"/>
                  </a:cubicBezTo>
                  <a:cubicBezTo>
                    <a:pt x="2499" y="832"/>
                    <a:pt x="2102" y="94"/>
                    <a:pt x="1448" y="8"/>
                  </a:cubicBezTo>
                  <a:cubicBezTo>
                    <a:pt x="1408" y="3"/>
                    <a:pt x="1369" y="0"/>
                    <a:pt x="1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107"/>
            <p:cNvSpPr/>
            <p:nvPr/>
          </p:nvSpPr>
          <p:spPr>
            <a:xfrm>
              <a:off x="4698175" y="4736775"/>
              <a:ext cx="64625" cy="81675"/>
            </a:xfrm>
            <a:custGeom>
              <a:avLst/>
              <a:gdLst/>
              <a:ahLst/>
              <a:cxnLst/>
              <a:rect l="l" t="t" r="r" b="b"/>
              <a:pathLst>
                <a:path w="2585" h="3267" extrusionOk="0">
                  <a:moveTo>
                    <a:pt x="1306" y="0"/>
                  </a:moveTo>
                  <a:cubicBezTo>
                    <a:pt x="568" y="0"/>
                    <a:pt x="0" y="739"/>
                    <a:pt x="0" y="1647"/>
                  </a:cubicBezTo>
                  <a:cubicBezTo>
                    <a:pt x="0" y="2528"/>
                    <a:pt x="568" y="3266"/>
                    <a:pt x="1306" y="3266"/>
                  </a:cubicBezTo>
                  <a:cubicBezTo>
                    <a:pt x="2016" y="3266"/>
                    <a:pt x="2584" y="2528"/>
                    <a:pt x="2584" y="1647"/>
                  </a:cubicBezTo>
                  <a:cubicBezTo>
                    <a:pt x="2584" y="739"/>
                    <a:pt x="2016" y="0"/>
                    <a:pt x="1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107"/>
            <p:cNvSpPr/>
            <p:nvPr/>
          </p:nvSpPr>
          <p:spPr>
            <a:xfrm>
              <a:off x="5010550" y="4690425"/>
              <a:ext cx="54700" cy="80625"/>
            </a:xfrm>
            <a:custGeom>
              <a:avLst/>
              <a:gdLst/>
              <a:ahLst/>
              <a:cxnLst/>
              <a:rect l="l" t="t" r="r" b="b"/>
              <a:pathLst>
                <a:path w="2188" h="3225" extrusionOk="0">
                  <a:moveTo>
                    <a:pt x="1212" y="1"/>
                  </a:moveTo>
                  <a:cubicBezTo>
                    <a:pt x="705" y="1"/>
                    <a:pt x="221" y="630"/>
                    <a:pt x="114" y="1485"/>
                  </a:cubicBezTo>
                  <a:cubicBezTo>
                    <a:pt x="1" y="2366"/>
                    <a:pt x="341" y="3161"/>
                    <a:pt x="881" y="3217"/>
                  </a:cubicBezTo>
                  <a:cubicBezTo>
                    <a:pt x="913" y="3223"/>
                    <a:pt x="944" y="3225"/>
                    <a:pt x="976" y="3225"/>
                  </a:cubicBezTo>
                  <a:cubicBezTo>
                    <a:pt x="1483" y="3225"/>
                    <a:pt x="1967" y="2596"/>
                    <a:pt x="2074" y="1741"/>
                  </a:cubicBezTo>
                  <a:cubicBezTo>
                    <a:pt x="2187" y="860"/>
                    <a:pt x="1847" y="65"/>
                    <a:pt x="1307" y="8"/>
                  </a:cubicBezTo>
                  <a:cubicBezTo>
                    <a:pt x="1275" y="3"/>
                    <a:pt x="1243" y="1"/>
                    <a:pt x="1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107"/>
            <p:cNvSpPr/>
            <p:nvPr/>
          </p:nvSpPr>
          <p:spPr>
            <a:xfrm>
              <a:off x="4531325" y="4733025"/>
              <a:ext cx="62500" cy="74975"/>
            </a:xfrm>
            <a:custGeom>
              <a:avLst/>
              <a:gdLst/>
              <a:ahLst/>
              <a:cxnLst/>
              <a:rect l="l" t="t" r="r" b="b"/>
              <a:pathLst>
                <a:path w="2500" h="2999" extrusionOk="0">
                  <a:moveTo>
                    <a:pt x="1147" y="0"/>
                  </a:moveTo>
                  <a:cubicBezTo>
                    <a:pt x="1106" y="0"/>
                    <a:pt x="1064" y="3"/>
                    <a:pt x="1023" y="8"/>
                  </a:cubicBezTo>
                  <a:cubicBezTo>
                    <a:pt x="398" y="94"/>
                    <a:pt x="0" y="832"/>
                    <a:pt x="86" y="1655"/>
                  </a:cubicBezTo>
                  <a:cubicBezTo>
                    <a:pt x="192" y="2426"/>
                    <a:pt x="721" y="2998"/>
                    <a:pt x="1301" y="2998"/>
                  </a:cubicBezTo>
                  <a:cubicBezTo>
                    <a:pt x="1341" y="2998"/>
                    <a:pt x="1380" y="2996"/>
                    <a:pt x="1420" y="2990"/>
                  </a:cubicBezTo>
                  <a:cubicBezTo>
                    <a:pt x="2073" y="2905"/>
                    <a:pt x="2499" y="2167"/>
                    <a:pt x="2386" y="1343"/>
                  </a:cubicBezTo>
                  <a:cubicBezTo>
                    <a:pt x="2279" y="572"/>
                    <a:pt x="1750" y="0"/>
                    <a:pt x="1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107"/>
            <p:cNvSpPr/>
            <p:nvPr/>
          </p:nvSpPr>
          <p:spPr>
            <a:xfrm>
              <a:off x="4400675" y="4690975"/>
              <a:ext cx="56825" cy="80225"/>
            </a:xfrm>
            <a:custGeom>
              <a:avLst/>
              <a:gdLst/>
              <a:ahLst/>
              <a:cxnLst/>
              <a:rect l="l" t="t" r="r" b="b"/>
              <a:pathLst>
                <a:path w="2273" h="3209" extrusionOk="0">
                  <a:moveTo>
                    <a:pt x="923" y="1"/>
                  </a:moveTo>
                  <a:cubicBezTo>
                    <a:pt x="881" y="1"/>
                    <a:pt x="838" y="6"/>
                    <a:pt x="796" y="15"/>
                  </a:cubicBezTo>
                  <a:cubicBezTo>
                    <a:pt x="257" y="128"/>
                    <a:pt x="1" y="924"/>
                    <a:pt x="171" y="1804"/>
                  </a:cubicBezTo>
                  <a:cubicBezTo>
                    <a:pt x="354" y="2615"/>
                    <a:pt x="851" y="3209"/>
                    <a:pt x="1350" y="3209"/>
                  </a:cubicBezTo>
                  <a:cubicBezTo>
                    <a:pt x="1392" y="3209"/>
                    <a:pt x="1435" y="3204"/>
                    <a:pt x="1478" y="3195"/>
                  </a:cubicBezTo>
                  <a:cubicBezTo>
                    <a:pt x="2017" y="3082"/>
                    <a:pt x="2273" y="2258"/>
                    <a:pt x="2102" y="1378"/>
                  </a:cubicBezTo>
                  <a:cubicBezTo>
                    <a:pt x="1920" y="570"/>
                    <a:pt x="1402" y="1"/>
                    <a:pt x="9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" name="Google Shape;6318;p86"/>
          <p:cNvSpPr txBox="1">
            <a:spLocks noGrp="1"/>
          </p:cNvSpPr>
          <p:nvPr>
            <p:ph type="subTitle" idx="1"/>
          </p:nvPr>
        </p:nvSpPr>
        <p:spPr>
          <a:xfrm>
            <a:off x="720000" y="1061700"/>
            <a:ext cx="7704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9" name="Google Shape;6319;p8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0" name="Google Shape;6320;p8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1" name="Google Shape;6321;p8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2" name="Google Shape;6322;p8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3" name="Google Shape;6323;p86"/>
          <p:cNvSpPr/>
          <p:nvPr/>
        </p:nvSpPr>
        <p:spPr>
          <a:xfrm>
            <a:off x="791694" y="20624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6324" name="Google Shape;6324;p86"/>
          <p:cNvSpPr/>
          <p:nvPr/>
        </p:nvSpPr>
        <p:spPr>
          <a:xfrm>
            <a:off x="791694" y="348402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25" name="Google Shape;6325;p86"/>
          <p:cNvSpPr/>
          <p:nvPr/>
        </p:nvSpPr>
        <p:spPr>
          <a:xfrm>
            <a:off x="3458794" y="20624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26" name="Google Shape;6326;p86"/>
          <p:cNvSpPr/>
          <p:nvPr/>
        </p:nvSpPr>
        <p:spPr>
          <a:xfrm>
            <a:off x="3458794" y="348402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27" name="Google Shape;6327;p86"/>
          <p:cNvSpPr/>
          <p:nvPr/>
        </p:nvSpPr>
        <p:spPr>
          <a:xfrm>
            <a:off x="6092494" y="20624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28" name="Google Shape;6328;p86"/>
          <p:cNvSpPr/>
          <p:nvPr/>
        </p:nvSpPr>
        <p:spPr>
          <a:xfrm>
            <a:off x="6092494" y="348402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6335" name="Google Shape;6335;p86"/>
          <p:cNvCxnSpPr>
            <a:stCxn id="6323" idx="3"/>
            <a:endCxn id="6325" idx="1"/>
          </p:cNvCxnSpPr>
          <p:nvPr/>
        </p:nvCxnSpPr>
        <p:spPr>
          <a:xfrm>
            <a:off x="2984694" y="2267225"/>
            <a:ext cx="47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6" name="Google Shape;6336;p86"/>
          <p:cNvCxnSpPr>
            <a:stCxn id="6325" idx="3"/>
            <a:endCxn id="6327" idx="1"/>
          </p:cNvCxnSpPr>
          <p:nvPr/>
        </p:nvCxnSpPr>
        <p:spPr>
          <a:xfrm>
            <a:off x="5651794" y="2267225"/>
            <a:ext cx="440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7" name="Google Shape;6337;p86"/>
          <p:cNvCxnSpPr>
            <a:stCxn id="6324" idx="3"/>
            <a:endCxn id="6326" idx="1"/>
          </p:cNvCxnSpPr>
          <p:nvPr/>
        </p:nvCxnSpPr>
        <p:spPr>
          <a:xfrm>
            <a:off x="2984694" y="3688775"/>
            <a:ext cx="47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8" name="Google Shape;6338;p86"/>
          <p:cNvCxnSpPr>
            <a:stCxn id="6326" idx="3"/>
            <a:endCxn id="6328" idx="1"/>
          </p:cNvCxnSpPr>
          <p:nvPr/>
        </p:nvCxnSpPr>
        <p:spPr>
          <a:xfrm>
            <a:off x="5651794" y="3688775"/>
            <a:ext cx="440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9" name="Google Shape;6339;p86"/>
          <p:cNvGrpSpPr/>
          <p:nvPr/>
        </p:nvGrpSpPr>
        <p:grpSpPr>
          <a:xfrm>
            <a:off x="1644669" y="1643626"/>
            <a:ext cx="487049" cy="342666"/>
            <a:chOff x="7947595" y="2347996"/>
            <a:chExt cx="379795" cy="267165"/>
          </a:xfrm>
        </p:grpSpPr>
        <p:sp>
          <p:nvSpPr>
            <p:cNvPr id="6340" name="Google Shape;6340;p86"/>
            <p:cNvSpPr/>
            <p:nvPr/>
          </p:nvSpPr>
          <p:spPr>
            <a:xfrm>
              <a:off x="7947779" y="2386432"/>
              <a:ext cx="379611" cy="228728"/>
            </a:xfrm>
            <a:custGeom>
              <a:avLst/>
              <a:gdLst/>
              <a:ahLst/>
              <a:cxnLst/>
              <a:rect l="l" t="t" r="r" b="b"/>
              <a:pathLst>
                <a:path w="14449" h="8706" extrusionOk="0">
                  <a:moveTo>
                    <a:pt x="7221" y="1"/>
                  </a:moveTo>
                  <a:cubicBezTo>
                    <a:pt x="6361" y="1"/>
                    <a:pt x="5071" y="549"/>
                    <a:pt x="3392" y="1645"/>
                  </a:cubicBezTo>
                  <a:cubicBezTo>
                    <a:pt x="2303" y="2352"/>
                    <a:pt x="1263" y="3122"/>
                    <a:pt x="257" y="3941"/>
                  </a:cubicBezTo>
                  <a:cubicBezTo>
                    <a:pt x="0" y="4156"/>
                    <a:pt x="0" y="4551"/>
                    <a:pt x="257" y="4759"/>
                  </a:cubicBezTo>
                  <a:cubicBezTo>
                    <a:pt x="1263" y="5584"/>
                    <a:pt x="2303" y="6347"/>
                    <a:pt x="3392" y="7062"/>
                  </a:cubicBezTo>
                  <a:cubicBezTo>
                    <a:pt x="5071" y="8151"/>
                    <a:pt x="6361" y="8706"/>
                    <a:pt x="7221" y="8706"/>
                  </a:cubicBezTo>
                  <a:cubicBezTo>
                    <a:pt x="8081" y="8706"/>
                    <a:pt x="9371" y="8151"/>
                    <a:pt x="11057" y="7062"/>
                  </a:cubicBezTo>
                  <a:cubicBezTo>
                    <a:pt x="12139" y="6347"/>
                    <a:pt x="13186" y="5584"/>
                    <a:pt x="14192" y="4759"/>
                  </a:cubicBezTo>
                  <a:cubicBezTo>
                    <a:pt x="14449" y="4551"/>
                    <a:pt x="14449" y="4156"/>
                    <a:pt x="14192" y="3941"/>
                  </a:cubicBezTo>
                  <a:cubicBezTo>
                    <a:pt x="13186" y="3122"/>
                    <a:pt x="12139" y="2352"/>
                    <a:pt x="11057" y="1645"/>
                  </a:cubicBezTo>
                  <a:cubicBezTo>
                    <a:pt x="9371" y="549"/>
                    <a:pt x="8081" y="1"/>
                    <a:pt x="7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86"/>
            <p:cNvSpPr/>
            <p:nvPr/>
          </p:nvSpPr>
          <p:spPr>
            <a:xfrm>
              <a:off x="7947595" y="2386432"/>
              <a:ext cx="208866" cy="228728"/>
            </a:xfrm>
            <a:custGeom>
              <a:avLst/>
              <a:gdLst/>
              <a:ahLst/>
              <a:cxnLst/>
              <a:rect l="l" t="t" r="r" b="b"/>
              <a:pathLst>
                <a:path w="7950" h="8706" extrusionOk="0">
                  <a:moveTo>
                    <a:pt x="7228" y="1"/>
                  </a:moveTo>
                  <a:cubicBezTo>
                    <a:pt x="6368" y="1"/>
                    <a:pt x="5078" y="549"/>
                    <a:pt x="3399" y="1645"/>
                  </a:cubicBezTo>
                  <a:cubicBezTo>
                    <a:pt x="2310" y="2352"/>
                    <a:pt x="1263" y="3122"/>
                    <a:pt x="264" y="3941"/>
                  </a:cubicBezTo>
                  <a:cubicBezTo>
                    <a:pt x="1" y="4156"/>
                    <a:pt x="1" y="4551"/>
                    <a:pt x="264" y="4759"/>
                  </a:cubicBezTo>
                  <a:cubicBezTo>
                    <a:pt x="1263" y="5584"/>
                    <a:pt x="2310" y="6347"/>
                    <a:pt x="3392" y="7062"/>
                  </a:cubicBezTo>
                  <a:cubicBezTo>
                    <a:pt x="5078" y="8151"/>
                    <a:pt x="6368" y="8706"/>
                    <a:pt x="7228" y="8706"/>
                  </a:cubicBezTo>
                  <a:cubicBezTo>
                    <a:pt x="7471" y="8699"/>
                    <a:pt x="7714" y="8664"/>
                    <a:pt x="7949" y="8602"/>
                  </a:cubicBezTo>
                  <a:cubicBezTo>
                    <a:pt x="7145" y="8394"/>
                    <a:pt x="6104" y="7880"/>
                    <a:pt x="4835" y="7062"/>
                  </a:cubicBezTo>
                  <a:cubicBezTo>
                    <a:pt x="3753" y="6347"/>
                    <a:pt x="2706" y="5584"/>
                    <a:pt x="1707" y="4759"/>
                  </a:cubicBezTo>
                  <a:cubicBezTo>
                    <a:pt x="1443" y="4551"/>
                    <a:pt x="1443" y="4156"/>
                    <a:pt x="1707" y="3941"/>
                  </a:cubicBezTo>
                  <a:cubicBezTo>
                    <a:pt x="2706" y="3122"/>
                    <a:pt x="3753" y="2352"/>
                    <a:pt x="4835" y="1645"/>
                  </a:cubicBezTo>
                  <a:cubicBezTo>
                    <a:pt x="6104" y="826"/>
                    <a:pt x="7145" y="306"/>
                    <a:pt x="7949" y="105"/>
                  </a:cubicBezTo>
                  <a:cubicBezTo>
                    <a:pt x="7714" y="35"/>
                    <a:pt x="7471" y="1"/>
                    <a:pt x="7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86"/>
            <p:cNvSpPr/>
            <p:nvPr/>
          </p:nvSpPr>
          <p:spPr>
            <a:xfrm>
              <a:off x="8049269" y="2419063"/>
              <a:ext cx="170062" cy="163678"/>
            </a:xfrm>
            <a:custGeom>
              <a:avLst/>
              <a:gdLst/>
              <a:ahLst/>
              <a:cxnLst/>
              <a:rect l="l" t="t" r="r" b="b"/>
              <a:pathLst>
                <a:path w="6473" h="6230" extrusionOk="0">
                  <a:moveTo>
                    <a:pt x="3359" y="1"/>
                  </a:moveTo>
                  <a:cubicBezTo>
                    <a:pt x="2549" y="1"/>
                    <a:pt x="1753" y="315"/>
                    <a:pt x="1159" y="909"/>
                  </a:cubicBezTo>
                  <a:cubicBezTo>
                    <a:pt x="271" y="1804"/>
                    <a:pt x="1" y="3142"/>
                    <a:pt x="486" y="4301"/>
                  </a:cubicBezTo>
                  <a:cubicBezTo>
                    <a:pt x="965" y="5466"/>
                    <a:pt x="2103" y="6229"/>
                    <a:pt x="3358" y="6229"/>
                  </a:cubicBezTo>
                  <a:cubicBezTo>
                    <a:pt x="5078" y="6222"/>
                    <a:pt x="6472" y="4828"/>
                    <a:pt x="6472" y="3115"/>
                  </a:cubicBezTo>
                  <a:cubicBezTo>
                    <a:pt x="6472" y="1852"/>
                    <a:pt x="5716" y="722"/>
                    <a:pt x="4551" y="236"/>
                  </a:cubicBezTo>
                  <a:cubicBezTo>
                    <a:pt x="4165" y="78"/>
                    <a:pt x="3760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86"/>
            <p:cNvSpPr/>
            <p:nvPr/>
          </p:nvSpPr>
          <p:spPr>
            <a:xfrm>
              <a:off x="8055837" y="2418984"/>
              <a:ext cx="97340" cy="163599"/>
            </a:xfrm>
            <a:custGeom>
              <a:avLst/>
              <a:gdLst/>
              <a:ahLst/>
              <a:cxnLst/>
              <a:rect l="l" t="t" r="r" b="b"/>
              <a:pathLst>
                <a:path w="3705" h="6227" extrusionOk="0">
                  <a:moveTo>
                    <a:pt x="3102" y="0"/>
                  </a:moveTo>
                  <a:cubicBezTo>
                    <a:pt x="1427" y="0"/>
                    <a:pt x="1" y="1361"/>
                    <a:pt x="1" y="3111"/>
                  </a:cubicBezTo>
                  <a:cubicBezTo>
                    <a:pt x="1" y="4863"/>
                    <a:pt x="1432" y="6226"/>
                    <a:pt x="3112" y="6226"/>
                  </a:cubicBezTo>
                  <a:cubicBezTo>
                    <a:pt x="3307" y="6226"/>
                    <a:pt x="3505" y="6208"/>
                    <a:pt x="3705" y="6170"/>
                  </a:cubicBezTo>
                  <a:cubicBezTo>
                    <a:pt x="2241" y="5885"/>
                    <a:pt x="1187" y="4602"/>
                    <a:pt x="1180" y="3111"/>
                  </a:cubicBezTo>
                  <a:cubicBezTo>
                    <a:pt x="1187" y="1619"/>
                    <a:pt x="2241" y="343"/>
                    <a:pt x="3705" y="59"/>
                  </a:cubicBezTo>
                  <a:cubicBezTo>
                    <a:pt x="3502" y="19"/>
                    <a:pt x="3300" y="0"/>
                    <a:pt x="3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86"/>
            <p:cNvSpPr/>
            <p:nvPr/>
          </p:nvSpPr>
          <p:spPr>
            <a:xfrm>
              <a:off x="8082451" y="2459444"/>
              <a:ext cx="96420" cy="82653"/>
            </a:xfrm>
            <a:custGeom>
              <a:avLst/>
              <a:gdLst/>
              <a:ahLst/>
              <a:cxnLst/>
              <a:rect l="l" t="t" r="r" b="b"/>
              <a:pathLst>
                <a:path w="3670" h="3146" extrusionOk="0">
                  <a:moveTo>
                    <a:pt x="2084" y="1"/>
                  </a:moveTo>
                  <a:cubicBezTo>
                    <a:pt x="1699" y="1"/>
                    <a:pt x="1305" y="143"/>
                    <a:pt x="985" y="461"/>
                  </a:cubicBezTo>
                  <a:cubicBezTo>
                    <a:pt x="0" y="1453"/>
                    <a:pt x="701" y="3145"/>
                    <a:pt x="2095" y="3145"/>
                  </a:cubicBezTo>
                  <a:cubicBezTo>
                    <a:pt x="2962" y="3138"/>
                    <a:pt x="3663" y="2438"/>
                    <a:pt x="3670" y="1571"/>
                  </a:cubicBezTo>
                  <a:cubicBezTo>
                    <a:pt x="3670" y="627"/>
                    <a:pt x="2894" y="1"/>
                    <a:pt x="2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86"/>
            <p:cNvSpPr/>
            <p:nvPr/>
          </p:nvSpPr>
          <p:spPr>
            <a:xfrm>
              <a:off x="8096113" y="2459496"/>
              <a:ext cx="57432" cy="82601"/>
            </a:xfrm>
            <a:custGeom>
              <a:avLst/>
              <a:gdLst/>
              <a:ahLst/>
              <a:cxnLst/>
              <a:rect l="l" t="t" r="r" b="b"/>
              <a:pathLst>
                <a:path w="2186" h="3144" extrusionOk="0">
                  <a:moveTo>
                    <a:pt x="1572" y="0"/>
                  </a:moveTo>
                  <a:cubicBezTo>
                    <a:pt x="744" y="0"/>
                    <a:pt x="1" y="666"/>
                    <a:pt x="1" y="1569"/>
                  </a:cubicBezTo>
                  <a:cubicBezTo>
                    <a:pt x="1" y="2473"/>
                    <a:pt x="746" y="3143"/>
                    <a:pt x="1575" y="3143"/>
                  </a:cubicBezTo>
                  <a:cubicBezTo>
                    <a:pt x="1777" y="3143"/>
                    <a:pt x="1983" y="3104"/>
                    <a:pt x="2185" y="3018"/>
                  </a:cubicBezTo>
                  <a:cubicBezTo>
                    <a:pt x="1610" y="2769"/>
                    <a:pt x="1235" y="2200"/>
                    <a:pt x="1235" y="1569"/>
                  </a:cubicBezTo>
                  <a:cubicBezTo>
                    <a:pt x="1235" y="938"/>
                    <a:pt x="1610" y="369"/>
                    <a:pt x="2185" y="126"/>
                  </a:cubicBezTo>
                  <a:cubicBezTo>
                    <a:pt x="1982" y="40"/>
                    <a:pt x="1775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86"/>
            <p:cNvSpPr/>
            <p:nvPr/>
          </p:nvSpPr>
          <p:spPr>
            <a:xfrm>
              <a:off x="8254563" y="2401513"/>
              <a:ext cx="38174" cy="26325"/>
            </a:xfrm>
            <a:custGeom>
              <a:avLst/>
              <a:gdLst/>
              <a:ahLst/>
              <a:cxnLst/>
              <a:rect l="l" t="t" r="r" b="b"/>
              <a:pathLst>
                <a:path w="1453" h="1002" extrusionOk="0">
                  <a:moveTo>
                    <a:pt x="343" y="1"/>
                  </a:moveTo>
                  <a:cubicBezTo>
                    <a:pt x="142" y="1"/>
                    <a:pt x="1" y="290"/>
                    <a:pt x="212" y="433"/>
                  </a:cubicBezTo>
                  <a:lnTo>
                    <a:pt x="219" y="433"/>
                  </a:lnTo>
                  <a:cubicBezTo>
                    <a:pt x="469" y="599"/>
                    <a:pt x="725" y="772"/>
                    <a:pt x="989" y="960"/>
                  </a:cubicBezTo>
                  <a:cubicBezTo>
                    <a:pt x="1033" y="989"/>
                    <a:pt x="1078" y="1002"/>
                    <a:pt x="1119" y="1002"/>
                  </a:cubicBezTo>
                  <a:cubicBezTo>
                    <a:pt x="1314" y="1002"/>
                    <a:pt x="1452" y="727"/>
                    <a:pt x="1253" y="578"/>
                  </a:cubicBezTo>
                  <a:cubicBezTo>
                    <a:pt x="996" y="391"/>
                    <a:pt x="732" y="211"/>
                    <a:pt x="476" y="44"/>
                  </a:cubicBezTo>
                  <a:cubicBezTo>
                    <a:pt x="431" y="14"/>
                    <a:pt x="385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86"/>
            <p:cNvSpPr/>
            <p:nvPr/>
          </p:nvSpPr>
          <p:spPr>
            <a:xfrm>
              <a:off x="8013933" y="2347996"/>
              <a:ext cx="230331" cy="58693"/>
            </a:xfrm>
            <a:custGeom>
              <a:avLst/>
              <a:gdLst/>
              <a:ahLst/>
              <a:cxnLst/>
              <a:rect l="l" t="t" r="r" b="b"/>
              <a:pathLst>
                <a:path w="8767" h="2234" extrusionOk="0">
                  <a:moveTo>
                    <a:pt x="4710" y="0"/>
                  </a:moveTo>
                  <a:cubicBezTo>
                    <a:pt x="3566" y="0"/>
                    <a:pt x="2095" y="590"/>
                    <a:pt x="201" y="1804"/>
                  </a:cubicBezTo>
                  <a:cubicBezTo>
                    <a:pt x="0" y="1929"/>
                    <a:pt x="90" y="2227"/>
                    <a:pt x="326" y="2227"/>
                  </a:cubicBezTo>
                  <a:lnTo>
                    <a:pt x="319" y="2234"/>
                  </a:lnTo>
                  <a:cubicBezTo>
                    <a:pt x="368" y="2234"/>
                    <a:pt x="410" y="2220"/>
                    <a:pt x="444" y="2199"/>
                  </a:cubicBezTo>
                  <a:cubicBezTo>
                    <a:pt x="2268" y="1034"/>
                    <a:pt x="3656" y="472"/>
                    <a:pt x="4703" y="472"/>
                  </a:cubicBezTo>
                  <a:cubicBezTo>
                    <a:pt x="5626" y="472"/>
                    <a:pt x="6798" y="909"/>
                    <a:pt x="8303" y="1790"/>
                  </a:cubicBezTo>
                  <a:cubicBezTo>
                    <a:pt x="8346" y="1815"/>
                    <a:pt x="8389" y="1827"/>
                    <a:pt x="8428" y="1827"/>
                  </a:cubicBezTo>
                  <a:cubicBezTo>
                    <a:pt x="8636" y="1827"/>
                    <a:pt x="8767" y="1521"/>
                    <a:pt x="8546" y="1387"/>
                  </a:cubicBezTo>
                  <a:cubicBezTo>
                    <a:pt x="6964" y="458"/>
                    <a:pt x="5709" y="0"/>
                    <a:pt x="4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86"/>
            <p:cNvSpPr/>
            <p:nvPr/>
          </p:nvSpPr>
          <p:spPr>
            <a:xfrm>
              <a:off x="8147686" y="2462097"/>
              <a:ext cx="33366" cy="28427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546" y="0"/>
                  </a:moveTo>
                  <a:cubicBezTo>
                    <a:pt x="268" y="0"/>
                    <a:pt x="0" y="216"/>
                    <a:pt x="0" y="540"/>
                  </a:cubicBezTo>
                  <a:cubicBezTo>
                    <a:pt x="0" y="839"/>
                    <a:pt x="243" y="1081"/>
                    <a:pt x="541" y="1081"/>
                  </a:cubicBezTo>
                  <a:cubicBezTo>
                    <a:pt x="1027" y="1081"/>
                    <a:pt x="1270" y="499"/>
                    <a:pt x="923" y="159"/>
                  </a:cubicBezTo>
                  <a:cubicBezTo>
                    <a:pt x="813" y="49"/>
                    <a:pt x="678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9" name="Google Shape;6349;p86"/>
          <p:cNvGrpSpPr/>
          <p:nvPr/>
        </p:nvGrpSpPr>
        <p:grpSpPr>
          <a:xfrm>
            <a:off x="7014837" y="1643639"/>
            <a:ext cx="348313" cy="342640"/>
            <a:chOff x="2189568" y="1961603"/>
            <a:chExt cx="364993" cy="359049"/>
          </a:xfrm>
        </p:grpSpPr>
        <p:sp>
          <p:nvSpPr>
            <p:cNvPr id="6350" name="Google Shape;6350;p86"/>
            <p:cNvSpPr/>
            <p:nvPr/>
          </p:nvSpPr>
          <p:spPr>
            <a:xfrm>
              <a:off x="2232197" y="2004206"/>
              <a:ext cx="77822" cy="73868"/>
            </a:xfrm>
            <a:custGeom>
              <a:avLst/>
              <a:gdLst/>
              <a:ahLst/>
              <a:cxnLst/>
              <a:rect l="l" t="t" r="r" b="b"/>
              <a:pathLst>
                <a:path w="2972" h="2821" extrusionOk="0">
                  <a:moveTo>
                    <a:pt x="292" y="1"/>
                  </a:moveTo>
                  <a:cubicBezTo>
                    <a:pt x="135" y="1"/>
                    <a:pt x="1" y="204"/>
                    <a:pt x="147" y="350"/>
                  </a:cubicBezTo>
                  <a:lnTo>
                    <a:pt x="2551" y="2754"/>
                  </a:lnTo>
                  <a:cubicBezTo>
                    <a:pt x="2590" y="2792"/>
                    <a:pt x="2647" y="2821"/>
                    <a:pt x="2694" y="2821"/>
                  </a:cubicBezTo>
                  <a:cubicBezTo>
                    <a:pt x="2876" y="2821"/>
                    <a:pt x="2971" y="2592"/>
                    <a:pt x="2838" y="2468"/>
                  </a:cubicBezTo>
                  <a:lnTo>
                    <a:pt x="434" y="64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86"/>
            <p:cNvSpPr/>
            <p:nvPr/>
          </p:nvSpPr>
          <p:spPr>
            <a:xfrm>
              <a:off x="2192187" y="2070061"/>
              <a:ext cx="100838" cy="35009"/>
            </a:xfrm>
            <a:custGeom>
              <a:avLst/>
              <a:gdLst/>
              <a:ahLst/>
              <a:cxnLst/>
              <a:rect l="l" t="t" r="r" b="b"/>
              <a:pathLst>
                <a:path w="3851" h="1337" extrusionOk="0">
                  <a:moveTo>
                    <a:pt x="285" y="0"/>
                  </a:moveTo>
                  <a:cubicBezTo>
                    <a:pt x="74" y="0"/>
                    <a:pt x="1" y="332"/>
                    <a:pt x="244" y="401"/>
                  </a:cubicBezTo>
                  <a:lnTo>
                    <a:pt x="3517" y="1327"/>
                  </a:lnTo>
                  <a:cubicBezTo>
                    <a:pt x="3526" y="1336"/>
                    <a:pt x="3545" y="1336"/>
                    <a:pt x="3564" y="1336"/>
                  </a:cubicBezTo>
                  <a:cubicBezTo>
                    <a:pt x="3803" y="1336"/>
                    <a:pt x="3850" y="1002"/>
                    <a:pt x="3621" y="935"/>
                  </a:cubicBezTo>
                  <a:lnTo>
                    <a:pt x="349" y="10"/>
                  </a:lnTo>
                  <a:cubicBezTo>
                    <a:pt x="327" y="3"/>
                    <a:pt x="305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86"/>
            <p:cNvSpPr/>
            <p:nvPr/>
          </p:nvSpPr>
          <p:spPr>
            <a:xfrm>
              <a:off x="2189568" y="2121514"/>
              <a:ext cx="100131" cy="36999"/>
            </a:xfrm>
            <a:custGeom>
              <a:avLst/>
              <a:gdLst/>
              <a:ahLst/>
              <a:cxnLst/>
              <a:rect l="l" t="t" r="r" b="b"/>
              <a:pathLst>
                <a:path w="3824" h="1413" extrusionOk="0">
                  <a:moveTo>
                    <a:pt x="3539" y="0"/>
                  </a:moveTo>
                  <a:cubicBezTo>
                    <a:pt x="3519" y="0"/>
                    <a:pt x="3497" y="3"/>
                    <a:pt x="3473" y="10"/>
                  </a:cubicBezTo>
                  <a:lnTo>
                    <a:pt x="220" y="1012"/>
                  </a:lnTo>
                  <a:cubicBezTo>
                    <a:pt x="1" y="1079"/>
                    <a:pt x="49" y="1403"/>
                    <a:pt x="278" y="1413"/>
                  </a:cubicBezTo>
                  <a:cubicBezTo>
                    <a:pt x="306" y="1403"/>
                    <a:pt x="325" y="1403"/>
                    <a:pt x="344" y="1394"/>
                  </a:cubicBezTo>
                  <a:lnTo>
                    <a:pt x="3597" y="392"/>
                  </a:lnTo>
                  <a:cubicBezTo>
                    <a:pt x="3823" y="322"/>
                    <a:pt x="3749" y="0"/>
                    <a:pt x="3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86"/>
            <p:cNvSpPr/>
            <p:nvPr/>
          </p:nvSpPr>
          <p:spPr>
            <a:xfrm>
              <a:off x="2299048" y="1964404"/>
              <a:ext cx="36947" cy="96439"/>
            </a:xfrm>
            <a:custGeom>
              <a:avLst/>
              <a:gdLst/>
              <a:ahLst/>
              <a:cxnLst/>
              <a:rect l="l" t="t" r="r" b="b"/>
              <a:pathLst>
                <a:path w="1411" h="3683" extrusionOk="0">
                  <a:moveTo>
                    <a:pt x="250" y="1"/>
                  </a:moveTo>
                  <a:cubicBezTo>
                    <a:pt x="127" y="1"/>
                    <a:pt x="0" y="106"/>
                    <a:pt x="46" y="267"/>
                  </a:cubicBezTo>
                  <a:lnTo>
                    <a:pt x="981" y="3539"/>
                  </a:lnTo>
                  <a:cubicBezTo>
                    <a:pt x="1010" y="3625"/>
                    <a:pt x="1086" y="3683"/>
                    <a:pt x="1181" y="3683"/>
                  </a:cubicBezTo>
                  <a:cubicBezTo>
                    <a:pt x="1315" y="3683"/>
                    <a:pt x="1410" y="3559"/>
                    <a:pt x="1372" y="3425"/>
                  </a:cubicBezTo>
                  <a:lnTo>
                    <a:pt x="437" y="153"/>
                  </a:lnTo>
                  <a:cubicBezTo>
                    <a:pt x="411" y="47"/>
                    <a:pt x="331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86"/>
            <p:cNvSpPr/>
            <p:nvPr/>
          </p:nvSpPr>
          <p:spPr>
            <a:xfrm>
              <a:off x="2350711" y="1961603"/>
              <a:ext cx="38701" cy="95732"/>
            </a:xfrm>
            <a:custGeom>
              <a:avLst/>
              <a:gdLst/>
              <a:ahLst/>
              <a:cxnLst/>
              <a:rect l="l" t="t" r="r" b="b"/>
              <a:pathLst>
                <a:path w="1478" h="3656" extrusionOk="0">
                  <a:moveTo>
                    <a:pt x="1233" y="0"/>
                  </a:moveTo>
                  <a:cubicBezTo>
                    <a:pt x="1154" y="0"/>
                    <a:pt x="1074" y="44"/>
                    <a:pt x="1040" y="145"/>
                  </a:cubicBezTo>
                  <a:lnTo>
                    <a:pt x="48" y="3398"/>
                  </a:lnTo>
                  <a:cubicBezTo>
                    <a:pt x="0" y="3522"/>
                    <a:pt x="105" y="3656"/>
                    <a:pt x="239" y="3656"/>
                  </a:cubicBezTo>
                  <a:cubicBezTo>
                    <a:pt x="324" y="3656"/>
                    <a:pt x="410" y="3599"/>
                    <a:pt x="439" y="3513"/>
                  </a:cubicBezTo>
                  <a:lnTo>
                    <a:pt x="1431" y="260"/>
                  </a:lnTo>
                  <a:cubicBezTo>
                    <a:pt x="1477" y="104"/>
                    <a:pt x="1355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86"/>
            <p:cNvSpPr/>
            <p:nvPr/>
          </p:nvSpPr>
          <p:spPr>
            <a:xfrm>
              <a:off x="2286243" y="2072313"/>
              <a:ext cx="237838" cy="221604"/>
            </a:xfrm>
            <a:custGeom>
              <a:avLst/>
              <a:gdLst/>
              <a:ahLst/>
              <a:cxnLst/>
              <a:rect l="l" t="t" r="r" b="b"/>
              <a:pathLst>
                <a:path w="9083" h="8463" extrusionOk="0">
                  <a:moveTo>
                    <a:pt x="3880" y="0"/>
                  </a:moveTo>
                  <a:cubicBezTo>
                    <a:pt x="3398" y="0"/>
                    <a:pt x="2905" y="109"/>
                    <a:pt x="2434" y="344"/>
                  </a:cubicBezTo>
                  <a:cubicBezTo>
                    <a:pt x="440" y="1336"/>
                    <a:pt x="1" y="3988"/>
                    <a:pt x="1575" y="5572"/>
                  </a:cubicBezTo>
                  <a:cubicBezTo>
                    <a:pt x="2081" y="6077"/>
                    <a:pt x="2748" y="6402"/>
                    <a:pt x="3464" y="6497"/>
                  </a:cubicBezTo>
                  <a:cubicBezTo>
                    <a:pt x="4427" y="6621"/>
                    <a:pt x="5334" y="7031"/>
                    <a:pt x="6068" y="7661"/>
                  </a:cubicBezTo>
                  <a:cubicBezTo>
                    <a:pt x="6173" y="7756"/>
                    <a:pt x="6278" y="7852"/>
                    <a:pt x="6374" y="7947"/>
                  </a:cubicBezTo>
                  <a:lnTo>
                    <a:pt x="6889" y="8462"/>
                  </a:lnTo>
                  <a:lnTo>
                    <a:pt x="9083" y="6268"/>
                  </a:lnTo>
                  <a:lnTo>
                    <a:pt x="8530" y="5724"/>
                  </a:lnTo>
                  <a:cubicBezTo>
                    <a:pt x="8444" y="5638"/>
                    <a:pt x="8358" y="5543"/>
                    <a:pt x="8282" y="5448"/>
                  </a:cubicBezTo>
                  <a:cubicBezTo>
                    <a:pt x="7642" y="4704"/>
                    <a:pt x="7242" y="3788"/>
                    <a:pt x="7108" y="2815"/>
                  </a:cubicBezTo>
                  <a:cubicBezTo>
                    <a:pt x="6875" y="1132"/>
                    <a:pt x="5435" y="0"/>
                    <a:pt x="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86"/>
            <p:cNvSpPr/>
            <p:nvPr/>
          </p:nvSpPr>
          <p:spPr>
            <a:xfrm>
              <a:off x="2296481" y="2086296"/>
              <a:ext cx="194895" cy="207621"/>
            </a:xfrm>
            <a:custGeom>
              <a:avLst/>
              <a:gdLst/>
              <a:ahLst/>
              <a:cxnLst/>
              <a:rect l="l" t="t" r="r" b="b"/>
              <a:pathLst>
                <a:path w="7443" h="7929" extrusionOk="0">
                  <a:moveTo>
                    <a:pt x="1709" y="1"/>
                  </a:moveTo>
                  <a:cubicBezTo>
                    <a:pt x="564" y="745"/>
                    <a:pt x="1" y="2128"/>
                    <a:pt x="306" y="3464"/>
                  </a:cubicBezTo>
                  <a:cubicBezTo>
                    <a:pt x="612" y="4790"/>
                    <a:pt x="1718" y="5791"/>
                    <a:pt x="3073" y="5963"/>
                  </a:cubicBezTo>
                  <a:cubicBezTo>
                    <a:pt x="4036" y="6097"/>
                    <a:pt x="4943" y="6497"/>
                    <a:pt x="5677" y="7127"/>
                  </a:cubicBezTo>
                  <a:cubicBezTo>
                    <a:pt x="5782" y="7222"/>
                    <a:pt x="5887" y="7318"/>
                    <a:pt x="5983" y="7413"/>
                  </a:cubicBezTo>
                  <a:lnTo>
                    <a:pt x="6498" y="7928"/>
                  </a:lnTo>
                  <a:lnTo>
                    <a:pt x="7442" y="6984"/>
                  </a:lnTo>
                  <a:lnTo>
                    <a:pt x="6927" y="6469"/>
                  </a:lnTo>
                  <a:cubicBezTo>
                    <a:pt x="6832" y="6373"/>
                    <a:pt x="6727" y="6278"/>
                    <a:pt x="6622" y="6182"/>
                  </a:cubicBezTo>
                  <a:cubicBezTo>
                    <a:pt x="5887" y="5553"/>
                    <a:pt x="4981" y="5143"/>
                    <a:pt x="4017" y="5019"/>
                  </a:cubicBezTo>
                  <a:cubicBezTo>
                    <a:pt x="1632" y="4713"/>
                    <a:pt x="392" y="2014"/>
                    <a:pt x="1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86"/>
            <p:cNvSpPr/>
            <p:nvPr/>
          </p:nvSpPr>
          <p:spPr>
            <a:xfrm>
              <a:off x="2430549" y="2174330"/>
              <a:ext cx="86044" cy="82116"/>
            </a:xfrm>
            <a:custGeom>
              <a:avLst/>
              <a:gdLst/>
              <a:ahLst/>
              <a:cxnLst/>
              <a:rect l="l" t="t" r="r" b="b"/>
              <a:pathLst>
                <a:path w="3286" h="3136" extrusionOk="0">
                  <a:moveTo>
                    <a:pt x="292" y="1"/>
                  </a:moveTo>
                  <a:cubicBezTo>
                    <a:pt x="135" y="1"/>
                    <a:pt x="0" y="205"/>
                    <a:pt x="147" y="359"/>
                  </a:cubicBezTo>
                  <a:lnTo>
                    <a:pt x="2866" y="3078"/>
                  </a:lnTo>
                  <a:cubicBezTo>
                    <a:pt x="2904" y="3116"/>
                    <a:pt x="2952" y="3135"/>
                    <a:pt x="3009" y="3135"/>
                  </a:cubicBezTo>
                  <a:cubicBezTo>
                    <a:pt x="3190" y="3135"/>
                    <a:pt x="3286" y="2916"/>
                    <a:pt x="3152" y="2792"/>
                  </a:cubicBezTo>
                  <a:lnTo>
                    <a:pt x="433" y="63"/>
                  </a:lnTo>
                  <a:cubicBezTo>
                    <a:pt x="389" y="19"/>
                    <a:pt x="340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86"/>
            <p:cNvSpPr/>
            <p:nvPr/>
          </p:nvSpPr>
          <p:spPr>
            <a:xfrm>
              <a:off x="2402740" y="2202478"/>
              <a:ext cx="28358" cy="24483"/>
            </a:xfrm>
            <a:custGeom>
              <a:avLst/>
              <a:gdLst/>
              <a:ahLst/>
              <a:cxnLst/>
              <a:rect l="l" t="t" r="r" b="b"/>
              <a:pathLst>
                <a:path w="1083" h="935" extrusionOk="0">
                  <a:moveTo>
                    <a:pt x="289" y="1"/>
                  </a:moveTo>
                  <a:cubicBezTo>
                    <a:pt x="134" y="1"/>
                    <a:pt x="1" y="191"/>
                    <a:pt x="131" y="343"/>
                  </a:cubicBezTo>
                  <a:cubicBezTo>
                    <a:pt x="303" y="524"/>
                    <a:pt x="494" y="715"/>
                    <a:pt x="665" y="877"/>
                  </a:cubicBezTo>
                  <a:cubicBezTo>
                    <a:pt x="703" y="915"/>
                    <a:pt x="761" y="935"/>
                    <a:pt x="808" y="935"/>
                  </a:cubicBezTo>
                  <a:cubicBezTo>
                    <a:pt x="812" y="935"/>
                    <a:pt x="816" y="935"/>
                    <a:pt x="819" y="935"/>
                  </a:cubicBezTo>
                  <a:cubicBezTo>
                    <a:pt x="1002" y="935"/>
                    <a:pt x="1082" y="703"/>
                    <a:pt x="942" y="582"/>
                  </a:cubicBezTo>
                  <a:cubicBezTo>
                    <a:pt x="780" y="429"/>
                    <a:pt x="589" y="238"/>
                    <a:pt x="436" y="66"/>
                  </a:cubicBezTo>
                  <a:cubicBezTo>
                    <a:pt x="390" y="20"/>
                    <a:pt x="338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86"/>
            <p:cNvSpPr/>
            <p:nvPr/>
          </p:nvSpPr>
          <p:spPr>
            <a:xfrm>
              <a:off x="2433324" y="2233141"/>
              <a:ext cx="55538" cy="51532"/>
            </a:xfrm>
            <a:custGeom>
              <a:avLst/>
              <a:gdLst/>
              <a:ahLst/>
              <a:cxnLst/>
              <a:rect l="l" t="t" r="r" b="b"/>
              <a:pathLst>
                <a:path w="2121" h="1968" extrusionOk="0">
                  <a:moveTo>
                    <a:pt x="290" y="1"/>
                  </a:moveTo>
                  <a:cubicBezTo>
                    <a:pt x="137" y="1"/>
                    <a:pt x="1" y="203"/>
                    <a:pt x="146" y="355"/>
                  </a:cubicBezTo>
                  <a:cubicBezTo>
                    <a:pt x="652" y="870"/>
                    <a:pt x="1176" y="1395"/>
                    <a:pt x="1691" y="1901"/>
                  </a:cubicBezTo>
                  <a:cubicBezTo>
                    <a:pt x="1730" y="1939"/>
                    <a:pt x="1787" y="1958"/>
                    <a:pt x="1835" y="1958"/>
                  </a:cubicBezTo>
                  <a:lnTo>
                    <a:pt x="1844" y="1967"/>
                  </a:lnTo>
                  <a:cubicBezTo>
                    <a:pt x="2025" y="1967"/>
                    <a:pt x="2121" y="1748"/>
                    <a:pt x="1987" y="1614"/>
                  </a:cubicBezTo>
                  <a:cubicBezTo>
                    <a:pt x="1462" y="1109"/>
                    <a:pt x="947" y="584"/>
                    <a:pt x="432" y="69"/>
                  </a:cubicBezTo>
                  <a:cubicBezTo>
                    <a:pt x="389" y="21"/>
                    <a:pt x="339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86"/>
            <p:cNvSpPr/>
            <p:nvPr/>
          </p:nvSpPr>
          <p:spPr>
            <a:xfrm>
              <a:off x="2356105" y="2093994"/>
              <a:ext cx="71066" cy="20320"/>
            </a:xfrm>
            <a:custGeom>
              <a:avLst/>
              <a:gdLst/>
              <a:ahLst/>
              <a:cxnLst/>
              <a:rect l="l" t="t" r="r" b="b"/>
              <a:pathLst>
                <a:path w="2714" h="776" extrusionOk="0">
                  <a:moveTo>
                    <a:pt x="1233" y="1"/>
                  </a:moveTo>
                  <a:cubicBezTo>
                    <a:pt x="916" y="1"/>
                    <a:pt x="564" y="71"/>
                    <a:pt x="204" y="269"/>
                  </a:cubicBezTo>
                  <a:cubicBezTo>
                    <a:pt x="1" y="384"/>
                    <a:pt x="117" y="658"/>
                    <a:pt x="304" y="658"/>
                  </a:cubicBezTo>
                  <a:cubicBezTo>
                    <a:pt x="336" y="658"/>
                    <a:pt x="370" y="650"/>
                    <a:pt x="405" y="632"/>
                  </a:cubicBezTo>
                  <a:cubicBezTo>
                    <a:pt x="693" y="467"/>
                    <a:pt x="978" y="409"/>
                    <a:pt x="1235" y="409"/>
                  </a:cubicBezTo>
                  <a:cubicBezTo>
                    <a:pt x="1829" y="409"/>
                    <a:pt x="2279" y="717"/>
                    <a:pt x="2313" y="737"/>
                  </a:cubicBezTo>
                  <a:cubicBezTo>
                    <a:pt x="2341" y="756"/>
                    <a:pt x="2389" y="775"/>
                    <a:pt x="2427" y="775"/>
                  </a:cubicBezTo>
                  <a:cubicBezTo>
                    <a:pt x="2628" y="775"/>
                    <a:pt x="2713" y="517"/>
                    <a:pt x="2551" y="403"/>
                  </a:cubicBezTo>
                  <a:cubicBezTo>
                    <a:pt x="2518" y="376"/>
                    <a:pt x="1968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86"/>
            <p:cNvSpPr/>
            <p:nvPr/>
          </p:nvSpPr>
          <p:spPr>
            <a:xfrm>
              <a:off x="2387422" y="2184961"/>
              <a:ext cx="30008" cy="30270"/>
            </a:xfrm>
            <a:custGeom>
              <a:avLst/>
              <a:gdLst/>
              <a:ahLst/>
              <a:cxnLst/>
              <a:rect l="l" t="t" r="r" b="b"/>
              <a:pathLst>
                <a:path w="1146" h="1156" extrusionOk="0">
                  <a:moveTo>
                    <a:pt x="573" y="1"/>
                  </a:moveTo>
                  <a:cubicBezTo>
                    <a:pt x="258" y="1"/>
                    <a:pt x="1" y="258"/>
                    <a:pt x="1" y="573"/>
                  </a:cubicBezTo>
                  <a:cubicBezTo>
                    <a:pt x="1" y="898"/>
                    <a:pt x="258" y="1155"/>
                    <a:pt x="573" y="1155"/>
                  </a:cubicBezTo>
                  <a:cubicBezTo>
                    <a:pt x="888" y="1155"/>
                    <a:pt x="1145" y="898"/>
                    <a:pt x="1145" y="573"/>
                  </a:cubicBezTo>
                  <a:cubicBezTo>
                    <a:pt x="1145" y="258"/>
                    <a:pt x="888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86"/>
            <p:cNvSpPr/>
            <p:nvPr/>
          </p:nvSpPr>
          <p:spPr>
            <a:xfrm>
              <a:off x="2415152" y="2156995"/>
              <a:ext cx="30244" cy="30244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82" y="0"/>
                  </a:moveTo>
                  <a:cubicBezTo>
                    <a:pt x="268" y="0"/>
                    <a:pt x="0" y="258"/>
                    <a:pt x="0" y="582"/>
                  </a:cubicBezTo>
                  <a:cubicBezTo>
                    <a:pt x="0" y="897"/>
                    <a:pt x="268" y="1155"/>
                    <a:pt x="582" y="1155"/>
                  </a:cubicBezTo>
                  <a:cubicBezTo>
                    <a:pt x="897" y="1155"/>
                    <a:pt x="1155" y="897"/>
                    <a:pt x="1155" y="582"/>
                  </a:cubicBezTo>
                  <a:cubicBezTo>
                    <a:pt x="1155" y="258"/>
                    <a:pt x="897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86"/>
            <p:cNvSpPr/>
            <p:nvPr/>
          </p:nvSpPr>
          <p:spPr>
            <a:xfrm>
              <a:off x="2474854" y="2244924"/>
              <a:ext cx="79707" cy="75727"/>
            </a:xfrm>
            <a:custGeom>
              <a:avLst/>
              <a:gdLst/>
              <a:ahLst/>
              <a:cxnLst/>
              <a:rect l="l" t="t" r="r" b="b"/>
              <a:pathLst>
                <a:path w="3044" h="2892" extrusionOk="0">
                  <a:moveTo>
                    <a:pt x="2090" y="0"/>
                  </a:moveTo>
                  <a:lnTo>
                    <a:pt x="0" y="2080"/>
                  </a:lnTo>
                  <a:lnTo>
                    <a:pt x="382" y="2462"/>
                  </a:lnTo>
                  <a:cubicBezTo>
                    <a:pt x="673" y="2748"/>
                    <a:pt x="1050" y="2891"/>
                    <a:pt x="1426" y="2891"/>
                  </a:cubicBezTo>
                  <a:cubicBezTo>
                    <a:pt x="1801" y="2891"/>
                    <a:pt x="2176" y="2748"/>
                    <a:pt x="2462" y="2462"/>
                  </a:cubicBezTo>
                  <a:cubicBezTo>
                    <a:pt x="3044" y="1889"/>
                    <a:pt x="3044" y="954"/>
                    <a:pt x="2462" y="382"/>
                  </a:cubicBezTo>
                  <a:lnTo>
                    <a:pt x="20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86"/>
            <p:cNvSpPr/>
            <p:nvPr/>
          </p:nvSpPr>
          <p:spPr>
            <a:xfrm>
              <a:off x="2475115" y="2244924"/>
              <a:ext cx="71459" cy="71721"/>
            </a:xfrm>
            <a:custGeom>
              <a:avLst/>
              <a:gdLst/>
              <a:ahLst/>
              <a:cxnLst/>
              <a:rect l="l" t="t" r="r" b="b"/>
              <a:pathLst>
                <a:path w="2729" h="2739" extrusionOk="0">
                  <a:moveTo>
                    <a:pt x="2080" y="0"/>
                  </a:moveTo>
                  <a:lnTo>
                    <a:pt x="0" y="2080"/>
                  </a:lnTo>
                  <a:lnTo>
                    <a:pt x="372" y="2462"/>
                  </a:lnTo>
                  <a:cubicBezTo>
                    <a:pt x="487" y="2576"/>
                    <a:pt x="620" y="2662"/>
                    <a:pt x="763" y="2738"/>
                  </a:cubicBezTo>
                  <a:lnTo>
                    <a:pt x="2728" y="764"/>
                  </a:lnTo>
                  <a:cubicBezTo>
                    <a:pt x="2662" y="621"/>
                    <a:pt x="2566" y="487"/>
                    <a:pt x="2452" y="382"/>
                  </a:cubicBez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86"/>
            <p:cNvSpPr/>
            <p:nvPr/>
          </p:nvSpPr>
          <p:spPr>
            <a:xfrm>
              <a:off x="2450371" y="2220756"/>
              <a:ext cx="89945" cy="88820"/>
            </a:xfrm>
            <a:custGeom>
              <a:avLst/>
              <a:gdLst/>
              <a:ahLst/>
              <a:cxnLst/>
              <a:rect l="l" t="t" r="r" b="b"/>
              <a:pathLst>
                <a:path w="3435" h="3392" extrusionOk="0">
                  <a:moveTo>
                    <a:pt x="2576" y="0"/>
                  </a:moveTo>
                  <a:cubicBezTo>
                    <a:pt x="2522" y="0"/>
                    <a:pt x="2467" y="22"/>
                    <a:pt x="2424" y="65"/>
                  </a:cubicBezTo>
                  <a:lnTo>
                    <a:pt x="86" y="2402"/>
                  </a:lnTo>
                  <a:cubicBezTo>
                    <a:pt x="1" y="2488"/>
                    <a:pt x="1" y="2631"/>
                    <a:pt x="86" y="2717"/>
                  </a:cubicBezTo>
                  <a:lnTo>
                    <a:pt x="697" y="3327"/>
                  </a:lnTo>
                  <a:cubicBezTo>
                    <a:pt x="740" y="3370"/>
                    <a:pt x="795" y="3392"/>
                    <a:pt x="850" y="3392"/>
                  </a:cubicBezTo>
                  <a:cubicBezTo>
                    <a:pt x="904" y="3392"/>
                    <a:pt x="959" y="3370"/>
                    <a:pt x="1002" y="3327"/>
                  </a:cubicBezTo>
                  <a:lnTo>
                    <a:pt x="3349" y="990"/>
                  </a:lnTo>
                  <a:cubicBezTo>
                    <a:pt x="3435" y="904"/>
                    <a:pt x="3435" y="761"/>
                    <a:pt x="3349" y="675"/>
                  </a:cubicBezTo>
                  <a:lnTo>
                    <a:pt x="2729" y="65"/>
                  </a:lnTo>
                  <a:cubicBezTo>
                    <a:pt x="2686" y="22"/>
                    <a:pt x="2631" y="0"/>
                    <a:pt x="2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6" name="Google Shape;6366;p86"/>
          <p:cNvGrpSpPr/>
          <p:nvPr/>
        </p:nvGrpSpPr>
        <p:grpSpPr>
          <a:xfrm>
            <a:off x="4368140" y="1643622"/>
            <a:ext cx="374307" cy="342675"/>
            <a:chOff x="3973186" y="3353231"/>
            <a:chExt cx="378661" cy="346661"/>
          </a:xfrm>
        </p:grpSpPr>
        <p:sp>
          <p:nvSpPr>
            <p:cNvPr id="6367" name="Google Shape;6367;p86"/>
            <p:cNvSpPr/>
            <p:nvPr/>
          </p:nvSpPr>
          <p:spPr>
            <a:xfrm>
              <a:off x="4033882" y="3477190"/>
              <a:ext cx="34486" cy="34512"/>
            </a:xfrm>
            <a:custGeom>
              <a:avLst/>
              <a:gdLst/>
              <a:ahLst/>
              <a:cxnLst/>
              <a:rect l="l" t="t" r="r" b="b"/>
              <a:pathLst>
                <a:path w="1317" h="1318" extrusionOk="0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86"/>
            <p:cNvSpPr/>
            <p:nvPr/>
          </p:nvSpPr>
          <p:spPr>
            <a:xfrm>
              <a:off x="4144278" y="3477190"/>
              <a:ext cx="34512" cy="34512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86"/>
            <p:cNvSpPr/>
            <p:nvPr/>
          </p:nvSpPr>
          <p:spPr>
            <a:xfrm>
              <a:off x="4172768" y="3353231"/>
              <a:ext cx="179079" cy="150852"/>
            </a:xfrm>
            <a:custGeom>
              <a:avLst/>
              <a:gdLst/>
              <a:ahLst/>
              <a:cxnLst/>
              <a:rect l="l" t="t" r="r" b="b"/>
              <a:pathLst>
                <a:path w="6839" h="5761" extrusionOk="0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86"/>
            <p:cNvSpPr/>
            <p:nvPr/>
          </p:nvSpPr>
          <p:spPr>
            <a:xfrm>
              <a:off x="4080335" y="3527649"/>
              <a:ext cx="52003" cy="93952"/>
            </a:xfrm>
            <a:custGeom>
              <a:avLst/>
              <a:gdLst/>
              <a:ahLst/>
              <a:cxnLst/>
              <a:rect l="l" t="t" r="r" b="b"/>
              <a:pathLst>
                <a:path w="1986" h="3588" extrusionOk="0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86"/>
            <p:cNvSpPr/>
            <p:nvPr/>
          </p:nvSpPr>
          <p:spPr>
            <a:xfrm>
              <a:off x="3973186" y="3585858"/>
              <a:ext cx="265804" cy="113695"/>
            </a:xfrm>
            <a:custGeom>
              <a:avLst/>
              <a:gdLst/>
              <a:ahLst/>
              <a:cxnLst/>
              <a:rect l="l" t="t" r="r" b="b"/>
              <a:pathLst>
                <a:path w="10151" h="4342" extrusionOk="0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86"/>
            <p:cNvSpPr/>
            <p:nvPr/>
          </p:nvSpPr>
          <p:spPr>
            <a:xfrm>
              <a:off x="4051112" y="3405260"/>
              <a:ext cx="110448" cy="151768"/>
            </a:xfrm>
            <a:custGeom>
              <a:avLst/>
              <a:gdLst/>
              <a:ahLst/>
              <a:cxnLst/>
              <a:rect l="l" t="t" r="r" b="b"/>
              <a:pathLst>
                <a:path w="4218" h="5796" extrusionOk="0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86"/>
            <p:cNvSpPr/>
            <p:nvPr/>
          </p:nvSpPr>
          <p:spPr>
            <a:xfrm>
              <a:off x="4051112" y="3405496"/>
              <a:ext cx="37994" cy="49987"/>
            </a:xfrm>
            <a:custGeom>
              <a:avLst/>
              <a:gdLst/>
              <a:ahLst/>
              <a:cxnLst/>
              <a:rect l="l" t="t" r="r" b="b"/>
              <a:pathLst>
                <a:path w="1451" h="1909" extrusionOk="0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86"/>
            <p:cNvSpPr/>
            <p:nvPr/>
          </p:nvSpPr>
          <p:spPr>
            <a:xfrm>
              <a:off x="4089080" y="3405260"/>
              <a:ext cx="72480" cy="71956"/>
            </a:xfrm>
            <a:custGeom>
              <a:avLst/>
              <a:gdLst/>
              <a:ahLst/>
              <a:cxnLst/>
              <a:rect l="l" t="t" r="r" b="b"/>
              <a:pathLst>
                <a:path w="2768" h="2748" extrusionOk="0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86"/>
            <p:cNvSpPr/>
            <p:nvPr/>
          </p:nvSpPr>
          <p:spPr>
            <a:xfrm>
              <a:off x="4094317" y="3475384"/>
              <a:ext cx="24012" cy="37811"/>
            </a:xfrm>
            <a:custGeom>
              <a:avLst/>
              <a:gdLst/>
              <a:ahLst/>
              <a:cxnLst/>
              <a:rect l="l" t="t" r="r" b="b"/>
              <a:pathLst>
                <a:path w="917" h="1444" extrusionOk="0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86"/>
            <p:cNvSpPr/>
            <p:nvPr/>
          </p:nvSpPr>
          <p:spPr>
            <a:xfrm>
              <a:off x="4087845" y="3604683"/>
              <a:ext cx="36999" cy="95209"/>
            </a:xfrm>
            <a:custGeom>
              <a:avLst/>
              <a:gdLst/>
              <a:ahLst/>
              <a:cxnLst/>
              <a:rect l="l" t="t" r="r" b="b"/>
              <a:pathLst>
                <a:path w="1413" h="3636" extrusionOk="0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86"/>
            <p:cNvSpPr/>
            <p:nvPr/>
          </p:nvSpPr>
          <p:spPr>
            <a:xfrm>
              <a:off x="4080335" y="3586120"/>
              <a:ext cx="26002" cy="38963"/>
            </a:xfrm>
            <a:custGeom>
              <a:avLst/>
              <a:gdLst/>
              <a:ahLst/>
              <a:cxnLst/>
              <a:rect l="l" t="t" r="r" b="b"/>
              <a:pathLst>
                <a:path w="993" h="1488" extrusionOk="0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86"/>
            <p:cNvSpPr/>
            <p:nvPr/>
          </p:nvSpPr>
          <p:spPr>
            <a:xfrm>
              <a:off x="4106310" y="3586120"/>
              <a:ext cx="26028" cy="38963"/>
            </a:xfrm>
            <a:custGeom>
              <a:avLst/>
              <a:gdLst/>
              <a:ahLst/>
              <a:cxnLst/>
              <a:rect l="l" t="t" r="r" b="b"/>
              <a:pathLst>
                <a:path w="994" h="1488" extrusionOk="0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86"/>
            <p:cNvSpPr/>
            <p:nvPr/>
          </p:nvSpPr>
          <p:spPr>
            <a:xfrm>
              <a:off x="3973421" y="3586120"/>
              <a:ext cx="106940" cy="113669"/>
            </a:xfrm>
            <a:custGeom>
              <a:avLst/>
              <a:gdLst/>
              <a:ahLst/>
              <a:cxnLst/>
              <a:rect l="l" t="t" r="r" b="b"/>
              <a:pathLst>
                <a:path w="4084" h="4341" extrusionOk="0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86"/>
            <p:cNvSpPr/>
            <p:nvPr/>
          </p:nvSpPr>
          <p:spPr>
            <a:xfrm>
              <a:off x="4132312" y="3586120"/>
              <a:ext cx="106940" cy="113433"/>
            </a:xfrm>
            <a:custGeom>
              <a:avLst/>
              <a:gdLst/>
              <a:ahLst/>
              <a:cxnLst/>
              <a:rect l="l" t="t" r="r" b="b"/>
              <a:pathLst>
                <a:path w="4084" h="4332" extrusionOk="0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86"/>
            <p:cNvSpPr/>
            <p:nvPr/>
          </p:nvSpPr>
          <p:spPr>
            <a:xfrm>
              <a:off x="3973421" y="3598610"/>
              <a:ext cx="67714" cy="100943"/>
            </a:xfrm>
            <a:custGeom>
              <a:avLst/>
              <a:gdLst/>
              <a:ahLst/>
              <a:cxnLst/>
              <a:rect l="l" t="t" r="r" b="b"/>
              <a:pathLst>
                <a:path w="2586" h="3855" extrusionOk="0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86"/>
            <p:cNvSpPr/>
            <p:nvPr/>
          </p:nvSpPr>
          <p:spPr>
            <a:xfrm>
              <a:off x="4171773" y="3598610"/>
              <a:ext cx="67479" cy="100943"/>
            </a:xfrm>
            <a:custGeom>
              <a:avLst/>
              <a:gdLst/>
              <a:ahLst/>
              <a:cxnLst/>
              <a:rect l="l" t="t" r="r" b="b"/>
              <a:pathLst>
                <a:path w="2577" h="3855" extrusionOk="0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86"/>
            <p:cNvSpPr/>
            <p:nvPr/>
          </p:nvSpPr>
          <p:spPr>
            <a:xfrm>
              <a:off x="4241320" y="3379232"/>
              <a:ext cx="45379" cy="65017"/>
            </a:xfrm>
            <a:custGeom>
              <a:avLst/>
              <a:gdLst/>
              <a:ahLst/>
              <a:cxnLst/>
              <a:rect l="l" t="t" r="r" b="b"/>
              <a:pathLst>
                <a:path w="1733" h="2483" extrusionOk="0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86"/>
            <p:cNvSpPr/>
            <p:nvPr/>
          </p:nvSpPr>
          <p:spPr>
            <a:xfrm>
              <a:off x="4250458" y="3449644"/>
              <a:ext cx="17020" cy="14349"/>
            </a:xfrm>
            <a:custGeom>
              <a:avLst/>
              <a:gdLst/>
              <a:ahLst/>
              <a:cxnLst/>
              <a:rect l="l" t="t" r="r" b="b"/>
              <a:pathLst>
                <a:path w="650" h="548" extrusionOk="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5" name="Google Shape;6385;p86"/>
          <p:cNvGrpSpPr/>
          <p:nvPr/>
        </p:nvGrpSpPr>
        <p:grpSpPr>
          <a:xfrm>
            <a:off x="1801633" y="3065150"/>
            <a:ext cx="173122" cy="342672"/>
            <a:chOff x="4915368" y="2891390"/>
            <a:chExt cx="182850" cy="361927"/>
          </a:xfrm>
        </p:grpSpPr>
        <p:sp>
          <p:nvSpPr>
            <p:cNvPr id="6386" name="Google Shape;6386;p86"/>
            <p:cNvSpPr/>
            <p:nvPr/>
          </p:nvSpPr>
          <p:spPr>
            <a:xfrm>
              <a:off x="4940992" y="2925292"/>
              <a:ext cx="131367" cy="326504"/>
            </a:xfrm>
            <a:custGeom>
              <a:avLst/>
              <a:gdLst/>
              <a:ahLst/>
              <a:cxnLst/>
              <a:rect l="l" t="t" r="r" b="b"/>
              <a:pathLst>
                <a:path w="5014" h="12462" extrusionOk="0">
                  <a:moveTo>
                    <a:pt x="0" y="1"/>
                  </a:moveTo>
                  <a:lnTo>
                    <a:pt x="0" y="10017"/>
                  </a:lnTo>
                  <a:cubicBezTo>
                    <a:pt x="29" y="11379"/>
                    <a:pt x="1141" y="12462"/>
                    <a:pt x="2512" y="12462"/>
                  </a:cubicBezTo>
                  <a:cubicBezTo>
                    <a:pt x="3873" y="12462"/>
                    <a:pt x="4985" y="11379"/>
                    <a:pt x="5013" y="10017"/>
                  </a:cubicBezTo>
                  <a:lnTo>
                    <a:pt x="5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86"/>
            <p:cNvSpPr/>
            <p:nvPr/>
          </p:nvSpPr>
          <p:spPr>
            <a:xfrm>
              <a:off x="4991977" y="2925292"/>
              <a:ext cx="80644" cy="328024"/>
            </a:xfrm>
            <a:custGeom>
              <a:avLst/>
              <a:gdLst/>
              <a:ahLst/>
              <a:cxnLst/>
              <a:rect l="l" t="t" r="r" b="b"/>
              <a:pathLst>
                <a:path w="3078" h="12520" extrusionOk="0">
                  <a:moveTo>
                    <a:pt x="1946" y="1"/>
                  </a:moveTo>
                  <a:lnTo>
                    <a:pt x="1946" y="10017"/>
                  </a:lnTo>
                  <a:cubicBezTo>
                    <a:pt x="1946" y="11187"/>
                    <a:pt x="1141" y="12193"/>
                    <a:pt x="0" y="12462"/>
                  </a:cubicBezTo>
                  <a:cubicBezTo>
                    <a:pt x="182" y="12500"/>
                    <a:pt x="374" y="12519"/>
                    <a:pt x="566" y="12519"/>
                  </a:cubicBezTo>
                  <a:cubicBezTo>
                    <a:pt x="1946" y="12519"/>
                    <a:pt x="3077" y="11398"/>
                    <a:pt x="3077" y="10017"/>
                  </a:cubicBezTo>
                  <a:lnTo>
                    <a:pt x="3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86"/>
            <p:cNvSpPr/>
            <p:nvPr/>
          </p:nvSpPr>
          <p:spPr>
            <a:xfrm>
              <a:off x="4940992" y="3044345"/>
              <a:ext cx="131367" cy="208971"/>
            </a:xfrm>
            <a:custGeom>
              <a:avLst/>
              <a:gdLst/>
              <a:ahLst/>
              <a:cxnLst/>
              <a:rect l="l" t="t" r="r" b="b"/>
              <a:pathLst>
                <a:path w="5014" h="7976" extrusionOk="0">
                  <a:moveTo>
                    <a:pt x="1277" y="0"/>
                  </a:moveTo>
                  <a:cubicBezTo>
                    <a:pt x="533" y="0"/>
                    <a:pt x="0" y="345"/>
                    <a:pt x="0" y="345"/>
                  </a:cubicBezTo>
                  <a:lnTo>
                    <a:pt x="0" y="5473"/>
                  </a:lnTo>
                  <a:cubicBezTo>
                    <a:pt x="0" y="6854"/>
                    <a:pt x="1122" y="7975"/>
                    <a:pt x="2512" y="7975"/>
                  </a:cubicBezTo>
                  <a:cubicBezTo>
                    <a:pt x="3892" y="7975"/>
                    <a:pt x="5013" y="6854"/>
                    <a:pt x="5013" y="5473"/>
                  </a:cubicBezTo>
                  <a:lnTo>
                    <a:pt x="5013" y="173"/>
                  </a:lnTo>
                  <a:cubicBezTo>
                    <a:pt x="5013" y="173"/>
                    <a:pt x="4410" y="651"/>
                    <a:pt x="3594" y="651"/>
                  </a:cubicBezTo>
                  <a:cubicBezTo>
                    <a:pt x="3260" y="651"/>
                    <a:pt x="2890" y="571"/>
                    <a:pt x="2512" y="345"/>
                  </a:cubicBezTo>
                  <a:cubicBezTo>
                    <a:pt x="2074" y="86"/>
                    <a:pt x="1649" y="0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86"/>
            <p:cNvSpPr/>
            <p:nvPr/>
          </p:nvSpPr>
          <p:spPr>
            <a:xfrm>
              <a:off x="4991977" y="3048852"/>
              <a:ext cx="80382" cy="203443"/>
            </a:xfrm>
            <a:custGeom>
              <a:avLst/>
              <a:gdLst/>
              <a:ahLst/>
              <a:cxnLst/>
              <a:rect l="l" t="t" r="r" b="b"/>
              <a:pathLst>
                <a:path w="3068" h="7765" extrusionOk="0">
                  <a:moveTo>
                    <a:pt x="3067" y="1"/>
                  </a:moveTo>
                  <a:cubicBezTo>
                    <a:pt x="2732" y="250"/>
                    <a:pt x="2349" y="403"/>
                    <a:pt x="1946" y="461"/>
                  </a:cubicBezTo>
                  <a:lnTo>
                    <a:pt x="1946" y="5301"/>
                  </a:lnTo>
                  <a:cubicBezTo>
                    <a:pt x="1946" y="6461"/>
                    <a:pt x="1141" y="7477"/>
                    <a:pt x="0" y="7736"/>
                  </a:cubicBezTo>
                  <a:lnTo>
                    <a:pt x="67" y="7755"/>
                  </a:lnTo>
                  <a:lnTo>
                    <a:pt x="86" y="7755"/>
                  </a:lnTo>
                  <a:lnTo>
                    <a:pt x="134" y="7765"/>
                  </a:lnTo>
                  <a:lnTo>
                    <a:pt x="566" y="7765"/>
                  </a:lnTo>
                  <a:cubicBezTo>
                    <a:pt x="1946" y="7765"/>
                    <a:pt x="3067" y="6643"/>
                    <a:pt x="3067" y="5253"/>
                  </a:cubicBezTo>
                  <a:lnTo>
                    <a:pt x="3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86"/>
            <p:cNvSpPr/>
            <p:nvPr/>
          </p:nvSpPr>
          <p:spPr>
            <a:xfrm>
              <a:off x="4963838" y="3076493"/>
              <a:ext cx="19624" cy="16558"/>
            </a:xfrm>
            <a:custGeom>
              <a:avLst/>
              <a:gdLst/>
              <a:ahLst/>
              <a:cxnLst/>
              <a:rect l="l" t="t" r="r" b="b"/>
              <a:pathLst>
                <a:path w="749" h="632" extrusionOk="0">
                  <a:moveTo>
                    <a:pt x="432" y="0"/>
                  </a:moveTo>
                  <a:cubicBezTo>
                    <a:pt x="144" y="0"/>
                    <a:pt x="1" y="336"/>
                    <a:pt x="202" y="537"/>
                  </a:cubicBezTo>
                  <a:cubicBezTo>
                    <a:pt x="267" y="602"/>
                    <a:pt x="347" y="631"/>
                    <a:pt x="426" y="631"/>
                  </a:cubicBezTo>
                  <a:cubicBezTo>
                    <a:pt x="590" y="631"/>
                    <a:pt x="748" y="504"/>
                    <a:pt x="748" y="316"/>
                  </a:cubicBezTo>
                  <a:cubicBezTo>
                    <a:pt x="739" y="134"/>
                    <a:pt x="604" y="0"/>
                    <a:pt x="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86"/>
            <p:cNvSpPr/>
            <p:nvPr/>
          </p:nvSpPr>
          <p:spPr>
            <a:xfrm>
              <a:off x="5030386" y="3100099"/>
              <a:ext cx="16847" cy="14436"/>
            </a:xfrm>
            <a:custGeom>
              <a:avLst/>
              <a:gdLst/>
              <a:ahLst/>
              <a:cxnLst/>
              <a:rect l="l" t="t" r="r" b="b"/>
              <a:pathLst>
                <a:path w="643" h="551" extrusionOk="0">
                  <a:moveTo>
                    <a:pt x="365" y="0"/>
                  </a:moveTo>
                  <a:cubicBezTo>
                    <a:pt x="125" y="0"/>
                    <a:pt x="1" y="297"/>
                    <a:pt x="173" y="470"/>
                  </a:cubicBezTo>
                  <a:cubicBezTo>
                    <a:pt x="229" y="525"/>
                    <a:pt x="297" y="550"/>
                    <a:pt x="365" y="550"/>
                  </a:cubicBezTo>
                  <a:cubicBezTo>
                    <a:pt x="506" y="550"/>
                    <a:pt x="643" y="441"/>
                    <a:pt x="643" y="278"/>
                  </a:cubicBezTo>
                  <a:cubicBezTo>
                    <a:pt x="643" y="125"/>
                    <a:pt x="518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86"/>
            <p:cNvSpPr/>
            <p:nvPr/>
          </p:nvSpPr>
          <p:spPr>
            <a:xfrm>
              <a:off x="4980921" y="3202803"/>
              <a:ext cx="16847" cy="14436"/>
            </a:xfrm>
            <a:custGeom>
              <a:avLst/>
              <a:gdLst/>
              <a:ahLst/>
              <a:cxnLst/>
              <a:rect l="l" t="t" r="r" b="b"/>
              <a:pathLst>
                <a:path w="643" h="551" extrusionOk="0">
                  <a:moveTo>
                    <a:pt x="365" y="1"/>
                  </a:moveTo>
                  <a:cubicBezTo>
                    <a:pt x="125" y="1"/>
                    <a:pt x="0" y="298"/>
                    <a:pt x="173" y="470"/>
                  </a:cubicBezTo>
                  <a:cubicBezTo>
                    <a:pt x="229" y="526"/>
                    <a:pt x="297" y="551"/>
                    <a:pt x="364" y="551"/>
                  </a:cubicBezTo>
                  <a:cubicBezTo>
                    <a:pt x="506" y="551"/>
                    <a:pt x="643" y="441"/>
                    <a:pt x="643" y="278"/>
                  </a:cubicBezTo>
                  <a:cubicBezTo>
                    <a:pt x="643" y="125"/>
                    <a:pt x="518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86"/>
            <p:cNvSpPr/>
            <p:nvPr/>
          </p:nvSpPr>
          <p:spPr>
            <a:xfrm>
              <a:off x="5030386" y="3171651"/>
              <a:ext cx="16847" cy="14698"/>
            </a:xfrm>
            <a:custGeom>
              <a:avLst/>
              <a:gdLst/>
              <a:ahLst/>
              <a:cxnLst/>
              <a:rect l="l" t="t" r="r" b="b"/>
              <a:pathLst>
                <a:path w="643" h="561" extrusionOk="0">
                  <a:moveTo>
                    <a:pt x="365" y="1"/>
                  </a:moveTo>
                  <a:cubicBezTo>
                    <a:pt x="125" y="1"/>
                    <a:pt x="1" y="298"/>
                    <a:pt x="173" y="480"/>
                  </a:cubicBezTo>
                  <a:cubicBezTo>
                    <a:pt x="228" y="535"/>
                    <a:pt x="296" y="560"/>
                    <a:pt x="363" y="560"/>
                  </a:cubicBezTo>
                  <a:cubicBezTo>
                    <a:pt x="506" y="560"/>
                    <a:pt x="643" y="448"/>
                    <a:pt x="643" y="279"/>
                  </a:cubicBezTo>
                  <a:cubicBezTo>
                    <a:pt x="643" y="126"/>
                    <a:pt x="518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86"/>
            <p:cNvSpPr/>
            <p:nvPr/>
          </p:nvSpPr>
          <p:spPr>
            <a:xfrm>
              <a:off x="4974135" y="3132246"/>
              <a:ext cx="20357" cy="17397"/>
            </a:xfrm>
            <a:custGeom>
              <a:avLst/>
              <a:gdLst/>
              <a:ahLst/>
              <a:cxnLst/>
              <a:rect l="l" t="t" r="r" b="b"/>
              <a:pathLst>
                <a:path w="777" h="664" extrusionOk="0">
                  <a:moveTo>
                    <a:pt x="451" y="0"/>
                  </a:moveTo>
                  <a:cubicBezTo>
                    <a:pt x="154" y="0"/>
                    <a:pt x="1" y="355"/>
                    <a:pt x="211" y="566"/>
                  </a:cubicBezTo>
                  <a:cubicBezTo>
                    <a:pt x="279" y="634"/>
                    <a:pt x="362" y="664"/>
                    <a:pt x="443" y="664"/>
                  </a:cubicBezTo>
                  <a:cubicBezTo>
                    <a:pt x="614" y="664"/>
                    <a:pt x="777" y="530"/>
                    <a:pt x="777" y="336"/>
                  </a:cubicBezTo>
                  <a:cubicBezTo>
                    <a:pt x="777" y="144"/>
                    <a:pt x="633" y="0"/>
                    <a:pt x="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86"/>
            <p:cNvSpPr/>
            <p:nvPr/>
          </p:nvSpPr>
          <p:spPr>
            <a:xfrm>
              <a:off x="4915368" y="2891390"/>
              <a:ext cx="182850" cy="33693"/>
            </a:xfrm>
            <a:custGeom>
              <a:avLst/>
              <a:gdLst/>
              <a:ahLst/>
              <a:cxnLst/>
              <a:rect l="l" t="t" r="r" b="b"/>
              <a:pathLst>
                <a:path w="6979" h="1286" extrusionOk="0">
                  <a:moveTo>
                    <a:pt x="442" y="1"/>
                  </a:moveTo>
                  <a:cubicBezTo>
                    <a:pt x="192" y="1"/>
                    <a:pt x="1" y="192"/>
                    <a:pt x="1" y="432"/>
                  </a:cubicBezTo>
                  <a:lnTo>
                    <a:pt x="1" y="854"/>
                  </a:lnTo>
                  <a:cubicBezTo>
                    <a:pt x="1" y="1093"/>
                    <a:pt x="192" y="1285"/>
                    <a:pt x="442" y="1285"/>
                  </a:cubicBezTo>
                  <a:lnTo>
                    <a:pt x="6538" y="1285"/>
                  </a:lnTo>
                  <a:cubicBezTo>
                    <a:pt x="6777" y="1285"/>
                    <a:pt x="6979" y="1093"/>
                    <a:pt x="6979" y="854"/>
                  </a:cubicBezTo>
                  <a:lnTo>
                    <a:pt x="6979" y="432"/>
                  </a:lnTo>
                  <a:cubicBezTo>
                    <a:pt x="6979" y="192"/>
                    <a:pt x="6777" y="1"/>
                    <a:pt x="6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86"/>
            <p:cNvSpPr/>
            <p:nvPr/>
          </p:nvSpPr>
          <p:spPr>
            <a:xfrm>
              <a:off x="5055250" y="2891390"/>
              <a:ext cx="42732" cy="33693"/>
            </a:xfrm>
            <a:custGeom>
              <a:avLst/>
              <a:gdLst/>
              <a:ahLst/>
              <a:cxnLst/>
              <a:rect l="l" t="t" r="r" b="b"/>
              <a:pathLst>
                <a:path w="1631" h="1286" extrusionOk="0">
                  <a:moveTo>
                    <a:pt x="1" y="1"/>
                  </a:moveTo>
                  <a:cubicBezTo>
                    <a:pt x="240" y="1"/>
                    <a:pt x="432" y="192"/>
                    <a:pt x="432" y="432"/>
                  </a:cubicBezTo>
                  <a:lnTo>
                    <a:pt x="432" y="854"/>
                  </a:lnTo>
                  <a:cubicBezTo>
                    <a:pt x="432" y="1093"/>
                    <a:pt x="240" y="1285"/>
                    <a:pt x="1" y="1285"/>
                  </a:cubicBezTo>
                  <a:lnTo>
                    <a:pt x="1199" y="1285"/>
                  </a:lnTo>
                  <a:cubicBezTo>
                    <a:pt x="1438" y="1285"/>
                    <a:pt x="1630" y="1093"/>
                    <a:pt x="1630" y="854"/>
                  </a:cubicBezTo>
                  <a:lnTo>
                    <a:pt x="1630" y="432"/>
                  </a:lnTo>
                  <a:cubicBezTo>
                    <a:pt x="1630" y="192"/>
                    <a:pt x="1438" y="1"/>
                    <a:pt x="1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7" name="Google Shape;6397;p86"/>
          <p:cNvGrpSpPr/>
          <p:nvPr/>
        </p:nvGrpSpPr>
        <p:grpSpPr>
          <a:xfrm>
            <a:off x="4376327" y="3065148"/>
            <a:ext cx="357933" cy="342676"/>
            <a:chOff x="3943638" y="3815072"/>
            <a:chExt cx="357933" cy="342676"/>
          </a:xfrm>
        </p:grpSpPr>
        <p:sp>
          <p:nvSpPr>
            <p:cNvPr id="6398" name="Google Shape;6398;p86"/>
            <p:cNvSpPr/>
            <p:nvPr/>
          </p:nvSpPr>
          <p:spPr>
            <a:xfrm>
              <a:off x="4136918" y="3996389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86"/>
            <p:cNvSpPr/>
            <p:nvPr/>
          </p:nvSpPr>
          <p:spPr>
            <a:xfrm>
              <a:off x="4173750" y="4034240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86"/>
            <p:cNvSpPr/>
            <p:nvPr/>
          </p:nvSpPr>
          <p:spPr>
            <a:xfrm>
              <a:off x="4173750" y="4042969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86"/>
            <p:cNvSpPr/>
            <p:nvPr/>
          </p:nvSpPr>
          <p:spPr>
            <a:xfrm>
              <a:off x="3943638" y="3815072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86"/>
            <p:cNvSpPr/>
            <p:nvPr/>
          </p:nvSpPr>
          <p:spPr>
            <a:xfrm>
              <a:off x="3974795" y="3843715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86"/>
            <p:cNvSpPr/>
            <p:nvPr/>
          </p:nvSpPr>
          <p:spPr>
            <a:xfrm>
              <a:off x="3973538" y="3863538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86"/>
            <p:cNvSpPr/>
            <p:nvPr/>
          </p:nvSpPr>
          <p:spPr>
            <a:xfrm>
              <a:off x="4028008" y="3869842"/>
              <a:ext cx="102202" cy="29017"/>
            </a:xfrm>
            <a:custGeom>
              <a:avLst/>
              <a:gdLst/>
              <a:ahLst/>
              <a:cxnLst/>
              <a:rect l="l" t="t" r="r" b="b"/>
              <a:pathLst>
                <a:path w="6826" h="1938" extrusionOk="0">
                  <a:moveTo>
                    <a:pt x="3332" y="0"/>
                  </a:moveTo>
                  <a:cubicBezTo>
                    <a:pt x="2171" y="0"/>
                    <a:pt x="1009" y="442"/>
                    <a:pt x="126" y="1325"/>
                  </a:cubicBezTo>
                  <a:cubicBezTo>
                    <a:pt x="0" y="1451"/>
                    <a:pt x="0" y="1661"/>
                    <a:pt x="126" y="1808"/>
                  </a:cubicBezTo>
                  <a:cubicBezTo>
                    <a:pt x="189" y="1872"/>
                    <a:pt x="273" y="1903"/>
                    <a:pt x="360" y="1903"/>
                  </a:cubicBezTo>
                  <a:cubicBezTo>
                    <a:pt x="447" y="1903"/>
                    <a:pt x="536" y="1872"/>
                    <a:pt x="610" y="1808"/>
                  </a:cubicBezTo>
                  <a:cubicBezTo>
                    <a:pt x="1356" y="1052"/>
                    <a:pt x="2344" y="673"/>
                    <a:pt x="3332" y="673"/>
                  </a:cubicBezTo>
                  <a:cubicBezTo>
                    <a:pt x="4321" y="673"/>
                    <a:pt x="5309" y="1052"/>
                    <a:pt x="6055" y="1808"/>
                  </a:cubicBezTo>
                  <a:cubicBezTo>
                    <a:pt x="6131" y="1900"/>
                    <a:pt x="6220" y="1937"/>
                    <a:pt x="6307" y="1937"/>
                  </a:cubicBezTo>
                  <a:cubicBezTo>
                    <a:pt x="6580" y="1937"/>
                    <a:pt x="6826" y="1564"/>
                    <a:pt x="6539" y="1325"/>
                  </a:cubicBezTo>
                  <a:cubicBezTo>
                    <a:pt x="5656" y="442"/>
                    <a:pt x="4494" y="0"/>
                    <a:pt x="3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86"/>
            <p:cNvSpPr/>
            <p:nvPr/>
          </p:nvSpPr>
          <p:spPr>
            <a:xfrm>
              <a:off x="4173750" y="4034240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86"/>
            <p:cNvSpPr/>
            <p:nvPr/>
          </p:nvSpPr>
          <p:spPr>
            <a:xfrm>
              <a:off x="4173750" y="4042969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7" name="Google Shape;6407;p86"/>
          <p:cNvGrpSpPr/>
          <p:nvPr/>
        </p:nvGrpSpPr>
        <p:grpSpPr>
          <a:xfrm>
            <a:off x="6956741" y="3065154"/>
            <a:ext cx="464505" cy="342664"/>
            <a:chOff x="5223609" y="3731112"/>
            <a:chExt cx="371782" cy="274285"/>
          </a:xfrm>
        </p:grpSpPr>
        <p:sp>
          <p:nvSpPr>
            <p:cNvPr id="6408" name="Google Shape;6408;p86"/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86"/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0" name="Google Shape;6410;p8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p81"/>
          <p:cNvSpPr txBox="1">
            <a:spLocks noGrp="1"/>
          </p:cNvSpPr>
          <p:nvPr>
            <p:ph type="body" idx="1"/>
          </p:nvPr>
        </p:nvSpPr>
        <p:spPr>
          <a:xfrm>
            <a:off x="4470825" y="980111"/>
            <a:ext cx="3958200" cy="279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conclusion the proposed solution enables for: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Adaptive Dragonfly Optimization (</a:t>
            </a:r>
            <a:r>
              <a:rPr lang="en-IN" dirty="0" err="1"/>
              <a:t>ADrO</a:t>
            </a:r>
            <a:r>
              <a:rPr lang="en-IN" dirty="0"/>
              <a:t>) for efficient data migration</a:t>
            </a:r>
            <a:r>
              <a:rPr lang="en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Levy flight strategy to avoid local optima.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Containerization for optimal resource allocation.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Actor-Critic Neural Network (ACNN) for accurate load prediction.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Multi-objective evaluation considering cost, demand, capacity, and energy.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</p:txBody>
      </p:sp>
      <p:sp>
        <p:nvSpPr>
          <p:cNvPr id="5805" name="Google Shape;5805;p81"/>
          <p:cNvSpPr/>
          <p:nvPr/>
        </p:nvSpPr>
        <p:spPr>
          <a:xfrm>
            <a:off x="715100" y="423101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6" name="Google Shape;5806;p81"/>
          <p:cNvPicPr preferRelativeResize="0"/>
          <p:nvPr/>
        </p:nvPicPr>
        <p:blipFill rotWithShape="1">
          <a:blip r:embed="rId3">
            <a:alphaModFix/>
          </a:blip>
          <a:srcRect l="43788" t="1941" b="1932"/>
          <a:stretch/>
        </p:blipFill>
        <p:spPr>
          <a:xfrm>
            <a:off x="791750" y="1254300"/>
            <a:ext cx="3016223" cy="2901499"/>
          </a:xfrm>
          <a:prstGeom prst="rect">
            <a:avLst/>
          </a:prstGeom>
          <a:noFill/>
          <a:ln w="762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808" name="Google Shape;5808;p81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9" name="Google Shape;5809;p81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0" name="Google Shape;5810;p81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1" name="Google Shape;5811;p81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2" name="Google Shape;5812;p81"/>
          <p:cNvGrpSpPr/>
          <p:nvPr/>
        </p:nvGrpSpPr>
        <p:grpSpPr>
          <a:xfrm>
            <a:off x="200243" y="3816245"/>
            <a:ext cx="877308" cy="948162"/>
            <a:chOff x="276443" y="3816245"/>
            <a:chExt cx="877308" cy="948162"/>
          </a:xfrm>
        </p:grpSpPr>
        <p:grpSp>
          <p:nvGrpSpPr>
            <p:cNvPr id="5813" name="Google Shape;5813;p81"/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5814" name="Google Shape;5814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15" name="Google Shape;5815;p8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5816" name="Google Shape;5816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7" name="Google Shape;5817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8" name="Google Shape;5818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9" name="Google Shape;5819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0" name="Google Shape;5820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1" name="Google Shape;5821;p8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2" name="Google Shape;5822;p8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3" name="Google Shape;5823;p8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4" name="Google Shape;5824;p8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5" name="Google Shape;5825;p8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26" name="Google Shape;5826;p81"/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5827" name="Google Shape;5827;p8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81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8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8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8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81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8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81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81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81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8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8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8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8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41" name="Google Shape;5841;p81"/>
          <p:cNvGrpSpPr/>
          <p:nvPr/>
        </p:nvGrpSpPr>
        <p:grpSpPr>
          <a:xfrm>
            <a:off x="61278" y="156631"/>
            <a:ext cx="1155256" cy="935788"/>
            <a:chOff x="3006080" y="3882026"/>
            <a:chExt cx="1155256" cy="935788"/>
          </a:xfrm>
        </p:grpSpPr>
        <p:grpSp>
          <p:nvGrpSpPr>
            <p:cNvPr id="5842" name="Google Shape;5842;p81"/>
            <p:cNvGrpSpPr/>
            <p:nvPr/>
          </p:nvGrpSpPr>
          <p:grpSpPr>
            <a:xfrm>
              <a:off x="3006080" y="4585143"/>
              <a:ext cx="1139549" cy="232671"/>
              <a:chOff x="1412159" y="4602272"/>
              <a:chExt cx="728100" cy="148662"/>
            </a:xfrm>
          </p:grpSpPr>
          <p:sp>
            <p:nvSpPr>
              <p:cNvPr id="5843" name="Google Shape;5843;p81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4" name="Google Shape;5844;p81"/>
              <p:cNvGrpSpPr/>
              <p:nvPr/>
            </p:nvGrpSpPr>
            <p:grpSpPr>
              <a:xfrm>
                <a:off x="1459313" y="4602272"/>
                <a:ext cx="654076" cy="122572"/>
                <a:chOff x="7185238" y="2702734"/>
                <a:chExt cx="654076" cy="122572"/>
              </a:xfrm>
            </p:grpSpPr>
            <p:sp>
              <p:nvSpPr>
                <p:cNvPr id="5845" name="Google Shape;5845;p8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6" name="Google Shape;5846;p8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7" name="Google Shape;5847;p8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8" name="Google Shape;5848;p8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9" name="Google Shape;5849;p8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50" name="Google Shape;5850;p81"/>
            <p:cNvGrpSpPr/>
            <p:nvPr/>
          </p:nvGrpSpPr>
          <p:grpSpPr>
            <a:xfrm>
              <a:off x="3026477" y="3882026"/>
              <a:ext cx="1134860" cy="716667"/>
              <a:chOff x="8090324" y="2146794"/>
              <a:chExt cx="939375" cy="593169"/>
            </a:xfrm>
          </p:grpSpPr>
          <p:grpSp>
            <p:nvGrpSpPr>
              <p:cNvPr id="5851" name="Google Shape;5851;p81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5852" name="Google Shape;5852;p81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3" name="Google Shape;5853;p81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4" name="Google Shape;5854;p81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5" name="Google Shape;5855;p81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6" name="Google Shape;5856;p81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857" name="Google Shape;5857;p81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30" name="Picture 6" descr="Container Migration | ⚛️ Atomic ...">
            <a:extLst>
              <a:ext uri="{FF2B5EF4-FFF2-40B4-BE49-F238E27FC236}">
                <a16:creationId xmlns:a16="http://schemas.microsoft.com/office/drawing/2014/main" id="{5035BE3D-B1C5-0225-728B-8B54028B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79" y="1248363"/>
            <a:ext cx="3013493" cy="290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2" name="Google Shape;10132;p124"/>
          <p:cNvGrpSpPr/>
          <p:nvPr/>
        </p:nvGrpSpPr>
        <p:grpSpPr>
          <a:xfrm>
            <a:off x="2514533" y="730746"/>
            <a:ext cx="3861309" cy="2493486"/>
            <a:chOff x="790226" y="1252376"/>
            <a:chExt cx="2240908" cy="1389361"/>
          </a:xfrm>
        </p:grpSpPr>
        <p:sp>
          <p:nvSpPr>
            <p:cNvPr id="10133" name="Google Shape;10133;p124"/>
            <p:cNvSpPr/>
            <p:nvPr/>
          </p:nvSpPr>
          <p:spPr>
            <a:xfrm>
              <a:off x="791775" y="2528338"/>
              <a:ext cx="2192996" cy="113399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34" name="Google Shape;10134;p124"/>
            <p:cNvGrpSpPr/>
            <p:nvPr/>
          </p:nvGrpSpPr>
          <p:grpSpPr>
            <a:xfrm>
              <a:off x="790226" y="1252376"/>
              <a:ext cx="2240908" cy="1304499"/>
              <a:chOff x="790151" y="1516051"/>
              <a:chExt cx="2240908" cy="1304499"/>
            </a:xfrm>
          </p:grpSpPr>
          <p:grpSp>
            <p:nvGrpSpPr>
              <p:cNvPr id="10135" name="Google Shape;10135;p124"/>
              <p:cNvGrpSpPr/>
              <p:nvPr/>
            </p:nvGrpSpPr>
            <p:grpSpPr>
              <a:xfrm>
                <a:off x="790151" y="1516051"/>
                <a:ext cx="2192700" cy="1304499"/>
                <a:chOff x="790151" y="1516051"/>
                <a:chExt cx="2192700" cy="1304499"/>
              </a:xfrm>
            </p:grpSpPr>
            <p:sp>
              <p:nvSpPr>
                <p:cNvPr id="10136" name="Google Shape;10136;p124"/>
                <p:cNvSpPr/>
                <p:nvPr/>
              </p:nvSpPr>
              <p:spPr>
                <a:xfrm>
                  <a:off x="790151" y="1590850"/>
                  <a:ext cx="2192700" cy="12297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7" name="Google Shape;10137;p124"/>
                <p:cNvSpPr/>
                <p:nvPr/>
              </p:nvSpPr>
              <p:spPr>
                <a:xfrm rot="8012701">
                  <a:off x="725498" y="1608361"/>
                  <a:ext cx="225569" cy="409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38" name="Google Shape;10138;p124"/>
              <p:cNvSpPr/>
              <p:nvPr/>
            </p:nvSpPr>
            <p:spPr>
              <a:xfrm rot="1595940">
                <a:off x="2804590" y="1608790"/>
                <a:ext cx="226469" cy="4023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39" name="Google Shape;10139;p124"/>
          <p:cNvSpPr/>
          <p:nvPr/>
        </p:nvSpPr>
        <p:spPr>
          <a:xfrm>
            <a:off x="2876013" y="1505768"/>
            <a:ext cx="31593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40" name="Google Shape;10140;p124"/>
          <p:cNvSpPr txBox="1">
            <a:spLocks noGrp="1"/>
          </p:cNvSpPr>
          <p:nvPr>
            <p:ph type="title"/>
          </p:nvPr>
        </p:nvSpPr>
        <p:spPr>
          <a:xfrm>
            <a:off x="2957652" y="1511782"/>
            <a:ext cx="28434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0142" name="Google Shape;10142;p124"/>
          <p:cNvSpPr txBox="1">
            <a:spLocks noGrp="1"/>
          </p:cNvSpPr>
          <p:nvPr>
            <p:ph type="subTitle" idx="1"/>
          </p:nvPr>
        </p:nvSpPr>
        <p:spPr>
          <a:xfrm>
            <a:off x="2982038" y="3341125"/>
            <a:ext cx="2843400" cy="5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Optimization loading…….</a:t>
            </a:r>
            <a:endParaRPr dirty="0"/>
          </a:p>
        </p:txBody>
      </p:sp>
      <p:grpSp>
        <p:nvGrpSpPr>
          <p:cNvPr id="10143" name="Google Shape;10143;p124"/>
          <p:cNvGrpSpPr/>
          <p:nvPr/>
        </p:nvGrpSpPr>
        <p:grpSpPr>
          <a:xfrm>
            <a:off x="646574" y="2178573"/>
            <a:ext cx="1025369" cy="2546535"/>
            <a:chOff x="7280950" y="1859275"/>
            <a:chExt cx="1123200" cy="2789500"/>
          </a:xfrm>
        </p:grpSpPr>
        <p:sp>
          <p:nvSpPr>
            <p:cNvPr id="10144" name="Google Shape;10144;p124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124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124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124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124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124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124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124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124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124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124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124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124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124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8" name="Google Shape;10158;p124"/>
          <p:cNvGrpSpPr/>
          <p:nvPr/>
        </p:nvGrpSpPr>
        <p:grpSpPr>
          <a:xfrm flipH="1">
            <a:off x="7077098" y="2727522"/>
            <a:ext cx="1123240" cy="1826369"/>
            <a:chOff x="-668855" y="2961316"/>
            <a:chExt cx="1133441" cy="1842956"/>
          </a:xfrm>
        </p:grpSpPr>
        <p:sp>
          <p:nvSpPr>
            <p:cNvPr id="10159" name="Google Shape;10159;p124"/>
            <p:cNvSpPr/>
            <p:nvPr/>
          </p:nvSpPr>
          <p:spPr>
            <a:xfrm>
              <a:off x="-481719" y="4765328"/>
              <a:ext cx="874287" cy="38944"/>
            </a:xfrm>
            <a:custGeom>
              <a:avLst/>
              <a:gdLst/>
              <a:ahLst/>
              <a:cxnLst/>
              <a:rect l="l" t="t" r="r" b="b"/>
              <a:pathLst>
                <a:path w="20407" h="909" extrusionOk="0">
                  <a:moveTo>
                    <a:pt x="13334" y="0"/>
                  </a:moveTo>
                  <a:lnTo>
                    <a:pt x="0" y="618"/>
                  </a:lnTo>
                  <a:lnTo>
                    <a:pt x="2280" y="908"/>
                  </a:lnTo>
                  <a:lnTo>
                    <a:pt x="20407" y="58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0" name="Google Shape;10160;p124"/>
            <p:cNvGrpSpPr/>
            <p:nvPr/>
          </p:nvGrpSpPr>
          <p:grpSpPr>
            <a:xfrm>
              <a:off x="-668855" y="2961316"/>
              <a:ext cx="1133441" cy="1830531"/>
              <a:chOff x="-668855" y="2961316"/>
              <a:chExt cx="1133441" cy="1830531"/>
            </a:xfrm>
          </p:grpSpPr>
          <p:sp>
            <p:nvSpPr>
              <p:cNvPr id="10161" name="Google Shape;10161;p124"/>
              <p:cNvSpPr/>
              <p:nvPr/>
            </p:nvSpPr>
            <p:spPr>
              <a:xfrm>
                <a:off x="-548811" y="3395139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2" name="Google Shape;10162;p124"/>
              <p:cNvSpPr/>
              <p:nvPr/>
            </p:nvSpPr>
            <p:spPr>
              <a:xfrm>
                <a:off x="-538014" y="3531721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63" name="Google Shape;10163;p124"/>
              <p:cNvGrpSpPr/>
              <p:nvPr/>
            </p:nvGrpSpPr>
            <p:grpSpPr>
              <a:xfrm>
                <a:off x="-668855" y="2961316"/>
                <a:ext cx="1133441" cy="1830531"/>
                <a:chOff x="4722745" y="2927241"/>
                <a:chExt cx="1133441" cy="1830531"/>
              </a:xfrm>
            </p:grpSpPr>
            <p:sp>
              <p:nvSpPr>
                <p:cNvPr id="10164" name="Google Shape;10164;p124"/>
                <p:cNvSpPr/>
                <p:nvPr/>
              </p:nvSpPr>
              <p:spPr>
                <a:xfrm>
                  <a:off x="4841975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5" name="Google Shape;10165;p124"/>
                <p:cNvSpPr/>
                <p:nvPr/>
              </p:nvSpPr>
              <p:spPr>
                <a:xfrm>
                  <a:off x="5523343" y="336106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6" name="Google Shape;10166;p124"/>
                <p:cNvSpPr/>
                <p:nvPr/>
              </p:nvSpPr>
              <p:spPr>
                <a:xfrm>
                  <a:off x="5522529" y="336187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7" name="Google Shape;10167;p124"/>
                <p:cNvSpPr/>
                <p:nvPr/>
              </p:nvSpPr>
              <p:spPr>
                <a:xfrm>
                  <a:off x="5534096" y="349764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8" name="Google Shape;10168;p124"/>
                <p:cNvSpPr/>
                <p:nvPr/>
              </p:nvSpPr>
              <p:spPr>
                <a:xfrm>
                  <a:off x="5441385" y="391904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9" name="Google Shape;10169;p124"/>
                <p:cNvSpPr/>
                <p:nvPr/>
              </p:nvSpPr>
              <p:spPr>
                <a:xfrm>
                  <a:off x="5441385" y="391990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0" name="Google Shape;10170;p124"/>
                <p:cNvSpPr/>
                <p:nvPr/>
              </p:nvSpPr>
              <p:spPr>
                <a:xfrm>
                  <a:off x="4869309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1" name="Google Shape;10171;p124"/>
                <p:cNvSpPr/>
                <p:nvPr/>
              </p:nvSpPr>
              <p:spPr>
                <a:xfrm>
                  <a:off x="4868452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2" name="Google Shape;10172;p124"/>
                <p:cNvSpPr/>
                <p:nvPr/>
              </p:nvSpPr>
              <p:spPr>
                <a:xfrm>
                  <a:off x="5036523" y="391904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3" name="Google Shape;10173;p124"/>
                <p:cNvSpPr/>
                <p:nvPr/>
              </p:nvSpPr>
              <p:spPr>
                <a:xfrm>
                  <a:off x="5035709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4" name="Google Shape;10174;p124"/>
                <p:cNvSpPr/>
                <p:nvPr/>
              </p:nvSpPr>
              <p:spPr>
                <a:xfrm>
                  <a:off x="5695527" y="391904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5" name="Google Shape;10175;p124"/>
                <p:cNvSpPr/>
                <p:nvPr/>
              </p:nvSpPr>
              <p:spPr>
                <a:xfrm>
                  <a:off x="5694713" y="391990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6" name="Google Shape;10176;p124"/>
                <p:cNvSpPr/>
                <p:nvPr/>
              </p:nvSpPr>
              <p:spPr>
                <a:xfrm>
                  <a:off x="4722745" y="292724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7" name="Google Shape;10177;p124"/>
                <p:cNvSpPr/>
                <p:nvPr/>
              </p:nvSpPr>
              <p:spPr>
                <a:xfrm>
                  <a:off x="4722745" y="292724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8" name="Google Shape;10178;p124"/>
                <p:cNvSpPr/>
                <p:nvPr/>
              </p:nvSpPr>
              <p:spPr>
                <a:xfrm>
                  <a:off x="4776555" y="385529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79" name="Google Shape;10179;p124"/>
              <p:cNvSpPr/>
              <p:nvPr/>
            </p:nvSpPr>
            <p:spPr>
              <a:xfrm>
                <a:off x="-615045" y="3890184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0" name="Google Shape;10180;p124"/>
              <p:cNvSpPr/>
              <p:nvPr/>
            </p:nvSpPr>
            <p:spPr>
              <a:xfrm>
                <a:off x="52270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1" name="Google Shape;10181;p124"/>
              <p:cNvSpPr/>
              <p:nvPr/>
            </p:nvSpPr>
            <p:spPr>
              <a:xfrm>
                <a:off x="-520663" y="3994549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2" name="Google Shape;10182;p124"/>
              <p:cNvSpPr/>
              <p:nvPr/>
            </p:nvSpPr>
            <p:spPr>
              <a:xfrm>
                <a:off x="-352592" y="4016056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3" name="Google Shape;10183;p124"/>
              <p:cNvSpPr/>
              <p:nvPr/>
            </p:nvSpPr>
            <p:spPr>
              <a:xfrm>
                <a:off x="304783" y="4016056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4" name="Google Shape;10184;p124"/>
              <p:cNvSpPr/>
              <p:nvPr/>
            </p:nvSpPr>
            <p:spPr>
              <a:xfrm>
                <a:off x="-614188" y="3971371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85" name="Google Shape;10185;p124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6" name="Google Shape;10186;p124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7" name="Google Shape;10187;p124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8" name="Google Shape;10188;p124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0FE903B-E026-BBEC-F056-552E346E5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7" y="10561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Image 1">
            <a:extLst>
              <a:ext uri="{FF2B5EF4-FFF2-40B4-BE49-F238E27FC236}">
                <a16:creationId xmlns:a16="http://schemas.microsoft.com/office/drawing/2014/main" id="{CC9F4020-5CF3-8FC0-3948-653CB83041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5" y="1411768"/>
            <a:ext cx="88106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AAF00CA-4760-61FA-A898-61764D12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67" y="1632530"/>
            <a:ext cx="67926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GEETHANJALI COLLEGE OF ENGINEERING AND TECHNOLOGY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FD0A6-DA94-3897-F9FD-D37162ADA944}"/>
              </a:ext>
            </a:extLst>
          </p:cNvPr>
          <p:cNvSpPr txBox="1"/>
          <p:nvPr/>
        </p:nvSpPr>
        <p:spPr>
          <a:xfrm>
            <a:off x="735645" y="3547597"/>
            <a:ext cx="3678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CH.SRICHARAN(21R11A05B7)</a:t>
            </a:r>
          </a:p>
          <a:p>
            <a:r>
              <a:rPr lang="en-IN" dirty="0"/>
              <a:t>SADHANAND GOUD(21R11A05E2)</a:t>
            </a:r>
          </a:p>
          <a:p>
            <a:r>
              <a:rPr lang="en-IN" dirty="0"/>
              <a:t>SATYAM DAS(21R11A05E5)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26A17-CDC7-9705-3EBD-D37EC51F7B2E}"/>
              </a:ext>
            </a:extLst>
          </p:cNvPr>
          <p:cNvSpPr txBox="1"/>
          <p:nvPr/>
        </p:nvSpPr>
        <p:spPr>
          <a:xfrm>
            <a:off x="5238893" y="3493025"/>
            <a:ext cx="3306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Under the Guidance of:</a:t>
            </a:r>
          </a:p>
          <a:p>
            <a:pPr algn="ctr"/>
            <a:r>
              <a:rPr lang="en-IN" dirty="0"/>
              <a:t>M.PRASANTH</a:t>
            </a:r>
          </a:p>
          <a:p>
            <a:pPr algn="ctr"/>
            <a:r>
              <a:rPr lang="en-IN" dirty="0"/>
              <a:t>(Assistant Professor) </a:t>
            </a:r>
          </a:p>
        </p:txBody>
      </p:sp>
    </p:spTree>
    <p:extLst>
      <p:ext uri="{BB962C8B-B14F-4D97-AF65-F5344CB8AC3E}">
        <p14:creationId xmlns:p14="http://schemas.microsoft.com/office/powerpoint/2010/main" val="149809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2" name="Google Shape;4542;p70"/>
          <p:cNvSpPr/>
          <p:nvPr/>
        </p:nvSpPr>
        <p:spPr>
          <a:xfrm>
            <a:off x="554244" y="3246000"/>
            <a:ext cx="2524512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70"/>
          <p:cNvSpPr/>
          <p:nvPr/>
        </p:nvSpPr>
        <p:spPr>
          <a:xfrm>
            <a:off x="3406250" y="3246000"/>
            <a:ext cx="2358756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4" name="Google Shape;4544;p70"/>
          <p:cNvSpPr/>
          <p:nvPr/>
        </p:nvSpPr>
        <p:spPr>
          <a:xfrm>
            <a:off x="6092500" y="3246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5" name="Google Shape;4545;p70"/>
          <p:cNvSpPr/>
          <p:nvPr/>
        </p:nvSpPr>
        <p:spPr>
          <a:xfrm>
            <a:off x="609250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6" name="Google Shape;4546;p70"/>
          <p:cNvSpPr/>
          <p:nvPr/>
        </p:nvSpPr>
        <p:spPr>
          <a:xfrm>
            <a:off x="340625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7" name="Google Shape;4547;p70"/>
          <p:cNvSpPr/>
          <p:nvPr/>
        </p:nvSpPr>
        <p:spPr>
          <a:xfrm>
            <a:off x="720000" y="1708675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8" name="Google Shape;4548;p70">
            <a:hlinkClick r:id="rId3" action="ppaction://hlinksldjump"/>
          </p:cNvPr>
          <p:cNvSpPr/>
          <p:nvPr/>
        </p:nvSpPr>
        <p:spPr>
          <a:xfrm>
            <a:off x="254147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9" name="Google Shape;4549;p70">
            <a:hlinkClick r:id="rId3" action="ppaction://hlinksldjump"/>
          </p:cNvPr>
          <p:cNvSpPr/>
          <p:nvPr/>
        </p:nvSpPr>
        <p:spPr>
          <a:xfrm>
            <a:off x="262215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0" name="Google Shape;4550;p70"/>
          <p:cNvSpPr txBox="1">
            <a:spLocks noGrp="1"/>
          </p:cNvSpPr>
          <p:nvPr>
            <p:ph type="title"/>
          </p:nvPr>
        </p:nvSpPr>
        <p:spPr>
          <a:xfrm>
            <a:off x="8349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552" name="Google Shape;4552;p70"/>
          <p:cNvSpPr txBox="1">
            <a:spLocks noGrp="1"/>
          </p:cNvSpPr>
          <p:nvPr>
            <p:ph type="title" idx="2"/>
          </p:nvPr>
        </p:nvSpPr>
        <p:spPr>
          <a:xfrm>
            <a:off x="35187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554" name="Google Shape;4554;p70"/>
          <p:cNvSpPr txBox="1">
            <a:spLocks noGrp="1"/>
          </p:cNvSpPr>
          <p:nvPr>
            <p:ph type="title" idx="4"/>
          </p:nvPr>
        </p:nvSpPr>
        <p:spPr>
          <a:xfrm>
            <a:off x="6202525" y="127042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556" name="Google Shape;4556;p70"/>
          <p:cNvSpPr txBox="1">
            <a:spLocks noGrp="1"/>
          </p:cNvSpPr>
          <p:nvPr>
            <p:ph type="title" idx="6"/>
          </p:nvPr>
        </p:nvSpPr>
        <p:spPr>
          <a:xfrm>
            <a:off x="8349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558" name="Google Shape;4558;p70"/>
          <p:cNvSpPr txBox="1">
            <a:spLocks noGrp="1"/>
          </p:cNvSpPr>
          <p:nvPr>
            <p:ph type="title" idx="8"/>
          </p:nvPr>
        </p:nvSpPr>
        <p:spPr>
          <a:xfrm>
            <a:off x="35187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560" name="Google Shape;4560;p70"/>
          <p:cNvSpPr txBox="1">
            <a:spLocks noGrp="1"/>
          </p:cNvSpPr>
          <p:nvPr>
            <p:ph type="title" idx="13"/>
          </p:nvPr>
        </p:nvSpPr>
        <p:spPr>
          <a:xfrm>
            <a:off x="6202525" y="2799875"/>
            <a:ext cx="935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4562" name="Google Shape;4562;p70"/>
          <p:cNvSpPr txBox="1">
            <a:spLocks noGrp="1"/>
          </p:cNvSpPr>
          <p:nvPr>
            <p:ph type="title" idx="21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63" name="Google Shape;4563;p70"/>
          <p:cNvSpPr txBox="1">
            <a:spLocks noGrp="1"/>
          </p:cNvSpPr>
          <p:nvPr>
            <p:ph type="subTitle" idx="15"/>
          </p:nvPr>
        </p:nvSpPr>
        <p:spPr>
          <a:xfrm>
            <a:off x="834925" y="1856725"/>
            <a:ext cx="16782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Motivation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4" name="Google Shape;4564;p70"/>
          <p:cNvSpPr txBox="1">
            <a:spLocks noGrp="1"/>
          </p:cNvSpPr>
          <p:nvPr>
            <p:ph type="subTitle" idx="16"/>
          </p:nvPr>
        </p:nvSpPr>
        <p:spPr>
          <a:xfrm>
            <a:off x="3518725" y="1970125"/>
            <a:ext cx="1678200" cy="148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Introduction</a:t>
            </a:r>
          </a:p>
          <a:p>
            <a:pPr marL="0" indent="0"/>
            <a:endParaRPr lang="en-IN" dirty="0"/>
          </a:p>
        </p:txBody>
      </p:sp>
      <p:sp>
        <p:nvSpPr>
          <p:cNvPr id="4565" name="Google Shape;4565;p70"/>
          <p:cNvSpPr txBox="1">
            <a:spLocks noGrp="1"/>
          </p:cNvSpPr>
          <p:nvPr>
            <p:ph type="subTitle" idx="17"/>
          </p:nvPr>
        </p:nvSpPr>
        <p:spPr>
          <a:xfrm>
            <a:off x="6092500" y="1780276"/>
            <a:ext cx="1999595" cy="283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/>
              <a:t>Literature review</a:t>
            </a:r>
          </a:p>
        </p:txBody>
      </p:sp>
      <p:sp>
        <p:nvSpPr>
          <p:cNvPr id="4566" name="Google Shape;4566;p70"/>
          <p:cNvSpPr txBox="1">
            <a:spLocks noGrp="1"/>
          </p:cNvSpPr>
          <p:nvPr>
            <p:ph type="subTitle" idx="18"/>
          </p:nvPr>
        </p:nvSpPr>
        <p:spPr>
          <a:xfrm>
            <a:off x="720000" y="3328950"/>
            <a:ext cx="205485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4567" name="Google Shape;4567;p70"/>
          <p:cNvSpPr txBox="1">
            <a:spLocks noGrp="1"/>
          </p:cNvSpPr>
          <p:nvPr>
            <p:ph type="subTitle" idx="19"/>
          </p:nvPr>
        </p:nvSpPr>
        <p:spPr>
          <a:xfrm>
            <a:off x="3406250" y="3293700"/>
            <a:ext cx="1958705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Objectives</a:t>
            </a:r>
            <a:endParaRPr sz="1600" dirty="0"/>
          </a:p>
        </p:txBody>
      </p:sp>
      <p:sp>
        <p:nvSpPr>
          <p:cNvPr id="4568" name="Google Shape;4568;p70"/>
          <p:cNvSpPr txBox="1">
            <a:spLocks noGrp="1"/>
          </p:cNvSpPr>
          <p:nvPr>
            <p:ph type="subTitle" idx="20"/>
          </p:nvPr>
        </p:nvSpPr>
        <p:spPr>
          <a:xfrm>
            <a:off x="6202525" y="3328950"/>
            <a:ext cx="16782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569" name="Google Shape;4569;p70">
            <a:hlinkClick r:id="rId4" action="ppaction://hlinksldjump"/>
          </p:cNvPr>
          <p:cNvSpPr/>
          <p:nvPr/>
        </p:nvSpPr>
        <p:spPr>
          <a:xfrm>
            <a:off x="2665873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0" name="Google Shape;4570;p70">
            <a:hlinkClick r:id="rId4" action="ppaction://hlinksldjump"/>
          </p:cNvPr>
          <p:cNvSpPr/>
          <p:nvPr/>
        </p:nvSpPr>
        <p:spPr>
          <a:xfrm>
            <a:off x="2746573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1" name="Google Shape;4571;p70">
            <a:hlinkClick r:id="rId5" action="ppaction://hlinksldjump"/>
          </p:cNvPr>
          <p:cNvSpPr/>
          <p:nvPr/>
        </p:nvSpPr>
        <p:spPr>
          <a:xfrm>
            <a:off x="5227725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2" name="Google Shape;4572;p70">
            <a:hlinkClick r:id="rId5" action="ppaction://hlinksldjump"/>
          </p:cNvPr>
          <p:cNvSpPr/>
          <p:nvPr/>
        </p:nvSpPr>
        <p:spPr>
          <a:xfrm>
            <a:off x="5308400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3" name="Google Shape;4573;p70">
            <a:hlinkClick r:id="rId6" action="ppaction://hlinksldjump"/>
          </p:cNvPr>
          <p:cNvSpPr/>
          <p:nvPr/>
        </p:nvSpPr>
        <p:spPr>
          <a:xfrm>
            <a:off x="522772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4" name="Google Shape;4574;p70">
            <a:hlinkClick r:id="rId6" action="ppaction://hlinksldjump"/>
          </p:cNvPr>
          <p:cNvSpPr/>
          <p:nvPr/>
        </p:nvSpPr>
        <p:spPr>
          <a:xfrm>
            <a:off x="530840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5" name="Google Shape;4575;p70">
            <a:hlinkClick r:id="rId7" action="ppaction://hlinksldjump"/>
          </p:cNvPr>
          <p:cNvSpPr/>
          <p:nvPr/>
        </p:nvSpPr>
        <p:spPr>
          <a:xfrm>
            <a:off x="7913975" y="1756375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6" name="Google Shape;4576;p70"/>
          <p:cNvSpPr/>
          <p:nvPr/>
        </p:nvSpPr>
        <p:spPr>
          <a:xfrm>
            <a:off x="7994650" y="1856725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7" name="Google Shape;4577;p70">
            <a:hlinkClick r:id="rId8" action="ppaction://hlinksldjump"/>
          </p:cNvPr>
          <p:cNvSpPr/>
          <p:nvPr/>
        </p:nvSpPr>
        <p:spPr>
          <a:xfrm>
            <a:off x="7913975" y="3293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8" name="Google Shape;4578;p70">
            <a:hlinkClick r:id="rId8" action="ppaction://hlinksldjump"/>
          </p:cNvPr>
          <p:cNvSpPr/>
          <p:nvPr/>
        </p:nvSpPr>
        <p:spPr>
          <a:xfrm>
            <a:off x="7994650" y="3394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9" name="Google Shape;4579;p70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0" name="Google Shape;4580;p70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70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70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" name="Google Shape;4813;p73"/>
          <p:cNvGrpSpPr/>
          <p:nvPr/>
        </p:nvGrpSpPr>
        <p:grpSpPr>
          <a:xfrm>
            <a:off x="2777168" y="839800"/>
            <a:ext cx="3589284" cy="2294657"/>
            <a:chOff x="2609018" y="535000"/>
            <a:chExt cx="3589284" cy="2294657"/>
          </a:xfrm>
        </p:grpSpPr>
        <p:sp>
          <p:nvSpPr>
            <p:cNvPr id="4814" name="Google Shape;4814;p73"/>
            <p:cNvSpPr/>
            <p:nvPr/>
          </p:nvSpPr>
          <p:spPr>
            <a:xfrm>
              <a:off x="2665714" y="2533067"/>
              <a:ext cx="3475891" cy="640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73"/>
            <p:cNvSpPr/>
            <p:nvPr/>
          </p:nvSpPr>
          <p:spPr>
            <a:xfrm>
              <a:off x="2665714" y="604477"/>
              <a:ext cx="22765" cy="199259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16" name="Google Shape;4816;p73"/>
            <p:cNvGrpSpPr/>
            <p:nvPr/>
          </p:nvGrpSpPr>
          <p:grpSpPr>
            <a:xfrm>
              <a:off x="2609018" y="535000"/>
              <a:ext cx="3589284" cy="2294657"/>
              <a:chOff x="2609018" y="535000"/>
              <a:chExt cx="3589284" cy="2294657"/>
            </a:xfrm>
          </p:grpSpPr>
          <p:sp>
            <p:nvSpPr>
              <p:cNvPr id="4817" name="Google Shape;4817;p73"/>
              <p:cNvSpPr/>
              <p:nvPr/>
            </p:nvSpPr>
            <p:spPr>
              <a:xfrm>
                <a:off x="2609018" y="2596959"/>
                <a:ext cx="3589284" cy="232698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73"/>
              <p:cNvSpPr/>
              <p:nvPr/>
            </p:nvSpPr>
            <p:spPr>
              <a:xfrm>
                <a:off x="2609018" y="535000"/>
                <a:ext cx="3589284" cy="2155596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0074" extrusionOk="0">
                    <a:moveTo>
                      <a:pt x="0" y="0"/>
                    </a:moveTo>
                    <a:lnTo>
                      <a:pt x="0" y="19625"/>
                    </a:lnTo>
                    <a:lnTo>
                      <a:pt x="33426" y="20074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73"/>
              <p:cNvSpPr/>
              <p:nvPr/>
            </p:nvSpPr>
            <p:spPr>
              <a:xfrm>
                <a:off x="2688372" y="621443"/>
                <a:ext cx="3430576" cy="1955757"/>
              </a:xfrm>
              <a:custGeom>
                <a:avLst/>
                <a:gdLst/>
                <a:ahLst/>
                <a:cxnLst/>
                <a:rect l="l" t="t" r="r" b="b"/>
                <a:pathLst>
                  <a:path w="31948" h="18213" extrusionOk="0">
                    <a:moveTo>
                      <a:pt x="1" y="1"/>
                    </a:moveTo>
                    <a:lnTo>
                      <a:pt x="1" y="18027"/>
                    </a:lnTo>
                    <a:lnTo>
                      <a:pt x="31947" y="18212"/>
                    </a:lnTo>
                    <a:lnTo>
                      <a:pt x="319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820" name="Google Shape;4820;p73"/>
          <p:cNvSpPr/>
          <p:nvPr/>
        </p:nvSpPr>
        <p:spPr>
          <a:xfrm>
            <a:off x="3147313" y="200451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73"/>
          <p:cNvSpPr txBox="1">
            <a:spLocks noGrp="1"/>
          </p:cNvSpPr>
          <p:nvPr>
            <p:ph type="title" idx="2"/>
          </p:nvPr>
        </p:nvSpPr>
        <p:spPr>
          <a:xfrm>
            <a:off x="3147325" y="122890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23" name="Google Shape;4823;p73"/>
          <p:cNvSpPr txBox="1">
            <a:spLocks noGrp="1"/>
          </p:cNvSpPr>
          <p:nvPr>
            <p:ph type="title"/>
          </p:nvPr>
        </p:nvSpPr>
        <p:spPr>
          <a:xfrm>
            <a:off x="3376975" y="2100888"/>
            <a:ext cx="2390100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Motivation</a:t>
            </a:r>
            <a:endParaRPr sz="2800" dirty="0"/>
          </a:p>
        </p:txBody>
      </p:sp>
      <p:grpSp>
        <p:nvGrpSpPr>
          <p:cNvPr id="4824" name="Google Shape;4824;p73"/>
          <p:cNvGrpSpPr/>
          <p:nvPr/>
        </p:nvGrpSpPr>
        <p:grpSpPr>
          <a:xfrm>
            <a:off x="1542534" y="1381299"/>
            <a:ext cx="1341002" cy="3305251"/>
            <a:chOff x="1542534" y="1381299"/>
            <a:chExt cx="1341002" cy="3305251"/>
          </a:xfrm>
        </p:grpSpPr>
        <p:sp>
          <p:nvSpPr>
            <p:cNvPr id="4825" name="Google Shape;4825;p73"/>
            <p:cNvSpPr/>
            <p:nvPr/>
          </p:nvSpPr>
          <p:spPr>
            <a:xfrm>
              <a:off x="1644675" y="441775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6" name="Google Shape;4826;p73"/>
            <p:cNvGrpSpPr/>
            <p:nvPr/>
          </p:nvGrpSpPr>
          <p:grpSpPr>
            <a:xfrm flipH="1">
              <a:off x="1542534" y="1381299"/>
              <a:ext cx="1341002" cy="3227921"/>
              <a:chOff x="6865535" y="1179352"/>
              <a:chExt cx="1371729" cy="3227921"/>
            </a:xfrm>
          </p:grpSpPr>
          <p:sp>
            <p:nvSpPr>
              <p:cNvPr id="4827" name="Google Shape;4827;p73"/>
              <p:cNvSpPr/>
              <p:nvPr/>
            </p:nvSpPr>
            <p:spPr>
              <a:xfrm>
                <a:off x="6865535" y="1765781"/>
                <a:ext cx="226417" cy="28680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987" extrusionOk="0">
                    <a:moveTo>
                      <a:pt x="842" y="0"/>
                    </a:moveTo>
                    <a:cubicBezTo>
                      <a:pt x="834" y="0"/>
                      <a:pt x="827" y="1"/>
                      <a:pt x="820" y="2"/>
                    </a:cubicBezTo>
                    <a:cubicBezTo>
                      <a:pt x="463" y="68"/>
                      <a:pt x="1585" y="1798"/>
                      <a:pt x="1612" y="1838"/>
                    </a:cubicBezTo>
                    <a:cubicBezTo>
                      <a:pt x="1592" y="1819"/>
                      <a:pt x="1344" y="1528"/>
                      <a:pt x="1094" y="1528"/>
                    </a:cubicBezTo>
                    <a:cubicBezTo>
                      <a:pt x="1003" y="1528"/>
                      <a:pt x="913" y="1565"/>
                      <a:pt x="833" y="1666"/>
                    </a:cubicBezTo>
                    <a:cubicBezTo>
                      <a:pt x="635" y="1917"/>
                      <a:pt x="1084" y="2300"/>
                      <a:pt x="1084" y="2300"/>
                    </a:cubicBezTo>
                    <a:cubicBezTo>
                      <a:pt x="1084" y="2300"/>
                      <a:pt x="1065" y="2299"/>
                      <a:pt x="1035" y="2299"/>
                    </a:cubicBezTo>
                    <a:cubicBezTo>
                      <a:pt x="912" y="2299"/>
                      <a:pt x="598" y="2316"/>
                      <a:pt x="503" y="2485"/>
                    </a:cubicBezTo>
                    <a:cubicBezTo>
                      <a:pt x="397" y="2696"/>
                      <a:pt x="687" y="3040"/>
                      <a:pt x="687" y="3040"/>
                    </a:cubicBezTo>
                    <a:cubicBezTo>
                      <a:pt x="687" y="3040"/>
                      <a:pt x="1" y="3172"/>
                      <a:pt x="133" y="3515"/>
                    </a:cubicBezTo>
                    <a:cubicBezTo>
                      <a:pt x="238" y="3753"/>
                      <a:pt x="555" y="3832"/>
                      <a:pt x="727" y="3859"/>
                    </a:cubicBezTo>
                    <a:cubicBezTo>
                      <a:pt x="780" y="3872"/>
                      <a:pt x="820" y="3872"/>
                      <a:pt x="859" y="3872"/>
                    </a:cubicBezTo>
                    <a:cubicBezTo>
                      <a:pt x="859" y="3872"/>
                      <a:pt x="886" y="3925"/>
                      <a:pt x="925" y="3991"/>
                    </a:cubicBezTo>
                    <a:cubicBezTo>
                      <a:pt x="1114" y="4280"/>
                      <a:pt x="1637" y="4987"/>
                      <a:pt x="2313" y="4987"/>
                    </a:cubicBezTo>
                    <a:cubicBezTo>
                      <a:pt x="2347" y="4987"/>
                      <a:pt x="2382" y="4985"/>
                      <a:pt x="2418" y="4981"/>
                    </a:cubicBezTo>
                    <a:cubicBezTo>
                      <a:pt x="3316" y="4902"/>
                      <a:pt x="3672" y="3740"/>
                      <a:pt x="3672" y="3740"/>
                    </a:cubicBezTo>
                    <a:cubicBezTo>
                      <a:pt x="3672" y="3740"/>
                      <a:pt x="3936" y="2168"/>
                      <a:pt x="3580" y="1785"/>
                    </a:cubicBezTo>
                    <a:cubicBezTo>
                      <a:pt x="3473" y="1663"/>
                      <a:pt x="3327" y="1621"/>
                      <a:pt x="3178" y="1621"/>
                    </a:cubicBezTo>
                    <a:cubicBezTo>
                      <a:pt x="2940" y="1621"/>
                      <a:pt x="2695" y="1728"/>
                      <a:pt x="2589" y="1785"/>
                    </a:cubicBezTo>
                    <a:lnTo>
                      <a:pt x="2523" y="1812"/>
                    </a:lnTo>
                    <a:lnTo>
                      <a:pt x="2457" y="1719"/>
                    </a:lnTo>
                    <a:cubicBezTo>
                      <a:pt x="2186" y="1345"/>
                      <a:pt x="1184" y="0"/>
                      <a:pt x="842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73"/>
              <p:cNvSpPr/>
              <p:nvPr/>
            </p:nvSpPr>
            <p:spPr>
              <a:xfrm>
                <a:off x="6908092" y="1909901"/>
                <a:ext cx="81319" cy="85402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485" extrusionOk="0">
                    <a:moveTo>
                      <a:pt x="811" y="1"/>
                    </a:moveTo>
                    <a:cubicBezTo>
                      <a:pt x="788" y="1"/>
                      <a:pt x="763" y="15"/>
                      <a:pt x="753" y="45"/>
                    </a:cubicBezTo>
                    <a:cubicBezTo>
                      <a:pt x="740" y="72"/>
                      <a:pt x="740" y="85"/>
                      <a:pt x="753" y="111"/>
                    </a:cubicBezTo>
                    <a:cubicBezTo>
                      <a:pt x="753" y="124"/>
                      <a:pt x="766" y="138"/>
                      <a:pt x="779" y="138"/>
                    </a:cubicBezTo>
                    <a:cubicBezTo>
                      <a:pt x="912" y="190"/>
                      <a:pt x="1044" y="256"/>
                      <a:pt x="1162" y="349"/>
                    </a:cubicBezTo>
                    <a:cubicBezTo>
                      <a:pt x="1202" y="375"/>
                      <a:pt x="1228" y="415"/>
                      <a:pt x="1255" y="455"/>
                    </a:cubicBezTo>
                    <a:cubicBezTo>
                      <a:pt x="1255" y="468"/>
                      <a:pt x="1255" y="481"/>
                      <a:pt x="1228" y="507"/>
                    </a:cubicBezTo>
                    <a:cubicBezTo>
                      <a:pt x="1147" y="589"/>
                      <a:pt x="961" y="612"/>
                      <a:pt x="785" y="612"/>
                    </a:cubicBezTo>
                    <a:cubicBezTo>
                      <a:pt x="649" y="612"/>
                      <a:pt x="519" y="598"/>
                      <a:pt x="449" y="587"/>
                    </a:cubicBezTo>
                    <a:cubicBezTo>
                      <a:pt x="442" y="584"/>
                      <a:pt x="435" y="583"/>
                      <a:pt x="428" y="583"/>
                    </a:cubicBezTo>
                    <a:cubicBezTo>
                      <a:pt x="397" y="583"/>
                      <a:pt x="370" y="607"/>
                      <a:pt x="370" y="639"/>
                    </a:cubicBezTo>
                    <a:cubicBezTo>
                      <a:pt x="357" y="666"/>
                      <a:pt x="370" y="706"/>
                      <a:pt x="410" y="719"/>
                    </a:cubicBezTo>
                    <a:cubicBezTo>
                      <a:pt x="608" y="798"/>
                      <a:pt x="779" y="943"/>
                      <a:pt x="872" y="1141"/>
                    </a:cubicBezTo>
                    <a:cubicBezTo>
                      <a:pt x="872" y="1181"/>
                      <a:pt x="872" y="1207"/>
                      <a:pt x="845" y="1234"/>
                    </a:cubicBezTo>
                    <a:cubicBezTo>
                      <a:pt x="753" y="1326"/>
                      <a:pt x="304" y="1353"/>
                      <a:pt x="40" y="1353"/>
                    </a:cubicBezTo>
                    <a:cubicBezTo>
                      <a:pt x="27" y="1353"/>
                      <a:pt x="13" y="1353"/>
                      <a:pt x="0" y="1366"/>
                    </a:cubicBezTo>
                    <a:cubicBezTo>
                      <a:pt x="40" y="1366"/>
                      <a:pt x="93" y="1366"/>
                      <a:pt x="132" y="1379"/>
                    </a:cubicBezTo>
                    <a:cubicBezTo>
                      <a:pt x="132" y="1379"/>
                      <a:pt x="159" y="1419"/>
                      <a:pt x="198" y="1485"/>
                    </a:cubicBezTo>
                    <a:cubicBezTo>
                      <a:pt x="396" y="1485"/>
                      <a:pt x="595" y="1458"/>
                      <a:pt x="779" y="1419"/>
                    </a:cubicBezTo>
                    <a:cubicBezTo>
                      <a:pt x="845" y="1392"/>
                      <a:pt x="898" y="1366"/>
                      <a:pt x="951" y="1326"/>
                    </a:cubicBezTo>
                    <a:cubicBezTo>
                      <a:pt x="1004" y="1273"/>
                      <a:pt x="1017" y="1194"/>
                      <a:pt x="1004" y="1115"/>
                    </a:cubicBezTo>
                    <a:cubicBezTo>
                      <a:pt x="951" y="970"/>
                      <a:pt x="859" y="838"/>
                      <a:pt x="727" y="745"/>
                    </a:cubicBezTo>
                    <a:lnTo>
                      <a:pt x="727" y="745"/>
                    </a:lnTo>
                    <a:cubicBezTo>
                      <a:pt x="760" y="747"/>
                      <a:pt x="794" y="748"/>
                      <a:pt x="828" y="748"/>
                    </a:cubicBezTo>
                    <a:cubicBezTo>
                      <a:pt x="1023" y="748"/>
                      <a:pt x="1224" y="712"/>
                      <a:pt x="1347" y="600"/>
                    </a:cubicBezTo>
                    <a:cubicBezTo>
                      <a:pt x="1387" y="547"/>
                      <a:pt x="1413" y="494"/>
                      <a:pt x="1400" y="428"/>
                    </a:cubicBezTo>
                    <a:cubicBezTo>
                      <a:pt x="1387" y="402"/>
                      <a:pt x="1374" y="362"/>
                      <a:pt x="1361" y="336"/>
                    </a:cubicBezTo>
                    <a:cubicBezTo>
                      <a:pt x="1321" y="296"/>
                      <a:pt x="1281" y="243"/>
                      <a:pt x="1228" y="217"/>
                    </a:cubicBezTo>
                    <a:cubicBezTo>
                      <a:pt x="1110" y="124"/>
                      <a:pt x="978" y="58"/>
                      <a:pt x="832" y="6"/>
                    </a:cubicBezTo>
                    <a:cubicBezTo>
                      <a:pt x="826" y="2"/>
                      <a:pt x="818" y="1"/>
                      <a:pt x="81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73"/>
              <p:cNvSpPr/>
              <p:nvPr/>
            </p:nvSpPr>
            <p:spPr>
              <a:xfrm>
                <a:off x="6953640" y="1893626"/>
                <a:ext cx="44858" cy="31055"/>
              </a:xfrm>
              <a:custGeom>
                <a:avLst/>
                <a:gdLst/>
                <a:ahLst/>
                <a:cxnLst/>
                <a:rect l="l" t="t" r="r" b="b"/>
                <a:pathLst>
                  <a:path w="780" h="540" extrusionOk="0">
                    <a:moveTo>
                      <a:pt x="661" y="1"/>
                    </a:moveTo>
                    <a:cubicBezTo>
                      <a:pt x="644" y="1"/>
                      <a:pt x="625" y="8"/>
                      <a:pt x="608" y="24"/>
                    </a:cubicBezTo>
                    <a:cubicBezTo>
                      <a:pt x="582" y="38"/>
                      <a:pt x="582" y="77"/>
                      <a:pt x="595" y="104"/>
                    </a:cubicBezTo>
                    <a:cubicBezTo>
                      <a:pt x="621" y="170"/>
                      <a:pt x="635" y="249"/>
                      <a:pt x="635" y="315"/>
                    </a:cubicBezTo>
                    <a:cubicBezTo>
                      <a:pt x="635" y="355"/>
                      <a:pt x="621" y="381"/>
                      <a:pt x="595" y="394"/>
                    </a:cubicBezTo>
                    <a:cubicBezTo>
                      <a:pt x="555" y="407"/>
                      <a:pt x="516" y="407"/>
                      <a:pt x="476" y="407"/>
                    </a:cubicBezTo>
                    <a:cubicBezTo>
                      <a:pt x="304" y="381"/>
                      <a:pt x="159" y="355"/>
                      <a:pt x="1" y="302"/>
                    </a:cubicBezTo>
                    <a:lnTo>
                      <a:pt x="1" y="302"/>
                    </a:lnTo>
                    <a:cubicBezTo>
                      <a:pt x="14" y="315"/>
                      <a:pt x="14" y="328"/>
                      <a:pt x="27" y="328"/>
                    </a:cubicBezTo>
                    <a:cubicBezTo>
                      <a:pt x="172" y="381"/>
                      <a:pt x="304" y="447"/>
                      <a:pt x="423" y="539"/>
                    </a:cubicBezTo>
                    <a:lnTo>
                      <a:pt x="463" y="539"/>
                    </a:lnTo>
                    <a:cubicBezTo>
                      <a:pt x="516" y="539"/>
                      <a:pt x="555" y="539"/>
                      <a:pt x="608" y="526"/>
                    </a:cubicBezTo>
                    <a:cubicBezTo>
                      <a:pt x="621" y="526"/>
                      <a:pt x="635" y="513"/>
                      <a:pt x="648" y="513"/>
                    </a:cubicBezTo>
                    <a:cubicBezTo>
                      <a:pt x="714" y="473"/>
                      <a:pt x="767" y="407"/>
                      <a:pt x="780" y="341"/>
                    </a:cubicBezTo>
                    <a:cubicBezTo>
                      <a:pt x="780" y="236"/>
                      <a:pt x="767" y="130"/>
                      <a:pt x="714" y="38"/>
                    </a:cubicBezTo>
                    <a:cubicBezTo>
                      <a:pt x="706" y="15"/>
                      <a:pt x="685" y="1"/>
                      <a:pt x="661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73"/>
              <p:cNvSpPr/>
              <p:nvPr/>
            </p:nvSpPr>
            <p:spPr>
              <a:xfrm>
                <a:off x="6984005" y="1864641"/>
                <a:ext cx="78329" cy="60328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049" extrusionOk="0">
                    <a:moveTo>
                      <a:pt x="410" y="0"/>
                    </a:moveTo>
                    <a:cubicBezTo>
                      <a:pt x="252" y="185"/>
                      <a:pt x="1" y="542"/>
                      <a:pt x="186" y="859"/>
                    </a:cubicBezTo>
                    <a:cubicBezTo>
                      <a:pt x="225" y="951"/>
                      <a:pt x="318" y="1017"/>
                      <a:pt x="410" y="1043"/>
                    </a:cubicBezTo>
                    <a:cubicBezTo>
                      <a:pt x="447" y="1047"/>
                      <a:pt x="482" y="1048"/>
                      <a:pt x="517" y="1048"/>
                    </a:cubicBezTo>
                    <a:cubicBezTo>
                      <a:pt x="622" y="1048"/>
                      <a:pt x="721" y="1034"/>
                      <a:pt x="820" y="1004"/>
                    </a:cubicBezTo>
                    <a:cubicBezTo>
                      <a:pt x="991" y="938"/>
                      <a:pt x="1163" y="859"/>
                      <a:pt x="1322" y="766"/>
                    </a:cubicBezTo>
                    <a:cubicBezTo>
                      <a:pt x="1348" y="740"/>
                      <a:pt x="1361" y="700"/>
                      <a:pt x="1335" y="660"/>
                    </a:cubicBezTo>
                    <a:cubicBezTo>
                      <a:pt x="1318" y="644"/>
                      <a:pt x="1297" y="633"/>
                      <a:pt x="1277" y="633"/>
                    </a:cubicBezTo>
                    <a:cubicBezTo>
                      <a:pt x="1264" y="633"/>
                      <a:pt x="1252" y="637"/>
                      <a:pt x="1242" y="647"/>
                    </a:cubicBezTo>
                    <a:cubicBezTo>
                      <a:pt x="1124" y="730"/>
                      <a:pt x="772" y="919"/>
                      <a:pt x="529" y="919"/>
                    </a:cubicBezTo>
                    <a:cubicBezTo>
                      <a:pt x="501" y="919"/>
                      <a:pt x="474" y="917"/>
                      <a:pt x="450" y="911"/>
                    </a:cubicBezTo>
                    <a:cubicBezTo>
                      <a:pt x="384" y="885"/>
                      <a:pt x="331" y="859"/>
                      <a:pt x="305" y="793"/>
                    </a:cubicBezTo>
                    <a:cubicBezTo>
                      <a:pt x="159" y="542"/>
                      <a:pt x="397" y="225"/>
                      <a:pt x="529" y="66"/>
                    </a:cubicBezTo>
                    <a:lnTo>
                      <a:pt x="529" y="66"/>
                    </a:lnTo>
                    <a:lnTo>
                      <a:pt x="476" y="93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73"/>
              <p:cNvSpPr/>
              <p:nvPr/>
            </p:nvSpPr>
            <p:spPr>
              <a:xfrm>
                <a:off x="6988606" y="1924566"/>
                <a:ext cx="46353" cy="90981"/>
              </a:xfrm>
              <a:custGeom>
                <a:avLst/>
                <a:gdLst/>
                <a:ahLst/>
                <a:cxnLst/>
                <a:rect l="l" t="t" r="r" b="b"/>
                <a:pathLst>
                  <a:path w="806" h="1582" extrusionOk="0">
                    <a:moveTo>
                      <a:pt x="81" y="0"/>
                    </a:moveTo>
                    <a:cubicBezTo>
                      <a:pt x="58" y="0"/>
                      <a:pt x="35" y="12"/>
                      <a:pt x="27" y="28"/>
                    </a:cubicBezTo>
                    <a:cubicBezTo>
                      <a:pt x="0" y="54"/>
                      <a:pt x="13" y="107"/>
                      <a:pt x="40" y="120"/>
                    </a:cubicBezTo>
                    <a:cubicBezTo>
                      <a:pt x="40" y="134"/>
                      <a:pt x="594" y="517"/>
                      <a:pt x="647" y="966"/>
                    </a:cubicBezTo>
                    <a:cubicBezTo>
                      <a:pt x="660" y="1150"/>
                      <a:pt x="594" y="1335"/>
                      <a:pt x="462" y="1467"/>
                    </a:cubicBezTo>
                    <a:cubicBezTo>
                      <a:pt x="436" y="1494"/>
                      <a:pt x="436" y="1533"/>
                      <a:pt x="462" y="1560"/>
                    </a:cubicBezTo>
                    <a:cubicBezTo>
                      <a:pt x="478" y="1575"/>
                      <a:pt x="493" y="1582"/>
                      <a:pt x="509" y="1582"/>
                    </a:cubicBezTo>
                    <a:cubicBezTo>
                      <a:pt x="520" y="1582"/>
                      <a:pt x="531" y="1579"/>
                      <a:pt x="542" y="1573"/>
                    </a:cubicBezTo>
                    <a:cubicBezTo>
                      <a:pt x="542" y="1573"/>
                      <a:pt x="555" y="1573"/>
                      <a:pt x="568" y="1560"/>
                    </a:cubicBezTo>
                    <a:cubicBezTo>
                      <a:pt x="727" y="1401"/>
                      <a:pt x="806" y="1177"/>
                      <a:pt x="779" y="952"/>
                    </a:cubicBezTo>
                    <a:cubicBezTo>
                      <a:pt x="727" y="437"/>
                      <a:pt x="145" y="28"/>
                      <a:pt x="119" y="15"/>
                    </a:cubicBezTo>
                    <a:cubicBezTo>
                      <a:pt x="109" y="5"/>
                      <a:pt x="95" y="0"/>
                      <a:pt x="81" y="0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73"/>
              <p:cNvSpPr/>
              <p:nvPr/>
            </p:nvSpPr>
            <p:spPr>
              <a:xfrm>
                <a:off x="6993897" y="1688430"/>
                <a:ext cx="709443" cy="555432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9658" extrusionOk="0">
                    <a:moveTo>
                      <a:pt x="9074" y="0"/>
                    </a:moveTo>
                    <a:lnTo>
                      <a:pt x="8374" y="1783"/>
                    </a:lnTo>
                    <a:cubicBezTo>
                      <a:pt x="8268" y="2074"/>
                      <a:pt x="8162" y="2377"/>
                      <a:pt x="8043" y="2668"/>
                    </a:cubicBezTo>
                    <a:cubicBezTo>
                      <a:pt x="7938" y="2959"/>
                      <a:pt x="7832" y="3262"/>
                      <a:pt x="7713" y="3553"/>
                    </a:cubicBezTo>
                    <a:cubicBezTo>
                      <a:pt x="7608" y="3843"/>
                      <a:pt x="7502" y="4134"/>
                      <a:pt x="7383" y="4424"/>
                    </a:cubicBezTo>
                    <a:cubicBezTo>
                      <a:pt x="7277" y="4715"/>
                      <a:pt x="7159" y="4992"/>
                      <a:pt x="7040" y="5270"/>
                    </a:cubicBezTo>
                    <a:cubicBezTo>
                      <a:pt x="6921" y="5547"/>
                      <a:pt x="6815" y="5824"/>
                      <a:pt x="6696" y="6062"/>
                    </a:cubicBezTo>
                    <a:cubicBezTo>
                      <a:pt x="6630" y="6181"/>
                      <a:pt x="6577" y="6287"/>
                      <a:pt x="6525" y="6379"/>
                    </a:cubicBezTo>
                    <a:lnTo>
                      <a:pt x="6498" y="6432"/>
                    </a:lnTo>
                    <a:lnTo>
                      <a:pt x="6485" y="6458"/>
                    </a:lnTo>
                    <a:lnTo>
                      <a:pt x="6485" y="6471"/>
                    </a:lnTo>
                    <a:lnTo>
                      <a:pt x="6485" y="6498"/>
                    </a:lnTo>
                    <a:lnTo>
                      <a:pt x="6485" y="6524"/>
                    </a:lnTo>
                    <a:cubicBezTo>
                      <a:pt x="6485" y="6537"/>
                      <a:pt x="6459" y="6551"/>
                      <a:pt x="6419" y="6564"/>
                    </a:cubicBezTo>
                    <a:cubicBezTo>
                      <a:pt x="6318" y="6604"/>
                      <a:pt x="6210" y="6621"/>
                      <a:pt x="6099" y="6621"/>
                    </a:cubicBezTo>
                    <a:cubicBezTo>
                      <a:pt x="6065" y="6621"/>
                      <a:pt x="6031" y="6620"/>
                      <a:pt x="5996" y="6617"/>
                    </a:cubicBezTo>
                    <a:cubicBezTo>
                      <a:pt x="5759" y="6604"/>
                      <a:pt x="5534" y="6564"/>
                      <a:pt x="5310" y="6498"/>
                    </a:cubicBezTo>
                    <a:cubicBezTo>
                      <a:pt x="5046" y="6432"/>
                      <a:pt x="4795" y="6353"/>
                      <a:pt x="4544" y="6260"/>
                    </a:cubicBezTo>
                    <a:cubicBezTo>
                      <a:pt x="3989" y="6049"/>
                      <a:pt x="3461" y="5798"/>
                      <a:pt x="2946" y="5521"/>
                    </a:cubicBezTo>
                    <a:cubicBezTo>
                      <a:pt x="2404" y="5243"/>
                      <a:pt x="2021" y="5019"/>
                      <a:pt x="1493" y="4702"/>
                    </a:cubicBezTo>
                    <a:cubicBezTo>
                      <a:pt x="1321" y="5481"/>
                      <a:pt x="753" y="6115"/>
                      <a:pt x="1" y="6379"/>
                    </a:cubicBezTo>
                    <a:cubicBezTo>
                      <a:pt x="502" y="6841"/>
                      <a:pt x="1031" y="7277"/>
                      <a:pt x="1585" y="7673"/>
                    </a:cubicBezTo>
                    <a:cubicBezTo>
                      <a:pt x="2153" y="8096"/>
                      <a:pt x="2761" y="8466"/>
                      <a:pt x="3381" y="8796"/>
                    </a:cubicBezTo>
                    <a:cubicBezTo>
                      <a:pt x="3712" y="8967"/>
                      <a:pt x="4055" y="9126"/>
                      <a:pt x="4412" y="9258"/>
                    </a:cubicBezTo>
                    <a:cubicBezTo>
                      <a:pt x="4795" y="9403"/>
                      <a:pt x="5191" y="9522"/>
                      <a:pt x="5600" y="9588"/>
                    </a:cubicBezTo>
                    <a:cubicBezTo>
                      <a:pt x="5838" y="9628"/>
                      <a:pt x="6062" y="9654"/>
                      <a:pt x="6300" y="9654"/>
                    </a:cubicBezTo>
                    <a:cubicBezTo>
                      <a:pt x="6345" y="9656"/>
                      <a:pt x="6391" y="9658"/>
                      <a:pt x="6436" y="9658"/>
                    </a:cubicBezTo>
                    <a:cubicBezTo>
                      <a:pt x="6655" y="9658"/>
                      <a:pt x="6874" y="9632"/>
                      <a:pt x="7093" y="9588"/>
                    </a:cubicBezTo>
                    <a:cubicBezTo>
                      <a:pt x="7383" y="9535"/>
                      <a:pt x="7674" y="9443"/>
                      <a:pt x="7938" y="9311"/>
                    </a:cubicBezTo>
                    <a:cubicBezTo>
                      <a:pt x="8228" y="9166"/>
                      <a:pt x="8479" y="8981"/>
                      <a:pt x="8717" y="8769"/>
                    </a:cubicBezTo>
                    <a:cubicBezTo>
                      <a:pt x="8823" y="8664"/>
                      <a:pt x="8928" y="8558"/>
                      <a:pt x="9034" y="8439"/>
                    </a:cubicBezTo>
                    <a:lnTo>
                      <a:pt x="9100" y="8360"/>
                    </a:lnTo>
                    <a:lnTo>
                      <a:pt x="9153" y="8281"/>
                    </a:lnTo>
                    <a:lnTo>
                      <a:pt x="9206" y="8201"/>
                    </a:lnTo>
                    <a:lnTo>
                      <a:pt x="9258" y="8135"/>
                    </a:lnTo>
                    <a:cubicBezTo>
                      <a:pt x="9377" y="7951"/>
                      <a:pt x="9483" y="7779"/>
                      <a:pt x="9589" y="7620"/>
                    </a:cubicBezTo>
                    <a:cubicBezTo>
                      <a:pt x="9773" y="7290"/>
                      <a:pt x="9932" y="6986"/>
                      <a:pt x="10090" y="6670"/>
                    </a:cubicBezTo>
                    <a:cubicBezTo>
                      <a:pt x="10249" y="6366"/>
                      <a:pt x="10381" y="6062"/>
                      <a:pt x="10526" y="5758"/>
                    </a:cubicBezTo>
                    <a:cubicBezTo>
                      <a:pt x="10658" y="5441"/>
                      <a:pt x="10804" y="5138"/>
                      <a:pt x="10922" y="4834"/>
                    </a:cubicBezTo>
                    <a:cubicBezTo>
                      <a:pt x="11054" y="4530"/>
                      <a:pt x="11187" y="4226"/>
                      <a:pt x="11305" y="3923"/>
                    </a:cubicBezTo>
                    <a:cubicBezTo>
                      <a:pt x="11424" y="3619"/>
                      <a:pt x="11543" y="3315"/>
                      <a:pt x="11662" y="2998"/>
                    </a:cubicBezTo>
                    <a:cubicBezTo>
                      <a:pt x="11781" y="2694"/>
                      <a:pt x="11900" y="2391"/>
                      <a:pt x="12005" y="2087"/>
                    </a:cubicBezTo>
                    <a:lnTo>
                      <a:pt x="12177" y="1625"/>
                    </a:lnTo>
                    <a:lnTo>
                      <a:pt x="12256" y="1387"/>
                    </a:lnTo>
                    <a:cubicBezTo>
                      <a:pt x="12283" y="1308"/>
                      <a:pt x="12309" y="1228"/>
                      <a:pt x="12336" y="1149"/>
                    </a:cubicBezTo>
                    <a:lnTo>
                      <a:pt x="90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73"/>
              <p:cNvSpPr/>
              <p:nvPr/>
            </p:nvSpPr>
            <p:spPr>
              <a:xfrm>
                <a:off x="7038697" y="1984607"/>
                <a:ext cx="88910" cy="11398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982" extrusionOk="0">
                    <a:moveTo>
                      <a:pt x="1454" y="1"/>
                    </a:moveTo>
                    <a:cubicBezTo>
                      <a:pt x="1401" y="1"/>
                      <a:pt x="1361" y="40"/>
                      <a:pt x="1361" y="93"/>
                    </a:cubicBezTo>
                    <a:cubicBezTo>
                      <a:pt x="1361" y="106"/>
                      <a:pt x="1361" y="1467"/>
                      <a:pt x="106" y="1797"/>
                    </a:cubicBezTo>
                    <a:cubicBezTo>
                      <a:pt x="1" y="1823"/>
                      <a:pt x="27" y="1982"/>
                      <a:pt x="133" y="1982"/>
                    </a:cubicBezTo>
                    <a:cubicBezTo>
                      <a:pt x="146" y="1982"/>
                      <a:pt x="146" y="1969"/>
                      <a:pt x="159" y="1969"/>
                    </a:cubicBezTo>
                    <a:cubicBezTo>
                      <a:pt x="1546" y="1599"/>
                      <a:pt x="1546" y="106"/>
                      <a:pt x="1546" y="80"/>
                    </a:cubicBezTo>
                    <a:cubicBezTo>
                      <a:pt x="1546" y="40"/>
                      <a:pt x="1506" y="1"/>
                      <a:pt x="14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73"/>
              <p:cNvSpPr/>
              <p:nvPr/>
            </p:nvSpPr>
            <p:spPr>
              <a:xfrm>
                <a:off x="7027310" y="2032915"/>
                <a:ext cx="58545" cy="48999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852" extrusionOk="0">
                    <a:moveTo>
                      <a:pt x="96" y="1"/>
                    </a:moveTo>
                    <a:cubicBezTo>
                      <a:pt x="68" y="1"/>
                      <a:pt x="42" y="11"/>
                      <a:pt x="27" y="32"/>
                    </a:cubicBezTo>
                    <a:cubicBezTo>
                      <a:pt x="1" y="72"/>
                      <a:pt x="1" y="125"/>
                      <a:pt x="40" y="164"/>
                    </a:cubicBezTo>
                    <a:lnTo>
                      <a:pt x="859" y="838"/>
                    </a:lnTo>
                    <a:cubicBezTo>
                      <a:pt x="886" y="838"/>
                      <a:pt x="899" y="851"/>
                      <a:pt x="925" y="851"/>
                    </a:cubicBezTo>
                    <a:cubicBezTo>
                      <a:pt x="952" y="851"/>
                      <a:pt x="978" y="838"/>
                      <a:pt x="991" y="825"/>
                    </a:cubicBezTo>
                    <a:cubicBezTo>
                      <a:pt x="1018" y="785"/>
                      <a:pt x="1018" y="719"/>
                      <a:pt x="978" y="693"/>
                    </a:cubicBezTo>
                    <a:lnTo>
                      <a:pt x="159" y="19"/>
                    </a:lnTo>
                    <a:cubicBezTo>
                      <a:pt x="141" y="7"/>
                      <a:pt x="118" y="1"/>
                      <a:pt x="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73"/>
              <p:cNvSpPr/>
              <p:nvPr/>
            </p:nvSpPr>
            <p:spPr>
              <a:xfrm>
                <a:off x="7072916" y="2005138"/>
                <a:ext cx="20531" cy="1805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4" extrusionOk="0">
                    <a:moveTo>
                      <a:pt x="211" y="0"/>
                    </a:moveTo>
                    <a:cubicBezTo>
                      <a:pt x="66" y="0"/>
                      <a:pt x="0" y="172"/>
                      <a:pt x="93" y="265"/>
                    </a:cubicBezTo>
                    <a:cubicBezTo>
                      <a:pt x="122" y="299"/>
                      <a:pt x="161" y="313"/>
                      <a:pt x="198" y="313"/>
                    </a:cubicBezTo>
                    <a:cubicBezTo>
                      <a:pt x="278" y="313"/>
                      <a:pt x="357" y="248"/>
                      <a:pt x="357" y="159"/>
                    </a:cubicBezTo>
                    <a:cubicBezTo>
                      <a:pt x="357" y="80"/>
                      <a:pt x="291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73"/>
              <p:cNvSpPr/>
              <p:nvPr/>
            </p:nvSpPr>
            <p:spPr>
              <a:xfrm>
                <a:off x="7362249" y="2064833"/>
                <a:ext cx="49459" cy="49286"/>
              </a:xfrm>
              <a:custGeom>
                <a:avLst/>
                <a:gdLst/>
                <a:ahLst/>
                <a:cxnLst/>
                <a:rect l="l" t="t" r="r" b="b"/>
                <a:pathLst>
                  <a:path w="860" h="857" extrusionOk="0">
                    <a:moveTo>
                      <a:pt x="88" y="0"/>
                    </a:moveTo>
                    <a:cubicBezTo>
                      <a:pt x="64" y="0"/>
                      <a:pt x="42" y="10"/>
                      <a:pt x="27" y="32"/>
                    </a:cubicBezTo>
                    <a:cubicBezTo>
                      <a:pt x="1" y="72"/>
                      <a:pt x="14" y="138"/>
                      <a:pt x="54" y="164"/>
                    </a:cubicBezTo>
                    <a:cubicBezTo>
                      <a:pt x="291" y="349"/>
                      <a:pt x="503" y="574"/>
                      <a:pt x="688" y="824"/>
                    </a:cubicBezTo>
                    <a:cubicBezTo>
                      <a:pt x="701" y="838"/>
                      <a:pt x="727" y="851"/>
                      <a:pt x="754" y="851"/>
                    </a:cubicBezTo>
                    <a:cubicBezTo>
                      <a:pt x="761" y="855"/>
                      <a:pt x="768" y="856"/>
                      <a:pt x="774" y="856"/>
                    </a:cubicBezTo>
                    <a:cubicBezTo>
                      <a:pt x="788" y="856"/>
                      <a:pt x="797" y="847"/>
                      <a:pt x="806" y="838"/>
                    </a:cubicBezTo>
                    <a:cubicBezTo>
                      <a:pt x="846" y="811"/>
                      <a:pt x="859" y="758"/>
                      <a:pt x="833" y="719"/>
                    </a:cubicBezTo>
                    <a:cubicBezTo>
                      <a:pt x="635" y="455"/>
                      <a:pt x="410" y="217"/>
                      <a:pt x="146" y="19"/>
                    </a:cubicBezTo>
                    <a:cubicBezTo>
                      <a:pt x="128" y="7"/>
                      <a:pt x="108" y="0"/>
                      <a:pt x="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73"/>
              <p:cNvSpPr/>
              <p:nvPr/>
            </p:nvSpPr>
            <p:spPr>
              <a:xfrm>
                <a:off x="7364549" y="2068744"/>
                <a:ext cx="13745" cy="50379"/>
              </a:xfrm>
              <a:custGeom>
                <a:avLst/>
                <a:gdLst/>
                <a:ahLst/>
                <a:cxnLst/>
                <a:rect l="l" t="t" r="r" b="b"/>
                <a:pathLst>
                  <a:path w="239" h="876" extrusionOk="0">
                    <a:moveTo>
                      <a:pt x="106" y="0"/>
                    </a:moveTo>
                    <a:cubicBezTo>
                      <a:pt x="98" y="0"/>
                      <a:pt x="89" y="1"/>
                      <a:pt x="80" y="4"/>
                    </a:cubicBezTo>
                    <a:cubicBezTo>
                      <a:pt x="27" y="17"/>
                      <a:pt x="0" y="70"/>
                      <a:pt x="27" y="109"/>
                    </a:cubicBezTo>
                    <a:cubicBezTo>
                      <a:pt x="66" y="334"/>
                      <a:pt x="66" y="558"/>
                      <a:pt x="27" y="770"/>
                    </a:cubicBezTo>
                    <a:cubicBezTo>
                      <a:pt x="14" y="823"/>
                      <a:pt x="40" y="862"/>
                      <a:pt x="93" y="875"/>
                    </a:cubicBezTo>
                    <a:lnTo>
                      <a:pt x="106" y="875"/>
                    </a:lnTo>
                    <a:cubicBezTo>
                      <a:pt x="146" y="875"/>
                      <a:pt x="172" y="849"/>
                      <a:pt x="185" y="823"/>
                    </a:cubicBezTo>
                    <a:cubicBezTo>
                      <a:pt x="238" y="572"/>
                      <a:pt x="238" y="307"/>
                      <a:pt x="185" y="57"/>
                    </a:cubicBezTo>
                    <a:cubicBezTo>
                      <a:pt x="174" y="24"/>
                      <a:pt x="146" y="0"/>
                      <a:pt x="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73"/>
              <p:cNvSpPr/>
              <p:nvPr/>
            </p:nvSpPr>
            <p:spPr>
              <a:xfrm>
                <a:off x="7051637" y="4092233"/>
                <a:ext cx="322056" cy="298534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5191" extrusionOk="0">
                    <a:moveTo>
                      <a:pt x="5019" y="1"/>
                    </a:moveTo>
                    <a:cubicBezTo>
                      <a:pt x="5019" y="1"/>
                      <a:pt x="2127" y="2787"/>
                      <a:pt x="1796" y="3302"/>
                    </a:cubicBezTo>
                    <a:cubicBezTo>
                      <a:pt x="1479" y="3831"/>
                      <a:pt x="0" y="5072"/>
                      <a:pt x="489" y="5138"/>
                    </a:cubicBezTo>
                    <a:cubicBezTo>
                      <a:pt x="674" y="5163"/>
                      <a:pt x="1082" y="5190"/>
                      <a:pt x="1550" y="5190"/>
                    </a:cubicBezTo>
                    <a:cubicBezTo>
                      <a:pt x="2316" y="5190"/>
                      <a:pt x="3242" y="5118"/>
                      <a:pt x="3619" y="4848"/>
                    </a:cubicBezTo>
                    <a:cubicBezTo>
                      <a:pt x="4213" y="4412"/>
                      <a:pt x="5019" y="3131"/>
                      <a:pt x="5019" y="3131"/>
                    </a:cubicBezTo>
                    <a:lnTo>
                      <a:pt x="5230" y="4544"/>
                    </a:lnTo>
                    <a:lnTo>
                      <a:pt x="5587" y="4544"/>
                    </a:lnTo>
                    <a:cubicBezTo>
                      <a:pt x="5573" y="4029"/>
                      <a:pt x="5547" y="1493"/>
                      <a:pt x="5573" y="978"/>
                    </a:cubicBezTo>
                    <a:cubicBezTo>
                      <a:pt x="5600" y="463"/>
                      <a:pt x="5019" y="1"/>
                      <a:pt x="50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73"/>
              <p:cNvSpPr/>
              <p:nvPr/>
            </p:nvSpPr>
            <p:spPr>
              <a:xfrm>
                <a:off x="7130598" y="4013272"/>
                <a:ext cx="229465" cy="302388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5258" extrusionOk="0">
                    <a:moveTo>
                      <a:pt x="1850" y="0"/>
                    </a:moveTo>
                    <a:cubicBezTo>
                      <a:pt x="1850" y="0"/>
                      <a:pt x="1797" y="1242"/>
                      <a:pt x="1704" y="1744"/>
                    </a:cubicBezTo>
                    <a:cubicBezTo>
                      <a:pt x="1612" y="2311"/>
                      <a:pt x="1440" y="2866"/>
                      <a:pt x="1216" y="3381"/>
                    </a:cubicBezTo>
                    <a:cubicBezTo>
                      <a:pt x="938" y="3975"/>
                      <a:pt x="1" y="5085"/>
                      <a:pt x="318" y="5230"/>
                    </a:cubicBezTo>
                    <a:cubicBezTo>
                      <a:pt x="356" y="5248"/>
                      <a:pt x="404" y="5257"/>
                      <a:pt x="461" y="5257"/>
                    </a:cubicBezTo>
                    <a:cubicBezTo>
                      <a:pt x="891" y="5257"/>
                      <a:pt x="1791" y="4756"/>
                      <a:pt x="2246" y="4266"/>
                    </a:cubicBezTo>
                    <a:cubicBezTo>
                      <a:pt x="2827" y="3606"/>
                      <a:pt x="3434" y="2734"/>
                      <a:pt x="3606" y="2179"/>
                    </a:cubicBezTo>
                    <a:cubicBezTo>
                      <a:pt x="3699" y="1876"/>
                      <a:pt x="3699" y="1559"/>
                      <a:pt x="3606" y="1255"/>
                    </a:cubicBezTo>
                    <a:lnTo>
                      <a:pt x="3989" y="119"/>
                    </a:lnTo>
                    <a:lnTo>
                      <a:pt x="1850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73"/>
              <p:cNvSpPr/>
              <p:nvPr/>
            </p:nvSpPr>
            <p:spPr>
              <a:xfrm>
                <a:off x="7770857" y="4078603"/>
                <a:ext cx="223369" cy="328670"/>
              </a:xfrm>
              <a:custGeom>
                <a:avLst/>
                <a:gdLst/>
                <a:ahLst/>
                <a:cxnLst/>
                <a:rect l="l" t="t" r="r" b="b"/>
                <a:pathLst>
                  <a:path w="3884" h="5715" extrusionOk="0">
                    <a:moveTo>
                      <a:pt x="701" y="0"/>
                    </a:moveTo>
                    <a:cubicBezTo>
                      <a:pt x="701" y="0"/>
                      <a:pt x="41" y="264"/>
                      <a:pt x="14" y="1189"/>
                    </a:cubicBezTo>
                    <a:cubicBezTo>
                      <a:pt x="1" y="2113"/>
                      <a:pt x="1" y="4794"/>
                      <a:pt x="1" y="4794"/>
                    </a:cubicBezTo>
                    <a:lnTo>
                      <a:pt x="331" y="4794"/>
                    </a:lnTo>
                    <a:lnTo>
                      <a:pt x="529" y="3658"/>
                    </a:lnTo>
                    <a:cubicBezTo>
                      <a:pt x="529" y="3658"/>
                      <a:pt x="648" y="4570"/>
                      <a:pt x="1110" y="5164"/>
                    </a:cubicBezTo>
                    <a:cubicBezTo>
                      <a:pt x="1444" y="5584"/>
                      <a:pt x="2055" y="5714"/>
                      <a:pt x="2617" y="5714"/>
                    </a:cubicBezTo>
                    <a:cubicBezTo>
                      <a:pt x="2832" y="5714"/>
                      <a:pt x="3040" y="5695"/>
                      <a:pt x="3223" y="5666"/>
                    </a:cubicBezTo>
                    <a:cubicBezTo>
                      <a:pt x="3884" y="5573"/>
                      <a:pt x="3395" y="4345"/>
                      <a:pt x="3131" y="3671"/>
                    </a:cubicBezTo>
                    <a:cubicBezTo>
                      <a:pt x="2867" y="2998"/>
                      <a:pt x="2299" y="1360"/>
                      <a:pt x="2299" y="1360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73"/>
              <p:cNvSpPr/>
              <p:nvPr/>
            </p:nvSpPr>
            <p:spPr>
              <a:xfrm>
                <a:off x="7784545" y="4001885"/>
                <a:ext cx="161833" cy="329187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724" extrusionOk="0">
                    <a:moveTo>
                      <a:pt x="635" y="0"/>
                    </a:moveTo>
                    <a:cubicBezTo>
                      <a:pt x="635" y="0"/>
                      <a:pt x="661" y="1136"/>
                      <a:pt x="463" y="1321"/>
                    </a:cubicBezTo>
                    <a:cubicBezTo>
                      <a:pt x="278" y="1519"/>
                      <a:pt x="1" y="2153"/>
                      <a:pt x="199" y="2932"/>
                    </a:cubicBezTo>
                    <a:cubicBezTo>
                      <a:pt x="397" y="3711"/>
                      <a:pt x="529" y="4847"/>
                      <a:pt x="978" y="5336"/>
                    </a:cubicBezTo>
                    <a:cubicBezTo>
                      <a:pt x="1219" y="5599"/>
                      <a:pt x="1675" y="5724"/>
                      <a:pt x="2061" y="5724"/>
                    </a:cubicBezTo>
                    <a:cubicBezTo>
                      <a:pt x="2392" y="5724"/>
                      <a:pt x="2672" y="5631"/>
                      <a:pt x="2721" y="5455"/>
                    </a:cubicBezTo>
                    <a:cubicBezTo>
                      <a:pt x="2814" y="5058"/>
                      <a:pt x="2114" y="3619"/>
                      <a:pt x="2087" y="2866"/>
                    </a:cubicBezTo>
                    <a:cubicBezTo>
                      <a:pt x="2048" y="2113"/>
                      <a:pt x="1916" y="106"/>
                      <a:pt x="1916" y="106"/>
                    </a:cubicBez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73"/>
              <p:cNvSpPr/>
              <p:nvPr/>
            </p:nvSpPr>
            <p:spPr>
              <a:xfrm>
                <a:off x="7392671" y="2299071"/>
                <a:ext cx="562045" cy="422008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338" extrusionOk="0">
                    <a:moveTo>
                      <a:pt x="1466" y="0"/>
                    </a:moveTo>
                    <a:cubicBezTo>
                      <a:pt x="1466" y="0"/>
                      <a:pt x="1360" y="159"/>
                      <a:pt x="1228" y="449"/>
                    </a:cubicBezTo>
                    <a:lnTo>
                      <a:pt x="1149" y="608"/>
                    </a:lnTo>
                    <a:cubicBezTo>
                      <a:pt x="872" y="1202"/>
                      <a:pt x="660" y="1810"/>
                      <a:pt x="502" y="2443"/>
                    </a:cubicBezTo>
                    <a:cubicBezTo>
                      <a:pt x="502" y="2457"/>
                      <a:pt x="502" y="2470"/>
                      <a:pt x="502" y="2470"/>
                    </a:cubicBezTo>
                    <a:lnTo>
                      <a:pt x="462" y="2655"/>
                    </a:lnTo>
                    <a:lnTo>
                      <a:pt x="462" y="2694"/>
                    </a:lnTo>
                    <a:cubicBezTo>
                      <a:pt x="357" y="3196"/>
                      <a:pt x="264" y="3725"/>
                      <a:pt x="198" y="4240"/>
                    </a:cubicBezTo>
                    <a:cubicBezTo>
                      <a:pt x="185" y="4306"/>
                      <a:pt x="172" y="4372"/>
                      <a:pt x="172" y="4438"/>
                    </a:cubicBezTo>
                    <a:cubicBezTo>
                      <a:pt x="26" y="5547"/>
                      <a:pt x="0" y="6102"/>
                      <a:pt x="449" y="6366"/>
                    </a:cubicBezTo>
                    <a:cubicBezTo>
                      <a:pt x="1450" y="6934"/>
                      <a:pt x="3300" y="7338"/>
                      <a:pt x="5179" y="7338"/>
                    </a:cubicBezTo>
                    <a:cubicBezTo>
                      <a:pt x="6399" y="7338"/>
                      <a:pt x="7631" y="7168"/>
                      <a:pt x="8650" y="6762"/>
                    </a:cubicBezTo>
                    <a:cubicBezTo>
                      <a:pt x="9601" y="6392"/>
                      <a:pt x="9773" y="6155"/>
                      <a:pt x="9694" y="4451"/>
                    </a:cubicBezTo>
                    <a:lnTo>
                      <a:pt x="9694" y="4266"/>
                    </a:lnTo>
                    <a:cubicBezTo>
                      <a:pt x="9694" y="4134"/>
                      <a:pt x="9680" y="3989"/>
                      <a:pt x="9667" y="3857"/>
                    </a:cubicBezTo>
                    <a:cubicBezTo>
                      <a:pt x="9667" y="3804"/>
                      <a:pt x="9667" y="3738"/>
                      <a:pt x="9654" y="3672"/>
                    </a:cubicBezTo>
                    <a:cubicBezTo>
                      <a:pt x="9641" y="3434"/>
                      <a:pt x="9614" y="3196"/>
                      <a:pt x="9588" y="2972"/>
                    </a:cubicBezTo>
                    <a:lnTo>
                      <a:pt x="9575" y="2787"/>
                    </a:lnTo>
                    <a:cubicBezTo>
                      <a:pt x="9522" y="2351"/>
                      <a:pt x="9430" y="1915"/>
                      <a:pt x="9324" y="1493"/>
                    </a:cubicBezTo>
                    <a:cubicBezTo>
                      <a:pt x="9311" y="1427"/>
                      <a:pt x="9297" y="1374"/>
                      <a:pt x="9284" y="1308"/>
                    </a:cubicBezTo>
                    <a:cubicBezTo>
                      <a:pt x="9192" y="978"/>
                      <a:pt x="9113" y="766"/>
                      <a:pt x="9113" y="766"/>
                    </a:cubicBezTo>
                    <a:cubicBezTo>
                      <a:pt x="8690" y="832"/>
                      <a:pt x="8267" y="872"/>
                      <a:pt x="7832" y="885"/>
                    </a:cubicBezTo>
                    <a:lnTo>
                      <a:pt x="7647" y="885"/>
                    </a:lnTo>
                    <a:cubicBezTo>
                      <a:pt x="7514" y="889"/>
                      <a:pt x="7382" y="891"/>
                      <a:pt x="7249" y="891"/>
                    </a:cubicBezTo>
                    <a:cubicBezTo>
                      <a:pt x="5148" y="891"/>
                      <a:pt x="3067" y="420"/>
                      <a:pt x="2073" y="172"/>
                    </a:cubicBezTo>
                    <a:lnTo>
                      <a:pt x="1889" y="119"/>
                    </a:lnTo>
                    <a:cubicBezTo>
                      <a:pt x="1624" y="40"/>
                      <a:pt x="1466" y="0"/>
                      <a:pt x="1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73"/>
              <p:cNvSpPr/>
              <p:nvPr/>
            </p:nvSpPr>
            <p:spPr>
              <a:xfrm>
                <a:off x="7418493" y="2305915"/>
                <a:ext cx="92706" cy="148146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576" extrusionOk="0">
                    <a:moveTo>
                      <a:pt x="1440" y="0"/>
                    </a:moveTo>
                    <a:cubicBezTo>
                      <a:pt x="1308" y="528"/>
                      <a:pt x="1096" y="1043"/>
                      <a:pt x="819" y="1506"/>
                    </a:cubicBezTo>
                    <a:cubicBezTo>
                      <a:pt x="792" y="1559"/>
                      <a:pt x="753" y="1611"/>
                      <a:pt x="726" y="1664"/>
                    </a:cubicBezTo>
                    <a:cubicBezTo>
                      <a:pt x="542" y="1928"/>
                      <a:pt x="317" y="2153"/>
                      <a:pt x="53" y="2324"/>
                    </a:cubicBezTo>
                    <a:cubicBezTo>
                      <a:pt x="40" y="2338"/>
                      <a:pt x="40" y="2338"/>
                      <a:pt x="53" y="2351"/>
                    </a:cubicBezTo>
                    <a:lnTo>
                      <a:pt x="13" y="2536"/>
                    </a:lnTo>
                    <a:cubicBezTo>
                      <a:pt x="0" y="2549"/>
                      <a:pt x="0" y="2562"/>
                      <a:pt x="0" y="2575"/>
                    </a:cubicBezTo>
                    <a:cubicBezTo>
                      <a:pt x="357" y="2364"/>
                      <a:pt x="660" y="2087"/>
                      <a:pt x="885" y="1743"/>
                    </a:cubicBezTo>
                    <a:cubicBezTo>
                      <a:pt x="925" y="1704"/>
                      <a:pt x="951" y="1651"/>
                      <a:pt x="991" y="1598"/>
                    </a:cubicBezTo>
                    <a:cubicBezTo>
                      <a:pt x="1268" y="1109"/>
                      <a:pt x="1479" y="594"/>
                      <a:pt x="1611" y="53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73"/>
              <p:cNvSpPr/>
              <p:nvPr/>
            </p:nvSpPr>
            <p:spPr>
              <a:xfrm>
                <a:off x="7832393" y="2349163"/>
                <a:ext cx="116285" cy="170977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73" extrusionOk="0">
                    <a:moveTo>
                      <a:pt x="186" y="1"/>
                    </a:moveTo>
                    <a:lnTo>
                      <a:pt x="1" y="27"/>
                    </a:lnTo>
                    <a:cubicBezTo>
                      <a:pt x="53" y="582"/>
                      <a:pt x="199" y="1137"/>
                      <a:pt x="436" y="1652"/>
                    </a:cubicBezTo>
                    <a:cubicBezTo>
                      <a:pt x="463" y="1718"/>
                      <a:pt x="489" y="1771"/>
                      <a:pt x="516" y="1823"/>
                    </a:cubicBezTo>
                    <a:cubicBezTo>
                      <a:pt x="674" y="2114"/>
                      <a:pt x="899" y="2378"/>
                      <a:pt x="1150" y="2589"/>
                    </a:cubicBezTo>
                    <a:cubicBezTo>
                      <a:pt x="1414" y="2787"/>
                      <a:pt x="1704" y="2920"/>
                      <a:pt x="2021" y="2972"/>
                    </a:cubicBezTo>
                    <a:cubicBezTo>
                      <a:pt x="2021" y="2920"/>
                      <a:pt x="2021" y="2854"/>
                      <a:pt x="2008" y="2787"/>
                    </a:cubicBezTo>
                    <a:cubicBezTo>
                      <a:pt x="1731" y="2735"/>
                      <a:pt x="1480" y="2603"/>
                      <a:pt x="1268" y="2431"/>
                    </a:cubicBezTo>
                    <a:cubicBezTo>
                      <a:pt x="1044" y="2259"/>
                      <a:pt x="846" y="2035"/>
                      <a:pt x="714" y="1771"/>
                    </a:cubicBezTo>
                    <a:cubicBezTo>
                      <a:pt x="674" y="1718"/>
                      <a:pt x="648" y="1665"/>
                      <a:pt x="621" y="1612"/>
                    </a:cubicBezTo>
                    <a:cubicBezTo>
                      <a:pt x="384" y="1110"/>
                      <a:pt x="238" y="569"/>
                      <a:pt x="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73"/>
              <p:cNvSpPr/>
              <p:nvPr/>
            </p:nvSpPr>
            <p:spPr>
              <a:xfrm>
                <a:off x="7458750" y="2324893"/>
                <a:ext cx="470144" cy="72923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1268" extrusionOk="0">
                    <a:moveTo>
                      <a:pt x="92" y="0"/>
                    </a:moveTo>
                    <a:lnTo>
                      <a:pt x="0" y="172"/>
                    </a:lnTo>
                    <a:cubicBezTo>
                      <a:pt x="132" y="225"/>
                      <a:pt x="264" y="278"/>
                      <a:pt x="409" y="344"/>
                    </a:cubicBezTo>
                    <a:cubicBezTo>
                      <a:pt x="462" y="357"/>
                      <a:pt x="528" y="383"/>
                      <a:pt x="568" y="410"/>
                    </a:cubicBezTo>
                    <a:cubicBezTo>
                      <a:pt x="1585" y="806"/>
                      <a:pt x="2641" y="1083"/>
                      <a:pt x="3724" y="1202"/>
                    </a:cubicBezTo>
                    <a:lnTo>
                      <a:pt x="3856" y="1215"/>
                    </a:lnTo>
                    <a:cubicBezTo>
                      <a:pt x="4312" y="1250"/>
                      <a:pt x="4771" y="1267"/>
                      <a:pt x="5229" y="1267"/>
                    </a:cubicBezTo>
                    <a:cubicBezTo>
                      <a:pt x="5807" y="1267"/>
                      <a:pt x="6386" y="1240"/>
                      <a:pt x="6960" y="1189"/>
                    </a:cubicBezTo>
                    <a:lnTo>
                      <a:pt x="7158" y="1162"/>
                    </a:lnTo>
                    <a:cubicBezTo>
                      <a:pt x="7541" y="1123"/>
                      <a:pt x="7884" y="1083"/>
                      <a:pt x="8175" y="1030"/>
                    </a:cubicBezTo>
                    <a:cubicBezTo>
                      <a:pt x="8148" y="978"/>
                      <a:pt x="8135" y="912"/>
                      <a:pt x="8122" y="859"/>
                    </a:cubicBezTo>
                    <a:cubicBezTo>
                      <a:pt x="7832" y="898"/>
                      <a:pt x="7475" y="951"/>
                      <a:pt x="7079" y="991"/>
                    </a:cubicBezTo>
                    <a:lnTo>
                      <a:pt x="6894" y="1004"/>
                    </a:lnTo>
                    <a:cubicBezTo>
                      <a:pt x="6355" y="1059"/>
                      <a:pt x="5812" y="1085"/>
                      <a:pt x="5270" y="1085"/>
                    </a:cubicBezTo>
                    <a:cubicBezTo>
                      <a:pt x="4762" y="1085"/>
                      <a:pt x="4255" y="1062"/>
                      <a:pt x="3751" y="1017"/>
                    </a:cubicBezTo>
                    <a:cubicBezTo>
                      <a:pt x="2694" y="885"/>
                      <a:pt x="1664" y="634"/>
                      <a:pt x="674" y="238"/>
                    </a:cubicBezTo>
                    <a:lnTo>
                      <a:pt x="502" y="172"/>
                    </a:lnTo>
                    <a:cubicBezTo>
                      <a:pt x="357" y="106"/>
                      <a:pt x="211" y="53"/>
                      <a:pt x="92" y="0"/>
                    </a:cubicBezTo>
                    <a:close/>
                  </a:path>
                </a:pathLst>
              </a:custGeom>
              <a:solidFill>
                <a:srgbClr val="594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73"/>
              <p:cNvSpPr/>
              <p:nvPr/>
            </p:nvSpPr>
            <p:spPr>
              <a:xfrm>
                <a:off x="7219451" y="2542856"/>
                <a:ext cx="436788" cy="1533504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26665" extrusionOk="0">
                    <a:moveTo>
                      <a:pt x="3184" y="1"/>
                    </a:moveTo>
                    <a:cubicBezTo>
                      <a:pt x="2193" y="3474"/>
                      <a:pt x="1599" y="7951"/>
                      <a:pt x="1480" y="12705"/>
                    </a:cubicBezTo>
                    <a:lnTo>
                      <a:pt x="1427" y="13207"/>
                    </a:lnTo>
                    <a:lnTo>
                      <a:pt x="1414" y="13432"/>
                    </a:lnTo>
                    <a:lnTo>
                      <a:pt x="1" y="26664"/>
                    </a:lnTo>
                    <a:lnTo>
                      <a:pt x="2589" y="26664"/>
                    </a:lnTo>
                    <a:cubicBezTo>
                      <a:pt x="2986" y="25185"/>
                      <a:pt x="3540" y="23191"/>
                      <a:pt x="4055" y="21342"/>
                    </a:cubicBezTo>
                    <a:cubicBezTo>
                      <a:pt x="5429" y="16707"/>
                      <a:pt x="4702" y="13484"/>
                      <a:pt x="4702" y="13484"/>
                    </a:cubicBezTo>
                    <a:cubicBezTo>
                      <a:pt x="5878" y="10011"/>
                      <a:pt x="7383" y="7277"/>
                      <a:pt x="7595" y="2048"/>
                    </a:cubicBezTo>
                    <a:lnTo>
                      <a:pt x="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73"/>
              <p:cNvSpPr/>
              <p:nvPr/>
            </p:nvSpPr>
            <p:spPr>
              <a:xfrm>
                <a:off x="7221752" y="4028455"/>
                <a:ext cx="160338" cy="12192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12" extrusionOk="0">
                    <a:moveTo>
                      <a:pt x="2668" y="0"/>
                    </a:moveTo>
                    <a:lnTo>
                      <a:pt x="119" y="40"/>
                    </a:lnTo>
                    <a:cubicBezTo>
                      <a:pt x="1" y="40"/>
                      <a:pt x="1" y="212"/>
                      <a:pt x="119" y="212"/>
                    </a:cubicBezTo>
                    <a:lnTo>
                      <a:pt x="2668" y="185"/>
                    </a:lnTo>
                    <a:cubicBezTo>
                      <a:pt x="2787" y="185"/>
                      <a:pt x="2787" y="0"/>
                      <a:pt x="2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73"/>
              <p:cNvSpPr/>
              <p:nvPr/>
            </p:nvSpPr>
            <p:spPr>
              <a:xfrm>
                <a:off x="7300770" y="3301471"/>
                <a:ext cx="79306" cy="16908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294" extrusionOk="0">
                    <a:moveTo>
                      <a:pt x="1213" y="1"/>
                    </a:moveTo>
                    <a:cubicBezTo>
                      <a:pt x="1205" y="1"/>
                      <a:pt x="1197" y="1"/>
                      <a:pt x="1189" y="3"/>
                    </a:cubicBezTo>
                    <a:cubicBezTo>
                      <a:pt x="990" y="51"/>
                      <a:pt x="787" y="74"/>
                      <a:pt x="585" y="74"/>
                    </a:cubicBezTo>
                    <a:cubicBezTo>
                      <a:pt x="398" y="74"/>
                      <a:pt x="211" y="54"/>
                      <a:pt x="26" y="16"/>
                    </a:cubicBezTo>
                    <a:lnTo>
                      <a:pt x="0" y="241"/>
                    </a:lnTo>
                    <a:cubicBezTo>
                      <a:pt x="185" y="280"/>
                      <a:pt x="383" y="293"/>
                      <a:pt x="581" y="293"/>
                    </a:cubicBezTo>
                    <a:cubicBezTo>
                      <a:pt x="806" y="293"/>
                      <a:pt x="1030" y="267"/>
                      <a:pt x="1241" y="214"/>
                    </a:cubicBezTo>
                    <a:cubicBezTo>
                      <a:pt x="1378" y="189"/>
                      <a:pt x="1339" y="1"/>
                      <a:pt x="12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73"/>
              <p:cNvSpPr/>
              <p:nvPr/>
            </p:nvSpPr>
            <p:spPr>
              <a:xfrm>
                <a:off x="7345571" y="2725163"/>
                <a:ext cx="275760" cy="1308640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22755" extrusionOk="0">
                    <a:moveTo>
                      <a:pt x="4702" y="0"/>
                    </a:moveTo>
                    <a:cubicBezTo>
                      <a:pt x="4649" y="0"/>
                      <a:pt x="4609" y="40"/>
                      <a:pt x="4609" y="79"/>
                    </a:cubicBezTo>
                    <a:cubicBezTo>
                      <a:pt x="4240" y="3513"/>
                      <a:pt x="3275" y="6854"/>
                      <a:pt x="1757" y="9945"/>
                    </a:cubicBezTo>
                    <a:cubicBezTo>
                      <a:pt x="1744" y="9958"/>
                      <a:pt x="1744" y="9971"/>
                      <a:pt x="1744" y="9997"/>
                    </a:cubicBezTo>
                    <a:cubicBezTo>
                      <a:pt x="1744" y="10037"/>
                      <a:pt x="1981" y="14818"/>
                      <a:pt x="1242" y="17802"/>
                    </a:cubicBezTo>
                    <a:cubicBezTo>
                      <a:pt x="898" y="19268"/>
                      <a:pt x="410" y="21170"/>
                      <a:pt x="0" y="22755"/>
                    </a:cubicBezTo>
                    <a:lnTo>
                      <a:pt x="185" y="22755"/>
                    </a:lnTo>
                    <a:cubicBezTo>
                      <a:pt x="608" y="21183"/>
                      <a:pt x="1070" y="19295"/>
                      <a:pt x="1427" y="17855"/>
                    </a:cubicBezTo>
                    <a:cubicBezTo>
                      <a:pt x="2140" y="14950"/>
                      <a:pt x="1942" y="10394"/>
                      <a:pt x="1928" y="9997"/>
                    </a:cubicBezTo>
                    <a:cubicBezTo>
                      <a:pt x="3460" y="6894"/>
                      <a:pt x="4424" y="3539"/>
                      <a:pt x="4794" y="93"/>
                    </a:cubicBezTo>
                    <a:cubicBezTo>
                      <a:pt x="4794" y="53"/>
                      <a:pt x="4755" y="0"/>
                      <a:pt x="47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73"/>
              <p:cNvSpPr/>
              <p:nvPr/>
            </p:nvSpPr>
            <p:spPr>
              <a:xfrm>
                <a:off x="7670617" y="2554243"/>
                <a:ext cx="345635" cy="1522117"/>
              </a:xfrm>
              <a:custGeom>
                <a:avLst/>
                <a:gdLst/>
                <a:ahLst/>
                <a:cxnLst/>
                <a:rect l="l" t="t" r="r" b="b"/>
                <a:pathLst>
                  <a:path w="6010" h="26467" extrusionOk="0">
                    <a:moveTo>
                      <a:pt x="4874" y="1"/>
                    </a:moveTo>
                    <a:lnTo>
                      <a:pt x="1" y="2616"/>
                    </a:lnTo>
                    <a:cubicBezTo>
                      <a:pt x="80" y="4874"/>
                      <a:pt x="1044" y="13577"/>
                      <a:pt x="1044" y="13577"/>
                    </a:cubicBezTo>
                    <a:cubicBezTo>
                      <a:pt x="1044" y="13577"/>
                      <a:pt x="252" y="15267"/>
                      <a:pt x="991" y="19678"/>
                    </a:cubicBezTo>
                    <a:cubicBezTo>
                      <a:pt x="1401" y="22174"/>
                      <a:pt x="1836" y="24736"/>
                      <a:pt x="2127" y="26466"/>
                    </a:cubicBezTo>
                    <a:lnTo>
                      <a:pt x="4583" y="26466"/>
                    </a:lnTo>
                    <a:lnTo>
                      <a:pt x="4781" y="14013"/>
                    </a:lnTo>
                    <a:cubicBezTo>
                      <a:pt x="4795" y="13749"/>
                      <a:pt x="4808" y="13484"/>
                      <a:pt x="4808" y="13234"/>
                    </a:cubicBezTo>
                    <a:cubicBezTo>
                      <a:pt x="4808" y="13154"/>
                      <a:pt x="4821" y="13075"/>
                      <a:pt x="4821" y="12996"/>
                    </a:cubicBezTo>
                    <a:cubicBezTo>
                      <a:pt x="6010" y="3910"/>
                      <a:pt x="4874" y="1"/>
                      <a:pt x="48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73"/>
              <p:cNvSpPr/>
              <p:nvPr/>
            </p:nvSpPr>
            <p:spPr>
              <a:xfrm>
                <a:off x="7685052" y="2719699"/>
                <a:ext cx="131468" cy="1314104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2850" extrusionOk="0">
                    <a:moveTo>
                      <a:pt x="118" y="0"/>
                    </a:moveTo>
                    <a:cubicBezTo>
                      <a:pt x="110" y="0"/>
                      <a:pt x="102" y="1"/>
                      <a:pt x="93" y="3"/>
                    </a:cubicBezTo>
                    <a:cubicBezTo>
                      <a:pt x="40" y="3"/>
                      <a:pt x="1" y="56"/>
                      <a:pt x="14" y="108"/>
                    </a:cubicBezTo>
                    <a:lnTo>
                      <a:pt x="1268" y="10489"/>
                    </a:lnTo>
                    <a:cubicBezTo>
                      <a:pt x="1202" y="10726"/>
                      <a:pt x="648" y="13051"/>
                      <a:pt x="925" y="14873"/>
                    </a:cubicBezTo>
                    <a:cubicBezTo>
                      <a:pt x="1031" y="15586"/>
                      <a:pt x="1651" y="19865"/>
                      <a:pt x="2100" y="22850"/>
                    </a:cubicBezTo>
                    <a:lnTo>
                      <a:pt x="2285" y="22850"/>
                    </a:lnTo>
                    <a:cubicBezTo>
                      <a:pt x="1849" y="19852"/>
                      <a:pt x="1229" y="15560"/>
                      <a:pt x="1123" y="14834"/>
                    </a:cubicBezTo>
                    <a:cubicBezTo>
                      <a:pt x="846" y="12971"/>
                      <a:pt x="1466" y="10555"/>
                      <a:pt x="1480" y="10528"/>
                    </a:cubicBezTo>
                    <a:cubicBezTo>
                      <a:pt x="1480" y="10515"/>
                      <a:pt x="1480" y="10502"/>
                      <a:pt x="1480" y="10489"/>
                    </a:cubicBezTo>
                    <a:lnTo>
                      <a:pt x="212" y="82"/>
                    </a:lnTo>
                    <a:cubicBezTo>
                      <a:pt x="212" y="36"/>
                      <a:pt x="172" y="0"/>
                      <a:pt x="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73"/>
              <p:cNvSpPr/>
              <p:nvPr/>
            </p:nvSpPr>
            <p:spPr>
              <a:xfrm>
                <a:off x="7782302" y="4024659"/>
                <a:ext cx="154989" cy="10697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86" extrusionOk="0">
                    <a:moveTo>
                      <a:pt x="119" y="0"/>
                    </a:moveTo>
                    <a:cubicBezTo>
                      <a:pt x="0" y="0"/>
                      <a:pt x="0" y="185"/>
                      <a:pt x="119" y="185"/>
                    </a:cubicBezTo>
                    <a:lnTo>
                      <a:pt x="2588" y="185"/>
                    </a:lnTo>
                    <a:cubicBezTo>
                      <a:pt x="2694" y="185"/>
                      <a:pt x="2694" y="0"/>
                      <a:pt x="25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73"/>
              <p:cNvSpPr/>
              <p:nvPr/>
            </p:nvSpPr>
            <p:spPr>
              <a:xfrm>
                <a:off x="7847575" y="3301586"/>
                <a:ext cx="100355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84" extrusionOk="0">
                    <a:moveTo>
                      <a:pt x="1744" y="1"/>
                    </a:moveTo>
                    <a:cubicBezTo>
                      <a:pt x="1431" y="105"/>
                      <a:pt x="1103" y="156"/>
                      <a:pt x="776" y="156"/>
                    </a:cubicBezTo>
                    <a:cubicBezTo>
                      <a:pt x="565" y="156"/>
                      <a:pt x="353" y="135"/>
                      <a:pt x="146" y="93"/>
                    </a:cubicBezTo>
                    <a:cubicBezTo>
                      <a:pt x="137" y="91"/>
                      <a:pt x="128" y="90"/>
                      <a:pt x="119" y="90"/>
                    </a:cubicBezTo>
                    <a:cubicBezTo>
                      <a:pt x="73" y="90"/>
                      <a:pt x="25" y="118"/>
                      <a:pt x="14" y="173"/>
                    </a:cubicBezTo>
                    <a:cubicBezTo>
                      <a:pt x="1" y="225"/>
                      <a:pt x="40" y="291"/>
                      <a:pt x="93" y="305"/>
                    </a:cubicBezTo>
                    <a:cubicBezTo>
                      <a:pt x="305" y="357"/>
                      <a:pt x="529" y="384"/>
                      <a:pt x="754" y="384"/>
                    </a:cubicBezTo>
                    <a:cubicBezTo>
                      <a:pt x="1084" y="384"/>
                      <a:pt x="1427" y="331"/>
                      <a:pt x="1744" y="239"/>
                    </a:cubicBez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73"/>
              <p:cNvSpPr/>
              <p:nvPr/>
            </p:nvSpPr>
            <p:spPr>
              <a:xfrm>
                <a:off x="7635709" y="2384129"/>
                <a:ext cx="38014" cy="29094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059" extrusionOk="0">
                    <a:moveTo>
                      <a:pt x="476" y="0"/>
                    </a:moveTo>
                    <a:cubicBezTo>
                      <a:pt x="462" y="132"/>
                      <a:pt x="449" y="291"/>
                      <a:pt x="436" y="463"/>
                    </a:cubicBezTo>
                    <a:cubicBezTo>
                      <a:pt x="436" y="515"/>
                      <a:pt x="423" y="581"/>
                      <a:pt x="423" y="648"/>
                    </a:cubicBezTo>
                    <a:cubicBezTo>
                      <a:pt x="357" y="1440"/>
                      <a:pt x="264" y="2576"/>
                      <a:pt x="145" y="3725"/>
                    </a:cubicBezTo>
                    <a:lnTo>
                      <a:pt x="119" y="3910"/>
                    </a:lnTo>
                    <a:cubicBezTo>
                      <a:pt x="79" y="4253"/>
                      <a:pt x="40" y="4609"/>
                      <a:pt x="0" y="4953"/>
                    </a:cubicBezTo>
                    <a:cubicBezTo>
                      <a:pt x="0" y="5006"/>
                      <a:pt x="40" y="5045"/>
                      <a:pt x="79" y="5058"/>
                    </a:cubicBezTo>
                    <a:cubicBezTo>
                      <a:pt x="132" y="5058"/>
                      <a:pt x="185" y="5019"/>
                      <a:pt x="185" y="4979"/>
                    </a:cubicBezTo>
                    <a:cubicBezTo>
                      <a:pt x="225" y="4623"/>
                      <a:pt x="264" y="4253"/>
                      <a:pt x="304" y="3883"/>
                    </a:cubicBezTo>
                    <a:lnTo>
                      <a:pt x="330" y="3698"/>
                    </a:lnTo>
                    <a:cubicBezTo>
                      <a:pt x="436" y="2562"/>
                      <a:pt x="542" y="1440"/>
                      <a:pt x="608" y="648"/>
                    </a:cubicBezTo>
                    <a:cubicBezTo>
                      <a:pt x="608" y="581"/>
                      <a:pt x="621" y="529"/>
                      <a:pt x="621" y="463"/>
                    </a:cubicBezTo>
                    <a:cubicBezTo>
                      <a:pt x="634" y="291"/>
                      <a:pt x="647" y="132"/>
                      <a:pt x="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73"/>
              <p:cNvSpPr/>
              <p:nvPr/>
            </p:nvSpPr>
            <p:spPr>
              <a:xfrm>
                <a:off x="7606839" y="2383381"/>
                <a:ext cx="72463" cy="225612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923" extrusionOk="0">
                    <a:moveTo>
                      <a:pt x="212" y="0"/>
                    </a:moveTo>
                    <a:cubicBezTo>
                      <a:pt x="212" y="119"/>
                      <a:pt x="198" y="278"/>
                      <a:pt x="185" y="436"/>
                    </a:cubicBezTo>
                    <a:cubicBezTo>
                      <a:pt x="185" y="502"/>
                      <a:pt x="172" y="568"/>
                      <a:pt x="172" y="634"/>
                    </a:cubicBezTo>
                    <a:cubicBezTo>
                      <a:pt x="93" y="1664"/>
                      <a:pt x="0" y="3130"/>
                      <a:pt x="0" y="3500"/>
                    </a:cubicBezTo>
                    <a:cubicBezTo>
                      <a:pt x="0" y="3619"/>
                      <a:pt x="53" y="3751"/>
                      <a:pt x="159" y="3817"/>
                    </a:cubicBezTo>
                    <a:cubicBezTo>
                      <a:pt x="251" y="3883"/>
                      <a:pt x="357" y="3909"/>
                      <a:pt x="463" y="3923"/>
                    </a:cubicBezTo>
                    <a:lnTo>
                      <a:pt x="634" y="3923"/>
                    </a:lnTo>
                    <a:cubicBezTo>
                      <a:pt x="687" y="3923"/>
                      <a:pt x="753" y="3909"/>
                      <a:pt x="819" y="3909"/>
                    </a:cubicBezTo>
                    <a:cubicBezTo>
                      <a:pt x="925" y="3883"/>
                      <a:pt x="1044" y="3870"/>
                      <a:pt x="1149" y="3830"/>
                    </a:cubicBezTo>
                    <a:lnTo>
                      <a:pt x="1149" y="3843"/>
                    </a:lnTo>
                    <a:cubicBezTo>
                      <a:pt x="1260" y="3806"/>
                      <a:pt x="1222" y="3656"/>
                      <a:pt x="1121" y="3656"/>
                    </a:cubicBezTo>
                    <a:cubicBezTo>
                      <a:pt x="1113" y="3656"/>
                      <a:pt x="1105" y="3657"/>
                      <a:pt x="1096" y="3658"/>
                    </a:cubicBezTo>
                    <a:cubicBezTo>
                      <a:pt x="1004" y="3685"/>
                      <a:pt x="925" y="3711"/>
                      <a:pt x="832" y="3724"/>
                    </a:cubicBezTo>
                    <a:cubicBezTo>
                      <a:pt x="766" y="3724"/>
                      <a:pt x="700" y="3738"/>
                      <a:pt x="647" y="3738"/>
                    </a:cubicBezTo>
                    <a:cubicBezTo>
                      <a:pt x="613" y="3744"/>
                      <a:pt x="579" y="3748"/>
                      <a:pt x="545" y="3748"/>
                    </a:cubicBezTo>
                    <a:cubicBezTo>
                      <a:pt x="448" y="3748"/>
                      <a:pt x="353" y="3721"/>
                      <a:pt x="264" y="3672"/>
                    </a:cubicBezTo>
                    <a:cubicBezTo>
                      <a:pt x="212" y="3632"/>
                      <a:pt x="172" y="3566"/>
                      <a:pt x="172" y="3500"/>
                    </a:cubicBezTo>
                    <a:cubicBezTo>
                      <a:pt x="172" y="3143"/>
                      <a:pt x="278" y="1677"/>
                      <a:pt x="357" y="647"/>
                    </a:cubicBezTo>
                    <a:cubicBezTo>
                      <a:pt x="357" y="581"/>
                      <a:pt x="370" y="515"/>
                      <a:pt x="370" y="449"/>
                    </a:cubicBezTo>
                    <a:cubicBezTo>
                      <a:pt x="383" y="291"/>
                      <a:pt x="396" y="132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73"/>
              <p:cNvSpPr/>
              <p:nvPr/>
            </p:nvSpPr>
            <p:spPr>
              <a:xfrm>
                <a:off x="7580269" y="1179352"/>
                <a:ext cx="411657" cy="437709"/>
              </a:xfrm>
              <a:custGeom>
                <a:avLst/>
                <a:gdLst/>
                <a:ahLst/>
                <a:cxnLst/>
                <a:rect l="l" t="t" r="r" b="b"/>
                <a:pathLst>
                  <a:path w="7158" h="7611" extrusionOk="0">
                    <a:moveTo>
                      <a:pt x="3528" y="0"/>
                    </a:moveTo>
                    <a:cubicBezTo>
                      <a:pt x="1660" y="0"/>
                      <a:pt x="177" y="1602"/>
                      <a:pt x="357" y="3490"/>
                    </a:cubicBezTo>
                    <a:cubicBezTo>
                      <a:pt x="449" y="4494"/>
                      <a:pt x="515" y="5736"/>
                      <a:pt x="423" y="6343"/>
                    </a:cubicBezTo>
                    <a:cubicBezTo>
                      <a:pt x="330" y="6951"/>
                      <a:pt x="225" y="7307"/>
                      <a:pt x="0" y="7611"/>
                    </a:cubicBezTo>
                    <a:lnTo>
                      <a:pt x="7158" y="7611"/>
                    </a:lnTo>
                    <a:cubicBezTo>
                      <a:pt x="6247" y="6713"/>
                      <a:pt x="6418" y="5656"/>
                      <a:pt x="6669" y="4256"/>
                    </a:cubicBezTo>
                    <a:cubicBezTo>
                      <a:pt x="6934" y="2711"/>
                      <a:pt x="6722" y="189"/>
                      <a:pt x="3764" y="4"/>
                    </a:cubicBezTo>
                    <a:lnTo>
                      <a:pt x="3685" y="4"/>
                    </a:lnTo>
                    <a:cubicBezTo>
                      <a:pt x="3632" y="1"/>
                      <a:pt x="3580" y="0"/>
                      <a:pt x="3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73"/>
              <p:cNvSpPr/>
              <p:nvPr/>
            </p:nvSpPr>
            <p:spPr>
              <a:xfrm>
                <a:off x="7475428" y="2308184"/>
                <a:ext cx="429197" cy="136759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2378" extrusionOk="0">
                    <a:moveTo>
                      <a:pt x="634" y="0"/>
                    </a:moveTo>
                    <a:lnTo>
                      <a:pt x="1" y="1704"/>
                    </a:lnTo>
                    <a:cubicBezTo>
                      <a:pt x="163" y="1754"/>
                      <a:pt x="354" y="1774"/>
                      <a:pt x="557" y="1774"/>
                    </a:cubicBezTo>
                    <a:cubicBezTo>
                      <a:pt x="1432" y="1774"/>
                      <a:pt x="2536" y="1400"/>
                      <a:pt x="2536" y="1400"/>
                    </a:cubicBezTo>
                    <a:cubicBezTo>
                      <a:pt x="3804" y="2060"/>
                      <a:pt x="5468" y="2259"/>
                      <a:pt x="6894" y="2377"/>
                    </a:cubicBezTo>
                    <a:lnTo>
                      <a:pt x="74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73"/>
              <p:cNvSpPr/>
              <p:nvPr/>
            </p:nvSpPr>
            <p:spPr>
              <a:xfrm>
                <a:off x="7426085" y="1617003"/>
                <a:ext cx="669186" cy="832515"/>
              </a:xfrm>
              <a:custGeom>
                <a:avLst/>
                <a:gdLst/>
                <a:ahLst/>
                <a:cxnLst/>
                <a:rect l="l" t="t" r="r" b="b"/>
                <a:pathLst>
                  <a:path w="11636" h="14476" extrusionOk="0">
                    <a:moveTo>
                      <a:pt x="7990" y="1"/>
                    </a:moveTo>
                    <a:lnTo>
                      <a:pt x="4543" y="278"/>
                    </a:lnTo>
                    <a:lnTo>
                      <a:pt x="4213" y="305"/>
                    </a:lnTo>
                    <a:cubicBezTo>
                      <a:pt x="3724" y="357"/>
                      <a:pt x="3223" y="344"/>
                      <a:pt x="2892" y="410"/>
                    </a:cubicBezTo>
                    <a:cubicBezTo>
                      <a:pt x="2602" y="476"/>
                      <a:pt x="2430" y="463"/>
                      <a:pt x="2140" y="556"/>
                    </a:cubicBezTo>
                    <a:cubicBezTo>
                      <a:pt x="1466" y="754"/>
                      <a:pt x="1479" y="1665"/>
                      <a:pt x="1268" y="2801"/>
                    </a:cubicBezTo>
                    <a:lnTo>
                      <a:pt x="1255" y="2853"/>
                    </a:lnTo>
                    <a:cubicBezTo>
                      <a:pt x="1255" y="2867"/>
                      <a:pt x="1255" y="2867"/>
                      <a:pt x="1255" y="2880"/>
                    </a:cubicBezTo>
                    <a:cubicBezTo>
                      <a:pt x="1215" y="3065"/>
                      <a:pt x="1176" y="3263"/>
                      <a:pt x="1123" y="3448"/>
                    </a:cubicBezTo>
                    <a:cubicBezTo>
                      <a:pt x="1083" y="3633"/>
                      <a:pt x="1004" y="3870"/>
                      <a:pt x="938" y="4082"/>
                    </a:cubicBezTo>
                    <a:cubicBezTo>
                      <a:pt x="542" y="5323"/>
                      <a:pt x="66" y="5891"/>
                      <a:pt x="145" y="6683"/>
                    </a:cubicBezTo>
                    <a:cubicBezTo>
                      <a:pt x="225" y="7396"/>
                      <a:pt x="951" y="8361"/>
                      <a:pt x="1136" y="8572"/>
                    </a:cubicBezTo>
                    <a:cubicBezTo>
                      <a:pt x="1189" y="8611"/>
                      <a:pt x="1215" y="8638"/>
                      <a:pt x="1215" y="8638"/>
                    </a:cubicBezTo>
                    <a:cubicBezTo>
                      <a:pt x="1215" y="8638"/>
                      <a:pt x="1215" y="8651"/>
                      <a:pt x="1215" y="8651"/>
                    </a:cubicBezTo>
                    <a:cubicBezTo>
                      <a:pt x="1215" y="8678"/>
                      <a:pt x="1202" y="8704"/>
                      <a:pt x="1202" y="8744"/>
                    </a:cubicBezTo>
                    <a:cubicBezTo>
                      <a:pt x="1189" y="8862"/>
                      <a:pt x="1162" y="9008"/>
                      <a:pt x="1136" y="9166"/>
                    </a:cubicBezTo>
                    <a:cubicBezTo>
                      <a:pt x="1083" y="9760"/>
                      <a:pt x="991" y="10302"/>
                      <a:pt x="898" y="10791"/>
                    </a:cubicBezTo>
                    <a:cubicBezTo>
                      <a:pt x="845" y="11055"/>
                      <a:pt x="793" y="11292"/>
                      <a:pt x="740" y="11517"/>
                    </a:cubicBezTo>
                    <a:cubicBezTo>
                      <a:pt x="568" y="12243"/>
                      <a:pt x="317" y="12956"/>
                      <a:pt x="0" y="13617"/>
                    </a:cubicBezTo>
                    <a:cubicBezTo>
                      <a:pt x="1625" y="13604"/>
                      <a:pt x="2615" y="13392"/>
                      <a:pt x="3500" y="12666"/>
                    </a:cubicBezTo>
                    <a:cubicBezTo>
                      <a:pt x="5164" y="14409"/>
                      <a:pt x="9298" y="14475"/>
                      <a:pt x="9298" y="14475"/>
                    </a:cubicBezTo>
                    <a:cubicBezTo>
                      <a:pt x="8875" y="13141"/>
                      <a:pt x="8743" y="10777"/>
                      <a:pt x="8743" y="10777"/>
                    </a:cubicBezTo>
                    <a:cubicBezTo>
                      <a:pt x="8782" y="10540"/>
                      <a:pt x="8796" y="10289"/>
                      <a:pt x="8822" y="10025"/>
                    </a:cubicBezTo>
                    <a:cubicBezTo>
                      <a:pt x="8849" y="9760"/>
                      <a:pt x="8888" y="9496"/>
                      <a:pt x="8954" y="9245"/>
                    </a:cubicBezTo>
                    <a:cubicBezTo>
                      <a:pt x="9350" y="8070"/>
                      <a:pt x="9839" y="7225"/>
                      <a:pt x="10262" y="6023"/>
                    </a:cubicBezTo>
                    <a:lnTo>
                      <a:pt x="10341" y="5785"/>
                    </a:lnTo>
                    <a:cubicBezTo>
                      <a:pt x="10354" y="5732"/>
                      <a:pt x="10380" y="5680"/>
                      <a:pt x="10394" y="5627"/>
                    </a:cubicBezTo>
                    <a:cubicBezTo>
                      <a:pt x="10539" y="5244"/>
                      <a:pt x="10684" y="4874"/>
                      <a:pt x="10843" y="4504"/>
                    </a:cubicBezTo>
                    <a:cubicBezTo>
                      <a:pt x="11529" y="2906"/>
                      <a:pt x="11635" y="1123"/>
                      <a:pt x="9997" y="569"/>
                    </a:cubicBezTo>
                    <a:lnTo>
                      <a:pt x="9641" y="463"/>
                    </a:lnTo>
                    <a:cubicBezTo>
                      <a:pt x="8862" y="212"/>
                      <a:pt x="8215" y="54"/>
                      <a:pt x="8030" y="14"/>
                    </a:cubicBezTo>
                    <a:lnTo>
                      <a:pt x="79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73"/>
              <p:cNvSpPr/>
              <p:nvPr/>
            </p:nvSpPr>
            <p:spPr>
              <a:xfrm>
                <a:off x="7468585" y="2237536"/>
                <a:ext cx="68437" cy="6613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150" extrusionOk="0">
                    <a:moveTo>
                      <a:pt x="159" y="1"/>
                    </a:moveTo>
                    <a:cubicBezTo>
                      <a:pt x="67" y="238"/>
                      <a:pt x="14" y="476"/>
                      <a:pt x="1" y="740"/>
                    </a:cubicBezTo>
                    <a:cubicBezTo>
                      <a:pt x="463" y="978"/>
                      <a:pt x="846" y="1150"/>
                      <a:pt x="846" y="1150"/>
                    </a:cubicBezTo>
                    <a:lnTo>
                      <a:pt x="1189" y="489"/>
                    </a:lnTo>
                    <a:cubicBezTo>
                      <a:pt x="833" y="357"/>
                      <a:pt x="489" y="185"/>
                      <a:pt x="1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73"/>
              <p:cNvSpPr/>
              <p:nvPr/>
            </p:nvSpPr>
            <p:spPr>
              <a:xfrm>
                <a:off x="7744288" y="2244379"/>
                <a:ext cx="163386" cy="85862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493" extrusionOk="0">
                    <a:moveTo>
                      <a:pt x="2734" y="0"/>
                    </a:moveTo>
                    <a:cubicBezTo>
                      <a:pt x="2734" y="0"/>
                      <a:pt x="1163" y="661"/>
                      <a:pt x="1" y="780"/>
                    </a:cubicBezTo>
                    <a:lnTo>
                      <a:pt x="172" y="1493"/>
                    </a:lnTo>
                    <a:cubicBezTo>
                      <a:pt x="172" y="1493"/>
                      <a:pt x="2074" y="1189"/>
                      <a:pt x="2840" y="648"/>
                    </a:cubicBezTo>
                    <a:lnTo>
                      <a:pt x="2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73"/>
              <p:cNvSpPr/>
              <p:nvPr/>
            </p:nvSpPr>
            <p:spPr>
              <a:xfrm>
                <a:off x="7416193" y="1749161"/>
                <a:ext cx="99550" cy="354779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6169" extrusionOk="0">
                    <a:moveTo>
                      <a:pt x="1651" y="1"/>
                    </a:moveTo>
                    <a:cubicBezTo>
                      <a:pt x="1598" y="1"/>
                      <a:pt x="1559" y="27"/>
                      <a:pt x="1559" y="80"/>
                    </a:cubicBezTo>
                    <a:cubicBezTo>
                      <a:pt x="1453" y="1361"/>
                      <a:pt x="1044" y="2365"/>
                      <a:pt x="674" y="3236"/>
                    </a:cubicBezTo>
                    <a:cubicBezTo>
                      <a:pt x="555" y="3514"/>
                      <a:pt x="449" y="3791"/>
                      <a:pt x="344" y="4055"/>
                    </a:cubicBezTo>
                    <a:cubicBezTo>
                      <a:pt x="0" y="5032"/>
                      <a:pt x="1004" y="6089"/>
                      <a:pt x="1044" y="6142"/>
                    </a:cubicBezTo>
                    <a:cubicBezTo>
                      <a:pt x="1057" y="6155"/>
                      <a:pt x="1083" y="6168"/>
                      <a:pt x="1110" y="6168"/>
                    </a:cubicBezTo>
                    <a:cubicBezTo>
                      <a:pt x="1189" y="6168"/>
                      <a:pt x="1229" y="6076"/>
                      <a:pt x="1176" y="6023"/>
                    </a:cubicBezTo>
                    <a:cubicBezTo>
                      <a:pt x="1163" y="6010"/>
                      <a:pt x="199" y="4993"/>
                      <a:pt x="516" y="4121"/>
                    </a:cubicBezTo>
                    <a:cubicBezTo>
                      <a:pt x="621" y="3857"/>
                      <a:pt x="727" y="3593"/>
                      <a:pt x="846" y="3302"/>
                    </a:cubicBezTo>
                    <a:cubicBezTo>
                      <a:pt x="1215" y="2404"/>
                      <a:pt x="1625" y="1414"/>
                      <a:pt x="1731" y="93"/>
                    </a:cubicBezTo>
                    <a:cubicBezTo>
                      <a:pt x="1731" y="40"/>
                      <a:pt x="1704" y="1"/>
                      <a:pt x="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73"/>
              <p:cNvSpPr/>
              <p:nvPr/>
            </p:nvSpPr>
            <p:spPr>
              <a:xfrm>
                <a:off x="7646348" y="1874475"/>
                <a:ext cx="22084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84" extrusionOk="0">
                    <a:moveTo>
                      <a:pt x="198" y="1"/>
                    </a:moveTo>
                    <a:cubicBezTo>
                      <a:pt x="92" y="1"/>
                      <a:pt x="0" y="93"/>
                      <a:pt x="0" y="199"/>
                    </a:cubicBezTo>
                    <a:cubicBezTo>
                      <a:pt x="0" y="305"/>
                      <a:pt x="92" y="384"/>
                      <a:pt x="198" y="384"/>
                    </a:cubicBezTo>
                    <a:cubicBezTo>
                      <a:pt x="304" y="384"/>
                      <a:pt x="383" y="305"/>
                      <a:pt x="383" y="199"/>
                    </a:cubicBezTo>
                    <a:cubicBezTo>
                      <a:pt x="383" y="93"/>
                      <a:pt x="304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73"/>
              <p:cNvSpPr/>
              <p:nvPr/>
            </p:nvSpPr>
            <p:spPr>
              <a:xfrm>
                <a:off x="7629613" y="1973220"/>
                <a:ext cx="26627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88" extrusionOk="0">
                    <a:moveTo>
                      <a:pt x="199" y="1"/>
                    </a:moveTo>
                    <a:cubicBezTo>
                      <a:pt x="93" y="1"/>
                      <a:pt x="0" y="80"/>
                      <a:pt x="0" y="199"/>
                    </a:cubicBezTo>
                    <a:cubicBezTo>
                      <a:pt x="0" y="314"/>
                      <a:pt x="96" y="388"/>
                      <a:pt x="194" y="388"/>
                    </a:cubicBezTo>
                    <a:cubicBezTo>
                      <a:pt x="242" y="388"/>
                      <a:pt x="292" y="370"/>
                      <a:pt x="331" y="331"/>
                    </a:cubicBezTo>
                    <a:cubicBezTo>
                      <a:pt x="463" y="212"/>
                      <a:pt x="370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73"/>
              <p:cNvSpPr/>
              <p:nvPr/>
            </p:nvSpPr>
            <p:spPr>
              <a:xfrm>
                <a:off x="7619721" y="2073460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99" y="1"/>
                    </a:moveTo>
                    <a:cubicBezTo>
                      <a:pt x="93" y="1"/>
                      <a:pt x="1" y="80"/>
                      <a:pt x="1" y="199"/>
                    </a:cubicBezTo>
                    <a:cubicBezTo>
                      <a:pt x="1" y="314"/>
                      <a:pt x="96" y="388"/>
                      <a:pt x="195" y="388"/>
                    </a:cubicBezTo>
                    <a:cubicBezTo>
                      <a:pt x="243" y="388"/>
                      <a:pt x="292" y="370"/>
                      <a:pt x="331" y="331"/>
                    </a:cubicBezTo>
                    <a:cubicBezTo>
                      <a:pt x="450" y="212"/>
                      <a:pt x="371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73"/>
              <p:cNvSpPr/>
              <p:nvPr/>
            </p:nvSpPr>
            <p:spPr>
              <a:xfrm>
                <a:off x="7615925" y="2176805"/>
                <a:ext cx="25879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4" extrusionOk="0">
                    <a:moveTo>
                      <a:pt x="186" y="0"/>
                    </a:moveTo>
                    <a:cubicBezTo>
                      <a:pt x="80" y="0"/>
                      <a:pt x="1" y="79"/>
                      <a:pt x="1" y="185"/>
                    </a:cubicBezTo>
                    <a:cubicBezTo>
                      <a:pt x="1" y="303"/>
                      <a:pt x="95" y="384"/>
                      <a:pt x="196" y="384"/>
                    </a:cubicBezTo>
                    <a:cubicBezTo>
                      <a:pt x="242" y="384"/>
                      <a:pt x="290" y="367"/>
                      <a:pt x="331" y="330"/>
                    </a:cubicBezTo>
                    <a:cubicBezTo>
                      <a:pt x="450" y="198"/>
                      <a:pt x="357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73"/>
              <p:cNvSpPr/>
              <p:nvPr/>
            </p:nvSpPr>
            <p:spPr>
              <a:xfrm>
                <a:off x="7615925" y="2283889"/>
                <a:ext cx="22831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397" h="384" extrusionOk="0">
                    <a:moveTo>
                      <a:pt x="199" y="0"/>
                    </a:moveTo>
                    <a:cubicBezTo>
                      <a:pt x="93" y="0"/>
                      <a:pt x="1" y="79"/>
                      <a:pt x="1" y="198"/>
                    </a:cubicBezTo>
                    <a:cubicBezTo>
                      <a:pt x="1" y="304"/>
                      <a:pt x="93" y="383"/>
                      <a:pt x="199" y="383"/>
                    </a:cubicBezTo>
                    <a:cubicBezTo>
                      <a:pt x="305" y="383"/>
                      <a:pt x="397" y="304"/>
                      <a:pt x="397" y="198"/>
                    </a:cubicBezTo>
                    <a:cubicBezTo>
                      <a:pt x="397" y="79"/>
                      <a:pt x="305" y="0"/>
                      <a:pt x="1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73"/>
              <p:cNvSpPr/>
              <p:nvPr/>
            </p:nvSpPr>
            <p:spPr>
              <a:xfrm>
                <a:off x="7636456" y="1631955"/>
                <a:ext cx="73728" cy="22135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3849" extrusionOk="0">
                    <a:moveTo>
                      <a:pt x="892" y="0"/>
                    </a:moveTo>
                    <a:cubicBezTo>
                      <a:pt x="592" y="0"/>
                      <a:pt x="296" y="33"/>
                      <a:pt x="0" y="97"/>
                    </a:cubicBezTo>
                    <a:lnTo>
                      <a:pt x="53" y="2052"/>
                    </a:lnTo>
                    <a:lnTo>
                      <a:pt x="502" y="2158"/>
                    </a:lnTo>
                    <a:lnTo>
                      <a:pt x="132" y="2527"/>
                    </a:lnTo>
                    <a:lnTo>
                      <a:pt x="581" y="3848"/>
                    </a:lnTo>
                    <a:cubicBezTo>
                      <a:pt x="581" y="3848"/>
                      <a:pt x="1202" y="1643"/>
                      <a:pt x="1281" y="18"/>
                    </a:cubicBezTo>
                    <a:cubicBezTo>
                      <a:pt x="1151" y="6"/>
                      <a:pt x="1021" y="0"/>
                      <a:pt x="8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73"/>
              <p:cNvSpPr/>
              <p:nvPr/>
            </p:nvSpPr>
            <p:spPr>
              <a:xfrm>
                <a:off x="7669870" y="1617003"/>
                <a:ext cx="293991" cy="236309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4109" extrusionOk="0">
                    <a:moveTo>
                      <a:pt x="3751" y="1"/>
                    </a:moveTo>
                    <a:lnTo>
                      <a:pt x="3408" y="27"/>
                    </a:lnTo>
                    <a:cubicBezTo>
                      <a:pt x="3157" y="1110"/>
                      <a:pt x="0" y="4108"/>
                      <a:pt x="0" y="4108"/>
                    </a:cubicBezTo>
                    <a:lnTo>
                      <a:pt x="2721" y="3342"/>
                    </a:lnTo>
                    <a:lnTo>
                      <a:pt x="2298" y="2418"/>
                    </a:lnTo>
                    <a:lnTo>
                      <a:pt x="3513" y="2510"/>
                    </a:lnTo>
                    <a:lnTo>
                      <a:pt x="5111" y="371"/>
                    </a:ln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73"/>
              <p:cNvSpPr/>
              <p:nvPr/>
            </p:nvSpPr>
            <p:spPr>
              <a:xfrm>
                <a:off x="7669870" y="1626147"/>
                <a:ext cx="202090" cy="227164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950" extrusionOk="0">
                    <a:moveTo>
                      <a:pt x="3513" y="0"/>
                    </a:moveTo>
                    <a:lnTo>
                      <a:pt x="3513" y="0"/>
                    </a:lnTo>
                    <a:cubicBezTo>
                      <a:pt x="3009" y="335"/>
                      <a:pt x="2437" y="432"/>
                      <a:pt x="1940" y="432"/>
                    </a:cubicBezTo>
                    <a:cubicBezTo>
                      <a:pt x="1239" y="432"/>
                      <a:pt x="687" y="238"/>
                      <a:pt x="687" y="238"/>
                    </a:cubicBezTo>
                    <a:cubicBezTo>
                      <a:pt x="357" y="1453"/>
                      <a:pt x="119" y="2694"/>
                      <a:pt x="0" y="3949"/>
                    </a:cubicBezTo>
                    <a:cubicBezTo>
                      <a:pt x="2721" y="1678"/>
                      <a:pt x="3513" y="1"/>
                      <a:pt x="3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73"/>
              <p:cNvSpPr/>
              <p:nvPr/>
            </p:nvSpPr>
            <p:spPr>
              <a:xfrm>
                <a:off x="7582512" y="1848998"/>
                <a:ext cx="229465" cy="8477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474" extrusionOk="0">
                    <a:moveTo>
                      <a:pt x="3900" y="0"/>
                    </a:moveTo>
                    <a:cubicBezTo>
                      <a:pt x="3886" y="0"/>
                      <a:pt x="3871" y="3"/>
                      <a:pt x="3857" y="8"/>
                    </a:cubicBezTo>
                    <a:cubicBezTo>
                      <a:pt x="3844" y="21"/>
                      <a:pt x="1995" y="1329"/>
                      <a:pt x="1136" y="1329"/>
                    </a:cubicBezTo>
                    <a:cubicBezTo>
                      <a:pt x="331" y="1329"/>
                      <a:pt x="146" y="431"/>
                      <a:pt x="146" y="431"/>
                    </a:cubicBezTo>
                    <a:cubicBezTo>
                      <a:pt x="135" y="391"/>
                      <a:pt x="106" y="373"/>
                      <a:pt x="77" y="373"/>
                    </a:cubicBezTo>
                    <a:cubicBezTo>
                      <a:pt x="39" y="373"/>
                      <a:pt x="1" y="404"/>
                      <a:pt x="1" y="457"/>
                    </a:cubicBezTo>
                    <a:cubicBezTo>
                      <a:pt x="1" y="470"/>
                      <a:pt x="212" y="1474"/>
                      <a:pt x="1136" y="1474"/>
                    </a:cubicBezTo>
                    <a:cubicBezTo>
                      <a:pt x="2034" y="1474"/>
                      <a:pt x="3870" y="193"/>
                      <a:pt x="3949" y="140"/>
                    </a:cubicBezTo>
                    <a:cubicBezTo>
                      <a:pt x="3976" y="114"/>
                      <a:pt x="3989" y="61"/>
                      <a:pt x="3963" y="34"/>
                    </a:cubicBezTo>
                    <a:cubicBezTo>
                      <a:pt x="3946" y="9"/>
                      <a:pt x="3924" y="0"/>
                      <a:pt x="39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73"/>
              <p:cNvSpPr/>
              <p:nvPr/>
            </p:nvSpPr>
            <p:spPr>
              <a:xfrm>
                <a:off x="7705296" y="1626147"/>
                <a:ext cx="166664" cy="8419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464" extrusionOk="0">
                    <a:moveTo>
                      <a:pt x="2897" y="0"/>
                    </a:moveTo>
                    <a:lnTo>
                      <a:pt x="84" y="119"/>
                    </a:lnTo>
                    <a:lnTo>
                      <a:pt x="45" y="581"/>
                    </a:lnTo>
                    <a:cubicBezTo>
                      <a:pt x="1" y="1164"/>
                      <a:pt x="258" y="1464"/>
                      <a:pt x="702" y="1464"/>
                    </a:cubicBezTo>
                    <a:cubicBezTo>
                      <a:pt x="921" y="1464"/>
                      <a:pt x="1187" y="1390"/>
                      <a:pt x="1484" y="1242"/>
                    </a:cubicBezTo>
                    <a:cubicBezTo>
                      <a:pt x="2197" y="872"/>
                      <a:pt x="2792" y="330"/>
                      <a:pt x="289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73"/>
              <p:cNvSpPr/>
              <p:nvPr/>
            </p:nvSpPr>
            <p:spPr>
              <a:xfrm>
                <a:off x="7492164" y="2105148"/>
                <a:ext cx="292438" cy="38244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665" extrusionOk="0">
                    <a:moveTo>
                      <a:pt x="2904" y="1"/>
                    </a:moveTo>
                    <a:cubicBezTo>
                      <a:pt x="2614" y="1"/>
                      <a:pt x="2323" y="28"/>
                      <a:pt x="2034" y="84"/>
                    </a:cubicBezTo>
                    <a:cubicBezTo>
                      <a:pt x="1697" y="157"/>
                      <a:pt x="1357" y="193"/>
                      <a:pt x="1017" y="193"/>
                    </a:cubicBezTo>
                    <a:cubicBezTo>
                      <a:pt x="677" y="193"/>
                      <a:pt x="337" y="157"/>
                      <a:pt x="0" y="84"/>
                    </a:cubicBezTo>
                    <a:lnTo>
                      <a:pt x="0" y="84"/>
                    </a:lnTo>
                    <a:cubicBezTo>
                      <a:pt x="40" y="123"/>
                      <a:pt x="66" y="150"/>
                      <a:pt x="66" y="150"/>
                    </a:cubicBezTo>
                    <a:lnTo>
                      <a:pt x="66" y="163"/>
                    </a:lnTo>
                    <a:cubicBezTo>
                      <a:pt x="53" y="190"/>
                      <a:pt x="53" y="216"/>
                      <a:pt x="53" y="256"/>
                    </a:cubicBezTo>
                    <a:cubicBezTo>
                      <a:pt x="366" y="317"/>
                      <a:pt x="681" y="347"/>
                      <a:pt x="996" y="347"/>
                    </a:cubicBezTo>
                    <a:cubicBezTo>
                      <a:pt x="1359" y="347"/>
                      <a:pt x="1720" y="307"/>
                      <a:pt x="2074" y="229"/>
                    </a:cubicBezTo>
                    <a:cubicBezTo>
                      <a:pt x="2338" y="183"/>
                      <a:pt x="2606" y="159"/>
                      <a:pt x="2873" y="159"/>
                    </a:cubicBezTo>
                    <a:cubicBezTo>
                      <a:pt x="3593" y="159"/>
                      <a:pt x="4311" y="328"/>
                      <a:pt x="4966" y="665"/>
                    </a:cubicBezTo>
                    <a:lnTo>
                      <a:pt x="5005" y="665"/>
                    </a:lnTo>
                    <a:cubicBezTo>
                      <a:pt x="5032" y="665"/>
                      <a:pt x="5058" y="652"/>
                      <a:pt x="5071" y="625"/>
                    </a:cubicBezTo>
                    <a:cubicBezTo>
                      <a:pt x="5085" y="586"/>
                      <a:pt x="5071" y="546"/>
                      <a:pt x="5032" y="533"/>
                    </a:cubicBezTo>
                    <a:cubicBezTo>
                      <a:pt x="4376" y="181"/>
                      <a:pt x="3646" y="1"/>
                      <a:pt x="29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73"/>
              <p:cNvSpPr/>
              <p:nvPr/>
            </p:nvSpPr>
            <p:spPr>
              <a:xfrm>
                <a:off x="7602295" y="1301043"/>
                <a:ext cx="50896" cy="109211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899" extrusionOk="0">
                    <a:moveTo>
                      <a:pt x="396" y="1"/>
                    </a:moveTo>
                    <a:cubicBezTo>
                      <a:pt x="396" y="1"/>
                      <a:pt x="0" y="1559"/>
                      <a:pt x="251" y="1823"/>
                    </a:cubicBezTo>
                    <a:cubicBezTo>
                      <a:pt x="299" y="1877"/>
                      <a:pt x="353" y="1898"/>
                      <a:pt x="407" y="1898"/>
                    </a:cubicBezTo>
                    <a:cubicBezTo>
                      <a:pt x="635" y="1898"/>
                      <a:pt x="885" y="1520"/>
                      <a:pt x="885" y="1520"/>
                    </a:cubicBezTo>
                    <a:cubicBezTo>
                      <a:pt x="885" y="1520"/>
                      <a:pt x="700" y="54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73"/>
              <p:cNvSpPr/>
              <p:nvPr/>
            </p:nvSpPr>
            <p:spPr>
              <a:xfrm>
                <a:off x="7600225" y="1407034"/>
                <a:ext cx="49976" cy="8873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543" extrusionOk="0">
                    <a:moveTo>
                      <a:pt x="494" y="1"/>
                    </a:moveTo>
                    <a:cubicBezTo>
                      <a:pt x="399" y="1"/>
                      <a:pt x="300" y="55"/>
                      <a:pt x="221" y="218"/>
                    </a:cubicBezTo>
                    <a:cubicBezTo>
                      <a:pt x="1" y="683"/>
                      <a:pt x="143" y="1543"/>
                      <a:pt x="657" y="1543"/>
                    </a:cubicBezTo>
                    <a:cubicBezTo>
                      <a:pt x="699" y="1543"/>
                      <a:pt x="743" y="1537"/>
                      <a:pt x="789" y="1526"/>
                    </a:cubicBezTo>
                    <a:lnTo>
                      <a:pt x="868" y="218"/>
                    </a:lnTo>
                    <a:cubicBezTo>
                      <a:pt x="868" y="218"/>
                      <a:pt x="686" y="1"/>
                      <a:pt x="494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73"/>
              <p:cNvSpPr/>
              <p:nvPr/>
            </p:nvSpPr>
            <p:spPr>
              <a:xfrm>
                <a:off x="7592404" y="1478059"/>
                <a:ext cx="125947" cy="912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1587" extrusionOk="0">
                    <a:moveTo>
                      <a:pt x="1083" y="0"/>
                    </a:moveTo>
                    <a:cubicBezTo>
                      <a:pt x="978" y="0"/>
                      <a:pt x="872" y="26"/>
                      <a:pt x="780" y="66"/>
                    </a:cubicBezTo>
                    <a:cubicBezTo>
                      <a:pt x="0" y="396"/>
                      <a:pt x="212" y="1545"/>
                      <a:pt x="1044" y="1585"/>
                    </a:cubicBezTo>
                    <a:cubicBezTo>
                      <a:pt x="1063" y="1586"/>
                      <a:pt x="1082" y="1587"/>
                      <a:pt x="1101" y="1587"/>
                    </a:cubicBezTo>
                    <a:cubicBezTo>
                      <a:pt x="1890" y="1587"/>
                      <a:pt x="2189" y="519"/>
                      <a:pt x="1480" y="106"/>
                    </a:cubicBezTo>
                    <a:lnTo>
                      <a:pt x="1480" y="106"/>
                    </a:lnTo>
                    <a:lnTo>
                      <a:pt x="1361" y="198"/>
                    </a:lnTo>
                    <a:cubicBezTo>
                      <a:pt x="2042" y="508"/>
                      <a:pt x="1771" y="1479"/>
                      <a:pt x="1092" y="1479"/>
                    </a:cubicBezTo>
                    <a:cubicBezTo>
                      <a:pt x="1047" y="1479"/>
                      <a:pt x="1000" y="1475"/>
                      <a:pt x="951" y="1466"/>
                    </a:cubicBezTo>
                    <a:cubicBezTo>
                      <a:pt x="172" y="1321"/>
                      <a:pt x="251" y="172"/>
                      <a:pt x="1044" y="132"/>
                    </a:cubicBezTo>
                    <a:cubicBezTo>
                      <a:pt x="1057" y="93"/>
                      <a:pt x="1070" y="53"/>
                      <a:pt x="10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73"/>
              <p:cNvSpPr/>
              <p:nvPr/>
            </p:nvSpPr>
            <p:spPr>
              <a:xfrm>
                <a:off x="7709379" y="1521306"/>
                <a:ext cx="161833" cy="144580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2514" extrusionOk="0">
                    <a:moveTo>
                      <a:pt x="2562" y="1"/>
                    </a:moveTo>
                    <a:cubicBezTo>
                      <a:pt x="2430" y="80"/>
                      <a:pt x="2298" y="159"/>
                      <a:pt x="2153" y="225"/>
                    </a:cubicBezTo>
                    <a:lnTo>
                      <a:pt x="1994" y="291"/>
                    </a:lnTo>
                    <a:cubicBezTo>
                      <a:pt x="1512" y="496"/>
                      <a:pt x="811" y="734"/>
                      <a:pt x="180" y="734"/>
                    </a:cubicBezTo>
                    <a:cubicBezTo>
                      <a:pt x="119" y="734"/>
                      <a:pt x="59" y="732"/>
                      <a:pt x="0" y="727"/>
                    </a:cubicBezTo>
                    <a:lnTo>
                      <a:pt x="0" y="2061"/>
                    </a:lnTo>
                    <a:cubicBezTo>
                      <a:pt x="0" y="2061"/>
                      <a:pt x="278" y="2514"/>
                      <a:pt x="997" y="2514"/>
                    </a:cubicBezTo>
                    <a:cubicBezTo>
                      <a:pt x="1430" y="2514"/>
                      <a:pt x="2024" y="2350"/>
                      <a:pt x="2813" y="1823"/>
                    </a:cubicBezTo>
                    <a:cubicBezTo>
                      <a:pt x="2417" y="1374"/>
                      <a:pt x="2404" y="516"/>
                      <a:pt x="2562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73"/>
              <p:cNvSpPr/>
              <p:nvPr/>
            </p:nvSpPr>
            <p:spPr>
              <a:xfrm>
                <a:off x="7709379" y="1533498"/>
                <a:ext cx="124624" cy="65331"/>
              </a:xfrm>
              <a:custGeom>
                <a:avLst/>
                <a:gdLst/>
                <a:ahLst/>
                <a:cxnLst/>
                <a:rect l="l" t="t" r="r" b="b"/>
                <a:pathLst>
                  <a:path w="2167" h="1136" extrusionOk="0">
                    <a:moveTo>
                      <a:pt x="2166" y="0"/>
                    </a:moveTo>
                    <a:lnTo>
                      <a:pt x="1994" y="79"/>
                    </a:lnTo>
                    <a:cubicBezTo>
                      <a:pt x="1512" y="284"/>
                      <a:pt x="811" y="522"/>
                      <a:pt x="180" y="522"/>
                    </a:cubicBezTo>
                    <a:cubicBezTo>
                      <a:pt x="119" y="522"/>
                      <a:pt x="59" y="520"/>
                      <a:pt x="0" y="515"/>
                    </a:cubicBezTo>
                    <a:lnTo>
                      <a:pt x="0" y="1136"/>
                    </a:lnTo>
                    <a:cubicBezTo>
                      <a:pt x="581" y="1017"/>
                      <a:pt x="1585" y="700"/>
                      <a:pt x="216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73"/>
              <p:cNvSpPr/>
              <p:nvPr/>
            </p:nvSpPr>
            <p:spPr>
              <a:xfrm>
                <a:off x="7625817" y="1252792"/>
                <a:ext cx="244590" cy="311934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5424" extrusionOk="0">
                    <a:moveTo>
                      <a:pt x="2327" y="0"/>
                    </a:moveTo>
                    <a:cubicBezTo>
                      <a:pt x="1806" y="0"/>
                      <a:pt x="1360" y="204"/>
                      <a:pt x="1057" y="298"/>
                    </a:cubicBezTo>
                    <a:cubicBezTo>
                      <a:pt x="410" y="497"/>
                      <a:pt x="14" y="1329"/>
                      <a:pt x="14" y="2504"/>
                    </a:cubicBezTo>
                    <a:cubicBezTo>
                      <a:pt x="0" y="3943"/>
                      <a:pt x="40" y="4670"/>
                      <a:pt x="317" y="4960"/>
                    </a:cubicBezTo>
                    <a:cubicBezTo>
                      <a:pt x="648" y="5302"/>
                      <a:pt x="1098" y="5423"/>
                      <a:pt x="1570" y="5423"/>
                    </a:cubicBezTo>
                    <a:cubicBezTo>
                      <a:pt x="2704" y="5423"/>
                      <a:pt x="3969" y="4724"/>
                      <a:pt x="4015" y="4696"/>
                    </a:cubicBezTo>
                    <a:cubicBezTo>
                      <a:pt x="4042" y="4591"/>
                      <a:pt x="4068" y="4485"/>
                      <a:pt x="4081" y="4379"/>
                    </a:cubicBezTo>
                    <a:cubicBezTo>
                      <a:pt x="4227" y="3574"/>
                      <a:pt x="4253" y="2755"/>
                      <a:pt x="4161" y="1949"/>
                    </a:cubicBezTo>
                    <a:cubicBezTo>
                      <a:pt x="4213" y="1131"/>
                      <a:pt x="3725" y="391"/>
                      <a:pt x="2972" y="114"/>
                    </a:cubicBezTo>
                    <a:cubicBezTo>
                      <a:pt x="2748" y="32"/>
                      <a:pt x="2532" y="0"/>
                      <a:pt x="2327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73"/>
              <p:cNvSpPr/>
              <p:nvPr/>
            </p:nvSpPr>
            <p:spPr>
              <a:xfrm>
                <a:off x="7654687" y="1445910"/>
                <a:ext cx="91268" cy="32206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560" extrusionOk="0">
                    <a:moveTo>
                      <a:pt x="1505" y="0"/>
                    </a:moveTo>
                    <a:cubicBezTo>
                      <a:pt x="1492" y="0"/>
                      <a:pt x="1478" y="6"/>
                      <a:pt x="1466" y="18"/>
                    </a:cubicBezTo>
                    <a:cubicBezTo>
                      <a:pt x="1446" y="47"/>
                      <a:pt x="1064" y="447"/>
                      <a:pt x="597" y="447"/>
                    </a:cubicBezTo>
                    <a:cubicBezTo>
                      <a:pt x="439" y="447"/>
                      <a:pt x="272" y="401"/>
                      <a:pt x="106" y="282"/>
                    </a:cubicBezTo>
                    <a:cubicBezTo>
                      <a:pt x="95" y="276"/>
                      <a:pt x="82" y="273"/>
                      <a:pt x="69" y="273"/>
                    </a:cubicBezTo>
                    <a:cubicBezTo>
                      <a:pt x="51" y="273"/>
                      <a:pt x="34" y="279"/>
                      <a:pt x="27" y="295"/>
                    </a:cubicBezTo>
                    <a:cubicBezTo>
                      <a:pt x="0" y="321"/>
                      <a:pt x="14" y="361"/>
                      <a:pt x="40" y="387"/>
                    </a:cubicBezTo>
                    <a:cubicBezTo>
                      <a:pt x="198" y="506"/>
                      <a:pt x="383" y="559"/>
                      <a:pt x="581" y="559"/>
                    </a:cubicBezTo>
                    <a:cubicBezTo>
                      <a:pt x="1110" y="559"/>
                      <a:pt x="1545" y="110"/>
                      <a:pt x="1545" y="110"/>
                    </a:cubicBezTo>
                    <a:cubicBezTo>
                      <a:pt x="1586" y="59"/>
                      <a:pt x="1548" y="0"/>
                      <a:pt x="1505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73"/>
              <p:cNvSpPr/>
              <p:nvPr/>
            </p:nvSpPr>
            <p:spPr>
              <a:xfrm>
                <a:off x="7716223" y="1334514"/>
                <a:ext cx="64584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608" extrusionOk="0">
                    <a:moveTo>
                      <a:pt x="238" y="0"/>
                    </a:moveTo>
                    <a:cubicBezTo>
                      <a:pt x="238" y="0"/>
                      <a:pt x="0" y="26"/>
                      <a:pt x="92" y="238"/>
                    </a:cubicBezTo>
                    <a:cubicBezTo>
                      <a:pt x="172" y="462"/>
                      <a:pt x="634" y="225"/>
                      <a:pt x="977" y="608"/>
                    </a:cubicBezTo>
                    <a:cubicBezTo>
                      <a:pt x="977" y="608"/>
                      <a:pt x="1123" y="106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73"/>
              <p:cNvSpPr/>
              <p:nvPr/>
            </p:nvSpPr>
            <p:spPr>
              <a:xfrm>
                <a:off x="7620066" y="1334514"/>
                <a:ext cx="62743" cy="34966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8" extrusionOk="0">
                    <a:moveTo>
                      <a:pt x="853" y="0"/>
                    </a:moveTo>
                    <a:cubicBezTo>
                      <a:pt x="1" y="103"/>
                      <a:pt x="121" y="585"/>
                      <a:pt x="114" y="607"/>
                    </a:cubicBezTo>
                    <a:lnTo>
                      <a:pt x="114" y="607"/>
                    </a:lnTo>
                    <a:cubicBezTo>
                      <a:pt x="458" y="225"/>
                      <a:pt x="919" y="462"/>
                      <a:pt x="999" y="238"/>
                    </a:cubicBezTo>
                    <a:cubicBezTo>
                      <a:pt x="1091" y="26"/>
                      <a:pt x="853" y="0"/>
                      <a:pt x="853" y="0"/>
                    </a:cubicBezTo>
                    <a:close/>
                    <a:moveTo>
                      <a:pt x="114" y="607"/>
                    </a:moveTo>
                    <a:lnTo>
                      <a:pt x="114" y="607"/>
                    </a:lnTo>
                    <a:cubicBezTo>
                      <a:pt x="114" y="607"/>
                      <a:pt x="114" y="607"/>
                      <a:pt x="114" y="608"/>
                    </a:cubicBezTo>
                    <a:cubicBezTo>
                      <a:pt x="114" y="608"/>
                      <a:pt x="114" y="607"/>
                      <a:pt x="114" y="6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73"/>
              <p:cNvSpPr/>
              <p:nvPr/>
            </p:nvSpPr>
            <p:spPr>
              <a:xfrm>
                <a:off x="7737444" y="1414970"/>
                <a:ext cx="57050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992" h="384" extrusionOk="0">
                    <a:moveTo>
                      <a:pt x="489" y="1"/>
                    </a:moveTo>
                    <a:cubicBezTo>
                      <a:pt x="225" y="1"/>
                      <a:pt x="1" y="80"/>
                      <a:pt x="1" y="186"/>
                    </a:cubicBezTo>
                    <a:cubicBezTo>
                      <a:pt x="1" y="305"/>
                      <a:pt x="225" y="384"/>
                      <a:pt x="489" y="384"/>
                    </a:cubicBezTo>
                    <a:cubicBezTo>
                      <a:pt x="767" y="384"/>
                      <a:pt x="991" y="305"/>
                      <a:pt x="991" y="186"/>
                    </a:cubicBezTo>
                    <a:cubicBezTo>
                      <a:pt x="991" y="80"/>
                      <a:pt x="767" y="1"/>
                      <a:pt x="489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73"/>
              <p:cNvSpPr/>
              <p:nvPr/>
            </p:nvSpPr>
            <p:spPr>
              <a:xfrm>
                <a:off x="7619721" y="1414222"/>
                <a:ext cx="35771" cy="22831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97" extrusionOk="0">
                    <a:moveTo>
                      <a:pt x="14" y="1"/>
                    </a:moveTo>
                    <a:lnTo>
                      <a:pt x="1" y="397"/>
                    </a:lnTo>
                    <a:lnTo>
                      <a:pt x="120" y="397"/>
                    </a:lnTo>
                    <a:cubicBezTo>
                      <a:pt x="397" y="397"/>
                      <a:pt x="622" y="304"/>
                      <a:pt x="622" y="199"/>
                    </a:cubicBezTo>
                    <a:cubicBezTo>
                      <a:pt x="622" y="93"/>
                      <a:pt x="397" y="1"/>
                      <a:pt x="120" y="1"/>
                    </a:cubicBezTo>
                    <a:close/>
                  </a:path>
                </a:pathLst>
              </a:custGeom>
              <a:solidFill>
                <a:srgbClr val="9C45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73"/>
              <p:cNvSpPr/>
              <p:nvPr/>
            </p:nvSpPr>
            <p:spPr>
              <a:xfrm>
                <a:off x="7733648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80" y="542"/>
                      <a:pt x="159" y="542"/>
                    </a:cubicBezTo>
                    <a:cubicBezTo>
                      <a:pt x="239" y="542"/>
                      <a:pt x="305" y="423"/>
                      <a:pt x="305" y="265"/>
                    </a:cubicBezTo>
                    <a:cubicBezTo>
                      <a:pt x="305" y="119"/>
                      <a:pt x="239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73"/>
              <p:cNvSpPr/>
              <p:nvPr/>
            </p:nvSpPr>
            <p:spPr>
              <a:xfrm>
                <a:off x="7648591" y="1380809"/>
                <a:ext cx="17541" cy="3122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3" extrusionOk="0">
                    <a:moveTo>
                      <a:pt x="159" y="1"/>
                    </a:moveTo>
                    <a:cubicBezTo>
                      <a:pt x="80" y="1"/>
                      <a:pt x="1" y="119"/>
                      <a:pt x="1" y="265"/>
                    </a:cubicBezTo>
                    <a:cubicBezTo>
                      <a:pt x="1" y="423"/>
                      <a:pt x="67" y="542"/>
                      <a:pt x="159" y="542"/>
                    </a:cubicBezTo>
                    <a:cubicBezTo>
                      <a:pt x="238" y="542"/>
                      <a:pt x="304" y="423"/>
                      <a:pt x="304" y="265"/>
                    </a:cubicBezTo>
                    <a:cubicBezTo>
                      <a:pt x="304" y="119"/>
                      <a:pt x="238" y="1"/>
                      <a:pt x="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73"/>
              <p:cNvSpPr/>
              <p:nvPr/>
            </p:nvSpPr>
            <p:spPr>
              <a:xfrm>
                <a:off x="7672170" y="1383570"/>
                <a:ext cx="28870" cy="45893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98" extrusionOk="0">
                    <a:moveTo>
                      <a:pt x="295" y="1"/>
                    </a:moveTo>
                    <a:cubicBezTo>
                      <a:pt x="272" y="1"/>
                      <a:pt x="248" y="15"/>
                      <a:pt x="238" y="45"/>
                    </a:cubicBezTo>
                    <a:lnTo>
                      <a:pt x="13" y="705"/>
                    </a:lnTo>
                    <a:cubicBezTo>
                      <a:pt x="0" y="719"/>
                      <a:pt x="0" y="732"/>
                      <a:pt x="13" y="745"/>
                    </a:cubicBezTo>
                    <a:cubicBezTo>
                      <a:pt x="13" y="758"/>
                      <a:pt x="40" y="771"/>
                      <a:pt x="53" y="785"/>
                    </a:cubicBezTo>
                    <a:cubicBezTo>
                      <a:pt x="93" y="785"/>
                      <a:pt x="132" y="798"/>
                      <a:pt x="172" y="798"/>
                    </a:cubicBezTo>
                    <a:cubicBezTo>
                      <a:pt x="277" y="785"/>
                      <a:pt x="370" y="758"/>
                      <a:pt x="462" y="719"/>
                    </a:cubicBezTo>
                    <a:cubicBezTo>
                      <a:pt x="489" y="692"/>
                      <a:pt x="502" y="666"/>
                      <a:pt x="489" y="626"/>
                    </a:cubicBezTo>
                    <a:cubicBezTo>
                      <a:pt x="481" y="610"/>
                      <a:pt x="462" y="599"/>
                      <a:pt x="443" y="599"/>
                    </a:cubicBezTo>
                    <a:cubicBezTo>
                      <a:pt x="432" y="599"/>
                      <a:pt x="420" y="603"/>
                      <a:pt x="409" y="613"/>
                    </a:cubicBezTo>
                    <a:cubicBezTo>
                      <a:pt x="330" y="653"/>
                      <a:pt x="238" y="666"/>
                      <a:pt x="159" y="666"/>
                    </a:cubicBezTo>
                    <a:lnTo>
                      <a:pt x="357" y="85"/>
                    </a:lnTo>
                    <a:cubicBezTo>
                      <a:pt x="370" y="45"/>
                      <a:pt x="357" y="19"/>
                      <a:pt x="317" y="5"/>
                    </a:cubicBezTo>
                    <a:cubicBezTo>
                      <a:pt x="310" y="2"/>
                      <a:pt x="303" y="1"/>
                      <a:pt x="29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73"/>
              <p:cNvSpPr/>
              <p:nvPr/>
            </p:nvSpPr>
            <p:spPr>
              <a:xfrm>
                <a:off x="7828597" y="1487145"/>
                <a:ext cx="32723" cy="3502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609" extrusionOk="0">
                    <a:moveTo>
                      <a:pt x="1" y="1"/>
                    </a:moveTo>
                    <a:cubicBezTo>
                      <a:pt x="1" y="14"/>
                      <a:pt x="212" y="476"/>
                      <a:pt x="502" y="608"/>
                    </a:cubicBezTo>
                    <a:cubicBezTo>
                      <a:pt x="529" y="502"/>
                      <a:pt x="542" y="397"/>
                      <a:pt x="568" y="304"/>
                    </a:cubicBezTo>
                    <a:cubicBezTo>
                      <a:pt x="357" y="251"/>
                      <a:pt x="159" y="146"/>
                      <a:pt x="1" y="1"/>
                    </a:cubicBezTo>
                    <a:close/>
                  </a:path>
                </a:pathLst>
              </a:custGeom>
              <a:solidFill>
                <a:srgbClr val="18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73"/>
              <p:cNvSpPr/>
              <p:nvPr/>
            </p:nvSpPr>
            <p:spPr>
              <a:xfrm>
                <a:off x="7843780" y="1403583"/>
                <a:ext cx="78271" cy="101218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60" extrusionOk="0">
                    <a:moveTo>
                      <a:pt x="653" y="0"/>
                    </a:moveTo>
                    <a:cubicBezTo>
                      <a:pt x="316" y="0"/>
                      <a:pt x="14" y="410"/>
                      <a:pt x="14" y="410"/>
                    </a:cubicBezTo>
                    <a:lnTo>
                      <a:pt x="1" y="1652"/>
                    </a:lnTo>
                    <a:cubicBezTo>
                      <a:pt x="111" y="1726"/>
                      <a:pt x="220" y="1759"/>
                      <a:pt x="324" y="1759"/>
                    </a:cubicBezTo>
                    <a:cubicBezTo>
                      <a:pt x="918" y="1759"/>
                      <a:pt x="1361" y="690"/>
                      <a:pt x="1057" y="252"/>
                    </a:cubicBezTo>
                    <a:cubicBezTo>
                      <a:pt x="929" y="66"/>
                      <a:pt x="788" y="0"/>
                      <a:pt x="653" y="0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9" name="Google Shape;4889;p73"/>
              <p:cNvSpPr/>
              <p:nvPr/>
            </p:nvSpPr>
            <p:spPr>
              <a:xfrm>
                <a:off x="7808871" y="1487893"/>
                <a:ext cx="108636" cy="91498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591" extrusionOk="0">
                    <a:moveTo>
                      <a:pt x="964" y="1"/>
                    </a:moveTo>
                    <a:cubicBezTo>
                      <a:pt x="859" y="1"/>
                      <a:pt x="753" y="14"/>
                      <a:pt x="661" y="54"/>
                    </a:cubicBezTo>
                    <a:cubicBezTo>
                      <a:pt x="79" y="305"/>
                      <a:pt x="0" y="1110"/>
                      <a:pt x="528" y="1453"/>
                    </a:cubicBezTo>
                    <a:cubicBezTo>
                      <a:pt x="668" y="1548"/>
                      <a:pt x="820" y="1590"/>
                      <a:pt x="967" y="1590"/>
                    </a:cubicBezTo>
                    <a:cubicBezTo>
                      <a:pt x="1378" y="1590"/>
                      <a:pt x="1757" y="1260"/>
                      <a:pt x="1757" y="793"/>
                    </a:cubicBezTo>
                    <a:cubicBezTo>
                      <a:pt x="1757" y="503"/>
                      <a:pt x="1598" y="238"/>
                      <a:pt x="1361" y="93"/>
                    </a:cubicBezTo>
                    <a:cubicBezTo>
                      <a:pt x="1321" y="133"/>
                      <a:pt x="1281" y="159"/>
                      <a:pt x="1242" y="186"/>
                    </a:cubicBezTo>
                    <a:cubicBezTo>
                      <a:pt x="1889" y="489"/>
                      <a:pt x="1677" y="1467"/>
                      <a:pt x="951" y="1467"/>
                    </a:cubicBezTo>
                    <a:cubicBezTo>
                      <a:pt x="238" y="1467"/>
                      <a:pt x="13" y="489"/>
                      <a:pt x="674" y="186"/>
                    </a:cubicBezTo>
                    <a:cubicBezTo>
                      <a:pt x="753" y="146"/>
                      <a:pt x="832" y="120"/>
                      <a:pt x="925" y="120"/>
                    </a:cubicBezTo>
                    <a:cubicBezTo>
                      <a:pt x="938" y="80"/>
                      <a:pt x="951" y="40"/>
                      <a:pt x="9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0" name="Google Shape;4890;p73"/>
              <p:cNvSpPr/>
              <p:nvPr/>
            </p:nvSpPr>
            <p:spPr>
              <a:xfrm>
                <a:off x="7846080" y="1426932"/>
                <a:ext cx="45260" cy="579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008" extrusionOk="0">
                    <a:moveTo>
                      <a:pt x="696" y="0"/>
                    </a:moveTo>
                    <a:cubicBezTo>
                      <a:pt x="689" y="0"/>
                      <a:pt x="682" y="2"/>
                      <a:pt x="674" y="4"/>
                    </a:cubicBezTo>
                    <a:cubicBezTo>
                      <a:pt x="304" y="176"/>
                      <a:pt x="40" y="532"/>
                      <a:pt x="0" y="942"/>
                    </a:cubicBezTo>
                    <a:cubicBezTo>
                      <a:pt x="0" y="968"/>
                      <a:pt x="27" y="1008"/>
                      <a:pt x="53" y="1008"/>
                    </a:cubicBezTo>
                    <a:cubicBezTo>
                      <a:pt x="93" y="1008"/>
                      <a:pt x="119" y="982"/>
                      <a:pt x="119" y="955"/>
                    </a:cubicBezTo>
                    <a:cubicBezTo>
                      <a:pt x="159" y="585"/>
                      <a:pt x="397" y="268"/>
                      <a:pt x="727" y="123"/>
                    </a:cubicBezTo>
                    <a:cubicBezTo>
                      <a:pt x="786" y="99"/>
                      <a:pt x="760" y="0"/>
                      <a:pt x="6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73"/>
              <p:cNvSpPr/>
              <p:nvPr/>
            </p:nvSpPr>
            <p:spPr>
              <a:xfrm>
                <a:off x="7855972" y="1448096"/>
                <a:ext cx="29675" cy="1558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271" extrusionOk="0">
                    <a:moveTo>
                      <a:pt x="124" y="0"/>
                    </a:moveTo>
                    <a:cubicBezTo>
                      <a:pt x="104" y="0"/>
                      <a:pt x="85" y="2"/>
                      <a:pt x="66" y="6"/>
                    </a:cubicBezTo>
                    <a:cubicBezTo>
                      <a:pt x="26" y="19"/>
                      <a:pt x="0" y="59"/>
                      <a:pt x="13" y="85"/>
                    </a:cubicBezTo>
                    <a:cubicBezTo>
                      <a:pt x="23" y="115"/>
                      <a:pt x="40" y="130"/>
                      <a:pt x="65" y="130"/>
                    </a:cubicBezTo>
                    <a:cubicBezTo>
                      <a:pt x="74" y="130"/>
                      <a:pt x="83" y="128"/>
                      <a:pt x="92" y="125"/>
                    </a:cubicBezTo>
                    <a:cubicBezTo>
                      <a:pt x="105" y="122"/>
                      <a:pt x="119" y="121"/>
                      <a:pt x="132" y="121"/>
                    </a:cubicBezTo>
                    <a:cubicBezTo>
                      <a:pt x="244" y="121"/>
                      <a:pt x="376" y="210"/>
                      <a:pt x="423" y="257"/>
                    </a:cubicBezTo>
                    <a:cubicBezTo>
                      <a:pt x="436" y="257"/>
                      <a:pt x="449" y="270"/>
                      <a:pt x="462" y="270"/>
                    </a:cubicBezTo>
                    <a:cubicBezTo>
                      <a:pt x="475" y="257"/>
                      <a:pt x="489" y="257"/>
                      <a:pt x="489" y="244"/>
                    </a:cubicBezTo>
                    <a:cubicBezTo>
                      <a:pt x="515" y="217"/>
                      <a:pt x="515" y="178"/>
                      <a:pt x="489" y="151"/>
                    </a:cubicBezTo>
                    <a:cubicBezTo>
                      <a:pt x="465" y="139"/>
                      <a:pt x="293" y="0"/>
                      <a:pt x="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73"/>
              <p:cNvSpPr/>
              <p:nvPr/>
            </p:nvSpPr>
            <p:spPr>
              <a:xfrm>
                <a:off x="7599995" y="1217308"/>
                <a:ext cx="295486" cy="119506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078" extrusionOk="0">
                    <a:moveTo>
                      <a:pt x="2552" y="0"/>
                    </a:moveTo>
                    <a:cubicBezTo>
                      <a:pt x="2271" y="0"/>
                      <a:pt x="1976" y="37"/>
                      <a:pt x="1678" y="123"/>
                    </a:cubicBezTo>
                    <a:cubicBezTo>
                      <a:pt x="1097" y="282"/>
                      <a:pt x="608" y="678"/>
                      <a:pt x="331" y="1206"/>
                    </a:cubicBezTo>
                    <a:cubicBezTo>
                      <a:pt x="172" y="1536"/>
                      <a:pt x="0" y="1985"/>
                      <a:pt x="502" y="1998"/>
                    </a:cubicBezTo>
                    <a:cubicBezTo>
                      <a:pt x="523" y="1999"/>
                      <a:pt x="544" y="1999"/>
                      <a:pt x="564" y="1999"/>
                    </a:cubicBezTo>
                    <a:cubicBezTo>
                      <a:pt x="1904" y="1999"/>
                      <a:pt x="2813" y="744"/>
                      <a:pt x="2813" y="744"/>
                    </a:cubicBezTo>
                    <a:cubicBezTo>
                      <a:pt x="2813" y="744"/>
                      <a:pt x="2879" y="2078"/>
                      <a:pt x="3962" y="2078"/>
                    </a:cubicBezTo>
                    <a:cubicBezTo>
                      <a:pt x="5045" y="2078"/>
                      <a:pt x="5138" y="1272"/>
                      <a:pt x="4596" y="731"/>
                    </a:cubicBezTo>
                    <a:cubicBezTo>
                      <a:pt x="4262" y="396"/>
                      <a:pt x="3478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73"/>
              <p:cNvSpPr/>
              <p:nvPr/>
            </p:nvSpPr>
            <p:spPr>
              <a:xfrm>
                <a:off x="7812667" y="1301043"/>
                <a:ext cx="76546" cy="13227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2300" extrusionOk="0">
                    <a:moveTo>
                      <a:pt x="1136" y="1"/>
                    </a:moveTo>
                    <a:lnTo>
                      <a:pt x="383" y="371"/>
                    </a:lnTo>
                    <a:cubicBezTo>
                      <a:pt x="383" y="371"/>
                      <a:pt x="0" y="2022"/>
                      <a:pt x="476" y="2272"/>
                    </a:cubicBezTo>
                    <a:cubicBezTo>
                      <a:pt x="512" y="2291"/>
                      <a:pt x="547" y="2300"/>
                      <a:pt x="582" y="2300"/>
                    </a:cubicBezTo>
                    <a:cubicBezTo>
                      <a:pt x="998" y="2300"/>
                      <a:pt x="1331" y="106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73"/>
              <p:cNvSpPr/>
              <p:nvPr/>
            </p:nvSpPr>
            <p:spPr>
              <a:xfrm>
                <a:off x="7884037" y="1876603"/>
                <a:ext cx="49459" cy="23752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13" extrusionOk="0">
                    <a:moveTo>
                      <a:pt x="98" y="0"/>
                    </a:moveTo>
                    <a:cubicBezTo>
                      <a:pt x="62" y="0"/>
                      <a:pt x="25" y="24"/>
                      <a:pt x="14" y="56"/>
                    </a:cubicBezTo>
                    <a:cubicBezTo>
                      <a:pt x="1" y="109"/>
                      <a:pt x="14" y="162"/>
                      <a:pt x="67" y="175"/>
                    </a:cubicBezTo>
                    <a:lnTo>
                      <a:pt x="740" y="413"/>
                    </a:lnTo>
                    <a:lnTo>
                      <a:pt x="767" y="413"/>
                    </a:lnTo>
                    <a:cubicBezTo>
                      <a:pt x="806" y="413"/>
                      <a:pt x="833" y="386"/>
                      <a:pt x="846" y="360"/>
                    </a:cubicBezTo>
                    <a:cubicBezTo>
                      <a:pt x="859" y="307"/>
                      <a:pt x="846" y="254"/>
                      <a:pt x="793" y="241"/>
                    </a:cubicBezTo>
                    <a:lnTo>
                      <a:pt x="120" y="3"/>
                    </a:lnTo>
                    <a:cubicBezTo>
                      <a:pt x="113" y="1"/>
                      <a:pt x="105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73"/>
              <p:cNvSpPr/>
              <p:nvPr/>
            </p:nvSpPr>
            <p:spPr>
              <a:xfrm>
                <a:off x="7950116" y="2566435"/>
                <a:ext cx="183859" cy="31854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5539" extrusionOk="0">
                    <a:moveTo>
                      <a:pt x="1926" y="1"/>
                    </a:moveTo>
                    <a:cubicBezTo>
                      <a:pt x="1817" y="1"/>
                      <a:pt x="1710" y="13"/>
                      <a:pt x="1612" y="40"/>
                    </a:cubicBezTo>
                    <a:cubicBezTo>
                      <a:pt x="1427" y="79"/>
                      <a:pt x="1282" y="383"/>
                      <a:pt x="1110" y="555"/>
                    </a:cubicBezTo>
                    <a:cubicBezTo>
                      <a:pt x="846" y="832"/>
                      <a:pt x="635" y="1149"/>
                      <a:pt x="503" y="1492"/>
                    </a:cubicBezTo>
                    <a:cubicBezTo>
                      <a:pt x="357" y="1915"/>
                      <a:pt x="1" y="3170"/>
                      <a:pt x="172" y="3500"/>
                    </a:cubicBezTo>
                    <a:cubicBezTo>
                      <a:pt x="193" y="3541"/>
                      <a:pt x="217" y="3559"/>
                      <a:pt x="245" y="3559"/>
                    </a:cubicBezTo>
                    <a:cubicBezTo>
                      <a:pt x="431" y="3559"/>
                      <a:pt x="752" y="2733"/>
                      <a:pt x="833" y="2549"/>
                    </a:cubicBezTo>
                    <a:cubicBezTo>
                      <a:pt x="872" y="2417"/>
                      <a:pt x="952" y="2298"/>
                      <a:pt x="1044" y="2219"/>
                    </a:cubicBezTo>
                    <a:lnTo>
                      <a:pt x="1044" y="2219"/>
                    </a:lnTo>
                    <a:cubicBezTo>
                      <a:pt x="1044" y="2219"/>
                      <a:pt x="331" y="4728"/>
                      <a:pt x="503" y="4966"/>
                    </a:cubicBezTo>
                    <a:cubicBezTo>
                      <a:pt x="516" y="4984"/>
                      <a:pt x="532" y="4993"/>
                      <a:pt x="549" y="4993"/>
                    </a:cubicBezTo>
                    <a:cubicBezTo>
                      <a:pt x="756" y="4993"/>
                      <a:pt x="1227" y="3790"/>
                      <a:pt x="1361" y="3473"/>
                    </a:cubicBezTo>
                    <a:lnTo>
                      <a:pt x="1361" y="3473"/>
                    </a:lnTo>
                    <a:cubicBezTo>
                      <a:pt x="1361" y="3474"/>
                      <a:pt x="925" y="5401"/>
                      <a:pt x="1084" y="5520"/>
                    </a:cubicBezTo>
                    <a:cubicBezTo>
                      <a:pt x="1100" y="5533"/>
                      <a:pt x="1117" y="5539"/>
                      <a:pt x="1134" y="5539"/>
                    </a:cubicBezTo>
                    <a:cubicBezTo>
                      <a:pt x="1443" y="5539"/>
                      <a:pt x="1929" y="3646"/>
                      <a:pt x="1929" y="3645"/>
                    </a:cubicBezTo>
                    <a:lnTo>
                      <a:pt x="1929" y="3645"/>
                    </a:lnTo>
                    <a:cubicBezTo>
                      <a:pt x="1929" y="3646"/>
                      <a:pt x="1652" y="5269"/>
                      <a:pt x="1916" y="5309"/>
                    </a:cubicBezTo>
                    <a:cubicBezTo>
                      <a:pt x="1919" y="5309"/>
                      <a:pt x="1922" y="5310"/>
                      <a:pt x="1925" y="5310"/>
                    </a:cubicBezTo>
                    <a:cubicBezTo>
                      <a:pt x="2200" y="5310"/>
                      <a:pt x="2510" y="3606"/>
                      <a:pt x="2510" y="3605"/>
                    </a:cubicBezTo>
                    <a:lnTo>
                      <a:pt x="2510" y="3605"/>
                    </a:lnTo>
                    <a:cubicBezTo>
                      <a:pt x="2510" y="3606"/>
                      <a:pt x="2470" y="4688"/>
                      <a:pt x="2695" y="4834"/>
                    </a:cubicBezTo>
                    <a:cubicBezTo>
                      <a:pt x="2701" y="4837"/>
                      <a:pt x="2707" y="4839"/>
                      <a:pt x="2713" y="4839"/>
                    </a:cubicBezTo>
                    <a:cubicBezTo>
                      <a:pt x="2919" y="4839"/>
                      <a:pt x="3144" y="2671"/>
                      <a:pt x="3144" y="2324"/>
                    </a:cubicBezTo>
                    <a:cubicBezTo>
                      <a:pt x="3131" y="1968"/>
                      <a:pt x="3197" y="1004"/>
                      <a:pt x="3117" y="555"/>
                    </a:cubicBezTo>
                    <a:cubicBezTo>
                      <a:pt x="3063" y="291"/>
                      <a:pt x="2461" y="1"/>
                      <a:pt x="1926" y="1"/>
                    </a:cubicBezTo>
                    <a:close/>
                  </a:path>
                </a:pathLst>
              </a:custGeom>
              <a:solidFill>
                <a:srgbClr val="B88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6" name="Google Shape;4896;p73"/>
              <p:cNvSpPr/>
              <p:nvPr/>
            </p:nvSpPr>
            <p:spPr>
              <a:xfrm>
                <a:off x="7887832" y="1710456"/>
                <a:ext cx="349431" cy="91981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15994" extrusionOk="0">
                    <a:moveTo>
                      <a:pt x="3091" y="0"/>
                    </a:moveTo>
                    <a:lnTo>
                      <a:pt x="1" y="1677"/>
                    </a:lnTo>
                    <a:lnTo>
                      <a:pt x="437" y="2509"/>
                    </a:lnTo>
                    <a:lnTo>
                      <a:pt x="872" y="3355"/>
                    </a:lnTo>
                    <a:cubicBezTo>
                      <a:pt x="1018" y="3632"/>
                      <a:pt x="1163" y="3923"/>
                      <a:pt x="1308" y="4200"/>
                    </a:cubicBezTo>
                    <a:cubicBezTo>
                      <a:pt x="1440" y="4477"/>
                      <a:pt x="1586" y="4755"/>
                      <a:pt x="1731" y="5045"/>
                    </a:cubicBezTo>
                    <a:cubicBezTo>
                      <a:pt x="1863" y="5322"/>
                      <a:pt x="1995" y="5600"/>
                      <a:pt x="2127" y="5877"/>
                    </a:cubicBezTo>
                    <a:cubicBezTo>
                      <a:pt x="2259" y="6154"/>
                      <a:pt x="2391" y="6432"/>
                      <a:pt x="2497" y="6709"/>
                    </a:cubicBezTo>
                    <a:cubicBezTo>
                      <a:pt x="2563" y="6841"/>
                      <a:pt x="2616" y="6973"/>
                      <a:pt x="2668" y="7105"/>
                    </a:cubicBezTo>
                    <a:cubicBezTo>
                      <a:pt x="2721" y="7224"/>
                      <a:pt x="2761" y="7356"/>
                      <a:pt x="2801" y="7462"/>
                    </a:cubicBezTo>
                    <a:cubicBezTo>
                      <a:pt x="2814" y="7515"/>
                      <a:pt x="2840" y="7568"/>
                      <a:pt x="2840" y="7607"/>
                    </a:cubicBezTo>
                    <a:cubicBezTo>
                      <a:pt x="2853" y="7660"/>
                      <a:pt x="2867" y="7700"/>
                      <a:pt x="2867" y="7700"/>
                    </a:cubicBezTo>
                    <a:lnTo>
                      <a:pt x="2867" y="7911"/>
                    </a:lnTo>
                    <a:cubicBezTo>
                      <a:pt x="2867" y="8056"/>
                      <a:pt x="2867" y="8215"/>
                      <a:pt x="2867" y="8373"/>
                    </a:cubicBezTo>
                    <a:cubicBezTo>
                      <a:pt x="2867" y="8518"/>
                      <a:pt x="2867" y="8677"/>
                      <a:pt x="2853" y="8835"/>
                    </a:cubicBezTo>
                    <a:cubicBezTo>
                      <a:pt x="2853" y="8981"/>
                      <a:pt x="2840" y="9139"/>
                      <a:pt x="2840" y="9298"/>
                    </a:cubicBezTo>
                    <a:lnTo>
                      <a:pt x="2827" y="9535"/>
                    </a:lnTo>
                    <a:lnTo>
                      <a:pt x="2814" y="9760"/>
                    </a:lnTo>
                    <a:cubicBezTo>
                      <a:pt x="2787" y="10394"/>
                      <a:pt x="2734" y="11014"/>
                      <a:pt x="2682" y="11648"/>
                    </a:cubicBezTo>
                    <a:cubicBezTo>
                      <a:pt x="2629" y="12269"/>
                      <a:pt x="2563" y="12903"/>
                      <a:pt x="2484" y="13524"/>
                    </a:cubicBezTo>
                    <a:lnTo>
                      <a:pt x="2457" y="13748"/>
                    </a:lnTo>
                    <a:lnTo>
                      <a:pt x="2418" y="13986"/>
                    </a:lnTo>
                    <a:cubicBezTo>
                      <a:pt x="2404" y="14065"/>
                      <a:pt x="2404" y="14144"/>
                      <a:pt x="2391" y="14210"/>
                    </a:cubicBezTo>
                    <a:lnTo>
                      <a:pt x="2351" y="14448"/>
                    </a:lnTo>
                    <a:cubicBezTo>
                      <a:pt x="2325" y="14593"/>
                      <a:pt x="2299" y="14739"/>
                      <a:pt x="2285" y="14897"/>
                    </a:cubicBezTo>
                    <a:lnTo>
                      <a:pt x="2259" y="15003"/>
                    </a:lnTo>
                    <a:lnTo>
                      <a:pt x="2246" y="15108"/>
                    </a:lnTo>
                    <a:lnTo>
                      <a:pt x="2206" y="15333"/>
                    </a:lnTo>
                    <a:lnTo>
                      <a:pt x="4332" y="15993"/>
                    </a:lnTo>
                    <a:lnTo>
                      <a:pt x="4425" y="15742"/>
                    </a:lnTo>
                    <a:lnTo>
                      <a:pt x="4478" y="15610"/>
                    </a:lnTo>
                    <a:lnTo>
                      <a:pt x="4517" y="15491"/>
                    </a:lnTo>
                    <a:cubicBezTo>
                      <a:pt x="4570" y="15320"/>
                      <a:pt x="4636" y="15161"/>
                      <a:pt x="4689" y="14990"/>
                    </a:cubicBezTo>
                    <a:lnTo>
                      <a:pt x="4755" y="14752"/>
                    </a:lnTo>
                    <a:cubicBezTo>
                      <a:pt x="4781" y="14673"/>
                      <a:pt x="4808" y="14580"/>
                      <a:pt x="4834" y="14501"/>
                    </a:cubicBezTo>
                    <a:lnTo>
                      <a:pt x="4900" y="14263"/>
                    </a:lnTo>
                    <a:lnTo>
                      <a:pt x="4966" y="14012"/>
                    </a:lnTo>
                    <a:cubicBezTo>
                      <a:pt x="5138" y="13365"/>
                      <a:pt x="5297" y="12718"/>
                      <a:pt x="5429" y="12058"/>
                    </a:cubicBezTo>
                    <a:cubicBezTo>
                      <a:pt x="5574" y="11397"/>
                      <a:pt x="5693" y="10737"/>
                      <a:pt x="5798" y="10077"/>
                    </a:cubicBezTo>
                    <a:cubicBezTo>
                      <a:pt x="5825" y="9918"/>
                      <a:pt x="5851" y="9760"/>
                      <a:pt x="5878" y="9588"/>
                    </a:cubicBezTo>
                    <a:cubicBezTo>
                      <a:pt x="5904" y="9416"/>
                      <a:pt x="5917" y="9245"/>
                      <a:pt x="5944" y="9086"/>
                    </a:cubicBezTo>
                    <a:cubicBezTo>
                      <a:pt x="5957" y="8915"/>
                      <a:pt x="5983" y="8743"/>
                      <a:pt x="5996" y="8571"/>
                    </a:cubicBezTo>
                    <a:cubicBezTo>
                      <a:pt x="6023" y="8400"/>
                      <a:pt x="6036" y="8228"/>
                      <a:pt x="6049" y="8056"/>
                    </a:cubicBezTo>
                    <a:lnTo>
                      <a:pt x="6076" y="7805"/>
                    </a:lnTo>
                    <a:lnTo>
                      <a:pt x="6076" y="7739"/>
                    </a:lnTo>
                    <a:lnTo>
                      <a:pt x="6076" y="7568"/>
                    </a:lnTo>
                    <a:lnTo>
                      <a:pt x="6076" y="7422"/>
                    </a:lnTo>
                    <a:lnTo>
                      <a:pt x="6076" y="7369"/>
                    </a:lnTo>
                    <a:lnTo>
                      <a:pt x="6076" y="7303"/>
                    </a:lnTo>
                    <a:cubicBezTo>
                      <a:pt x="6063" y="7145"/>
                      <a:pt x="6036" y="7026"/>
                      <a:pt x="6023" y="6907"/>
                    </a:cubicBezTo>
                    <a:cubicBezTo>
                      <a:pt x="5996" y="6788"/>
                      <a:pt x="5970" y="6683"/>
                      <a:pt x="5944" y="6577"/>
                    </a:cubicBezTo>
                    <a:cubicBezTo>
                      <a:pt x="5891" y="6379"/>
                      <a:pt x="5825" y="6194"/>
                      <a:pt x="5785" y="6009"/>
                    </a:cubicBezTo>
                    <a:cubicBezTo>
                      <a:pt x="5732" y="5824"/>
                      <a:pt x="5680" y="5666"/>
                      <a:pt x="5613" y="5494"/>
                    </a:cubicBezTo>
                    <a:cubicBezTo>
                      <a:pt x="5495" y="5164"/>
                      <a:pt x="5376" y="4847"/>
                      <a:pt x="5244" y="4530"/>
                    </a:cubicBezTo>
                    <a:cubicBezTo>
                      <a:pt x="5112" y="4213"/>
                      <a:pt x="4980" y="3896"/>
                      <a:pt x="4848" y="3592"/>
                    </a:cubicBezTo>
                    <a:cubicBezTo>
                      <a:pt x="4715" y="3289"/>
                      <a:pt x="4583" y="2972"/>
                      <a:pt x="4438" y="2681"/>
                    </a:cubicBezTo>
                    <a:cubicBezTo>
                      <a:pt x="4293" y="2377"/>
                      <a:pt x="4148" y="2074"/>
                      <a:pt x="4002" y="1783"/>
                    </a:cubicBezTo>
                    <a:cubicBezTo>
                      <a:pt x="3857" y="1479"/>
                      <a:pt x="3712" y="1189"/>
                      <a:pt x="3566" y="885"/>
                    </a:cubicBezTo>
                    <a:lnTo>
                      <a:pt x="3329" y="449"/>
                    </a:lnTo>
                    <a:lnTo>
                      <a:pt x="3223" y="225"/>
                    </a:lnTo>
                    <a:lnTo>
                      <a:pt x="3157" y="119"/>
                    </a:lnTo>
                    <a:lnTo>
                      <a:pt x="30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7" name="Google Shape;4897;p73"/>
              <p:cNvSpPr/>
              <p:nvPr/>
            </p:nvSpPr>
            <p:spPr>
              <a:xfrm>
                <a:off x="8024821" y="2515481"/>
                <a:ext cx="138772" cy="47158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820" extrusionOk="0">
                    <a:moveTo>
                      <a:pt x="128" y="0"/>
                    </a:moveTo>
                    <a:cubicBezTo>
                      <a:pt x="21" y="0"/>
                      <a:pt x="0" y="161"/>
                      <a:pt x="115" y="186"/>
                    </a:cubicBezTo>
                    <a:cubicBezTo>
                      <a:pt x="854" y="305"/>
                      <a:pt x="1581" y="516"/>
                      <a:pt x="2267" y="807"/>
                    </a:cubicBezTo>
                    <a:cubicBezTo>
                      <a:pt x="2281" y="820"/>
                      <a:pt x="2294" y="820"/>
                      <a:pt x="2307" y="820"/>
                    </a:cubicBezTo>
                    <a:cubicBezTo>
                      <a:pt x="2333" y="820"/>
                      <a:pt x="2373" y="794"/>
                      <a:pt x="2386" y="767"/>
                    </a:cubicBezTo>
                    <a:cubicBezTo>
                      <a:pt x="2413" y="727"/>
                      <a:pt x="2386" y="675"/>
                      <a:pt x="2347" y="648"/>
                    </a:cubicBezTo>
                    <a:cubicBezTo>
                      <a:pt x="1634" y="344"/>
                      <a:pt x="894" y="120"/>
                      <a:pt x="141" y="1"/>
                    </a:cubicBezTo>
                    <a:cubicBezTo>
                      <a:pt x="137" y="1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73"/>
              <p:cNvSpPr/>
              <p:nvPr/>
            </p:nvSpPr>
            <p:spPr>
              <a:xfrm>
                <a:off x="8107348" y="2541188"/>
                <a:ext cx="29675" cy="799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390" extrusionOk="0">
                    <a:moveTo>
                      <a:pt x="416" y="1"/>
                    </a:moveTo>
                    <a:cubicBezTo>
                      <a:pt x="373" y="1"/>
                      <a:pt x="342" y="35"/>
                      <a:pt x="331" y="69"/>
                    </a:cubicBezTo>
                    <a:cubicBezTo>
                      <a:pt x="331" y="82"/>
                      <a:pt x="172" y="769"/>
                      <a:pt x="14" y="1284"/>
                    </a:cubicBezTo>
                    <a:cubicBezTo>
                      <a:pt x="0" y="1324"/>
                      <a:pt x="27" y="1377"/>
                      <a:pt x="66" y="1390"/>
                    </a:cubicBezTo>
                    <a:lnTo>
                      <a:pt x="93" y="1390"/>
                    </a:lnTo>
                    <a:cubicBezTo>
                      <a:pt x="132" y="1390"/>
                      <a:pt x="172" y="1363"/>
                      <a:pt x="185" y="1337"/>
                    </a:cubicBezTo>
                    <a:cubicBezTo>
                      <a:pt x="331" y="822"/>
                      <a:pt x="502" y="109"/>
                      <a:pt x="502" y="109"/>
                    </a:cubicBezTo>
                    <a:cubicBezTo>
                      <a:pt x="515" y="69"/>
                      <a:pt x="476" y="16"/>
                      <a:pt x="436" y="3"/>
                    </a:cubicBezTo>
                    <a:cubicBezTo>
                      <a:pt x="429" y="1"/>
                      <a:pt x="422" y="1"/>
                      <a:pt x="4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73"/>
              <p:cNvSpPr/>
              <p:nvPr/>
            </p:nvSpPr>
            <p:spPr>
              <a:xfrm>
                <a:off x="8057947" y="2557291"/>
                <a:ext cx="25879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88" extrusionOk="0">
                    <a:moveTo>
                      <a:pt x="186" y="0"/>
                    </a:moveTo>
                    <a:cubicBezTo>
                      <a:pt x="80" y="0"/>
                      <a:pt x="1" y="93"/>
                      <a:pt x="1" y="199"/>
                    </a:cubicBezTo>
                    <a:cubicBezTo>
                      <a:pt x="1" y="314"/>
                      <a:pt x="90" y="387"/>
                      <a:pt x="185" y="387"/>
                    </a:cubicBezTo>
                    <a:cubicBezTo>
                      <a:pt x="231" y="387"/>
                      <a:pt x="279" y="370"/>
                      <a:pt x="318" y="331"/>
                    </a:cubicBezTo>
                    <a:cubicBezTo>
                      <a:pt x="450" y="212"/>
                      <a:pt x="358" y="0"/>
                      <a:pt x="1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73"/>
              <p:cNvSpPr/>
              <p:nvPr/>
            </p:nvSpPr>
            <p:spPr>
              <a:xfrm>
                <a:off x="8052656" y="2138791"/>
                <a:ext cx="91786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318" extrusionOk="0">
                    <a:moveTo>
                      <a:pt x="1515" y="0"/>
                    </a:moveTo>
                    <a:cubicBezTo>
                      <a:pt x="1512" y="0"/>
                      <a:pt x="1509" y="0"/>
                      <a:pt x="1506" y="1"/>
                    </a:cubicBezTo>
                    <a:cubicBezTo>
                      <a:pt x="1031" y="14"/>
                      <a:pt x="555" y="54"/>
                      <a:pt x="80" y="146"/>
                    </a:cubicBezTo>
                    <a:cubicBezTo>
                      <a:pt x="40" y="146"/>
                      <a:pt x="1" y="199"/>
                      <a:pt x="14" y="238"/>
                    </a:cubicBezTo>
                    <a:cubicBezTo>
                      <a:pt x="14" y="291"/>
                      <a:pt x="53" y="318"/>
                      <a:pt x="106" y="318"/>
                    </a:cubicBezTo>
                    <a:cubicBezTo>
                      <a:pt x="568" y="238"/>
                      <a:pt x="1031" y="186"/>
                      <a:pt x="1506" y="172"/>
                    </a:cubicBezTo>
                    <a:cubicBezTo>
                      <a:pt x="1509" y="173"/>
                      <a:pt x="1512" y="173"/>
                      <a:pt x="1515" y="173"/>
                    </a:cubicBezTo>
                    <a:cubicBezTo>
                      <a:pt x="1596" y="173"/>
                      <a:pt x="1596" y="0"/>
                      <a:pt x="1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1" name="Google Shape;4901;p73"/>
              <p:cNvSpPr/>
              <p:nvPr/>
            </p:nvSpPr>
            <p:spPr>
              <a:xfrm>
                <a:off x="8058752" y="2116420"/>
                <a:ext cx="47963" cy="39912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94" extrusionOk="0">
                    <a:moveTo>
                      <a:pt x="694" y="0"/>
                    </a:moveTo>
                    <a:cubicBezTo>
                      <a:pt x="683" y="0"/>
                      <a:pt x="672" y="2"/>
                      <a:pt x="661" y="7"/>
                    </a:cubicBezTo>
                    <a:cubicBezTo>
                      <a:pt x="410" y="139"/>
                      <a:pt x="185" y="324"/>
                      <a:pt x="27" y="548"/>
                    </a:cubicBezTo>
                    <a:cubicBezTo>
                      <a:pt x="0" y="601"/>
                      <a:pt x="13" y="654"/>
                      <a:pt x="53" y="680"/>
                    </a:cubicBezTo>
                    <a:cubicBezTo>
                      <a:pt x="66" y="680"/>
                      <a:pt x="79" y="693"/>
                      <a:pt x="106" y="693"/>
                    </a:cubicBezTo>
                    <a:cubicBezTo>
                      <a:pt x="132" y="693"/>
                      <a:pt x="159" y="680"/>
                      <a:pt x="172" y="654"/>
                    </a:cubicBezTo>
                    <a:cubicBezTo>
                      <a:pt x="317" y="456"/>
                      <a:pt x="515" y="297"/>
                      <a:pt x="740" y="178"/>
                    </a:cubicBezTo>
                    <a:cubicBezTo>
                      <a:pt x="834" y="131"/>
                      <a:pt x="781" y="0"/>
                      <a:pt x="6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2" name="Google Shape;4902;p73"/>
              <p:cNvSpPr/>
              <p:nvPr/>
            </p:nvSpPr>
            <p:spPr>
              <a:xfrm>
                <a:off x="7897782" y="1855324"/>
                <a:ext cx="96444" cy="15671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2725" extrusionOk="0">
                    <a:moveTo>
                      <a:pt x="117" y="0"/>
                    </a:moveTo>
                    <a:cubicBezTo>
                      <a:pt x="54" y="0"/>
                      <a:pt x="0" y="68"/>
                      <a:pt x="39" y="136"/>
                    </a:cubicBezTo>
                    <a:cubicBezTo>
                      <a:pt x="726" y="1021"/>
                      <a:pt x="1492" y="2658"/>
                      <a:pt x="1492" y="2671"/>
                    </a:cubicBezTo>
                    <a:cubicBezTo>
                      <a:pt x="1505" y="2698"/>
                      <a:pt x="1545" y="2724"/>
                      <a:pt x="1571" y="2724"/>
                    </a:cubicBezTo>
                    <a:cubicBezTo>
                      <a:pt x="1584" y="2724"/>
                      <a:pt x="1597" y="2724"/>
                      <a:pt x="1611" y="2711"/>
                    </a:cubicBezTo>
                    <a:cubicBezTo>
                      <a:pt x="1650" y="2698"/>
                      <a:pt x="1677" y="2645"/>
                      <a:pt x="1650" y="2592"/>
                    </a:cubicBezTo>
                    <a:cubicBezTo>
                      <a:pt x="1650" y="2579"/>
                      <a:pt x="871" y="928"/>
                      <a:pt x="184" y="30"/>
                    </a:cubicBezTo>
                    <a:cubicBezTo>
                      <a:pt x="163" y="9"/>
                      <a:pt x="139" y="0"/>
                      <a:pt x="1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03" name="Google Shape;4903;p73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73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73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73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7" name="Google Shape;4907;p73"/>
          <p:cNvGrpSpPr/>
          <p:nvPr/>
        </p:nvGrpSpPr>
        <p:grpSpPr>
          <a:xfrm flipH="1">
            <a:off x="6735625" y="2066194"/>
            <a:ext cx="3589119" cy="2542318"/>
            <a:chOff x="-1087803" y="2066179"/>
            <a:chExt cx="3366272" cy="2542318"/>
          </a:xfrm>
        </p:grpSpPr>
        <p:grpSp>
          <p:nvGrpSpPr>
            <p:cNvPr id="4908" name="Google Shape;4908;p73"/>
            <p:cNvGrpSpPr/>
            <p:nvPr/>
          </p:nvGrpSpPr>
          <p:grpSpPr>
            <a:xfrm>
              <a:off x="1130863" y="2392357"/>
              <a:ext cx="309388" cy="358787"/>
              <a:chOff x="7482936" y="3436295"/>
              <a:chExt cx="450871" cy="522861"/>
            </a:xfrm>
          </p:grpSpPr>
          <p:sp>
            <p:nvSpPr>
              <p:cNvPr id="4909" name="Google Shape;4909;p73"/>
              <p:cNvSpPr/>
              <p:nvPr/>
            </p:nvSpPr>
            <p:spPr>
              <a:xfrm>
                <a:off x="7482936" y="3607177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73"/>
              <p:cNvSpPr/>
              <p:nvPr/>
            </p:nvSpPr>
            <p:spPr>
              <a:xfrm>
                <a:off x="7505978" y="3607302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73"/>
              <p:cNvSpPr/>
              <p:nvPr/>
            </p:nvSpPr>
            <p:spPr>
              <a:xfrm>
                <a:off x="7570121" y="3475777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73"/>
              <p:cNvSpPr/>
              <p:nvPr/>
            </p:nvSpPr>
            <p:spPr>
              <a:xfrm>
                <a:off x="7573359" y="3436295"/>
                <a:ext cx="238264" cy="208995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78" extrusionOk="0">
                    <a:moveTo>
                      <a:pt x="1718" y="0"/>
                    </a:moveTo>
                    <a:lnTo>
                      <a:pt x="1718" y="0"/>
                    </a:lnTo>
                    <a:cubicBezTo>
                      <a:pt x="1718" y="0"/>
                      <a:pt x="1718" y="0"/>
                      <a:pt x="1718" y="0"/>
                    </a:cubicBezTo>
                    <a:cubicBezTo>
                      <a:pt x="1" y="1017"/>
                      <a:pt x="991" y="1678"/>
                      <a:pt x="991" y="1678"/>
                    </a:cubicBezTo>
                    <a:cubicBezTo>
                      <a:pt x="1912" y="1585"/>
                      <a:pt x="1719" y="0"/>
                      <a:pt x="1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3" name="Google Shape;4913;p73"/>
            <p:cNvGrpSpPr/>
            <p:nvPr/>
          </p:nvGrpSpPr>
          <p:grpSpPr>
            <a:xfrm flipH="1">
              <a:off x="-1087803" y="2066179"/>
              <a:ext cx="3366272" cy="2542318"/>
              <a:chOff x="1180400" y="3235525"/>
              <a:chExt cx="954375" cy="720775"/>
            </a:xfrm>
          </p:grpSpPr>
          <p:sp>
            <p:nvSpPr>
              <p:cNvPr id="4914" name="Google Shape;4914;p73"/>
              <p:cNvSpPr/>
              <p:nvPr/>
            </p:nvSpPr>
            <p:spPr>
              <a:xfrm>
                <a:off x="2076475" y="3793825"/>
                <a:ext cx="16525" cy="140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01" extrusionOk="0">
                    <a:moveTo>
                      <a:pt x="0" y="1"/>
                    </a:moveTo>
                    <a:lnTo>
                      <a:pt x="436" y="5600"/>
                    </a:lnTo>
                    <a:lnTo>
                      <a:pt x="660" y="56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D8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5" name="Google Shape;4915;p73"/>
              <p:cNvGrpSpPr/>
              <p:nvPr/>
            </p:nvGrpSpPr>
            <p:grpSpPr>
              <a:xfrm>
                <a:off x="1180400" y="3235525"/>
                <a:ext cx="954375" cy="720775"/>
                <a:chOff x="1180400" y="3235525"/>
                <a:chExt cx="954375" cy="720775"/>
              </a:xfrm>
            </p:grpSpPr>
            <p:sp>
              <p:nvSpPr>
                <p:cNvPr id="4916" name="Google Shape;4916;p73"/>
                <p:cNvSpPr/>
                <p:nvPr/>
              </p:nvSpPr>
              <p:spPr>
                <a:xfrm>
                  <a:off x="1362328" y="3382121"/>
                  <a:ext cx="8596" cy="2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423" extrusionOk="0">
                      <a:moveTo>
                        <a:pt x="0" y="0"/>
                      </a:moveTo>
                      <a:lnTo>
                        <a:pt x="0" y="423"/>
                      </a:lnTo>
                      <a:lnTo>
                        <a:pt x="344" y="423"/>
                      </a:lnTo>
                      <a:lnTo>
                        <a:pt x="344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73"/>
                <p:cNvSpPr/>
                <p:nvPr/>
              </p:nvSpPr>
              <p:spPr>
                <a:xfrm>
                  <a:off x="1328976" y="3407100"/>
                  <a:ext cx="75300" cy="2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" h="1678" extrusionOk="0">
                      <a:moveTo>
                        <a:pt x="1202" y="1"/>
                      </a:moveTo>
                      <a:lnTo>
                        <a:pt x="1202" y="1268"/>
                      </a:lnTo>
                      <a:lnTo>
                        <a:pt x="53" y="1625"/>
                      </a:lnTo>
                      <a:lnTo>
                        <a:pt x="0" y="1678"/>
                      </a:lnTo>
                      <a:lnTo>
                        <a:pt x="3012" y="1678"/>
                      </a:lnTo>
                      <a:lnTo>
                        <a:pt x="2959" y="1625"/>
                      </a:lnTo>
                      <a:lnTo>
                        <a:pt x="1810" y="1268"/>
                      </a:lnTo>
                      <a:lnTo>
                        <a:pt x="18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73"/>
                <p:cNvSpPr/>
                <p:nvPr/>
              </p:nvSpPr>
              <p:spPr>
                <a:xfrm>
                  <a:off x="1325675" y="3429650"/>
                  <a:ext cx="81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33" extrusionOk="0">
                      <a:moveTo>
                        <a:pt x="132" y="1"/>
                      </a:moveTo>
                      <a:lnTo>
                        <a:pt x="0" y="133"/>
                      </a:lnTo>
                      <a:lnTo>
                        <a:pt x="3276" y="133"/>
                      </a:lnTo>
                      <a:lnTo>
                        <a:pt x="3144" y="1"/>
                      </a:lnTo>
                      <a:close/>
                    </a:path>
                  </a:pathLst>
                </a:custGeom>
                <a:solidFill>
                  <a:srgbClr val="1A24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73"/>
                <p:cNvSpPr/>
                <p:nvPr/>
              </p:nvSpPr>
              <p:spPr>
                <a:xfrm>
                  <a:off x="1333925" y="3235525"/>
                  <a:ext cx="115575" cy="14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3" h="5931" extrusionOk="0">
                      <a:moveTo>
                        <a:pt x="2576" y="159"/>
                      </a:moveTo>
                      <a:cubicBezTo>
                        <a:pt x="3830" y="766"/>
                        <a:pt x="4504" y="2153"/>
                        <a:pt x="4187" y="3500"/>
                      </a:cubicBezTo>
                      <a:cubicBezTo>
                        <a:pt x="3885" y="4851"/>
                        <a:pt x="2698" y="5811"/>
                        <a:pt x="1310" y="5811"/>
                      </a:cubicBezTo>
                      <a:cubicBezTo>
                        <a:pt x="1301" y="5811"/>
                        <a:pt x="1291" y="5811"/>
                        <a:pt x="1282" y="5811"/>
                      </a:cubicBezTo>
                      <a:cubicBezTo>
                        <a:pt x="899" y="5811"/>
                        <a:pt x="516" y="5745"/>
                        <a:pt x="159" y="5587"/>
                      </a:cubicBezTo>
                      <a:lnTo>
                        <a:pt x="2576" y="159"/>
                      </a:lnTo>
                      <a:close/>
                      <a:moveTo>
                        <a:pt x="2523" y="0"/>
                      </a:moveTo>
                      <a:lnTo>
                        <a:pt x="1" y="5653"/>
                      </a:lnTo>
                      <a:lnTo>
                        <a:pt x="53" y="5679"/>
                      </a:lnTo>
                      <a:cubicBezTo>
                        <a:pt x="450" y="5851"/>
                        <a:pt x="859" y="5930"/>
                        <a:pt x="1282" y="5930"/>
                      </a:cubicBezTo>
                      <a:cubicBezTo>
                        <a:pt x="2747" y="5930"/>
                        <a:pt x="4002" y="4926"/>
                        <a:pt x="4306" y="3500"/>
                      </a:cubicBezTo>
                      <a:cubicBezTo>
                        <a:pt x="4623" y="2074"/>
                        <a:pt x="3896" y="634"/>
                        <a:pt x="2576" y="27"/>
                      </a:cubicBezTo>
                      <a:lnTo>
                        <a:pt x="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73"/>
                <p:cNvSpPr/>
                <p:nvPr/>
              </p:nvSpPr>
              <p:spPr>
                <a:xfrm>
                  <a:off x="1290025" y="3239725"/>
                  <a:ext cx="152225" cy="13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" h="5338" extrusionOk="0">
                      <a:moveTo>
                        <a:pt x="3046" y="0"/>
                      </a:moveTo>
                      <a:cubicBezTo>
                        <a:pt x="2560" y="0"/>
                        <a:pt x="2068" y="134"/>
                        <a:pt x="1624" y="414"/>
                      </a:cubicBezTo>
                      <a:cubicBezTo>
                        <a:pt x="383" y="1193"/>
                        <a:pt x="0" y="2830"/>
                        <a:pt x="779" y="4085"/>
                      </a:cubicBezTo>
                      <a:cubicBezTo>
                        <a:pt x="1283" y="4896"/>
                        <a:pt x="2151" y="5337"/>
                        <a:pt x="3041" y="5337"/>
                      </a:cubicBezTo>
                      <a:cubicBezTo>
                        <a:pt x="3528" y="5337"/>
                        <a:pt x="4020" y="5206"/>
                        <a:pt x="4464" y="4930"/>
                      </a:cubicBezTo>
                      <a:cubicBezTo>
                        <a:pt x="5705" y="4151"/>
                        <a:pt x="6088" y="2500"/>
                        <a:pt x="5309" y="1259"/>
                      </a:cubicBezTo>
                      <a:cubicBezTo>
                        <a:pt x="4805" y="447"/>
                        <a:pt x="3936" y="0"/>
                        <a:pt x="30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73"/>
                <p:cNvSpPr/>
                <p:nvPr/>
              </p:nvSpPr>
              <p:spPr>
                <a:xfrm>
                  <a:off x="1325350" y="3240150"/>
                  <a:ext cx="63400" cy="1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4570" extrusionOk="0">
                      <a:moveTo>
                        <a:pt x="1426" y="0"/>
                      </a:moveTo>
                      <a:cubicBezTo>
                        <a:pt x="1017" y="27"/>
                        <a:pt x="634" y="159"/>
                        <a:pt x="291" y="357"/>
                      </a:cubicBezTo>
                      <a:lnTo>
                        <a:pt x="132" y="621"/>
                      </a:lnTo>
                      <a:lnTo>
                        <a:pt x="0" y="832"/>
                      </a:lnTo>
                      <a:lnTo>
                        <a:pt x="53" y="832"/>
                      </a:lnTo>
                      <a:lnTo>
                        <a:pt x="145" y="740"/>
                      </a:lnTo>
                      <a:lnTo>
                        <a:pt x="291" y="529"/>
                      </a:lnTo>
                      <a:lnTo>
                        <a:pt x="145" y="832"/>
                      </a:lnTo>
                      <a:lnTo>
                        <a:pt x="27" y="964"/>
                      </a:lnTo>
                      <a:lnTo>
                        <a:pt x="145" y="1123"/>
                      </a:lnTo>
                      <a:lnTo>
                        <a:pt x="423" y="1413"/>
                      </a:lnTo>
                      <a:lnTo>
                        <a:pt x="489" y="1625"/>
                      </a:lnTo>
                      <a:lnTo>
                        <a:pt x="740" y="1823"/>
                      </a:lnTo>
                      <a:lnTo>
                        <a:pt x="647" y="1968"/>
                      </a:lnTo>
                      <a:lnTo>
                        <a:pt x="423" y="2100"/>
                      </a:lnTo>
                      <a:lnTo>
                        <a:pt x="264" y="2377"/>
                      </a:lnTo>
                      <a:cubicBezTo>
                        <a:pt x="264" y="2377"/>
                        <a:pt x="594" y="2932"/>
                        <a:pt x="594" y="2959"/>
                      </a:cubicBezTo>
                      <a:cubicBezTo>
                        <a:pt x="594" y="2985"/>
                        <a:pt x="528" y="3289"/>
                        <a:pt x="528" y="3289"/>
                      </a:cubicBezTo>
                      <a:lnTo>
                        <a:pt x="304" y="3817"/>
                      </a:lnTo>
                      <a:lnTo>
                        <a:pt x="225" y="4292"/>
                      </a:lnTo>
                      <a:lnTo>
                        <a:pt x="330" y="4570"/>
                      </a:lnTo>
                      <a:lnTo>
                        <a:pt x="423" y="4517"/>
                      </a:lnTo>
                      <a:lnTo>
                        <a:pt x="489" y="4306"/>
                      </a:lnTo>
                      <a:lnTo>
                        <a:pt x="687" y="4094"/>
                      </a:lnTo>
                      <a:lnTo>
                        <a:pt x="1308" y="3936"/>
                      </a:lnTo>
                      <a:lnTo>
                        <a:pt x="1519" y="3685"/>
                      </a:lnTo>
                      <a:lnTo>
                        <a:pt x="1743" y="3685"/>
                      </a:lnTo>
                      <a:lnTo>
                        <a:pt x="2113" y="3487"/>
                      </a:lnTo>
                      <a:lnTo>
                        <a:pt x="2179" y="3342"/>
                      </a:lnTo>
                      <a:lnTo>
                        <a:pt x="2443" y="3223"/>
                      </a:lnTo>
                      <a:lnTo>
                        <a:pt x="2536" y="3104"/>
                      </a:lnTo>
                      <a:lnTo>
                        <a:pt x="2113" y="2853"/>
                      </a:lnTo>
                      <a:lnTo>
                        <a:pt x="2087" y="2708"/>
                      </a:lnTo>
                      <a:lnTo>
                        <a:pt x="1875" y="2668"/>
                      </a:lnTo>
                      <a:lnTo>
                        <a:pt x="1875" y="2404"/>
                      </a:lnTo>
                      <a:lnTo>
                        <a:pt x="1638" y="2259"/>
                      </a:lnTo>
                      <a:lnTo>
                        <a:pt x="1374" y="1876"/>
                      </a:lnTo>
                      <a:lnTo>
                        <a:pt x="1057" y="1691"/>
                      </a:lnTo>
                      <a:lnTo>
                        <a:pt x="740" y="1744"/>
                      </a:lnTo>
                      <a:lnTo>
                        <a:pt x="594" y="1638"/>
                      </a:lnTo>
                      <a:lnTo>
                        <a:pt x="568" y="1479"/>
                      </a:lnTo>
                      <a:lnTo>
                        <a:pt x="634" y="1400"/>
                      </a:lnTo>
                      <a:lnTo>
                        <a:pt x="634" y="1308"/>
                      </a:lnTo>
                      <a:lnTo>
                        <a:pt x="515" y="1189"/>
                      </a:lnTo>
                      <a:lnTo>
                        <a:pt x="727" y="1083"/>
                      </a:lnTo>
                      <a:lnTo>
                        <a:pt x="594" y="1057"/>
                      </a:lnTo>
                      <a:lnTo>
                        <a:pt x="423" y="1123"/>
                      </a:lnTo>
                      <a:lnTo>
                        <a:pt x="330" y="1057"/>
                      </a:lnTo>
                      <a:lnTo>
                        <a:pt x="489" y="819"/>
                      </a:lnTo>
                      <a:lnTo>
                        <a:pt x="660" y="727"/>
                      </a:lnTo>
                      <a:lnTo>
                        <a:pt x="872" y="740"/>
                      </a:lnTo>
                      <a:lnTo>
                        <a:pt x="1017" y="793"/>
                      </a:lnTo>
                      <a:lnTo>
                        <a:pt x="1004" y="938"/>
                      </a:lnTo>
                      <a:lnTo>
                        <a:pt x="951" y="1096"/>
                      </a:lnTo>
                      <a:lnTo>
                        <a:pt x="1096" y="1096"/>
                      </a:lnTo>
                      <a:lnTo>
                        <a:pt x="1202" y="819"/>
                      </a:lnTo>
                      <a:lnTo>
                        <a:pt x="1479" y="740"/>
                      </a:lnTo>
                      <a:lnTo>
                        <a:pt x="1651" y="608"/>
                      </a:lnTo>
                      <a:lnTo>
                        <a:pt x="1809" y="647"/>
                      </a:lnTo>
                      <a:lnTo>
                        <a:pt x="1994" y="542"/>
                      </a:lnTo>
                      <a:lnTo>
                        <a:pt x="1994" y="423"/>
                      </a:lnTo>
                      <a:lnTo>
                        <a:pt x="1598" y="423"/>
                      </a:lnTo>
                      <a:lnTo>
                        <a:pt x="1321" y="251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73"/>
                <p:cNvSpPr/>
                <p:nvPr/>
              </p:nvSpPr>
              <p:spPr>
                <a:xfrm>
                  <a:off x="1347450" y="3270200"/>
                  <a:ext cx="14900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357" extrusionOk="0">
                      <a:moveTo>
                        <a:pt x="1" y="0"/>
                      </a:moveTo>
                      <a:lnTo>
                        <a:pt x="173" y="145"/>
                      </a:lnTo>
                      <a:lnTo>
                        <a:pt x="331" y="238"/>
                      </a:lnTo>
                      <a:lnTo>
                        <a:pt x="503" y="357"/>
                      </a:lnTo>
                      <a:lnTo>
                        <a:pt x="595" y="357"/>
                      </a:lnTo>
                      <a:lnTo>
                        <a:pt x="384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73"/>
                <p:cNvSpPr/>
                <p:nvPr/>
              </p:nvSpPr>
              <p:spPr>
                <a:xfrm>
                  <a:off x="1364300" y="3240150"/>
                  <a:ext cx="2312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635" extrusionOk="0">
                      <a:moveTo>
                        <a:pt x="1" y="0"/>
                      </a:moveTo>
                      <a:lnTo>
                        <a:pt x="1" y="132"/>
                      </a:lnTo>
                      <a:lnTo>
                        <a:pt x="93" y="238"/>
                      </a:lnTo>
                      <a:lnTo>
                        <a:pt x="133" y="357"/>
                      </a:lnTo>
                      <a:lnTo>
                        <a:pt x="516" y="397"/>
                      </a:lnTo>
                      <a:lnTo>
                        <a:pt x="753" y="476"/>
                      </a:lnTo>
                      <a:lnTo>
                        <a:pt x="872" y="634"/>
                      </a:lnTo>
                      <a:lnTo>
                        <a:pt x="925" y="595"/>
                      </a:lnTo>
                      <a:lnTo>
                        <a:pt x="925" y="357"/>
                      </a:lnTo>
                      <a:lnTo>
                        <a:pt x="793" y="264"/>
                      </a:lnTo>
                      <a:lnTo>
                        <a:pt x="727" y="159"/>
                      </a:lnTo>
                      <a:lnTo>
                        <a:pt x="634" y="159"/>
                      </a:lnTo>
                      <a:lnTo>
                        <a:pt x="463" y="278"/>
                      </a:lnTo>
                      <a:lnTo>
                        <a:pt x="317" y="278"/>
                      </a:lnTo>
                      <a:lnTo>
                        <a:pt x="357" y="198"/>
                      </a:lnTo>
                      <a:lnTo>
                        <a:pt x="291" y="80"/>
                      </a:lnTo>
                      <a:lnTo>
                        <a:pt x="502" y="80"/>
                      </a:lnTo>
                      <a:lnTo>
                        <a:pt x="555" y="40"/>
                      </a:lnTo>
                      <a:cubicBezTo>
                        <a:pt x="397" y="14"/>
                        <a:pt x="238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73"/>
                <p:cNvSpPr/>
                <p:nvPr/>
              </p:nvSpPr>
              <p:spPr>
                <a:xfrm>
                  <a:off x="1420100" y="3273825"/>
                  <a:ext cx="72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503" extrusionOk="0">
                      <a:moveTo>
                        <a:pt x="159" y="0"/>
                      </a:moveTo>
                      <a:lnTo>
                        <a:pt x="106" y="40"/>
                      </a:lnTo>
                      <a:lnTo>
                        <a:pt x="66" y="159"/>
                      </a:lnTo>
                      <a:lnTo>
                        <a:pt x="0" y="212"/>
                      </a:lnTo>
                      <a:lnTo>
                        <a:pt x="132" y="502"/>
                      </a:lnTo>
                      <a:lnTo>
                        <a:pt x="185" y="502"/>
                      </a:lnTo>
                      <a:lnTo>
                        <a:pt x="185" y="370"/>
                      </a:lnTo>
                      <a:lnTo>
                        <a:pt x="291" y="251"/>
                      </a:lnTo>
                      <a:cubicBezTo>
                        <a:pt x="251" y="172"/>
                        <a:pt x="212" y="80"/>
                        <a:pt x="1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73"/>
                <p:cNvSpPr/>
                <p:nvPr/>
              </p:nvSpPr>
              <p:spPr>
                <a:xfrm>
                  <a:off x="1412500" y="3287350"/>
                  <a:ext cx="20500" cy="6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616" extrusionOk="0">
                      <a:moveTo>
                        <a:pt x="489" y="1"/>
                      </a:moveTo>
                      <a:lnTo>
                        <a:pt x="304" y="146"/>
                      </a:lnTo>
                      <a:lnTo>
                        <a:pt x="146" y="265"/>
                      </a:lnTo>
                      <a:lnTo>
                        <a:pt x="146" y="331"/>
                      </a:lnTo>
                      <a:lnTo>
                        <a:pt x="1" y="476"/>
                      </a:lnTo>
                      <a:lnTo>
                        <a:pt x="67" y="899"/>
                      </a:lnTo>
                      <a:lnTo>
                        <a:pt x="120" y="1229"/>
                      </a:lnTo>
                      <a:lnTo>
                        <a:pt x="304" y="1335"/>
                      </a:lnTo>
                      <a:lnTo>
                        <a:pt x="529" y="1388"/>
                      </a:lnTo>
                      <a:lnTo>
                        <a:pt x="582" y="1559"/>
                      </a:lnTo>
                      <a:lnTo>
                        <a:pt x="489" y="2048"/>
                      </a:lnTo>
                      <a:lnTo>
                        <a:pt x="133" y="2391"/>
                      </a:lnTo>
                      <a:lnTo>
                        <a:pt x="80" y="2616"/>
                      </a:lnTo>
                      <a:cubicBezTo>
                        <a:pt x="555" y="2114"/>
                        <a:pt x="819" y="1454"/>
                        <a:pt x="819" y="767"/>
                      </a:cubicBezTo>
                      <a:cubicBezTo>
                        <a:pt x="819" y="529"/>
                        <a:pt x="780" y="291"/>
                        <a:pt x="727" y="67"/>
                      </a:cubicBezTo>
                      <a:lnTo>
                        <a:pt x="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73"/>
                <p:cNvSpPr/>
                <p:nvPr/>
              </p:nvSpPr>
              <p:spPr>
                <a:xfrm>
                  <a:off x="1206475" y="3882975"/>
                  <a:ext cx="928300" cy="7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32" h="2933" extrusionOk="0">
                      <a:moveTo>
                        <a:pt x="37086" y="2096"/>
                      </a:moveTo>
                      <a:cubicBezTo>
                        <a:pt x="37109" y="2102"/>
                        <a:pt x="37123" y="2105"/>
                        <a:pt x="37128" y="2105"/>
                      </a:cubicBezTo>
                      <a:cubicBezTo>
                        <a:pt x="37131" y="2105"/>
                        <a:pt x="37130" y="2103"/>
                        <a:pt x="37124" y="2100"/>
                      </a:cubicBezTo>
                      <a:cubicBezTo>
                        <a:pt x="37121" y="2098"/>
                        <a:pt x="37108" y="2097"/>
                        <a:pt x="37086" y="2096"/>
                      </a:cubicBezTo>
                      <a:close/>
                      <a:moveTo>
                        <a:pt x="29993" y="0"/>
                      </a:moveTo>
                      <a:cubicBezTo>
                        <a:pt x="29372" y="0"/>
                        <a:pt x="1" y="529"/>
                        <a:pt x="1" y="529"/>
                      </a:cubicBezTo>
                      <a:lnTo>
                        <a:pt x="6802" y="2932"/>
                      </a:lnTo>
                      <a:cubicBezTo>
                        <a:pt x="6802" y="2932"/>
                        <a:pt x="33787" y="2092"/>
                        <a:pt x="36845" y="2092"/>
                      </a:cubicBezTo>
                      <a:cubicBezTo>
                        <a:pt x="36960" y="2092"/>
                        <a:pt x="37041" y="2093"/>
                        <a:pt x="37086" y="2096"/>
                      </a:cubicBezTo>
                      <a:lnTo>
                        <a:pt x="37086" y="2096"/>
                      </a:lnTo>
                      <a:cubicBezTo>
                        <a:pt x="36514" y="1945"/>
                        <a:pt x="30574" y="0"/>
                        <a:pt x="299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73"/>
                <p:cNvSpPr/>
                <p:nvPr/>
              </p:nvSpPr>
              <p:spPr>
                <a:xfrm>
                  <a:off x="1906100" y="3448150"/>
                  <a:ext cx="50200" cy="4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7433" extrusionOk="0">
                      <a:moveTo>
                        <a:pt x="0" y="0"/>
                      </a:moveTo>
                      <a:lnTo>
                        <a:pt x="1387" y="17433"/>
                      </a:lnTo>
                      <a:lnTo>
                        <a:pt x="2008" y="17433"/>
                      </a:lnTo>
                      <a:lnTo>
                        <a:pt x="200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73"/>
                <p:cNvSpPr/>
                <p:nvPr/>
              </p:nvSpPr>
              <p:spPr>
                <a:xfrm>
                  <a:off x="1195925" y="3443200"/>
                  <a:ext cx="236425" cy="38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7" h="15518" extrusionOk="0">
                      <a:moveTo>
                        <a:pt x="317" y="0"/>
                      </a:moveTo>
                      <a:lnTo>
                        <a:pt x="0" y="13497"/>
                      </a:lnTo>
                      <a:lnTo>
                        <a:pt x="9284" y="15518"/>
                      </a:lnTo>
                      <a:lnTo>
                        <a:pt x="9456" y="30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73"/>
                <p:cNvSpPr/>
                <p:nvPr/>
              </p:nvSpPr>
              <p:spPr>
                <a:xfrm>
                  <a:off x="1421425" y="3457050"/>
                  <a:ext cx="681475" cy="3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14581" extrusionOk="0">
                      <a:moveTo>
                        <a:pt x="0" y="1"/>
                      </a:moveTo>
                      <a:lnTo>
                        <a:pt x="0" y="14581"/>
                      </a:lnTo>
                      <a:lnTo>
                        <a:pt x="27259" y="13432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73"/>
                <p:cNvSpPr/>
                <p:nvPr/>
              </p:nvSpPr>
              <p:spPr>
                <a:xfrm>
                  <a:off x="1421425" y="3457050"/>
                  <a:ext cx="52175" cy="4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9653" extrusionOk="0">
                      <a:moveTo>
                        <a:pt x="0" y="1"/>
                      </a:moveTo>
                      <a:lnTo>
                        <a:pt x="0" y="19652"/>
                      </a:lnTo>
                      <a:lnTo>
                        <a:pt x="621" y="19652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73"/>
                <p:cNvSpPr/>
                <p:nvPr/>
              </p:nvSpPr>
              <p:spPr>
                <a:xfrm>
                  <a:off x="2049725" y="3457050"/>
                  <a:ext cx="53175" cy="47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" h="19072" extrusionOk="0">
                      <a:moveTo>
                        <a:pt x="0" y="1"/>
                      </a:moveTo>
                      <a:lnTo>
                        <a:pt x="1506" y="19071"/>
                      </a:lnTo>
                      <a:lnTo>
                        <a:pt x="2127" y="19071"/>
                      </a:lnTo>
                      <a:lnTo>
                        <a:pt x="21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73"/>
                <p:cNvSpPr/>
                <p:nvPr/>
              </p:nvSpPr>
              <p:spPr>
                <a:xfrm>
                  <a:off x="1197575" y="3432625"/>
                  <a:ext cx="52175" cy="46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" h="18543" extrusionOk="0">
                      <a:moveTo>
                        <a:pt x="0" y="1"/>
                      </a:moveTo>
                      <a:lnTo>
                        <a:pt x="0" y="18543"/>
                      </a:lnTo>
                      <a:lnTo>
                        <a:pt x="621" y="18543"/>
                      </a:lnTo>
                      <a:lnTo>
                        <a:pt x="208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73"/>
                <p:cNvSpPr/>
                <p:nvPr/>
              </p:nvSpPr>
              <p:spPr>
                <a:xfrm>
                  <a:off x="1180400" y="3419100"/>
                  <a:ext cx="241050" cy="3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2" h="1519" extrusionOk="0">
                      <a:moveTo>
                        <a:pt x="0" y="0"/>
                      </a:moveTo>
                      <a:lnTo>
                        <a:pt x="0" y="898"/>
                      </a:lnTo>
                      <a:lnTo>
                        <a:pt x="9641" y="1519"/>
                      </a:lnTo>
                      <a:lnTo>
                        <a:pt x="9641" y="3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73"/>
                <p:cNvSpPr/>
                <p:nvPr/>
              </p:nvSpPr>
              <p:spPr>
                <a:xfrm>
                  <a:off x="1421425" y="3428000"/>
                  <a:ext cx="710525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1" h="1163" extrusionOk="0">
                      <a:moveTo>
                        <a:pt x="0" y="1"/>
                      </a:moveTo>
                      <a:lnTo>
                        <a:pt x="0" y="1163"/>
                      </a:lnTo>
                      <a:lnTo>
                        <a:pt x="28421" y="1163"/>
                      </a:lnTo>
                      <a:lnTo>
                        <a:pt x="2842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73"/>
                <p:cNvSpPr/>
                <p:nvPr/>
              </p:nvSpPr>
              <p:spPr>
                <a:xfrm>
                  <a:off x="1421425" y="3457050"/>
                  <a:ext cx="681475" cy="1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9" h="7001" extrusionOk="0">
                      <a:moveTo>
                        <a:pt x="0" y="1"/>
                      </a:moveTo>
                      <a:lnTo>
                        <a:pt x="0" y="1401"/>
                      </a:lnTo>
                      <a:lnTo>
                        <a:pt x="27259" y="7000"/>
                      </a:lnTo>
                      <a:lnTo>
                        <a:pt x="2725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73"/>
                <p:cNvSpPr/>
                <p:nvPr/>
              </p:nvSpPr>
              <p:spPr>
                <a:xfrm>
                  <a:off x="1206475" y="3778300"/>
                  <a:ext cx="15875" cy="11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716" extrusionOk="0">
                      <a:moveTo>
                        <a:pt x="635" y="1"/>
                      </a:moveTo>
                      <a:lnTo>
                        <a:pt x="1" y="4716"/>
                      </a:lnTo>
                      <a:lnTo>
                        <a:pt x="265" y="4716"/>
                      </a:lnTo>
                      <a:lnTo>
                        <a:pt x="6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73"/>
                <p:cNvSpPr/>
                <p:nvPr/>
              </p:nvSpPr>
              <p:spPr>
                <a:xfrm>
                  <a:off x="1431650" y="3849300"/>
                  <a:ext cx="13225" cy="9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963" extrusionOk="0">
                      <a:moveTo>
                        <a:pt x="529" y="0"/>
                      </a:moveTo>
                      <a:lnTo>
                        <a:pt x="1" y="3962"/>
                      </a:lnTo>
                      <a:lnTo>
                        <a:pt x="212" y="3962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73"/>
                <p:cNvSpPr/>
                <p:nvPr/>
              </p:nvSpPr>
              <p:spPr>
                <a:xfrm>
                  <a:off x="1197575" y="3442525"/>
                  <a:ext cx="223875" cy="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5" h="1982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8954" y="1982"/>
                      </a:lnTo>
                      <a:lnTo>
                        <a:pt x="8954" y="5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39" name="Google Shape;4939;p73"/>
          <p:cNvGrpSpPr/>
          <p:nvPr/>
        </p:nvGrpSpPr>
        <p:grpSpPr>
          <a:xfrm>
            <a:off x="-187" y="1042538"/>
            <a:ext cx="1178613" cy="886450"/>
            <a:chOff x="-787" y="1042538"/>
            <a:chExt cx="1178613" cy="886450"/>
          </a:xfrm>
        </p:grpSpPr>
        <p:sp>
          <p:nvSpPr>
            <p:cNvPr id="4940" name="Google Shape;4940;p73"/>
            <p:cNvSpPr/>
            <p:nvPr/>
          </p:nvSpPr>
          <p:spPr>
            <a:xfrm>
              <a:off x="-175" y="1151288"/>
              <a:ext cx="1178000" cy="777700"/>
            </a:xfrm>
            <a:custGeom>
              <a:avLst/>
              <a:gdLst/>
              <a:ahLst/>
              <a:cxnLst/>
              <a:rect l="l" t="t" r="r" b="b"/>
              <a:pathLst>
                <a:path w="47120" h="31108" extrusionOk="0">
                  <a:moveTo>
                    <a:pt x="1" y="0"/>
                  </a:moveTo>
                  <a:lnTo>
                    <a:pt x="1" y="31107"/>
                  </a:lnTo>
                  <a:lnTo>
                    <a:pt x="47119" y="3110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73"/>
            <p:cNvSpPr/>
            <p:nvPr/>
          </p:nvSpPr>
          <p:spPr>
            <a:xfrm>
              <a:off x="-787" y="1042538"/>
              <a:ext cx="1178000" cy="110925"/>
            </a:xfrm>
            <a:custGeom>
              <a:avLst/>
              <a:gdLst/>
              <a:ahLst/>
              <a:cxnLst/>
              <a:rect l="l" t="t" r="r" b="b"/>
              <a:pathLst>
                <a:path w="47120" h="4437" extrusionOk="0">
                  <a:moveTo>
                    <a:pt x="1" y="0"/>
                  </a:moveTo>
                  <a:lnTo>
                    <a:pt x="1" y="4437"/>
                  </a:lnTo>
                  <a:lnTo>
                    <a:pt x="47119" y="4437"/>
                  </a:lnTo>
                  <a:lnTo>
                    <a:pt x="471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73"/>
            <p:cNvSpPr/>
            <p:nvPr/>
          </p:nvSpPr>
          <p:spPr>
            <a:xfrm>
              <a:off x="413375" y="1081363"/>
              <a:ext cx="349675" cy="36175"/>
            </a:xfrm>
            <a:custGeom>
              <a:avLst/>
              <a:gdLst/>
              <a:ahLst/>
              <a:cxnLst/>
              <a:rect l="l" t="t" r="r" b="b"/>
              <a:pathLst>
                <a:path w="13987" h="1447" extrusionOk="0">
                  <a:moveTo>
                    <a:pt x="1" y="0"/>
                  </a:moveTo>
                  <a:lnTo>
                    <a:pt x="1" y="1447"/>
                  </a:lnTo>
                  <a:lnTo>
                    <a:pt x="13987" y="1447"/>
                  </a:lnTo>
                  <a:lnTo>
                    <a:pt x="13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73"/>
            <p:cNvSpPr/>
            <p:nvPr/>
          </p:nvSpPr>
          <p:spPr>
            <a:xfrm>
              <a:off x="999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73"/>
            <p:cNvSpPr/>
            <p:nvPr/>
          </p:nvSpPr>
          <p:spPr>
            <a:xfrm>
              <a:off x="269900" y="1251363"/>
              <a:ext cx="127825" cy="123000"/>
            </a:xfrm>
            <a:custGeom>
              <a:avLst/>
              <a:gdLst/>
              <a:ahLst/>
              <a:cxnLst/>
              <a:rect l="l" t="t" r="r" b="b"/>
              <a:pathLst>
                <a:path w="5113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13" y="4919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73"/>
            <p:cNvSpPr/>
            <p:nvPr/>
          </p:nvSpPr>
          <p:spPr>
            <a:xfrm>
              <a:off x="438700" y="1251363"/>
              <a:ext cx="129025" cy="123000"/>
            </a:xfrm>
            <a:custGeom>
              <a:avLst/>
              <a:gdLst/>
              <a:ahLst/>
              <a:cxnLst/>
              <a:rect l="l" t="t" r="r" b="b"/>
              <a:pathLst>
                <a:path w="5161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73"/>
            <p:cNvSpPr/>
            <p:nvPr/>
          </p:nvSpPr>
          <p:spPr>
            <a:xfrm>
              <a:off x="60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73"/>
            <p:cNvSpPr/>
            <p:nvPr/>
          </p:nvSpPr>
          <p:spPr>
            <a:xfrm>
              <a:off x="77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73"/>
            <p:cNvSpPr/>
            <p:nvPr/>
          </p:nvSpPr>
          <p:spPr>
            <a:xfrm>
              <a:off x="999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73"/>
            <p:cNvSpPr/>
            <p:nvPr/>
          </p:nvSpPr>
          <p:spPr>
            <a:xfrm>
              <a:off x="269900" y="1403263"/>
              <a:ext cx="127825" cy="123025"/>
            </a:xfrm>
            <a:custGeom>
              <a:avLst/>
              <a:gdLst/>
              <a:ahLst/>
              <a:cxnLst/>
              <a:rect l="l" t="t" r="r" b="b"/>
              <a:pathLst>
                <a:path w="5113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13" y="4920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73"/>
            <p:cNvSpPr/>
            <p:nvPr/>
          </p:nvSpPr>
          <p:spPr>
            <a:xfrm>
              <a:off x="438700" y="1403263"/>
              <a:ext cx="129025" cy="123025"/>
            </a:xfrm>
            <a:custGeom>
              <a:avLst/>
              <a:gdLst/>
              <a:ahLst/>
              <a:cxnLst/>
              <a:rect l="l" t="t" r="r" b="b"/>
              <a:pathLst>
                <a:path w="5161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73"/>
            <p:cNvSpPr/>
            <p:nvPr/>
          </p:nvSpPr>
          <p:spPr>
            <a:xfrm>
              <a:off x="60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73"/>
            <p:cNvSpPr/>
            <p:nvPr/>
          </p:nvSpPr>
          <p:spPr>
            <a:xfrm>
              <a:off x="77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73"/>
            <p:cNvSpPr/>
            <p:nvPr/>
          </p:nvSpPr>
          <p:spPr>
            <a:xfrm>
              <a:off x="999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73"/>
            <p:cNvSpPr/>
            <p:nvPr/>
          </p:nvSpPr>
          <p:spPr>
            <a:xfrm>
              <a:off x="269900" y="1555188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13" y="4872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73"/>
            <p:cNvSpPr/>
            <p:nvPr/>
          </p:nvSpPr>
          <p:spPr>
            <a:xfrm>
              <a:off x="438700" y="1555188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73"/>
            <p:cNvSpPr/>
            <p:nvPr/>
          </p:nvSpPr>
          <p:spPr>
            <a:xfrm>
              <a:off x="60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73"/>
            <p:cNvSpPr/>
            <p:nvPr/>
          </p:nvSpPr>
          <p:spPr>
            <a:xfrm>
              <a:off x="77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73"/>
            <p:cNvSpPr/>
            <p:nvPr/>
          </p:nvSpPr>
          <p:spPr>
            <a:xfrm>
              <a:off x="999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73"/>
            <p:cNvSpPr/>
            <p:nvPr/>
          </p:nvSpPr>
          <p:spPr>
            <a:xfrm>
              <a:off x="269900" y="1707113"/>
              <a:ext cx="127825" cy="121800"/>
            </a:xfrm>
            <a:custGeom>
              <a:avLst/>
              <a:gdLst/>
              <a:ahLst/>
              <a:cxnLst/>
              <a:rect l="l" t="t" r="r" b="b"/>
              <a:pathLst>
                <a:path w="5113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13" y="487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73"/>
            <p:cNvSpPr/>
            <p:nvPr/>
          </p:nvSpPr>
          <p:spPr>
            <a:xfrm>
              <a:off x="438700" y="1707113"/>
              <a:ext cx="129025" cy="121800"/>
            </a:xfrm>
            <a:custGeom>
              <a:avLst/>
              <a:gdLst/>
              <a:ahLst/>
              <a:cxnLst/>
              <a:rect l="l" t="t" r="r" b="b"/>
              <a:pathLst>
                <a:path w="5161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73"/>
            <p:cNvSpPr/>
            <p:nvPr/>
          </p:nvSpPr>
          <p:spPr>
            <a:xfrm>
              <a:off x="60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73"/>
            <p:cNvSpPr/>
            <p:nvPr/>
          </p:nvSpPr>
          <p:spPr>
            <a:xfrm>
              <a:off x="77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73"/>
            <p:cNvSpPr/>
            <p:nvPr/>
          </p:nvSpPr>
          <p:spPr>
            <a:xfrm>
              <a:off x="82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86" y="0"/>
                    <a:pt x="0" y="338"/>
                    <a:pt x="0" y="772"/>
                  </a:cubicBezTo>
                  <a:cubicBezTo>
                    <a:pt x="0" y="1206"/>
                    <a:pt x="386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73"/>
            <p:cNvSpPr/>
            <p:nvPr/>
          </p:nvSpPr>
          <p:spPr>
            <a:xfrm>
              <a:off x="81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55" y="1476"/>
                    <a:pt x="859" y="1551"/>
                    <a:pt x="1055" y="1551"/>
                  </a:cubicBezTo>
                  <a:cubicBezTo>
                    <a:pt x="1460" y="1551"/>
                    <a:pt x="1833" y="1228"/>
                    <a:pt x="1833" y="773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73"/>
            <p:cNvSpPr/>
            <p:nvPr/>
          </p:nvSpPr>
          <p:spPr>
            <a:xfrm>
              <a:off x="81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61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39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95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73"/>
            <p:cNvSpPr/>
            <p:nvPr/>
          </p:nvSpPr>
          <p:spPr>
            <a:xfrm>
              <a:off x="81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134" y="0"/>
                  </a:moveTo>
                  <a:cubicBezTo>
                    <a:pt x="1110" y="0"/>
                    <a:pt x="1086" y="2"/>
                    <a:pt x="1061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55" y="1479"/>
                    <a:pt x="859" y="1555"/>
                    <a:pt x="1055" y="1555"/>
                  </a:cubicBezTo>
                  <a:cubicBezTo>
                    <a:pt x="1460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73"/>
            <p:cNvSpPr/>
            <p:nvPr/>
          </p:nvSpPr>
          <p:spPr>
            <a:xfrm>
              <a:off x="948700" y="1251363"/>
              <a:ext cx="129050" cy="123000"/>
            </a:xfrm>
            <a:custGeom>
              <a:avLst/>
              <a:gdLst/>
              <a:ahLst/>
              <a:cxnLst/>
              <a:rect l="l" t="t" r="r" b="b"/>
              <a:pathLst>
                <a:path w="5162" h="4920" extrusionOk="0">
                  <a:moveTo>
                    <a:pt x="1" y="0"/>
                  </a:moveTo>
                  <a:lnTo>
                    <a:pt x="1" y="4919"/>
                  </a:lnTo>
                  <a:lnTo>
                    <a:pt x="5161" y="4919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73"/>
            <p:cNvSpPr/>
            <p:nvPr/>
          </p:nvSpPr>
          <p:spPr>
            <a:xfrm>
              <a:off x="948700" y="1403263"/>
              <a:ext cx="129050" cy="123025"/>
            </a:xfrm>
            <a:custGeom>
              <a:avLst/>
              <a:gdLst/>
              <a:ahLst/>
              <a:cxnLst/>
              <a:rect l="l" t="t" r="r" b="b"/>
              <a:pathLst>
                <a:path w="5162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5161" y="4920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73"/>
            <p:cNvSpPr/>
            <p:nvPr/>
          </p:nvSpPr>
          <p:spPr>
            <a:xfrm>
              <a:off x="948700" y="1555188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1"/>
                  </a:moveTo>
                  <a:lnTo>
                    <a:pt x="1" y="4872"/>
                  </a:lnTo>
                  <a:lnTo>
                    <a:pt x="5161" y="4872"/>
                  </a:lnTo>
                  <a:lnTo>
                    <a:pt x="51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73"/>
            <p:cNvSpPr/>
            <p:nvPr/>
          </p:nvSpPr>
          <p:spPr>
            <a:xfrm>
              <a:off x="948700" y="1707113"/>
              <a:ext cx="129050" cy="121800"/>
            </a:xfrm>
            <a:custGeom>
              <a:avLst/>
              <a:gdLst/>
              <a:ahLst/>
              <a:cxnLst/>
              <a:rect l="l" t="t" r="r" b="b"/>
              <a:pathLst>
                <a:path w="5162" h="4872" extrusionOk="0">
                  <a:moveTo>
                    <a:pt x="1" y="0"/>
                  </a:moveTo>
                  <a:lnTo>
                    <a:pt x="1" y="4871"/>
                  </a:lnTo>
                  <a:lnTo>
                    <a:pt x="5161" y="4871"/>
                  </a:lnTo>
                  <a:lnTo>
                    <a:pt x="5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73"/>
            <p:cNvSpPr/>
            <p:nvPr/>
          </p:nvSpPr>
          <p:spPr>
            <a:xfrm>
              <a:off x="993325" y="1293563"/>
              <a:ext cx="39800" cy="38600"/>
            </a:xfrm>
            <a:custGeom>
              <a:avLst/>
              <a:gdLst/>
              <a:ahLst/>
              <a:cxnLst/>
              <a:rect l="l" t="t" r="r" b="b"/>
              <a:pathLst>
                <a:path w="1592" h="1544" extrusionOk="0">
                  <a:moveTo>
                    <a:pt x="772" y="0"/>
                  </a:moveTo>
                  <a:cubicBezTo>
                    <a:pt x="338" y="0"/>
                    <a:pt x="0" y="338"/>
                    <a:pt x="0" y="772"/>
                  </a:cubicBezTo>
                  <a:cubicBezTo>
                    <a:pt x="0" y="1206"/>
                    <a:pt x="338" y="1543"/>
                    <a:pt x="772" y="1543"/>
                  </a:cubicBezTo>
                  <a:cubicBezTo>
                    <a:pt x="1206" y="1543"/>
                    <a:pt x="1592" y="1206"/>
                    <a:pt x="1592" y="772"/>
                  </a:cubicBezTo>
                  <a:cubicBezTo>
                    <a:pt x="1592" y="338"/>
                    <a:pt x="1206" y="0"/>
                    <a:pt x="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73"/>
            <p:cNvSpPr/>
            <p:nvPr/>
          </p:nvSpPr>
          <p:spPr>
            <a:xfrm>
              <a:off x="987300" y="1445463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1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8"/>
                    <a:pt x="1833" y="773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73"/>
            <p:cNvSpPr/>
            <p:nvPr/>
          </p:nvSpPr>
          <p:spPr>
            <a:xfrm>
              <a:off x="987300" y="1597388"/>
              <a:ext cx="45825" cy="38800"/>
            </a:xfrm>
            <a:custGeom>
              <a:avLst/>
              <a:gdLst/>
              <a:ahLst/>
              <a:cxnLst/>
              <a:rect l="l" t="t" r="r" b="b"/>
              <a:pathLst>
                <a:path w="1833" h="1552" extrusionOk="0">
                  <a:moveTo>
                    <a:pt x="1013" y="1"/>
                  </a:moveTo>
                  <a:cubicBezTo>
                    <a:pt x="338" y="1"/>
                    <a:pt x="0" y="820"/>
                    <a:pt x="482" y="1303"/>
                  </a:cubicBezTo>
                  <a:cubicBezTo>
                    <a:pt x="640" y="1476"/>
                    <a:pt x="838" y="1551"/>
                    <a:pt x="1033" y="1551"/>
                  </a:cubicBezTo>
                  <a:cubicBezTo>
                    <a:pt x="1438" y="1551"/>
                    <a:pt x="1833" y="1227"/>
                    <a:pt x="1833" y="772"/>
                  </a:cubicBezTo>
                  <a:cubicBezTo>
                    <a:pt x="1833" y="338"/>
                    <a:pt x="1447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73"/>
            <p:cNvSpPr/>
            <p:nvPr/>
          </p:nvSpPr>
          <p:spPr>
            <a:xfrm>
              <a:off x="987300" y="1749213"/>
              <a:ext cx="45825" cy="38875"/>
            </a:xfrm>
            <a:custGeom>
              <a:avLst/>
              <a:gdLst/>
              <a:ahLst/>
              <a:cxnLst/>
              <a:rect l="l" t="t" r="r" b="b"/>
              <a:pathLst>
                <a:path w="1833" h="1555" extrusionOk="0">
                  <a:moveTo>
                    <a:pt x="1087" y="0"/>
                  </a:moveTo>
                  <a:cubicBezTo>
                    <a:pt x="1062" y="0"/>
                    <a:pt x="1038" y="2"/>
                    <a:pt x="1013" y="4"/>
                  </a:cubicBezTo>
                  <a:cubicBezTo>
                    <a:pt x="338" y="4"/>
                    <a:pt x="0" y="824"/>
                    <a:pt x="482" y="1306"/>
                  </a:cubicBezTo>
                  <a:cubicBezTo>
                    <a:pt x="640" y="1479"/>
                    <a:pt x="838" y="1555"/>
                    <a:pt x="1033" y="1555"/>
                  </a:cubicBezTo>
                  <a:cubicBezTo>
                    <a:pt x="1438" y="1555"/>
                    <a:pt x="1833" y="1231"/>
                    <a:pt x="1833" y="776"/>
                  </a:cubicBezTo>
                  <a:cubicBezTo>
                    <a:pt x="1833" y="367"/>
                    <a:pt x="1490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73"/>
            <p:cNvSpPr/>
            <p:nvPr/>
          </p:nvSpPr>
          <p:spPr>
            <a:xfrm>
              <a:off x="64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9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73"/>
            <p:cNvSpPr/>
            <p:nvPr/>
          </p:nvSpPr>
          <p:spPr>
            <a:xfrm>
              <a:off x="64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1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73"/>
            <p:cNvSpPr/>
            <p:nvPr/>
          </p:nvSpPr>
          <p:spPr>
            <a:xfrm>
              <a:off x="64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9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73"/>
            <p:cNvSpPr/>
            <p:nvPr/>
          </p:nvSpPr>
          <p:spPr>
            <a:xfrm>
              <a:off x="64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9" y="4"/>
                    <a:pt x="1" y="824"/>
                    <a:pt x="483" y="1306"/>
                  </a:cubicBezTo>
                  <a:cubicBezTo>
                    <a:pt x="640" y="1479"/>
                    <a:pt x="838" y="1555"/>
                    <a:pt x="1034" y="1555"/>
                  </a:cubicBezTo>
                  <a:cubicBezTo>
                    <a:pt x="1439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73"/>
            <p:cNvSpPr/>
            <p:nvPr/>
          </p:nvSpPr>
          <p:spPr>
            <a:xfrm>
              <a:off x="47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40" y="1475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73"/>
            <p:cNvSpPr/>
            <p:nvPr/>
          </p:nvSpPr>
          <p:spPr>
            <a:xfrm>
              <a:off x="47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60" y="1551"/>
                    <a:pt x="1055" y="1551"/>
                  </a:cubicBezTo>
                  <a:cubicBezTo>
                    <a:pt x="1461" y="1551"/>
                    <a:pt x="1834" y="1228"/>
                    <a:pt x="1834" y="773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73"/>
            <p:cNvSpPr/>
            <p:nvPr/>
          </p:nvSpPr>
          <p:spPr>
            <a:xfrm>
              <a:off x="47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40" y="1476"/>
                    <a:pt x="838" y="1551"/>
                    <a:pt x="1034" y="1551"/>
                  </a:cubicBezTo>
                  <a:cubicBezTo>
                    <a:pt x="1439" y="1551"/>
                    <a:pt x="1834" y="1227"/>
                    <a:pt x="1834" y="772"/>
                  </a:cubicBezTo>
                  <a:cubicBezTo>
                    <a:pt x="1834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73"/>
            <p:cNvSpPr/>
            <p:nvPr/>
          </p:nvSpPr>
          <p:spPr>
            <a:xfrm>
              <a:off x="47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60" y="1555"/>
                    <a:pt x="1055" y="1555"/>
                  </a:cubicBezTo>
                  <a:cubicBezTo>
                    <a:pt x="1461" y="1555"/>
                    <a:pt x="1834" y="1231"/>
                    <a:pt x="1834" y="776"/>
                  </a:cubicBezTo>
                  <a:cubicBezTo>
                    <a:pt x="1834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73"/>
            <p:cNvSpPr/>
            <p:nvPr/>
          </p:nvSpPr>
          <p:spPr>
            <a:xfrm>
              <a:off x="30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38" y="0"/>
                    <a:pt x="1" y="820"/>
                    <a:pt x="483" y="1302"/>
                  </a:cubicBezTo>
                  <a:cubicBezTo>
                    <a:pt x="656" y="1475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73"/>
            <p:cNvSpPr/>
            <p:nvPr/>
          </p:nvSpPr>
          <p:spPr>
            <a:xfrm>
              <a:off x="30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73"/>
            <p:cNvSpPr/>
            <p:nvPr/>
          </p:nvSpPr>
          <p:spPr>
            <a:xfrm>
              <a:off x="30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0"/>
                    <a:pt x="483" y="1303"/>
                  </a:cubicBezTo>
                  <a:cubicBezTo>
                    <a:pt x="656" y="1476"/>
                    <a:pt x="859" y="1551"/>
                    <a:pt x="1055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73"/>
            <p:cNvSpPr/>
            <p:nvPr/>
          </p:nvSpPr>
          <p:spPr>
            <a:xfrm>
              <a:off x="30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7" y="2"/>
                    <a:pt x="1062" y="4"/>
                  </a:cubicBezTo>
                  <a:cubicBezTo>
                    <a:pt x="338" y="4"/>
                    <a:pt x="1" y="824"/>
                    <a:pt x="483" y="1306"/>
                  </a:cubicBezTo>
                  <a:cubicBezTo>
                    <a:pt x="656" y="1479"/>
                    <a:pt x="859" y="1555"/>
                    <a:pt x="1055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73"/>
            <p:cNvSpPr/>
            <p:nvPr/>
          </p:nvSpPr>
          <p:spPr>
            <a:xfrm>
              <a:off x="137275" y="1293563"/>
              <a:ext cx="45850" cy="38775"/>
            </a:xfrm>
            <a:custGeom>
              <a:avLst/>
              <a:gdLst/>
              <a:ahLst/>
              <a:cxnLst/>
              <a:rect l="l" t="t" r="r" b="b"/>
              <a:pathLst>
                <a:path w="1834" h="1551" extrusionOk="0">
                  <a:moveTo>
                    <a:pt x="1062" y="0"/>
                  </a:moveTo>
                  <a:cubicBezTo>
                    <a:pt x="387" y="0"/>
                    <a:pt x="1" y="820"/>
                    <a:pt x="531" y="1302"/>
                  </a:cubicBezTo>
                  <a:cubicBezTo>
                    <a:pt x="688" y="1475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73"/>
            <p:cNvSpPr/>
            <p:nvPr/>
          </p:nvSpPr>
          <p:spPr>
            <a:xfrm>
              <a:off x="137275" y="1445463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38" y="1"/>
                    <a:pt x="1" y="821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8"/>
                    <a:pt x="1833" y="773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73"/>
            <p:cNvSpPr/>
            <p:nvPr/>
          </p:nvSpPr>
          <p:spPr>
            <a:xfrm>
              <a:off x="137275" y="1597388"/>
              <a:ext cx="45850" cy="38800"/>
            </a:xfrm>
            <a:custGeom>
              <a:avLst/>
              <a:gdLst/>
              <a:ahLst/>
              <a:cxnLst/>
              <a:rect l="l" t="t" r="r" b="b"/>
              <a:pathLst>
                <a:path w="1834" h="1552" extrusionOk="0">
                  <a:moveTo>
                    <a:pt x="1062" y="1"/>
                  </a:moveTo>
                  <a:cubicBezTo>
                    <a:pt x="387" y="1"/>
                    <a:pt x="1" y="820"/>
                    <a:pt x="531" y="1303"/>
                  </a:cubicBezTo>
                  <a:cubicBezTo>
                    <a:pt x="688" y="1476"/>
                    <a:pt x="881" y="1551"/>
                    <a:pt x="1070" y="1551"/>
                  </a:cubicBezTo>
                  <a:cubicBezTo>
                    <a:pt x="1461" y="1551"/>
                    <a:pt x="1833" y="1227"/>
                    <a:pt x="1833" y="772"/>
                  </a:cubicBezTo>
                  <a:cubicBezTo>
                    <a:pt x="1833" y="338"/>
                    <a:pt x="1496" y="1"/>
                    <a:pt x="1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73"/>
            <p:cNvSpPr/>
            <p:nvPr/>
          </p:nvSpPr>
          <p:spPr>
            <a:xfrm>
              <a:off x="137275" y="1749213"/>
              <a:ext cx="45850" cy="38875"/>
            </a:xfrm>
            <a:custGeom>
              <a:avLst/>
              <a:gdLst/>
              <a:ahLst/>
              <a:cxnLst/>
              <a:rect l="l" t="t" r="r" b="b"/>
              <a:pathLst>
                <a:path w="1834" h="1555" extrusionOk="0">
                  <a:moveTo>
                    <a:pt x="1135" y="0"/>
                  </a:moveTo>
                  <a:cubicBezTo>
                    <a:pt x="1111" y="0"/>
                    <a:pt x="1086" y="2"/>
                    <a:pt x="1062" y="4"/>
                  </a:cubicBezTo>
                  <a:cubicBezTo>
                    <a:pt x="338" y="4"/>
                    <a:pt x="1" y="824"/>
                    <a:pt x="531" y="1306"/>
                  </a:cubicBezTo>
                  <a:cubicBezTo>
                    <a:pt x="688" y="1479"/>
                    <a:pt x="881" y="1555"/>
                    <a:pt x="1070" y="1555"/>
                  </a:cubicBezTo>
                  <a:cubicBezTo>
                    <a:pt x="1461" y="1555"/>
                    <a:pt x="1833" y="1231"/>
                    <a:pt x="1833" y="776"/>
                  </a:cubicBezTo>
                  <a:cubicBezTo>
                    <a:pt x="1833" y="367"/>
                    <a:pt x="1533" y="0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73"/>
            <p:cNvSpPr/>
            <p:nvPr/>
          </p:nvSpPr>
          <p:spPr>
            <a:xfrm>
              <a:off x="99332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4" y="724"/>
                  </a:lnTo>
                  <a:lnTo>
                    <a:pt x="53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73"/>
            <p:cNvSpPr/>
            <p:nvPr/>
          </p:nvSpPr>
          <p:spPr>
            <a:xfrm>
              <a:off x="49275" y="1089788"/>
              <a:ext cx="133850" cy="18125"/>
            </a:xfrm>
            <a:custGeom>
              <a:avLst/>
              <a:gdLst/>
              <a:ahLst/>
              <a:cxnLst/>
              <a:rect l="l" t="t" r="r" b="b"/>
              <a:pathLst>
                <a:path w="5354" h="725" extrusionOk="0">
                  <a:moveTo>
                    <a:pt x="0" y="1"/>
                  </a:moveTo>
                  <a:lnTo>
                    <a:pt x="0" y="724"/>
                  </a:lnTo>
                  <a:lnTo>
                    <a:pt x="5353" y="724"/>
                  </a:lnTo>
                  <a:lnTo>
                    <a:pt x="5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>
            <a:extLst>
              <a:ext uri="{FF2B5EF4-FFF2-40B4-BE49-F238E27FC236}">
                <a16:creationId xmlns:a16="http://schemas.microsoft.com/office/drawing/2014/main" id="{F579A80A-1551-2DDD-FD14-2E86A2271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2028825"/>
            <a:ext cx="6258232" cy="1743075"/>
          </a:xfrm>
        </p:spPr>
        <p:txBody>
          <a:bodyPr/>
          <a:lstStyle/>
          <a:p>
            <a:pPr algn="l"/>
            <a:r>
              <a:rPr lang="en-IN" dirty="0"/>
              <a:t>Initially wanted to work on cloud based </a:t>
            </a:r>
            <a:r>
              <a:rPr lang="en-IN" dirty="0" err="1"/>
              <a:t>environments.Took</a:t>
            </a:r>
            <a:r>
              <a:rPr lang="en-IN" dirty="0"/>
              <a:t> up</a:t>
            </a:r>
          </a:p>
          <a:p>
            <a:pPr algn="l"/>
            <a:r>
              <a:rPr lang="en-IN" dirty="0"/>
              <a:t>a project involving data lake which got </a:t>
            </a:r>
            <a:r>
              <a:rPr lang="en-IN" dirty="0" err="1"/>
              <a:t>rejected.Then</a:t>
            </a:r>
            <a:r>
              <a:rPr lang="en-IN" dirty="0"/>
              <a:t> sought</a:t>
            </a:r>
          </a:p>
          <a:p>
            <a:pPr algn="l"/>
            <a:r>
              <a:rPr lang="en-IN" dirty="0"/>
              <a:t>help from mentor and eventually took up a proposal. 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168BFFD-B648-F0E3-80FC-6028C2F7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174" y="694219"/>
            <a:ext cx="4872600" cy="1195800"/>
          </a:xfrm>
        </p:spPr>
        <p:txBody>
          <a:bodyPr/>
          <a:lstStyle/>
          <a:p>
            <a:r>
              <a:rPr lang="en-IN" sz="28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815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5">
          <a:extLst>
            <a:ext uri="{FF2B5EF4-FFF2-40B4-BE49-F238E27FC236}">
              <a16:creationId xmlns:a16="http://schemas.microsoft.com/office/drawing/2014/main" id="{492DD282-C3DA-5B25-BD1D-E90E1A35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" name="Google Shape;6246;p85">
            <a:extLst>
              <a:ext uri="{FF2B5EF4-FFF2-40B4-BE49-F238E27FC236}">
                <a16:creationId xmlns:a16="http://schemas.microsoft.com/office/drawing/2014/main" id="{5F3104B4-DE03-1793-21E2-BB0BDCD7239F}"/>
              </a:ext>
            </a:extLst>
          </p:cNvPr>
          <p:cNvGrpSpPr/>
          <p:nvPr/>
        </p:nvGrpSpPr>
        <p:grpSpPr>
          <a:xfrm>
            <a:off x="1115399" y="857250"/>
            <a:ext cx="842676" cy="749700"/>
            <a:chOff x="597474" y="530075"/>
            <a:chExt cx="842676" cy="749700"/>
          </a:xfrm>
        </p:grpSpPr>
        <p:sp>
          <p:nvSpPr>
            <p:cNvPr id="6247" name="Google Shape;6247;p85">
              <a:extLst>
                <a:ext uri="{FF2B5EF4-FFF2-40B4-BE49-F238E27FC236}">
                  <a16:creationId xmlns:a16="http://schemas.microsoft.com/office/drawing/2014/main" id="{2D1CA16F-FF70-F5AD-0D6C-A956C81407F2}"/>
                </a:ext>
              </a:extLst>
            </p:cNvPr>
            <p:cNvSpPr/>
            <p:nvPr/>
          </p:nvSpPr>
          <p:spPr>
            <a:xfrm>
              <a:off x="715050" y="530075"/>
              <a:ext cx="725100" cy="74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8" name="Google Shape;6248;p85">
              <a:extLst>
                <a:ext uri="{FF2B5EF4-FFF2-40B4-BE49-F238E27FC236}">
                  <a16:creationId xmlns:a16="http://schemas.microsoft.com/office/drawing/2014/main" id="{98CE9B69-21EC-F8C4-FB25-C3058AD83803}"/>
                </a:ext>
              </a:extLst>
            </p:cNvPr>
            <p:cNvGrpSpPr/>
            <p:nvPr/>
          </p:nvGrpSpPr>
          <p:grpSpPr>
            <a:xfrm>
              <a:off x="597474" y="530137"/>
              <a:ext cx="842566" cy="695015"/>
              <a:chOff x="6651400" y="1853700"/>
              <a:chExt cx="547050" cy="451250"/>
            </a:xfrm>
          </p:grpSpPr>
          <p:sp>
            <p:nvSpPr>
              <p:cNvPr id="6249" name="Google Shape;6249;p85">
                <a:extLst>
                  <a:ext uri="{FF2B5EF4-FFF2-40B4-BE49-F238E27FC236}">
                    <a16:creationId xmlns:a16="http://schemas.microsoft.com/office/drawing/2014/main" id="{A5903ACB-2229-EB03-586F-EB9892E56F6C}"/>
                  </a:ext>
                </a:extLst>
              </p:cNvPr>
              <p:cNvSpPr/>
              <p:nvPr/>
            </p:nvSpPr>
            <p:spPr>
              <a:xfrm>
                <a:off x="6708025" y="1865500"/>
                <a:ext cx="490425" cy="434100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17364" extrusionOk="0">
                    <a:moveTo>
                      <a:pt x="9815" y="1"/>
                    </a:moveTo>
                    <a:cubicBezTo>
                      <a:pt x="7198" y="1"/>
                      <a:pt x="4608" y="1179"/>
                      <a:pt x="2893" y="3432"/>
                    </a:cubicBezTo>
                    <a:cubicBezTo>
                      <a:pt x="1" y="7240"/>
                      <a:pt x="748" y="12686"/>
                      <a:pt x="4555" y="15602"/>
                    </a:cubicBezTo>
                    <a:cubicBezTo>
                      <a:pt x="6119" y="16789"/>
                      <a:pt x="7960" y="17363"/>
                      <a:pt x="9788" y="17363"/>
                    </a:cubicBezTo>
                    <a:cubicBezTo>
                      <a:pt x="12410" y="17363"/>
                      <a:pt x="15007" y="16182"/>
                      <a:pt x="16725" y="13939"/>
                    </a:cubicBezTo>
                    <a:cubicBezTo>
                      <a:pt x="19616" y="10107"/>
                      <a:pt x="18869" y="4661"/>
                      <a:pt x="15062" y="1770"/>
                    </a:cubicBezTo>
                    <a:cubicBezTo>
                      <a:pt x="13494" y="579"/>
                      <a:pt x="11648" y="1"/>
                      <a:pt x="9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85">
                <a:extLst>
                  <a:ext uri="{FF2B5EF4-FFF2-40B4-BE49-F238E27FC236}">
                    <a16:creationId xmlns:a16="http://schemas.microsoft.com/office/drawing/2014/main" id="{A0496D2F-CBA1-25B6-4826-B18E5DB38D13}"/>
                  </a:ext>
                </a:extLst>
              </p:cNvPr>
              <p:cNvSpPr/>
              <p:nvPr/>
            </p:nvSpPr>
            <p:spPr>
              <a:xfrm>
                <a:off x="6693575" y="1885625"/>
                <a:ext cx="453675" cy="38817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7" extrusionOk="0">
                    <a:moveTo>
                      <a:pt x="10407" y="1"/>
                    </a:moveTo>
                    <a:cubicBezTo>
                      <a:pt x="10392" y="1"/>
                      <a:pt x="10377" y="1"/>
                      <a:pt x="10363" y="1"/>
                    </a:cubicBezTo>
                    <a:cubicBezTo>
                      <a:pt x="3447" y="1"/>
                      <a:pt x="1" y="8363"/>
                      <a:pt x="4892" y="13254"/>
                    </a:cubicBezTo>
                    <a:cubicBezTo>
                      <a:pt x="6477" y="14824"/>
                      <a:pt x="8418" y="15526"/>
                      <a:pt x="10320" y="15526"/>
                    </a:cubicBezTo>
                    <a:cubicBezTo>
                      <a:pt x="14318" y="15526"/>
                      <a:pt x="18146" y="12422"/>
                      <a:pt x="18146" y="7736"/>
                    </a:cubicBezTo>
                    <a:cubicBezTo>
                      <a:pt x="18122" y="3461"/>
                      <a:pt x="14676" y="1"/>
                      <a:pt x="10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85">
                <a:extLst>
                  <a:ext uri="{FF2B5EF4-FFF2-40B4-BE49-F238E27FC236}">
                    <a16:creationId xmlns:a16="http://schemas.microsoft.com/office/drawing/2014/main" id="{E61F9314-96BC-BBE7-FB1C-0C0915C1C81C}"/>
                  </a:ext>
                </a:extLst>
              </p:cNvPr>
              <p:cNvSpPr/>
              <p:nvPr/>
            </p:nvSpPr>
            <p:spPr>
              <a:xfrm>
                <a:off x="6651400" y="1853700"/>
                <a:ext cx="5271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1087" h="18050" extrusionOk="0">
                    <a:moveTo>
                      <a:pt x="12094" y="1278"/>
                    </a:moveTo>
                    <a:cubicBezTo>
                      <a:pt x="16363" y="1278"/>
                      <a:pt x="19809" y="4738"/>
                      <a:pt x="19833" y="9013"/>
                    </a:cubicBezTo>
                    <a:cubicBezTo>
                      <a:pt x="19833" y="13699"/>
                      <a:pt x="16005" y="16803"/>
                      <a:pt x="12007" y="16803"/>
                    </a:cubicBezTo>
                    <a:cubicBezTo>
                      <a:pt x="10105" y="16803"/>
                      <a:pt x="8164" y="16101"/>
                      <a:pt x="6579" y="14531"/>
                    </a:cubicBezTo>
                    <a:cubicBezTo>
                      <a:pt x="1688" y="9640"/>
                      <a:pt x="5134" y="1278"/>
                      <a:pt x="12050" y="1278"/>
                    </a:cubicBezTo>
                    <a:cubicBezTo>
                      <a:pt x="12064" y="1278"/>
                      <a:pt x="12079" y="1278"/>
                      <a:pt x="12094" y="1278"/>
                    </a:cubicBezTo>
                    <a:close/>
                    <a:moveTo>
                      <a:pt x="11998" y="1"/>
                    </a:moveTo>
                    <a:cubicBezTo>
                      <a:pt x="9772" y="1"/>
                      <a:pt x="7503" y="828"/>
                      <a:pt x="5664" y="2675"/>
                    </a:cubicBezTo>
                    <a:cubicBezTo>
                      <a:pt x="1" y="8362"/>
                      <a:pt x="4049" y="18050"/>
                      <a:pt x="12074" y="18050"/>
                    </a:cubicBezTo>
                    <a:cubicBezTo>
                      <a:pt x="17062" y="18025"/>
                      <a:pt x="21086" y="13977"/>
                      <a:pt x="21086" y="9013"/>
                    </a:cubicBezTo>
                    <a:cubicBezTo>
                      <a:pt x="21070" y="3578"/>
                      <a:pt x="16626" y="1"/>
                      <a:pt x="119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85">
                <a:extLst>
                  <a:ext uri="{FF2B5EF4-FFF2-40B4-BE49-F238E27FC236}">
                    <a16:creationId xmlns:a16="http://schemas.microsoft.com/office/drawing/2014/main" id="{F6F9DC09-2C85-6148-1E6F-B344A9A96909}"/>
                  </a:ext>
                </a:extLst>
              </p:cNvPr>
              <p:cNvSpPr/>
              <p:nvPr/>
            </p:nvSpPr>
            <p:spPr>
              <a:xfrm>
                <a:off x="6888775" y="1998175"/>
                <a:ext cx="783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945" extrusionOk="0">
                    <a:moveTo>
                      <a:pt x="544" y="1"/>
                    </a:moveTo>
                    <a:cubicBezTo>
                      <a:pt x="473" y="1"/>
                      <a:pt x="402" y="17"/>
                      <a:pt x="338" y="53"/>
                    </a:cubicBezTo>
                    <a:cubicBezTo>
                      <a:pt x="97" y="174"/>
                      <a:pt x="0" y="439"/>
                      <a:pt x="121" y="680"/>
                    </a:cubicBezTo>
                    <a:lnTo>
                      <a:pt x="2193" y="4704"/>
                    </a:lnTo>
                    <a:cubicBezTo>
                      <a:pt x="2265" y="4849"/>
                      <a:pt x="2434" y="4945"/>
                      <a:pt x="2603" y="4945"/>
                    </a:cubicBezTo>
                    <a:cubicBezTo>
                      <a:pt x="2675" y="4945"/>
                      <a:pt x="2747" y="4921"/>
                      <a:pt x="2820" y="4897"/>
                    </a:cubicBezTo>
                    <a:cubicBezTo>
                      <a:pt x="3061" y="4776"/>
                      <a:pt x="3133" y="4487"/>
                      <a:pt x="3012" y="4270"/>
                    </a:cubicBezTo>
                    <a:lnTo>
                      <a:pt x="964" y="246"/>
                    </a:lnTo>
                    <a:cubicBezTo>
                      <a:pt x="879" y="94"/>
                      <a:pt x="712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85">
                <a:extLst>
                  <a:ext uri="{FF2B5EF4-FFF2-40B4-BE49-F238E27FC236}">
                    <a16:creationId xmlns:a16="http://schemas.microsoft.com/office/drawing/2014/main" id="{557CCED2-3A8E-57ED-0CDF-12FFE33F0164}"/>
                  </a:ext>
                </a:extLst>
              </p:cNvPr>
              <p:cNvSpPr/>
              <p:nvPr/>
            </p:nvSpPr>
            <p:spPr>
              <a:xfrm>
                <a:off x="6903225" y="2063175"/>
                <a:ext cx="20797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815" extrusionOk="0">
                    <a:moveTo>
                      <a:pt x="8015" y="0"/>
                    </a:moveTo>
                    <a:cubicBezTo>
                      <a:pt x="7995" y="0"/>
                      <a:pt x="7975" y="2"/>
                      <a:pt x="7953" y="7"/>
                    </a:cubicBezTo>
                    <a:lnTo>
                      <a:pt x="290" y="1333"/>
                    </a:lnTo>
                    <a:cubicBezTo>
                      <a:pt x="1" y="1381"/>
                      <a:pt x="49" y="1815"/>
                      <a:pt x="338" y="1815"/>
                    </a:cubicBezTo>
                    <a:lnTo>
                      <a:pt x="386" y="1791"/>
                    </a:lnTo>
                    <a:lnTo>
                      <a:pt x="8049" y="465"/>
                    </a:lnTo>
                    <a:cubicBezTo>
                      <a:pt x="8318" y="420"/>
                      <a:pt x="8274" y="0"/>
                      <a:pt x="8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4" name="Google Shape;6254;p85">
            <a:extLst>
              <a:ext uri="{FF2B5EF4-FFF2-40B4-BE49-F238E27FC236}">
                <a16:creationId xmlns:a16="http://schemas.microsoft.com/office/drawing/2014/main" id="{1C9BD47D-3A31-4173-30F8-EC4FA4578B45}"/>
              </a:ext>
            </a:extLst>
          </p:cNvPr>
          <p:cNvGrpSpPr/>
          <p:nvPr/>
        </p:nvGrpSpPr>
        <p:grpSpPr>
          <a:xfrm>
            <a:off x="4302963" y="678012"/>
            <a:ext cx="4126200" cy="2621472"/>
            <a:chOff x="2491250" y="2454825"/>
            <a:chExt cx="509600" cy="673675"/>
          </a:xfrm>
        </p:grpSpPr>
        <p:sp>
          <p:nvSpPr>
            <p:cNvPr id="6255" name="Google Shape;6255;p85">
              <a:extLst>
                <a:ext uri="{FF2B5EF4-FFF2-40B4-BE49-F238E27FC236}">
                  <a16:creationId xmlns:a16="http://schemas.microsoft.com/office/drawing/2014/main" id="{641971B8-61E1-E31F-D8BC-9F156A63D373}"/>
                </a:ext>
              </a:extLst>
            </p:cNvPr>
            <p:cNvSpPr/>
            <p:nvPr/>
          </p:nvSpPr>
          <p:spPr>
            <a:xfrm>
              <a:off x="2491250" y="24777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85">
              <a:extLst>
                <a:ext uri="{FF2B5EF4-FFF2-40B4-BE49-F238E27FC236}">
                  <a16:creationId xmlns:a16="http://schemas.microsoft.com/office/drawing/2014/main" id="{49466241-5863-862A-50B5-D53D142C5CED}"/>
                </a:ext>
              </a:extLst>
            </p:cNvPr>
            <p:cNvSpPr/>
            <p:nvPr/>
          </p:nvSpPr>
          <p:spPr>
            <a:xfrm>
              <a:off x="2514175" y="24548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85">
              <a:extLst>
                <a:ext uri="{FF2B5EF4-FFF2-40B4-BE49-F238E27FC236}">
                  <a16:creationId xmlns:a16="http://schemas.microsoft.com/office/drawing/2014/main" id="{9AB55816-93A9-FE41-850C-3A340D72A4FD}"/>
                </a:ext>
              </a:extLst>
            </p:cNvPr>
            <p:cNvSpPr/>
            <p:nvPr/>
          </p:nvSpPr>
          <p:spPr>
            <a:xfrm>
              <a:off x="2563650" y="25052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85">
              <a:extLst>
                <a:ext uri="{FF2B5EF4-FFF2-40B4-BE49-F238E27FC236}">
                  <a16:creationId xmlns:a16="http://schemas.microsoft.com/office/drawing/2014/main" id="{E4269BD9-23F0-6C75-B025-06F76B8123EE}"/>
                </a:ext>
              </a:extLst>
            </p:cNvPr>
            <p:cNvSpPr/>
            <p:nvPr/>
          </p:nvSpPr>
          <p:spPr>
            <a:xfrm>
              <a:off x="2538925" y="24795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9" name="Google Shape;6259;p85">
            <a:extLst>
              <a:ext uri="{FF2B5EF4-FFF2-40B4-BE49-F238E27FC236}">
                <a16:creationId xmlns:a16="http://schemas.microsoft.com/office/drawing/2014/main" id="{49CED6E0-8CA4-93EF-44B8-DCA42C74FF13}"/>
              </a:ext>
            </a:extLst>
          </p:cNvPr>
          <p:cNvSpPr/>
          <p:nvPr/>
        </p:nvSpPr>
        <p:spPr>
          <a:xfrm>
            <a:off x="5131150" y="209196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0" name="Google Shape;6260;p85">
            <a:extLst>
              <a:ext uri="{FF2B5EF4-FFF2-40B4-BE49-F238E27FC236}">
                <a16:creationId xmlns:a16="http://schemas.microsoft.com/office/drawing/2014/main" id="{AE5B26B6-0FF7-CE97-7803-0E988095D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624" y="2188425"/>
            <a:ext cx="3390344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</a:rPr>
              <a:t>Introduction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6261" name="Google Shape;6261;p85">
            <a:extLst>
              <a:ext uri="{FF2B5EF4-FFF2-40B4-BE49-F238E27FC236}">
                <a16:creationId xmlns:a16="http://schemas.microsoft.com/office/drawing/2014/main" id="{8697504F-0736-9496-F9FE-E55B085B8A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131150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6310" name="Google Shape;6310;p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DB65BB-277E-1051-CFD7-083643F23349}"/>
              </a:ext>
            </a:extLst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1" name="Google Shape;6311;p8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DEA3F6-E894-3903-D98F-5E73133B2021}"/>
              </a:ext>
            </a:extLst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2" name="Google Shape;6312;p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3B5165-F1C9-E1D7-D136-2B35276E5CB8}"/>
              </a:ext>
            </a:extLst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3" name="Google Shape;6313;p8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9EAB3E-B51E-2147-EECD-FC28C4F31FEB}"/>
              </a:ext>
            </a:extLst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28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" name="Google Shape;4997;p74"/>
          <p:cNvSpPr/>
          <p:nvPr/>
        </p:nvSpPr>
        <p:spPr>
          <a:xfrm>
            <a:off x="5259375" y="4002163"/>
            <a:ext cx="3169537" cy="232698"/>
          </a:xfrm>
          <a:custGeom>
            <a:avLst/>
            <a:gdLst/>
            <a:ahLst/>
            <a:cxnLst/>
            <a:rect l="l" t="t" r="r" b="b"/>
            <a:pathLst>
              <a:path w="33426" h="2167" extrusionOk="0">
                <a:moveTo>
                  <a:pt x="0" y="0"/>
                </a:moveTo>
                <a:lnTo>
                  <a:pt x="0" y="621"/>
                </a:lnTo>
                <a:lnTo>
                  <a:pt x="33426" y="2166"/>
                </a:lnTo>
                <a:lnTo>
                  <a:pt x="334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9" name="Google Shape;4999;p74"/>
          <p:cNvSpPr txBox="1">
            <a:spLocks noGrp="1"/>
          </p:cNvSpPr>
          <p:nvPr>
            <p:ph type="title"/>
          </p:nvPr>
        </p:nvSpPr>
        <p:spPr>
          <a:xfrm>
            <a:off x="2421373" y="387536"/>
            <a:ext cx="3702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000" name="Google Shape;5000;p74"/>
          <p:cNvGrpSpPr/>
          <p:nvPr/>
        </p:nvGrpSpPr>
        <p:grpSpPr>
          <a:xfrm>
            <a:off x="39466" y="158526"/>
            <a:ext cx="734734" cy="750112"/>
            <a:chOff x="238125" y="1607925"/>
            <a:chExt cx="323700" cy="330475"/>
          </a:xfrm>
        </p:grpSpPr>
        <p:sp>
          <p:nvSpPr>
            <p:cNvPr id="5001" name="Google Shape;5001;p74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74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74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74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74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74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74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74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74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74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1" name="Google Shape;5011;p74"/>
          <p:cNvGrpSpPr/>
          <p:nvPr/>
        </p:nvGrpSpPr>
        <p:grpSpPr>
          <a:xfrm>
            <a:off x="5719302" y="4071982"/>
            <a:ext cx="2117287" cy="928537"/>
            <a:chOff x="598101" y="3880228"/>
            <a:chExt cx="2117287" cy="928537"/>
          </a:xfrm>
        </p:grpSpPr>
        <p:grpSp>
          <p:nvGrpSpPr>
            <p:cNvPr id="5012" name="Google Shape;5012;p74"/>
            <p:cNvGrpSpPr/>
            <p:nvPr/>
          </p:nvGrpSpPr>
          <p:grpSpPr>
            <a:xfrm>
              <a:off x="598101" y="3880228"/>
              <a:ext cx="1079326" cy="928537"/>
              <a:chOff x="717241" y="3868426"/>
              <a:chExt cx="1024515" cy="881299"/>
            </a:xfrm>
          </p:grpSpPr>
          <p:sp>
            <p:nvSpPr>
              <p:cNvPr id="5013" name="Google Shape;5013;p74"/>
              <p:cNvSpPr/>
              <p:nvPr/>
            </p:nvSpPr>
            <p:spPr>
              <a:xfrm>
                <a:off x="717250" y="4648925"/>
                <a:ext cx="1024500" cy="10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14" name="Google Shape;5014;p74"/>
              <p:cNvGrpSpPr/>
              <p:nvPr/>
            </p:nvGrpSpPr>
            <p:grpSpPr>
              <a:xfrm rot="-120611">
                <a:off x="731136" y="3885658"/>
                <a:ext cx="996726" cy="809720"/>
                <a:chOff x="7760931" y="2997007"/>
                <a:chExt cx="1235411" cy="1003624"/>
              </a:xfrm>
            </p:grpSpPr>
            <p:sp>
              <p:nvSpPr>
                <p:cNvPr id="5015" name="Google Shape;5015;p74"/>
                <p:cNvSpPr/>
                <p:nvPr/>
              </p:nvSpPr>
              <p:spPr>
                <a:xfrm>
                  <a:off x="7765913" y="3161537"/>
                  <a:ext cx="1230429" cy="839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9" h="6737" extrusionOk="0">
                      <a:moveTo>
                        <a:pt x="8703" y="1"/>
                      </a:moveTo>
                      <a:lnTo>
                        <a:pt x="1585" y="106"/>
                      </a:lnTo>
                      <a:cubicBezTo>
                        <a:pt x="1577" y="106"/>
                        <a:pt x="1569" y="106"/>
                        <a:pt x="1560" y="106"/>
                      </a:cubicBezTo>
                      <a:cubicBezTo>
                        <a:pt x="1004" y="106"/>
                        <a:pt x="555" y="550"/>
                        <a:pt x="542" y="1110"/>
                      </a:cubicBezTo>
                      <a:lnTo>
                        <a:pt x="13" y="5178"/>
                      </a:lnTo>
                      <a:cubicBezTo>
                        <a:pt x="0" y="5746"/>
                        <a:pt x="819" y="6512"/>
                        <a:pt x="1400" y="6525"/>
                      </a:cubicBezTo>
                      <a:lnTo>
                        <a:pt x="8664" y="6736"/>
                      </a:lnTo>
                      <a:cubicBezTo>
                        <a:pt x="8672" y="6736"/>
                        <a:pt x="8680" y="6736"/>
                        <a:pt x="8688" y="6736"/>
                      </a:cubicBezTo>
                      <a:cubicBezTo>
                        <a:pt x="9245" y="6736"/>
                        <a:pt x="9707" y="6292"/>
                        <a:pt x="9720" y="5732"/>
                      </a:cubicBezTo>
                      <a:lnTo>
                        <a:pt x="9865" y="1374"/>
                      </a:lnTo>
                      <a:cubicBezTo>
                        <a:pt x="9879" y="806"/>
                        <a:pt x="9271" y="14"/>
                        <a:pt x="87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74"/>
                <p:cNvSpPr/>
                <p:nvPr/>
              </p:nvSpPr>
              <p:spPr>
                <a:xfrm>
                  <a:off x="7760931" y="3125418"/>
                  <a:ext cx="1184471" cy="825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0" h="6631" extrusionOk="0">
                      <a:moveTo>
                        <a:pt x="1191" y="0"/>
                      </a:moveTo>
                      <a:cubicBezTo>
                        <a:pt x="634" y="0"/>
                        <a:pt x="185" y="444"/>
                        <a:pt x="172" y="1004"/>
                      </a:cubicBezTo>
                      <a:lnTo>
                        <a:pt x="14" y="5362"/>
                      </a:lnTo>
                      <a:cubicBezTo>
                        <a:pt x="0" y="5930"/>
                        <a:pt x="449" y="6392"/>
                        <a:pt x="1031" y="6405"/>
                      </a:cubicBezTo>
                      <a:lnTo>
                        <a:pt x="8294" y="6630"/>
                      </a:lnTo>
                      <a:cubicBezTo>
                        <a:pt x="8302" y="6630"/>
                        <a:pt x="8310" y="6630"/>
                        <a:pt x="8319" y="6630"/>
                      </a:cubicBezTo>
                      <a:cubicBezTo>
                        <a:pt x="8875" y="6630"/>
                        <a:pt x="9324" y="6186"/>
                        <a:pt x="9337" y="5626"/>
                      </a:cubicBezTo>
                      <a:lnTo>
                        <a:pt x="9496" y="1268"/>
                      </a:lnTo>
                      <a:cubicBezTo>
                        <a:pt x="9509" y="700"/>
                        <a:pt x="9060" y="225"/>
                        <a:pt x="8479" y="212"/>
                      </a:cubicBezTo>
                      <a:lnTo>
                        <a:pt x="1215" y="0"/>
                      </a:lnTo>
                      <a:cubicBezTo>
                        <a:pt x="1207" y="0"/>
                        <a:pt x="1199" y="0"/>
                        <a:pt x="119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74"/>
                <p:cNvSpPr/>
                <p:nvPr/>
              </p:nvSpPr>
              <p:spPr>
                <a:xfrm>
                  <a:off x="7775753" y="3125418"/>
                  <a:ext cx="1169649" cy="516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" h="4149" extrusionOk="0">
                      <a:moveTo>
                        <a:pt x="1090" y="0"/>
                      </a:moveTo>
                      <a:cubicBezTo>
                        <a:pt x="530" y="0"/>
                        <a:pt x="53" y="550"/>
                        <a:pt x="40" y="1255"/>
                      </a:cubicBezTo>
                      <a:lnTo>
                        <a:pt x="14" y="2615"/>
                      </a:lnTo>
                      <a:cubicBezTo>
                        <a:pt x="0" y="3328"/>
                        <a:pt x="436" y="3909"/>
                        <a:pt x="1017" y="3923"/>
                      </a:cubicBezTo>
                      <a:lnTo>
                        <a:pt x="8281" y="4147"/>
                      </a:lnTo>
                      <a:cubicBezTo>
                        <a:pt x="8294" y="4148"/>
                        <a:pt x="8306" y="4148"/>
                        <a:pt x="8319" y="4148"/>
                      </a:cubicBezTo>
                      <a:cubicBezTo>
                        <a:pt x="8870" y="4148"/>
                        <a:pt x="9324" y="3590"/>
                        <a:pt x="9337" y="2893"/>
                      </a:cubicBezTo>
                      <a:lnTo>
                        <a:pt x="9364" y="1532"/>
                      </a:lnTo>
                      <a:cubicBezTo>
                        <a:pt x="9390" y="819"/>
                        <a:pt x="8941" y="238"/>
                        <a:pt x="8373" y="225"/>
                      </a:cubicBezTo>
                      <a:lnTo>
                        <a:pt x="1110" y="0"/>
                      </a:lnTo>
                      <a:cubicBezTo>
                        <a:pt x="1103" y="0"/>
                        <a:pt x="1096" y="0"/>
                        <a:pt x="10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18" name="Google Shape;5018;p74"/>
                <p:cNvSpPr/>
                <p:nvPr/>
              </p:nvSpPr>
              <p:spPr>
                <a:xfrm>
                  <a:off x="8201714" y="2997007"/>
                  <a:ext cx="350484" cy="17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" h="1415" extrusionOk="0">
                      <a:moveTo>
                        <a:pt x="1403" y="1"/>
                      </a:moveTo>
                      <a:cubicBezTo>
                        <a:pt x="635" y="1"/>
                        <a:pt x="14" y="617"/>
                        <a:pt x="1" y="1388"/>
                      </a:cubicBezTo>
                      <a:lnTo>
                        <a:pt x="582" y="1414"/>
                      </a:lnTo>
                      <a:cubicBezTo>
                        <a:pt x="569" y="960"/>
                        <a:pt x="939" y="582"/>
                        <a:pt x="1391" y="582"/>
                      </a:cubicBezTo>
                      <a:cubicBezTo>
                        <a:pt x="1398" y="582"/>
                        <a:pt x="1406" y="582"/>
                        <a:pt x="1414" y="582"/>
                      </a:cubicBezTo>
                      <a:cubicBezTo>
                        <a:pt x="1876" y="582"/>
                        <a:pt x="2246" y="965"/>
                        <a:pt x="2246" y="1414"/>
                      </a:cubicBezTo>
                      <a:lnTo>
                        <a:pt x="2814" y="1414"/>
                      </a:lnTo>
                      <a:cubicBezTo>
                        <a:pt x="2814" y="648"/>
                        <a:pt x="2193" y="14"/>
                        <a:pt x="1427" y="1"/>
                      </a:cubicBezTo>
                      <a:cubicBezTo>
                        <a:pt x="1419" y="1"/>
                        <a:pt x="1411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74"/>
                <p:cNvSpPr/>
                <p:nvPr/>
              </p:nvSpPr>
              <p:spPr>
                <a:xfrm>
                  <a:off x="8226375" y="3319218"/>
                  <a:ext cx="309382" cy="12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" h="967" extrusionOk="0">
                      <a:moveTo>
                        <a:pt x="288" y="1"/>
                      </a:moveTo>
                      <a:cubicBezTo>
                        <a:pt x="136" y="1"/>
                        <a:pt x="14" y="64"/>
                        <a:pt x="14" y="161"/>
                      </a:cubicBezTo>
                      <a:lnTo>
                        <a:pt x="1" y="716"/>
                      </a:lnTo>
                      <a:cubicBezTo>
                        <a:pt x="1" y="821"/>
                        <a:pt x="133" y="901"/>
                        <a:pt x="305" y="901"/>
                      </a:cubicBezTo>
                      <a:lnTo>
                        <a:pt x="2154" y="967"/>
                      </a:lnTo>
                      <a:cubicBezTo>
                        <a:pt x="2325" y="967"/>
                        <a:pt x="2457" y="888"/>
                        <a:pt x="2471" y="795"/>
                      </a:cubicBezTo>
                      <a:lnTo>
                        <a:pt x="2484" y="240"/>
                      </a:lnTo>
                      <a:cubicBezTo>
                        <a:pt x="2484" y="148"/>
                        <a:pt x="2352" y="55"/>
                        <a:pt x="2180" y="55"/>
                      </a:cubicBezTo>
                      <a:lnTo>
                        <a:pt x="331" y="3"/>
                      </a:lnTo>
                      <a:cubicBezTo>
                        <a:pt x="316" y="2"/>
                        <a:pt x="302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74"/>
                <p:cNvSpPr/>
                <p:nvPr/>
              </p:nvSpPr>
              <p:spPr>
                <a:xfrm>
                  <a:off x="7936921" y="3122055"/>
                  <a:ext cx="90548" cy="63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099" extrusionOk="0">
                      <a:moveTo>
                        <a:pt x="384" y="1"/>
                      </a:moveTo>
                      <a:cubicBezTo>
                        <a:pt x="251" y="1"/>
                        <a:pt x="146" y="107"/>
                        <a:pt x="146" y="239"/>
                      </a:cubicBezTo>
                      <a:lnTo>
                        <a:pt x="14" y="4861"/>
                      </a:lnTo>
                      <a:cubicBezTo>
                        <a:pt x="1" y="4980"/>
                        <a:pt x="106" y="5085"/>
                        <a:pt x="238" y="5099"/>
                      </a:cubicBezTo>
                      <a:lnTo>
                        <a:pt x="357" y="5099"/>
                      </a:lnTo>
                      <a:cubicBezTo>
                        <a:pt x="476" y="5099"/>
                        <a:pt x="582" y="4993"/>
                        <a:pt x="595" y="4861"/>
                      </a:cubicBezTo>
                      <a:lnTo>
                        <a:pt x="714" y="239"/>
                      </a:lnTo>
                      <a:cubicBezTo>
                        <a:pt x="727" y="120"/>
                        <a:pt x="621" y="14"/>
                        <a:pt x="4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1" name="Google Shape;5021;p74"/>
                <p:cNvSpPr/>
                <p:nvPr/>
              </p:nvSpPr>
              <p:spPr>
                <a:xfrm>
                  <a:off x="8739645" y="3143477"/>
                  <a:ext cx="88929" cy="633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" h="5087" extrusionOk="0">
                      <a:moveTo>
                        <a:pt x="370" y="1"/>
                      </a:moveTo>
                      <a:cubicBezTo>
                        <a:pt x="238" y="1"/>
                        <a:pt x="132" y="93"/>
                        <a:pt x="132" y="225"/>
                      </a:cubicBezTo>
                      <a:lnTo>
                        <a:pt x="0" y="4847"/>
                      </a:lnTo>
                      <a:cubicBezTo>
                        <a:pt x="0" y="4979"/>
                        <a:pt x="93" y="5085"/>
                        <a:pt x="225" y="5085"/>
                      </a:cubicBezTo>
                      <a:lnTo>
                        <a:pt x="344" y="5085"/>
                      </a:lnTo>
                      <a:cubicBezTo>
                        <a:pt x="351" y="5086"/>
                        <a:pt x="359" y="5086"/>
                        <a:pt x="366" y="5086"/>
                      </a:cubicBezTo>
                      <a:cubicBezTo>
                        <a:pt x="487" y="5086"/>
                        <a:pt x="581" y="4985"/>
                        <a:pt x="581" y="4861"/>
                      </a:cubicBezTo>
                      <a:lnTo>
                        <a:pt x="714" y="238"/>
                      </a:lnTo>
                      <a:cubicBezTo>
                        <a:pt x="714" y="106"/>
                        <a:pt x="621" y="1"/>
                        <a:pt x="4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2" name="Google Shape;5022;p74"/>
                <p:cNvSpPr/>
                <p:nvPr/>
              </p:nvSpPr>
              <p:spPr>
                <a:xfrm>
                  <a:off x="7920480" y="3608796"/>
                  <a:ext cx="123429" cy="3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319" extrusionOk="0">
                      <a:moveTo>
                        <a:pt x="141" y="1"/>
                      </a:moveTo>
                      <a:cubicBezTo>
                        <a:pt x="68" y="1"/>
                        <a:pt x="0" y="74"/>
                        <a:pt x="0" y="147"/>
                      </a:cubicBezTo>
                      <a:cubicBezTo>
                        <a:pt x="0" y="227"/>
                        <a:pt x="67" y="306"/>
                        <a:pt x="159" y="306"/>
                      </a:cubicBezTo>
                      <a:lnTo>
                        <a:pt x="833" y="319"/>
                      </a:lnTo>
                      <a:cubicBezTo>
                        <a:pt x="925" y="319"/>
                        <a:pt x="991" y="253"/>
                        <a:pt x="991" y="160"/>
                      </a:cubicBezTo>
                      <a:cubicBezTo>
                        <a:pt x="991" y="81"/>
                        <a:pt x="925" y="15"/>
                        <a:pt x="846" y="15"/>
                      </a:cubicBezTo>
                      <a:lnTo>
                        <a:pt x="159" y="2"/>
                      </a:lnTo>
                      <a:cubicBezTo>
                        <a:pt x="153" y="1"/>
                        <a:pt x="147" y="1"/>
                        <a:pt x="1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74"/>
                <p:cNvSpPr/>
                <p:nvPr/>
              </p:nvSpPr>
              <p:spPr>
                <a:xfrm>
                  <a:off x="8714984" y="3640183"/>
                  <a:ext cx="123429" cy="3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318" extrusionOk="0">
                      <a:moveTo>
                        <a:pt x="159" y="1"/>
                      </a:moveTo>
                      <a:cubicBezTo>
                        <a:pt x="66" y="1"/>
                        <a:pt x="0" y="67"/>
                        <a:pt x="0" y="146"/>
                      </a:cubicBezTo>
                      <a:cubicBezTo>
                        <a:pt x="0" y="225"/>
                        <a:pt x="66" y="305"/>
                        <a:pt x="146" y="305"/>
                      </a:cubicBezTo>
                      <a:lnTo>
                        <a:pt x="832" y="318"/>
                      </a:lnTo>
                      <a:cubicBezTo>
                        <a:pt x="925" y="318"/>
                        <a:pt x="991" y="252"/>
                        <a:pt x="991" y="173"/>
                      </a:cubicBezTo>
                      <a:cubicBezTo>
                        <a:pt x="991" y="80"/>
                        <a:pt x="925" y="14"/>
                        <a:pt x="845" y="14"/>
                      </a:cubicBez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74"/>
                <p:cNvSpPr/>
                <p:nvPr/>
              </p:nvSpPr>
              <p:spPr>
                <a:xfrm>
                  <a:off x="8303720" y="3556236"/>
                  <a:ext cx="174495" cy="14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1178" extrusionOk="0">
                      <a:moveTo>
                        <a:pt x="412" y="1"/>
                      </a:moveTo>
                      <a:cubicBezTo>
                        <a:pt x="199" y="1"/>
                        <a:pt x="27" y="168"/>
                        <a:pt x="14" y="371"/>
                      </a:cubicBezTo>
                      <a:lnTo>
                        <a:pt x="1" y="741"/>
                      </a:lnTo>
                      <a:cubicBezTo>
                        <a:pt x="1" y="952"/>
                        <a:pt x="159" y="1137"/>
                        <a:pt x="384" y="1150"/>
                      </a:cubicBezTo>
                      <a:lnTo>
                        <a:pt x="965" y="1177"/>
                      </a:lnTo>
                      <a:cubicBezTo>
                        <a:pt x="972" y="1177"/>
                        <a:pt x="980" y="1177"/>
                        <a:pt x="988" y="1177"/>
                      </a:cubicBezTo>
                      <a:cubicBezTo>
                        <a:pt x="1189" y="1177"/>
                        <a:pt x="1361" y="1010"/>
                        <a:pt x="1374" y="794"/>
                      </a:cubicBezTo>
                      <a:lnTo>
                        <a:pt x="1387" y="424"/>
                      </a:lnTo>
                      <a:cubicBezTo>
                        <a:pt x="1401" y="213"/>
                        <a:pt x="1229" y="28"/>
                        <a:pt x="1004" y="15"/>
                      </a:cubicBezTo>
                      <a:lnTo>
                        <a:pt x="436" y="1"/>
                      </a:lnTo>
                      <a:cubicBezTo>
                        <a:pt x="428" y="1"/>
                        <a:pt x="420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25" name="Google Shape;5025;p74"/>
            <p:cNvGrpSpPr/>
            <p:nvPr/>
          </p:nvGrpSpPr>
          <p:grpSpPr>
            <a:xfrm>
              <a:off x="1838080" y="4197689"/>
              <a:ext cx="877308" cy="541806"/>
              <a:chOff x="1412143" y="4301302"/>
              <a:chExt cx="728117" cy="449631"/>
            </a:xfrm>
          </p:grpSpPr>
          <p:grpSp>
            <p:nvGrpSpPr>
              <p:cNvPr id="5026" name="Google Shape;5026;p74"/>
              <p:cNvGrpSpPr/>
              <p:nvPr/>
            </p:nvGrpSpPr>
            <p:grpSpPr>
              <a:xfrm>
                <a:off x="1412143" y="4492167"/>
                <a:ext cx="728117" cy="258767"/>
                <a:chOff x="1412143" y="4492167"/>
                <a:chExt cx="728117" cy="258767"/>
              </a:xfrm>
            </p:grpSpPr>
            <p:sp>
              <p:nvSpPr>
                <p:cNvPr id="5027" name="Google Shape;5027;p74"/>
                <p:cNvSpPr/>
                <p:nvPr/>
              </p:nvSpPr>
              <p:spPr>
                <a:xfrm>
                  <a:off x="1412159" y="4689134"/>
                  <a:ext cx="728100" cy="61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028" name="Google Shape;5028;p74"/>
                <p:cNvGrpSpPr/>
                <p:nvPr/>
              </p:nvGrpSpPr>
              <p:grpSpPr>
                <a:xfrm>
                  <a:off x="1412143" y="4492167"/>
                  <a:ext cx="701246" cy="232678"/>
                  <a:chOff x="7138068" y="2592629"/>
                  <a:chExt cx="701246" cy="232678"/>
                </a:xfrm>
              </p:grpSpPr>
              <p:sp>
                <p:nvSpPr>
                  <p:cNvPr id="5029" name="Google Shape;5029;p74"/>
                  <p:cNvSpPr/>
                  <p:nvPr/>
                </p:nvSpPr>
                <p:spPr>
                  <a:xfrm>
                    <a:off x="7185238" y="2709332"/>
                    <a:ext cx="653262" cy="115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2707" extrusionOk="0">
                        <a:moveTo>
                          <a:pt x="1" y="1"/>
                        </a:moveTo>
                        <a:lnTo>
                          <a:pt x="1" y="2397"/>
                        </a:lnTo>
                        <a:lnTo>
                          <a:pt x="8194" y="2706"/>
                        </a:lnTo>
                        <a:lnTo>
                          <a:pt x="15247" y="2706"/>
                        </a:lnTo>
                        <a:lnTo>
                          <a:pt x="1524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0" name="Google Shape;5030;p74"/>
                  <p:cNvSpPr/>
                  <p:nvPr/>
                </p:nvSpPr>
                <p:spPr>
                  <a:xfrm>
                    <a:off x="7185238" y="2702734"/>
                    <a:ext cx="351094" cy="122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5" h="2861" extrusionOk="0">
                        <a:moveTo>
                          <a:pt x="1" y="0"/>
                        </a:moveTo>
                        <a:lnTo>
                          <a:pt x="1" y="2551"/>
                        </a:lnTo>
                        <a:lnTo>
                          <a:pt x="8194" y="2860"/>
                        </a:lnTo>
                        <a:lnTo>
                          <a:pt x="8194" y="1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1" name="Google Shape;5031;p74"/>
                  <p:cNvSpPr/>
                  <p:nvPr/>
                </p:nvSpPr>
                <p:spPr>
                  <a:xfrm>
                    <a:off x="7565251" y="2721756"/>
                    <a:ext cx="273249" cy="927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8" h="2166" extrusionOk="0">
                        <a:moveTo>
                          <a:pt x="0" y="1"/>
                        </a:moveTo>
                        <a:lnTo>
                          <a:pt x="0" y="2049"/>
                        </a:lnTo>
                        <a:lnTo>
                          <a:pt x="6377" y="2165"/>
                        </a:lnTo>
                        <a:lnTo>
                          <a:pt x="63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2" name="Google Shape;5032;p74"/>
                  <p:cNvSpPr/>
                  <p:nvPr/>
                </p:nvSpPr>
                <p:spPr>
                  <a:xfrm>
                    <a:off x="7599182" y="2737480"/>
                    <a:ext cx="239318" cy="10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6" h="253" extrusionOk="0">
                        <a:moveTo>
                          <a:pt x="5585" y="1"/>
                        </a:moveTo>
                        <a:lnTo>
                          <a:pt x="1" y="117"/>
                        </a:lnTo>
                        <a:lnTo>
                          <a:pt x="5585" y="252"/>
                        </a:lnTo>
                        <a:lnTo>
                          <a:pt x="558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3" name="Google Shape;5033;p74"/>
                  <p:cNvSpPr/>
                  <p:nvPr/>
                </p:nvSpPr>
                <p:spPr>
                  <a:xfrm>
                    <a:off x="7675356" y="2776423"/>
                    <a:ext cx="163958" cy="9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7" h="233" extrusionOk="0">
                        <a:moveTo>
                          <a:pt x="1" y="0"/>
                        </a:moveTo>
                        <a:lnTo>
                          <a:pt x="3807" y="232"/>
                        </a:lnTo>
                        <a:lnTo>
                          <a:pt x="382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4" name="Google Shape;5034;p74"/>
                  <p:cNvSpPr/>
                  <p:nvPr/>
                </p:nvSpPr>
                <p:spPr>
                  <a:xfrm>
                    <a:off x="7138068" y="2592629"/>
                    <a:ext cx="653220" cy="116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7" h="2725" extrusionOk="0">
                        <a:moveTo>
                          <a:pt x="0" y="0"/>
                        </a:moveTo>
                        <a:lnTo>
                          <a:pt x="0" y="2416"/>
                        </a:lnTo>
                        <a:lnTo>
                          <a:pt x="8194" y="2725"/>
                        </a:lnTo>
                        <a:lnTo>
                          <a:pt x="15247" y="2725"/>
                        </a:lnTo>
                        <a:lnTo>
                          <a:pt x="1524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5" name="Google Shape;5035;p74"/>
                  <p:cNvSpPr/>
                  <p:nvPr/>
                </p:nvSpPr>
                <p:spPr>
                  <a:xfrm>
                    <a:off x="7138068" y="2592629"/>
                    <a:ext cx="351051" cy="116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4" h="2725" extrusionOk="0">
                        <a:moveTo>
                          <a:pt x="0" y="0"/>
                        </a:moveTo>
                        <a:lnTo>
                          <a:pt x="0" y="2570"/>
                        </a:lnTo>
                        <a:lnTo>
                          <a:pt x="8194" y="2725"/>
                        </a:lnTo>
                        <a:lnTo>
                          <a:pt x="819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6" name="Google Shape;5036;p74"/>
                  <p:cNvSpPr/>
                  <p:nvPr/>
                </p:nvSpPr>
                <p:spPr>
                  <a:xfrm>
                    <a:off x="7518038" y="2605053"/>
                    <a:ext cx="273249" cy="92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8" h="2165" extrusionOk="0">
                        <a:moveTo>
                          <a:pt x="1" y="0"/>
                        </a:moveTo>
                        <a:lnTo>
                          <a:pt x="1" y="2048"/>
                        </a:lnTo>
                        <a:lnTo>
                          <a:pt x="6378" y="2164"/>
                        </a:lnTo>
                        <a:lnTo>
                          <a:pt x="637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7" name="Google Shape;5037;p74"/>
                  <p:cNvSpPr/>
                  <p:nvPr/>
                </p:nvSpPr>
                <p:spPr>
                  <a:xfrm>
                    <a:off x="7551155" y="2621591"/>
                    <a:ext cx="240132" cy="9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5" h="233" extrusionOk="0">
                        <a:moveTo>
                          <a:pt x="5605" y="1"/>
                        </a:moveTo>
                        <a:lnTo>
                          <a:pt x="1" y="116"/>
                        </a:lnTo>
                        <a:lnTo>
                          <a:pt x="5605" y="232"/>
                        </a:lnTo>
                        <a:lnTo>
                          <a:pt x="560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8" name="Google Shape;5038;p74"/>
                  <p:cNvSpPr/>
                  <p:nvPr/>
                </p:nvSpPr>
                <p:spPr>
                  <a:xfrm>
                    <a:off x="7627329" y="2659678"/>
                    <a:ext cx="164815" cy="1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7" h="252" extrusionOk="0">
                        <a:moveTo>
                          <a:pt x="3846" y="0"/>
                        </a:moveTo>
                        <a:lnTo>
                          <a:pt x="1" y="20"/>
                        </a:lnTo>
                        <a:lnTo>
                          <a:pt x="3827" y="252"/>
                        </a:lnTo>
                        <a:lnTo>
                          <a:pt x="384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39" name="Google Shape;5039;p74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5040" name="Google Shape;5040;p74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74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74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74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45" name="Google Shape;5145;p74">
            <a:hlinkClick r:id="" action="ppaction://hlinkshowjump?jump=nextslide"/>
          </p:cNvPr>
          <p:cNvSpPr/>
          <p:nvPr/>
        </p:nvSpPr>
        <p:spPr>
          <a:xfrm>
            <a:off x="8271850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6" name="Google Shape;5146;p74">
            <a:hlinkClick r:id="" action="ppaction://hlinkshowjump?jump=nextslide"/>
          </p:cNvPr>
          <p:cNvSpPr/>
          <p:nvPr/>
        </p:nvSpPr>
        <p:spPr>
          <a:xfrm>
            <a:off x="8352525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7" name="Google Shape;5147;p74">
            <a:hlinkClick r:id="" action="ppaction://hlinkshowjump?jump=previousslide"/>
          </p:cNvPr>
          <p:cNvSpPr/>
          <p:nvPr/>
        </p:nvSpPr>
        <p:spPr>
          <a:xfrm rot="10800000">
            <a:off x="7886275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8" name="Google Shape;5148;p74">
            <a:hlinkClick r:id="" action="ppaction://hlinkshowjump?jump=previousslide"/>
          </p:cNvPr>
          <p:cNvSpPr/>
          <p:nvPr/>
        </p:nvSpPr>
        <p:spPr>
          <a:xfrm rot="10800000">
            <a:off x="7967000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9" name="Google Shape;5149;p74"/>
          <p:cNvSpPr txBox="1">
            <a:spLocks noGrp="1"/>
          </p:cNvSpPr>
          <p:nvPr>
            <p:ph type="subTitle" idx="1"/>
          </p:nvPr>
        </p:nvSpPr>
        <p:spPr>
          <a:xfrm>
            <a:off x="95880" y="1019643"/>
            <a:ext cx="4339245" cy="338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Container-based heterogeneous cloud environments face interoperability challenges. The proposed solution leverages Adaptive Dragonfly Optimization (</a:t>
            </a:r>
            <a:r>
              <a:rPr lang="en-IN" dirty="0" err="1"/>
              <a:t>ADrO</a:t>
            </a:r>
            <a:r>
              <a:rPr lang="en-IN" dirty="0"/>
              <a:t>) for efficient data migration, addressing local optima trapping through Levy flight strategy integration. User tasks are containerized for optimal resource allocation. Load prediction utilizes Actor-Critic Neural Networks (ACNN) to inform migration decisions. A multi-objective function evaluates migration based on parameters like transmission cost, demand, capacity, agility, reputation, time, and energy consumption. Python-based implementation demonstrates enhanced performance in heterogeneous cloud environments.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48CCC-1B3A-C923-77C9-3BE71E920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02" y="1262405"/>
            <a:ext cx="4235115" cy="2689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" name="Google Shape;6246;p85"/>
          <p:cNvGrpSpPr/>
          <p:nvPr/>
        </p:nvGrpSpPr>
        <p:grpSpPr>
          <a:xfrm>
            <a:off x="1115399" y="857250"/>
            <a:ext cx="842676" cy="749700"/>
            <a:chOff x="597474" y="530075"/>
            <a:chExt cx="842676" cy="749700"/>
          </a:xfrm>
        </p:grpSpPr>
        <p:sp>
          <p:nvSpPr>
            <p:cNvPr id="6247" name="Google Shape;6247;p85"/>
            <p:cNvSpPr/>
            <p:nvPr/>
          </p:nvSpPr>
          <p:spPr>
            <a:xfrm>
              <a:off x="715050" y="530075"/>
              <a:ext cx="725100" cy="74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48" name="Google Shape;6248;p85"/>
            <p:cNvGrpSpPr/>
            <p:nvPr/>
          </p:nvGrpSpPr>
          <p:grpSpPr>
            <a:xfrm>
              <a:off x="597474" y="530137"/>
              <a:ext cx="842566" cy="695015"/>
              <a:chOff x="6651400" y="1853700"/>
              <a:chExt cx="547050" cy="451250"/>
            </a:xfrm>
          </p:grpSpPr>
          <p:sp>
            <p:nvSpPr>
              <p:cNvPr id="6249" name="Google Shape;6249;p85"/>
              <p:cNvSpPr/>
              <p:nvPr/>
            </p:nvSpPr>
            <p:spPr>
              <a:xfrm>
                <a:off x="6708025" y="1865500"/>
                <a:ext cx="490425" cy="434100"/>
              </a:xfrm>
              <a:custGeom>
                <a:avLst/>
                <a:gdLst/>
                <a:ahLst/>
                <a:cxnLst/>
                <a:rect l="l" t="t" r="r" b="b"/>
                <a:pathLst>
                  <a:path w="19617" h="17364" extrusionOk="0">
                    <a:moveTo>
                      <a:pt x="9815" y="1"/>
                    </a:moveTo>
                    <a:cubicBezTo>
                      <a:pt x="7198" y="1"/>
                      <a:pt x="4608" y="1179"/>
                      <a:pt x="2893" y="3432"/>
                    </a:cubicBezTo>
                    <a:cubicBezTo>
                      <a:pt x="1" y="7240"/>
                      <a:pt x="748" y="12686"/>
                      <a:pt x="4555" y="15602"/>
                    </a:cubicBezTo>
                    <a:cubicBezTo>
                      <a:pt x="6119" y="16789"/>
                      <a:pt x="7960" y="17363"/>
                      <a:pt x="9788" y="17363"/>
                    </a:cubicBezTo>
                    <a:cubicBezTo>
                      <a:pt x="12410" y="17363"/>
                      <a:pt x="15007" y="16182"/>
                      <a:pt x="16725" y="13939"/>
                    </a:cubicBezTo>
                    <a:cubicBezTo>
                      <a:pt x="19616" y="10107"/>
                      <a:pt x="18869" y="4661"/>
                      <a:pt x="15062" y="1770"/>
                    </a:cubicBezTo>
                    <a:cubicBezTo>
                      <a:pt x="13494" y="579"/>
                      <a:pt x="11648" y="1"/>
                      <a:pt x="9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85"/>
              <p:cNvSpPr/>
              <p:nvPr/>
            </p:nvSpPr>
            <p:spPr>
              <a:xfrm>
                <a:off x="6693575" y="1885625"/>
                <a:ext cx="453675" cy="38817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7" extrusionOk="0">
                    <a:moveTo>
                      <a:pt x="10407" y="1"/>
                    </a:moveTo>
                    <a:cubicBezTo>
                      <a:pt x="10392" y="1"/>
                      <a:pt x="10377" y="1"/>
                      <a:pt x="10363" y="1"/>
                    </a:cubicBezTo>
                    <a:cubicBezTo>
                      <a:pt x="3447" y="1"/>
                      <a:pt x="1" y="8363"/>
                      <a:pt x="4892" y="13254"/>
                    </a:cubicBezTo>
                    <a:cubicBezTo>
                      <a:pt x="6477" y="14824"/>
                      <a:pt x="8418" y="15526"/>
                      <a:pt x="10320" y="15526"/>
                    </a:cubicBezTo>
                    <a:cubicBezTo>
                      <a:pt x="14318" y="15526"/>
                      <a:pt x="18146" y="12422"/>
                      <a:pt x="18146" y="7736"/>
                    </a:cubicBezTo>
                    <a:cubicBezTo>
                      <a:pt x="18122" y="3461"/>
                      <a:pt x="14676" y="1"/>
                      <a:pt x="10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85"/>
              <p:cNvSpPr/>
              <p:nvPr/>
            </p:nvSpPr>
            <p:spPr>
              <a:xfrm>
                <a:off x="6651400" y="1853700"/>
                <a:ext cx="527175" cy="451250"/>
              </a:xfrm>
              <a:custGeom>
                <a:avLst/>
                <a:gdLst/>
                <a:ahLst/>
                <a:cxnLst/>
                <a:rect l="l" t="t" r="r" b="b"/>
                <a:pathLst>
                  <a:path w="21087" h="18050" extrusionOk="0">
                    <a:moveTo>
                      <a:pt x="12094" y="1278"/>
                    </a:moveTo>
                    <a:cubicBezTo>
                      <a:pt x="16363" y="1278"/>
                      <a:pt x="19809" y="4738"/>
                      <a:pt x="19833" y="9013"/>
                    </a:cubicBezTo>
                    <a:cubicBezTo>
                      <a:pt x="19833" y="13699"/>
                      <a:pt x="16005" y="16803"/>
                      <a:pt x="12007" y="16803"/>
                    </a:cubicBezTo>
                    <a:cubicBezTo>
                      <a:pt x="10105" y="16803"/>
                      <a:pt x="8164" y="16101"/>
                      <a:pt x="6579" y="14531"/>
                    </a:cubicBezTo>
                    <a:cubicBezTo>
                      <a:pt x="1688" y="9640"/>
                      <a:pt x="5134" y="1278"/>
                      <a:pt x="12050" y="1278"/>
                    </a:cubicBezTo>
                    <a:cubicBezTo>
                      <a:pt x="12064" y="1278"/>
                      <a:pt x="12079" y="1278"/>
                      <a:pt x="12094" y="1278"/>
                    </a:cubicBezTo>
                    <a:close/>
                    <a:moveTo>
                      <a:pt x="11998" y="1"/>
                    </a:moveTo>
                    <a:cubicBezTo>
                      <a:pt x="9772" y="1"/>
                      <a:pt x="7503" y="828"/>
                      <a:pt x="5664" y="2675"/>
                    </a:cubicBezTo>
                    <a:cubicBezTo>
                      <a:pt x="1" y="8362"/>
                      <a:pt x="4049" y="18050"/>
                      <a:pt x="12074" y="18050"/>
                    </a:cubicBezTo>
                    <a:cubicBezTo>
                      <a:pt x="17062" y="18025"/>
                      <a:pt x="21086" y="13977"/>
                      <a:pt x="21086" y="9013"/>
                    </a:cubicBezTo>
                    <a:cubicBezTo>
                      <a:pt x="21070" y="3578"/>
                      <a:pt x="16626" y="1"/>
                      <a:pt x="119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85"/>
              <p:cNvSpPr/>
              <p:nvPr/>
            </p:nvSpPr>
            <p:spPr>
              <a:xfrm>
                <a:off x="6888775" y="1998175"/>
                <a:ext cx="78325" cy="123625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4945" extrusionOk="0">
                    <a:moveTo>
                      <a:pt x="544" y="1"/>
                    </a:moveTo>
                    <a:cubicBezTo>
                      <a:pt x="473" y="1"/>
                      <a:pt x="402" y="17"/>
                      <a:pt x="338" y="53"/>
                    </a:cubicBezTo>
                    <a:cubicBezTo>
                      <a:pt x="97" y="174"/>
                      <a:pt x="0" y="439"/>
                      <a:pt x="121" y="680"/>
                    </a:cubicBezTo>
                    <a:lnTo>
                      <a:pt x="2193" y="4704"/>
                    </a:lnTo>
                    <a:cubicBezTo>
                      <a:pt x="2265" y="4849"/>
                      <a:pt x="2434" y="4945"/>
                      <a:pt x="2603" y="4945"/>
                    </a:cubicBezTo>
                    <a:cubicBezTo>
                      <a:pt x="2675" y="4945"/>
                      <a:pt x="2747" y="4921"/>
                      <a:pt x="2820" y="4897"/>
                    </a:cubicBezTo>
                    <a:cubicBezTo>
                      <a:pt x="3061" y="4776"/>
                      <a:pt x="3133" y="4487"/>
                      <a:pt x="3012" y="4270"/>
                    </a:cubicBezTo>
                    <a:lnTo>
                      <a:pt x="964" y="246"/>
                    </a:lnTo>
                    <a:cubicBezTo>
                      <a:pt x="879" y="94"/>
                      <a:pt x="712" y="1"/>
                      <a:pt x="5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85"/>
              <p:cNvSpPr/>
              <p:nvPr/>
            </p:nvSpPr>
            <p:spPr>
              <a:xfrm>
                <a:off x="6903225" y="2063175"/>
                <a:ext cx="207975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8319" h="1815" extrusionOk="0">
                    <a:moveTo>
                      <a:pt x="8015" y="0"/>
                    </a:moveTo>
                    <a:cubicBezTo>
                      <a:pt x="7995" y="0"/>
                      <a:pt x="7975" y="2"/>
                      <a:pt x="7953" y="7"/>
                    </a:cubicBezTo>
                    <a:lnTo>
                      <a:pt x="290" y="1333"/>
                    </a:lnTo>
                    <a:cubicBezTo>
                      <a:pt x="1" y="1381"/>
                      <a:pt x="49" y="1815"/>
                      <a:pt x="338" y="1815"/>
                    </a:cubicBezTo>
                    <a:lnTo>
                      <a:pt x="386" y="1791"/>
                    </a:lnTo>
                    <a:lnTo>
                      <a:pt x="8049" y="465"/>
                    </a:lnTo>
                    <a:cubicBezTo>
                      <a:pt x="8318" y="420"/>
                      <a:pt x="8274" y="0"/>
                      <a:pt x="80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4" name="Google Shape;6254;p85"/>
          <p:cNvGrpSpPr/>
          <p:nvPr/>
        </p:nvGrpSpPr>
        <p:grpSpPr>
          <a:xfrm>
            <a:off x="4302963" y="678012"/>
            <a:ext cx="4126200" cy="2621472"/>
            <a:chOff x="2491250" y="2454825"/>
            <a:chExt cx="509600" cy="673675"/>
          </a:xfrm>
        </p:grpSpPr>
        <p:sp>
          <p:nvSpPr>
            <p:cNvPr id="6255" name="Google Shape;6255;p85"/>
            <p:cNvSpPr/>
            <p:nvPr/>
          </p:nvSpPr>
          <p:spPr>
            <a:xfrm>
              <a:off x="2491250" y="2477750"/>
              <a:ext cx="486700" cy="650750"/>
            </a:xfrm>
            <a:custGeom>
              <a:avLst/>
              <a:gdLst/>
              <a:ahLst/>
              <a:cxnLst/>
              <a:rect l="l" t="t" r="r" b="b"/>
              <a:pathLst>
                <a:path w="19468" h="26030" extrusionOk="0">
                  <a:moveTo>
                    <a:pt x="1" y="0"/>
                  </a:moveTo>
                  <a:lnTo>
                    <a:pt x="1" y="26029"/>
                  </a:lnTo>
                  <a:lnTo>
                    <a:pt x="19467" y="26029"/>
                  </a:lnTo>
                  <a:lnTo>
                    <a:pt x="194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85"/>
            <p:cNvSpPr/>
            <p:nvPr/>
          </p:nvSpPr>
          <p:spPr>
            <a:xfrm>
              <a:off x="2514175" y="2454825"/>
              <a:ext cx="486675" cy="650750"/>
            </a:xfrm>
            <a:custGeom>
              <a:avLst/>
              <a:gdLst/>
              <a:ahLst/>
              <a:cxnLst/>
              <a:rect l="l" t="t" r="r" b="b"/>
              <a:pathLst>
                <a:path w="19467" h="26030" extrusionOk="0">
                  <a:moveTo>
                    <a:pt x="0" y="1"/>
                  </a:moveTo>
                  <a:lnTo>
                    <a:pt x="0" y="26030"/>
                  </a:lnTo>
                  <a:lnTo>
                    <a:pt x="19467" y="26030"/>
                  </a:lnTo>
                  <a:lnTo>
                    <a:pt x="194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85"/>
            <p:cNvSpPr/>
            <p:nvPr/>
          </p:nvSpPr>
          <p:spPr>
            <a:xfrm>
              <a:off x="2563650" y="2505250"/>
              <a:ext cx="387725" cy="550825"/>
            </a:xfrm>
            <a:custGeom>
              <a:avLst/>
              <a:gdLst/>
              <a:ahLst/>
              <a:cxnLst/>
              <a:rect l="l" t="t" r="r" b="b"/>
              <a:pathLst>
                <a:path w="15509" h="22033" extrusionOk="0">
                  <a:moveTo>
                    <a:pt x="1" y="0"/>
                  </a:moveTo>
                  <a:lnTo>
                    <a:pt x="1" y="22033"/>
                  </a:lnTo>
                  <a:lnTo>
                    <a:pt x="15508" y="22033"/>
                  </a:lnTo>
                  <a:lnTo>
                    <a:pt x="1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85"/>
            <p:cNvSpPr/>
            <p:nvPr/>
          </p:nvSpPr>
          <p:spPr>
            <a:xfrm>
              <a:off x="2538925" y="2479575"/>
              <a:ext cx="437200" cy="601250"/>
            </a:xfrm>
            <a:custGeom>
              <a:avLst/>
              <a:gdLst/>
              <a:ahLst/>
              <a:cxnLst/>
              <a:rect l="l" t="t" r="r" b="b"/>
              <a:pathLst>
                <a:path w="17488" h="24050" extrusionOk="0">
                  <a:moveTo>
                    <a:pt x="16497" y="1027"/>
                  </a:moveTo>
                  <a:lnTo>
                    <a:pt x="16497" y="23060"/>
                  </a:lnTo>
                  <a:lnTo>
                    <a:pt x="990" y="23060"/>
                  </a:lnTo>
                  <a:lnTo>
                    <a:pt x="990" y="1027"/>
                  </a:lnTo>
                  <a:close/>
                  <a:moveTo>
                    <a:pt x="0" y="1"/>
                  </a:moveTo>
                  <a:lnTo>
                    <a:pt x="0" y="24050"/>
                  </a:lnTo>
                  <a:lnTo>
                    <a:pt x="17487" y="24050"/>
                  </a:lnTo>
                  <a:lnTo>
                    <a:pt x="174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9" name="Google Shape;6259;p85"/>
          <p:cNvSpPr/>
          <p:nvPr/>
        </p:nvSpPr>
        <p:spPr>
          <a:xfrm>
            <a:off x="5131150" y="2091963"/>
            <a:ext cx="2849400" cy="537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0" name="Google Shape;6260;p85"/>
          <p:cNvSpPr txBox="1">
            <a:spLocks noGrp="1"/>
          </p:cNvSpPr>
          <p:nvPr>
            <p:ph type="title"/>
          </p:nvPr>
        </p:nvSpPr>
        <p:spPr>
          <a:xfrm>
            <a:off x="4921912" y="2188425"/>
            <a:ext cx="3307055" cy="3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</a:rPr>
              <a:t>Literature Review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6261" name="Google Shape;6261;p85"/>
          <p:cNvSpPr txBox="1">
            <a:spLocks noGrp="1"/>
          </p:cNvSpPr>
          <p:nvPr>
            <p:ph type="title" idx="2"/>
          </p:nvPr>
        </p:nvSpPr>
        <p:spPr>
          <a:xfrm>
            <a:off x="5131150" y="1185150"/>
            <a:ext cx="28494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6310" name="Google Shape;6310;p8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1" name="Google Shape;6311;p8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2" name="Google Shape;6312;p8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3" name="Google Shape;6313;p8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47;p15">
            <a:extLst>
              <a:ext uri="{FF2B5EF4-FFF2-40B4-BE49-F238E27FC236}">
                <a16:creationId xmlns:a16="http://schemas.microsoft.com/office/drawing/2014/main" id="{8799C0E8-22DC-70F1-00F7-6DB543D31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935520"/>
              </p:ext>
            </p:extLst>
          </p:nvPr>
        </p:nvGraphicFramePr>
        <p:xfrm>
          <a:off x="310483" y="452742"/>
          <a:ext cx="8523034" cy="3996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 b="0" dirty="0" err="1">
                          <a:solidFill>
                            <a:schemeClr val="bg1"/>
                          </a:solidFill>
                          <a:latin typeface="Montserrat SemiBold" panose="00000700000000000000" pitchFamily="2" charset="0"/>
                          <a:ea typeface="Montserrat"/>
                          <a:cs typeface="Montserrat"/>
                          <a:sym typeface="Montserrat"/>
                        </a:rPr>
                        <a:t>S.No</a:t>
                      </a:r>
                      <a:endParaRPr sz="1600" b="0" dirty="0">
                        <a:solidFill>
                          <a:schemeClr val="bg1"/>
                        </a:solidFill>
                        <a:latin typeface="Montserrat SemiBold" panose="000007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Author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Paper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Parameters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Observations</a:t>
                      </a:r>
                      <a:endParaRPr sz="16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8878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8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1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Mohammad Al Shinwan,Lalith Abualigah,Mohammad Shehab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Dragonfly algorithm: a comprehensive survey of its results, variants, and applications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9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Tej.C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 Hiremath, K.S. Rekha</a:t>
                      </a: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Energy Efficient Data Migration Concerning Interoperability Using Optimized Deep Learning in Container-Based Heterogeneous Cloud Computing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AFB954-0CBC-A42F-C3FA-84932C36CBF5}"/>
              </a:ext>
            </a:extLst>
          </p:cNvPr>
          <p:cNvCxnSpPr>
            <a:cxnSpLocks/>
          </p:cNvCxnSpPr>
          <p:nvPr/>
        </p:nvCxnSpPr>
        <p:spPr>
          <a:xfrm flipV="1">
            <a:off x="1295059" y="371422"/>
            <a:ext cx="0" cy="6414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73419"/>
      </p:ext>
    </p:extLst>
  </p:cSld>
  <p:clrMapOvr>
    <a:masterClrMapping/>
  </p:clrMapOvr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420</Words>
  <Application>Microsoft Office PowerPoint</Application>
  <PresentationFormat>On-screen Show (16:9)</PresentationFormat>
  <Paragraphs>83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Balsamiq Sans</vt:lpstr>
      <vt:lpstr>Montserrat Medium</vt:lpstr>
      <vt:lpstr>Montserrat SemiBold</vt:lpstr>
      <vt:lpstr>Open Sans</vt:lpstr>
      <vt:lpstr>STEM Education Workshop for Teachers by Slidesgo</vt:lpstr>
      <vt:lpstr>CLOUD9</vt:lpstr>
      <vt:lpstr>PowerPoint Presentation</vt:lpstr>
      <vt:lpstr>01.</vt:lpstr>
      <vt:lpstr>01.</vt:lpstr>
      <vt:lpstr>MOTIVATION</vt:lpstr>
      <vt:lpstr>Introduction</vt:lpstr>
      <vt:lpstr>Introduction</vt:lpstr>
      <vt:lpstr>Literature Review</vt:lpstr>
      <vt:lpstr>PowerPoint Presentation</vt:lpstr>
      <vt:lpstr>PowerPoint Presentation</vt:lpstr>
      <vt:lpstr>Problem Statement</vt:lpstr>
      <vt:lpstr>Objectives</vt:lpstr>
      <vt:lpstr>Objectives</vt:lpstr>
      <vt:lpstr>References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Sricharan Chebolu</dc:creator>
  <cp:lastModifiedBy>Sricharan Chebolu</cp:lastModifiedBy>
  <cp:revision>7</cp:revision>
  <dcterms:modified xsi:type="dcterms:W3CDTF">2024-11-19T19:09:27Z</dcterms:modified>
</cp:coreProperties>
</file>