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56" r:id="rId2"/>
    <p:sldId id="258" r:id="rId3"/>
    <p:sldId id="260" r:id="rId4"/>
    <p:sldId id="261" r:id="rId5"/>
    <p:sldId id="262" r:id="rId6"/>
    <p:sldId id="259" r:id="rId7"/>
    <p:sldId id="268" r:id="rId8"/>
    <p:sldId id="263" r:id="rId9"/>
    <p:sldId id="271" r:id="rId10"/>
    <p:sldId id="274" r:id="rId11"/>
    <p:sldId id="275" r:id="rId12"/>
  </p:sldIdLst>
  <p:sldSz cx="9144000" cy="5143500" type="screen16x9"/>
  <p:notesSz cx="6858000" cy="9144000"/>
  <p:embeddedFontLst>
    <p:embeddedFont>
      <p:font typeface="DM Sans" pitchFamily="2" charset="0"/>
      <p:regular r:id="rId14"/>
      <p:bold r:id="rId15"/>
      <p:italic r:id="rId16"/>
      <p:boldItalic r:id="rId17"/>
    </p:embeddedFont>
    <p:embeddedFont>
      <p:font typeface="Oswald" panose="00000500000000000000" pitchFamily="2" charset="0"/>
      <p:regular r:id="rId18"/>
      <p:bold r:id="rId19"/>
    </p:embeddedFont>
    <p:embeddedFont>
      <p:font typeface="Oswald ExtraLight" panose="00000300000000000000" pitchFamily="2"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1">
          <p15:clr>
            <a:srgbClr val="9AA0A6"/>
          </p15:clr>
        </p15:guide>
        <p15:guide id="2" orient="horz" pos="733">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E55DFE-BB17-4FA8-A0D0-A70274988784}">
  <a:tblStyle styleId="{DFE55DFE-BB17-4FA8-A0D0-A702749887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780" y="68"/>
      </p:cViewPr>
      <p:guideLst>
        <p:guide orient="horz" pos="601"/>
        <p:guide orient="horz" pos="73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10e998051d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10e998051d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3"/>
        <p:cNvGrpSpPr/>
        <p:nvPr/>
      </p:nvGrpSpPr>
      <p:grpSpPr>
        <a:xfrm>
          <a:off x="0" y="0"/>
          <a:ext cx="0" cy="0"/>
          <a:chOff x="0" y="0"/>
          <a:chExt cx="0" cy="0"/>
        </a:xfrm>
      </p:grpSpPr>
      <p:sp>
        <p:nvSpPr>
          <p:cNvPr id="2324" name="Google Shape;2324;g10d7ae03d4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5" name="Google Shape;2325;g10d7ae03d4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0e91f73e2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e91f73e2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e91f73e2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e91f73e2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e91f73e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10d7ae03d4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10d7ae03d4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d7ae03d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d7ae03d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2"/>
        <p:cNvGrpSpPr/>
        <p:nvPr/>
      </p:nvGrpSpPr>
      <p:grpSpPr>
        <a:xfrm>
          <a:off x="0" y="0"/>
          <a:ext cx="0" cy="0"/>
          <a:chOff x="0" y="0"/>
          <a:chExt cx="0" cy="0"/>
        </a:xfrm>
      </p:grpSpPr>
      <p:sp>
        <p:nvSpPr>
          <p:cNvPr id="2233" name="Google Shape;2233;g10e4f297b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4" name="Google Shape;2234;g10e4f297b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5"/>
            </a:gs>
            <a:gs pos="48000">
              <a:schemeClr val="accent4"/>
            </a:gs>
            <a:gs pos="100000">
              <a:schemeClr val="accent2"/>
            </a:gs>
          </a:gsLst>
          <a:lin ang="2698631"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67650"/>
            <a:ext cx="3972000" cy="30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995250"/>
            <a:ext cx="4359000" cy="4095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a:endParaRPr/>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1584063" y="1543600"/>
            <a:ext cx="23373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0" name="Google Shape;140;p20"/>
          <p:cNvSpPr txBox="1">
            <a:spLocks noGrp="1"/>
          </p:cNvSpPr>
          <p:nvPr>
            <p:ph type="subTitle" idx="1"/>
          </p:nvPr>
        </p:nvSpPr>
        <p:spPr>
          <a:xfrm>
            <a:off x="1584063" y="1938600"/>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1" name="Google Shape;141;p20"/>
          <p:cNvSpPr txBox="1">
            <a:spLocks noGrp="1"/>
          </p:cNvSpPr>
          <p:nvPr>
            <p:ph type="title" idx="2"/>
          </p:nvPr>
        </p:nvSpPr>
        <p:spPr>
          <a:xfrm>
            <a:off x="5704788" y="1543600"/>
            <a:ext cx="23409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2" name="Google Shape;142;p20"/>
          <p:cNvSpPr txBox="1">
            <a:spLocks noGrp="1"/>
          </p:cNvSpPr>
          <p:nvPr>
            <p:ph type="subTitle" idx="3"/>
          </p:nvPr>
        </p:nvSpPr>
        <p:spPr>
          <a:xfrm>
            <a:off x="5704788" y="1938600"/>
            <a:ext cx="23409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3" name="Google Shape;143;p20"/>
          <p:cNvSpPr txBox="1">
            <a:spLocks noGrp="1"/>
          </p:cNvSpPr>
          <p:nvPr>
            <p:ph type="title" idx="4"/>
          </p:nvPr>
        </p:nvSpPr>
        <p:spPr>
          <a:xfrm>
            <a:off x="3644425" y="3290400"/>
            <a:ext cx="2337300" cy="3933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4" name="Google Shape;144;p20"/>
          <p:cNvSpPr txBox="1">
            <a:spLocks noGrp="1"/>
          </p:cNvSpPr>
          <p:nvPr>
            <p:ph type="subTitle" idx="5"/>
          </p:nvPr>
        </p:nvSpPr>
        <p:spPr>
          <a:xfrm>
            <a:off x="3644425" y="3682009"/>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5" name="Google Shape;145;p20"/>
          <p:cNvSpPr txBox="1">
            <a:spLocks noGrp="1"/>
          </p:cNvSpPr>
          <p:nvPr>
            <p:ph type="title" idx="6"/>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_1_1_1">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1495425"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8" name="Google Shape;148;p21"/>
          <p:cNvSpPr txBox="1">
            <a:spLocks noGrp="1"/>
          </p:cNvSpPr>
          <p:nvPr>
            <p:ph type="subTitle" idx="1"/>
          </p:nvPr>
        </p:nvSpPr>
        <p:spPr>
          <a:xfrm>
            <a:off x="1495425"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9" name="Google Shape;149;p21"/>
          <p:cNvSpPr txBox="1">
            <a:spLocks noGrp="1"/>
          </p:cNvSpPr>
          <p:nvPr>
            <p:ph type="title" idx="2"/>
          </p:nvPr>
        </p:nvSpPr>
        <p:spPr>
          <a:xfrm>
            <a:off x="4211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0" name="Google Shape;150;p21"/>
          <p:cNvSpPr txBox="1">
            <a:spLocks noGrp="1"/>
          </p:cNvSpPr>
          <p:nvPr>
            <p:ph type="subTitle" idx="3"/>
          </p:nvPr>
        </p:nvSpPr>
        <p:spPr>
          <a:xfrm>
            <a:off x="4211550"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1" name="Google Shape;151;p21"/>
          <p:cNvSpPr txBox="1">
            <a:spLocks noGrp="1"/>
          </p:cNvSpPr>
          <p:nvPr>
            <p:ph type="title" idx="4"/>
          </p:nvPr>
        </p:nvSpPr>
        <p:spPr>
          <a:xfrm>
            <a:off x="1495425" y="3329975"/>
            <a:ext cx="1322100" cy="3663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2" name="Google Shape;152;p21"/>
          <p:cNvSpPr txBox="1">
            <a:spLocks noGrp="1"/>
          </p:cNvSpPr>
          <p:nvPr>
            <p:ph type="subTitle" idx="5"/>
          </p:nvPr>
        </p:nvSpPr>
        <p:spPr>
          <a:xfrm>
            <a:off x="1495425" y="3733325"/>
            <a:ext cx="1322100" cy="6552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3" name="Google Shape;153;p21"/>
          <p:cNvSpPr txBox="1">
            <a:spLocks noGrp="1"/>
          </p:cNvSpPr>
          <p:nvPr>
            <p:ph type="title" idx="6"/>
          </p:nvPr>
        </p:nvSpPr>
        <p:spPr>
          <a:xfrm>
            <a:off x="4211550"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4" name="Google Shape;154;p21"/>
          <p:cNvSpPr txBox="1">
            <a:spLocks noGrp="1"/>
          </p:cNvSpPr>
          <p:nvPr>
            <p:ph type="subTitle" idx="7"/>
          </p:nvPr>
        </p:nvSpPr>
        <p:spPr>
          <a:xfrm>
            <a:off x="4211550"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5" name="Google Shape;155;p21"/>
          <p:cNvSpPr txBox="1">
            <a:spLocks noGrp="1"/>
          </p:cNvSpPr>
          <p:nvPr>
            <p:ph type="title" idx="8"/>
          </p:nvPr>
        </p:nvSpPr>
        <p:spPr>
          <a:xfrm>
            <a:off x="6927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6" name="Google Shape;156;p21"/>
          <p:cNvSpPr txBox="1">
            <a:spLocks noGrp="1"/>
          </p:cNvSpPr>
          <p:nvPr>
            <p:ph type="subTitle" idx="9"/>
          </p:nvPr>
        </p:nvSpPr>
        <p:spPr>
          <a:xfrm>
            <a:off x="6927675" y="2003838"/>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7" name="Google Shape;157;p21"/>
          <p:cNvSpPr txBox="1">
            <a:spLocks noGrp="1"/>
          </p:cNvSpPr>
          <p:nvPr>
            <p:ph type="title" idx="13"/>
          </p:nvPr>
        </p:nvSpPr>
        <p:spPr>
          <a:xfrm>
            <a:off x="6927675"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8" name="Google Shape;158;p21"/>
          <p:cNvSpPr txBox="1">
            <a:spLocks noGrp="1"/>
          </p:cNvSpPr>
          <p:nvPr>
            <p:ph type="subTitle" idx="14"/>
          </p:nvPr>
        </p:nvSpPr>
        <p:spPr>
          <a:xfrm>
            <a:off x="6927675"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9" name="Google Shape;159;p21"/>
          <p:cNvSpPr txBox="1">
            <a:spLocks noGrp="1"/>
          </p:cNvSpPr>
          <p:nvPr>
            <p:ph type="title" idx="15"/>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1_1_1_1">
    <p:spTree>
      <p:nvGrpSpPr>
        <p:cNvPr id="1" name="Shape 195"/>
        <p:cNvGrpSpPr/>
        <p:nvPr/>
      </p:nvGrpSpPr>
      <p:grpSpPr>
        <a:xfrm>
          <a:off x="0" y="0"/>
          <a:ext cx="0" cy="0"/>
          <a:chOff x="0" y="0"/>
          <a:chExt cx="0" cy="0"/>
        </a:xfrm>
      </p:grpSpPr>
      <p:sp>
        <p:nvSpPr>
          <p:cNvPr id="196" name="Google Shape;196;p24"/>
          <p:cNvSpPr txBox="1">
            <a:spLocks noGrp="1"/>
          </p:cNvSpPr>
          <p:nvPr>
            <p:ph type="ctrTitle"/>
          </p:nvPr>
        </p:nvSpPr>
        <p:spPr>
          <a:xfrm>
            <a:off x="2429950" y="950150"/>
            <a:ext cx="4284000" cy="758400"/>
          </a:xfrm>
          <a:prstGeom prst="rect">
            <a:avLst/>
          </a:prstGeom>
        </p:spPr>
        <p:txBody>
          <a:bodyPr spcFirstLastPara="1" wrap="square" lIns="0" tIns="0" rIns="0" bIns="0" anchor="ctr"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7" name="Google Shape;197;p24"/>
          <p:cNvSpPr txBox="1">
            <a:spLocks noGrp="1"/>
          </p:cNvSpPr>
          <p:nvPr>
            <p:ph type="subTitle" idx="1"/>
          </p:nvPr>
        </p:nvSpPr>
        <p:spPr>
          <a:xfrm>
            <a:off x="2425075" y="1828300"/>
            <a:ext cx="4293900" cy="997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grpSp>
        <p:nvGrpSpPr>
          <p:cNvPr id="198" name="Google Shape;198;p24"/>
          <p:cNvGrpSpPr/>
          <p:nvPr/>
        </p:nvGrpSpPr>
        <p:grpSpPr>
          <a:xfrm rot="10800000" flipH="1">
            <a:off x="7172094" y="843104"/>
            <a:ext cx="2029371" cy="4383847"/>
            <a:chOff x="7350442" y="2608992"/>
            <a:chExt cx="777239" cy="1673160"/>
          </a:xfrm>
        </p:grpSpPr>
        <p:sp>
          <p:nvSpPr>
            <p:cNvPr id="199" name="Google Shape;199;p2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4"/>
          <p:cNvGrpSpPr/>
          <p:nvPr/>
        </p:nvGrpSpPr>
        <p:grpSpPr>
          <a:xfrm flipH="1">
            <a:off x="-57431" y="4"/>
            <a:ext cx="2029371" cy="4383847"/>
            <a:chOff x="7350442" y="2608992"/>
            <a:chExt cx="777239" cy="1673160"/>
          </a:xfrm>
        </p:grpSpPr>
        <p:sp>
          <p:nvSpPr>
            <p:cNvPr id="208" name="Google Shape;208;p2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2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2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2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2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6" name="Google Shape;216;p24"/>
          <p:cNvSpPr txBox="1"/>
          <p:nvPr/>
        </p:nvSpPr>
        <p:spPr>
          <a:xfrm>
            <a:off x="2478750" y="3448025"/>
            <a:ext cx="4186500" cy="686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lang="en" sz="1200" b="1">
                <a:solidFill>
                  <a:schemeClr val="dk1"/>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_1_1_1_1">
    <p:bg>
      <p:bgPr>
        <a:gradFill>
          <a:gsLst>
            <a:gs pos="0">
              <a:schemeClr val="accent3"/>
            </a:gs>
            <a:gs pos="44000">
              <a:schemeClr val="accent4"/>
            </a:gs>
            <a:gs pos="100000">
              <a:schemeClr val="accent5"/>
            </a:gs>
          </a:gsLst>
          <a:lin ang="2698631" scaled="0"/>
        </a:gradFill>
        <a:effectLst/>
      </p:bgPr>
    </p:bg>
    <p:spTree>
      <p:nvGrpSpPr>
        <p:cNvPr id="1" name="Shape 21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_1_1_1_2">
    <p:bg>
      <p:bgPr>
        <a:gradFill>
          <a:gsLst>
            <a:gs pos="0">
              <a:schemeClr val="accent2"/>
            </a:gs>
            <a:gs pos="36000">
              <a:schemeClr val="accent4"/>
            </a:gs>
            <a:gs pos="100000">
              <a:schemeClr val="accent4"/>
            </a:gs>
          </a:gsLst>
          <a:lin ang="2698631" scaled="0"/>
        </a:gradFill>
        <a:effectLst/>
      </p:bgPr>
    </p:bg>
    <p:spTree>
      <p:nvGrpSpPr>
        <p:cNvPr id="1" name="Shape 21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subTitle" idx="1"/>
          </p:nvPr>
        </p:nvSpPr>
        <p:spPr>
          <a:xfrm>
            <a:off x="1786775"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7" name="Google Shape;47;p5"/>
          <p:cNvSpPr txBox="1">
            <a:spLocks noGrp="1"/>
          </p:cNvSpPr>
          <p:nvPr>
            <p:ph type="subTitle" idx="2"/>
          </p:nvPr>
        </p:nvSpPr>
        <p:spPr>
          <a:xfrm>
            <a:off x="4970850"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8" name="Google Shape;48;p5"/>
          <p:cNvSpPr txBox="1">
            <a:spLocks noGrp="1"/>
          </p:cNvSpPr>
          <p:nvPr>
            <p:ph type="subTitle" idx="3"/>
          </p:nvPr>
        </p:nvSpPr>
        <p:spPr>
          <a:xfrm>
            <a:off x="178662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49" name="Google Shape;49;p5"/>
          <p:cNvSpPr txBox="1">
            <a:spLocks noGrp="1"/>
          </p:cNvSpPr>
          <p:nvPr>
            <p:ph type="subTitle" idx="4"/>
          </p:nvPr>
        </p:nvSpPr>
        <p:spPr>
          <a:xfrm>
            <a:off x="497085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50" name="Google Shape;50;p5"/>
          <p:cNvSpPr txBox="1">
            <a:spLocks noGrp="1"/>
          </p:cNvSpPr>
          <p:nvPr>
            <p:ph type="title"/>
          </p:nvPr>
        </p:nvSpPr>
        <p:spPr>
          <a:xfrm>
            <a:off x="713225" y="539496"/>
            <a:ext cx="77085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321350" y="1039750"/>
            <a:ext cx="38664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body" idx="1"/>
          </p:nvPr>
        </p:nvSpPr>
        <p:spPr>
          <a:xfrm>
            <a:off x="1321350" y="1984800"/>
            <a:ext cx="3866400" cy="2319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2916875" y="1499525"/>
            <a:ext cx="3357900" cy="5760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2916875" y="2308375"/>
            <a:ext cx="3357900" cy="13356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1849288" y="1728870"/>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4" name="Google Shape;104;p13"/>
          <p:cNvSpPr txBox="1">
            <a:spLocks noGrp="1"/>
          </p:cNvSpPr>
          <p:nvPr>
            <p:ph type="title" idx="2" hasCustomPrompt="1"/>
          </p:nvPr>
        </p:nvSpPr>
        <p:spPr>
          <a:xfrm>
            <a:off x="695771"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subTitle" idx="1"/>
          </p:nvPr>
        </p:nvSpPr>
        <p:spPr>
          <a:xfrm>
            <a:off x="1849288" y="2105212"/>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6" name="Google Shape;106;p13"/>
          <p:cNvSpPr txBox="1">
            <a:spLocks noGrp="1"/>
          </p:cNvSpPr>
          <p:nvPr>
            <p:ph type="title" idx="3"/>
          </p:nvPr>
        </p:nvSpPr>
        <p:spPr>
          <a:xfrm>
            <a:off x="6111838" y="1730349"/>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7" name="Google Shape;107;p13"/>
          <p:cNvSpPr txBox="1">
            <a:spLocks noGrp="1"/>
          </p:cNvSpPr>
          <p:nvPr>
            <p:ph type="title" idx="4" hasCustomPrompt="1"/>
          </p:nvPr>
        </p:nvSpPr>
        <p:spPr>
          <a:xfrm>
            <a:off x="4961874"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5"/>
          </p:nvPr>
        </p:nvSpPr>
        <p:spPr>
          <a:xfrm>
            <a:off x="6111838" y="2110350"/>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9" name="Google Shape;109;p13"/>
          <p:cNvSpPr txBox="1">
            <a:spLocks noGrp="1"/>
          </p:cNvSpPr>
          <p:nvPr>
            <p:ph type="title" idx="6"/>
          </p:nvPr>
        </p:nvSpPr>
        <p:spPr>
          <a:xfrm>
            <a:off x="1853038" y="3419068"/>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0" name="Google Shape;110;p13"/>
          <p:cNvSpPr txBox="1">
            <a:spLocks noGrp="1"/>
          </p:cNvSpPr>
          <p:nvPr>
            <p:ph type="title" idx="7" hasCustomPrompt="1"/>
          </p:nvPr>
        </p:nvSpPr>
        <p:spPr>
          <a:xfrm>
            <a:off x="695771" y="3448775"/>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8"/>
          </p:nvPr>
        </p:nvSpPr>
        <p:spPr>
          <a:xfrm>
            <a:off x="1853038" y="3800225"/>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2" name="Google Shape;112;p13"/>
          <p:cNvSpPr txBox="1">
            <a:spLocks noGrp="1"/>
          </p:cNvSpPr>
          <p:nvPr>
            <p:ph type="title" idx="9"/>
          </p:nvPr>
        </p:nvSpPr>
        <p:spPr>
          <a:xfrm>
            <a:off x="6111838" y="3421989"/>
            <a:ext cx="2336400" cy="3612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3" name="Google Shape;113;p13"/>
          <p:cNvSpPr txBox="1">
            <a:spLocks noGrp="1"/>
          </p:cNvSpPr>
          <p:nvPr>
            <p:ph type="title" idx="13" hasCustomPrompt="1"/>
          </p:nvPr>
        </p:nvSpPr>
        <p:spPr>
          <a:xfrm>
            <a:off x="4961874" y="3453772"/>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4"/>
          </p:nvPr>
        </p:nvSpPr>
        <p:spPr>
          <a:xfrm>
            <a:off x="6111838" y="3797480"/>
            <a:ext cx="2336400" cy="484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5" name="Google Shape;115;p13"/>
          <p:cNvSpPr txBox="1">
            <a:spLocks noGrp="1"/>
          </p:cNvSpPr>
          <p:nvPr>
            <p:ph type="title" idx="15"/>
          </p:nvPr>
        </p:nvSpPr>
        <p:spPr>
          <a:xfrm>
            <a:off x="720000" y="539496"/>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BLANK_1_1_1">
    <p:spTree>
      <p:nvGrpSpPr>
        <p:cNvPr id="1" name="Shape 116"/>
        <p:cNvGrpSpPr/>
        <p:nvPr/>
      </p:nvGrpSpPr>
      <p:grpSpPr>
        <a:xfrm>
          <a:off x="0" y="0"/>
          <a:ext cx="0" cy="0"/>
          <a:chOff x="0" y="0"/>
          <a:chExt cx="0" cy="0"/>
        </a:xfrm>
      </p:grpSpPr>
      <p:sp>
        <p:nvSpPr>
          <p:cNvPr id="117" name="Google Shape;117;p14"/>
          <p:cNvSpPr txBox="1">
            <a:spLocks noGrp="1"/>
          </p:cNvSpPr>
          <p:nvPr>
            <p:ph type="subTitle" idx="1"/>
          </p:nvPr>
        </p:nvSpPr>
        <p:spPr>
          <a:xfrm>
            <a:off x="5381275" y="3173650"/>
            <a:ext cx="2887500" cy="914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a:endParaRPr/>
          </a:p>
        </p:txBody>
      </p:sp>
      <p:sp>
        <p:nvSpPr>
          <p:cNvPr id="118" name="Google Shape;118;p14"/>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BLANK_1_1_1_2_1_1_1">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972450" y="539500"/>
            <a:ext cx="71991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Font typeface="Oswald"/>
              <a:buNone/>
              <a:defRPr sz="3400">
                <a:latin typeface="Oswald"/>
                <a:ea typeface="Oswald"/>
                <a:cs typeface="Oswald"/>
                <a:sym typeface="Oswald"/>
              </a:defRPr>
            </a:lvl2pPr>
            <a:lvl3pPr lvl="2" algn="ctr" rtl="0">
              <a:spcBef>
                <a:spcPts val="0"/>
              </a:spcBef>
              <a:spcAft>
                <a:spcPts val="0"/>
              </a:spcAft>
              <a:buSzPts val="3400"/>
              <a:buFont typeface="Oswald"/>
              <a:buNone/>
              <a:defRPr sz="3400">
                <a:latin typeface="Oswald"/>
                <a:ea typeface="Oswald"/>
                <a:cs typeface="Oswald"/>
                <a:sym typeface="Oswald"/>
              </a:defRPr>
            </a:lvl3pPr>
            <a:lvl4pPr lvl="3" algn="ctr" rtl="0">
              <a:spcBef>
                <a:spcPts val="0"/>
              </a:spcBef>
              <a:spcAft>
                <a:spcPts val="0"/>
              </a:spcAft>
              <a:buSzPts val="3400"/>
              <a:buFont typeface="Oswald"/>
              <a:buNone/>
              <a:defRPr sz="3400">
                <a:latin typeface="Oswald"/>
                <a:ea typeface="Oswald"/>
                <a:cs typeface="Oswald"/>
                <a:sym typeface="Oswald"/>
              </a:defRPr>
            </a:lvl4pPr>
            <a:lvl5pPr lvl="4" algn="ctr" rtl="0">
              <a:spcBef>
                <a:spcPts val="0"/>
              </a:spcBef>
              <a:spcAft>
                <a:spcPts val="0"/>
              </a:spcAft>
              <a:buSzPts val="3400"/>
              <a:buFont typeface="Oswald"/>
              <a:buNone/>
              <a:defRPr sz="3400">
                <a:latin typeface="Oswald"/>
                <a:ea typeface="Oswald"/>
                <a:cs typeface="Oswald"/>
                <a:sym typeface="Oswald"/>
              </a:defRPr>
            </a:lvl5pPr>
            <a:lvl6pPr lvl="5" algn="ctr" rtl="0">
              <a:spcBef>
                <a:spcPts val="0"/>
              </a:spcBef>
              <a:spcAft>
                <a:spcPts val="0"/>
              </a:spcAft>
              <a:buSzPts val="3400"/>
              <a:buFont typeface="Oswald"/>
              <a:buNone/>
              <a:defRPr sz="3400">
                <a:latin typeface="Oswald"/>
                <a:ea typeface="Oswald"/>
                <a:cs typeface="Oswald"/>
                <a:sym typeface="Oswald"/>
              </a:defRPr>
            </a:lvl6pPr>
            <a:lvl7pPr lvl="6" algn="ctr" rtl="0">
              <a:spcBef>
                <a:spcPts val="0"/>
              </a:spcBef>
              <a:spcAft>
                <a:spcPts val="0"/>
              </a:spcAft>
              <a:buSzPts val="3400"/>
              <a:buFont typeface="Oswald"/>
              <a:buNone/>
              <a:defRPr sz="3400">
                <a:latin typeface="Oswald"/>
                <a:ea typeface="Oswald"/>
                <a:cs typeface="Oswald"/>
                <a:sym typeface="Oswald"/>
              </a:defRPr>
            </a:lvl7pPr>
            <a:lvl8pPr lvl="7" algn="ctr" rtl="0">
              <a:spcBef>
                <a:spcPts val="0"/>
              </a:spcBef>
              <a:spcAft>
                <a:spcPts val="0"/>
              </a:spcAft>
              <a:buSzPts val="3400"/>
              <a:buFont typeface="Oswald"/>
              <a:buNone/>
              <a:defRPr sz="3400">
                <a:latin typeface="Oswald"/>
                <a:ea typeface="Oswald"/>
                <a:cs typeface="Oswald"/>
                <a:sym typeface="Oswald"/>
              </a:defRPr>
            </a:lvl8pPr>
            <a:lvl9pPr lvl="8" algn="ctr"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5"/>
            </a:gs>
            <a:gs pos="48000">
              <a:schemeClr val="accent4"/>
            </a:gs>
            <a:gs pos="100000">
              <a:schemeClr val="accen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496"/>
            <a:ext cx="7708500" cy="576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8" r:id="rId6"/>
    <p:sldLayoutId id="2147483659" r:id="rId7"/>
    <p:sldLayoutId id="2147483660" r:id="rId8"/>
    <p:sldLayoutId id="2147483665" r:id="rId9"/>
    <p:sldLayoutId id="2147483666" r:id="rId10"/>
    <p:sldLayoutId id="2147483667" r:id="rId11"/>
    <p:sldLayoutId id="2147483670"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HzaDoCe2_cDBOMxXaK6rkou4GoO5JsPfFeKF85ZFoMM/copy#gid=509368585"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ctrTitle"/>
          </p:nvPr>
        </p:nvSpPr>
        <p:spPr>
          <a:xfrm>
            <a:off x="713225" y="967650"/>
            <a:ext cx="3972000" cy="30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bg1"/>
                </a:solidFill>
              </a:rPr>
              <a:t>LZW-Driven</a:t>
            </a:r>
            <a:r>
              <a:rPr lang="en" dirty="0">
                <a:solidFill>
                  <a:schemeClr val="accent1"/>
                </a:solidFill>
              </a:rPr>
              <a:t> Medical Image Compression</a:t>
            </a:r>
            <a:endParaRPr dirty="0"/>
          </a:p>
        </p:txBody>
      </p:sp>
      <p:sp>
        <p:nvSpPr>
          <p:cNvPr id="230" name="Google Shape;230;p30"/>
          <p:cNvSpPr txBox="1">
            <a:spLocks noGrp="1"/>
          </p:cNvSpPr>
          <p:nvPr>
            <p:ph type="subTitle" idx="1"/>
          </p:nvPr>
        </p:nvSpPr>
        <p:spPr>
          <a:xfrm>
            <a:off x="713225" y="3995250"/>
            <a:ext cx="4359000" cy="40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600" dirty="0">
                <a:solidFill>
                  <a:srgbClr val="FFFF00"/>
                </a:solidFill>
              </a:rPr>
              <a:t>Compressing images, not quality.</a:t>
            </a:r>
            <a:endParaRPr sz="1600" dirty="0">
              <a:solidFill>
                <a:srgbClr val="FFFF00"/>
              </a:solidFill>
            </a:endParaRPr>
          </a:p>
        </p:txBody>
      </p:sp>
      <p:pic>
        <p:nvPicPr>
          <p:cNvPr id="231" name="Google Shape;231;p30"/>
          <p:cNvPicPr preferRelativeResize="0"/>
          <p:nvPr/>
        </p:nvPicPr>
        <p:blipFill>
          <a:blip r:embed="rId3">
            <a:alphaModFix/>
          </a:blip>
          <a:stretch>
            <a:fillRect/>
          </a:stretch>
        </p:blipFill>
        <p:spPr>
          <a:xfrm>
            <a:off x="4463625" y="0"/>
            <a:ext cx="4392392"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sp>
        <p:nvSpPr>
          <p:cNvPr id="2297" name="Google Shape;2297;p48"/>
          <p:cNvSpPr/>
          <p:nvPr/>
        </p:nvSpPr>
        <p:spPr>
          <a:xfrm>
            <a:off x="5361495" y="1631628"/>
            <a:ext cx="688500" cy="688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dirty="0">
              <a:solidFill>
                <a:srgbClr val="FFFFFF"/>
              </a:solidFill>
              <a:latin typeface="Oswald ExtraLight"/>
              <a:ea typeface="Oswald ExtraLight"/>
              <a:cs typeface="Oswald ExtraLight"/>
              <a:sym typeface="Oswald ExtraLight"/>
            </a:endParaRPr>
          </a:p>
        </p:txBody>
      </p:sp>
      <p:grpSp>
        <p:nvGrpSpPr>
          <p:cNvPr id="2298" name="Google Shape;2298;p48"/>
          <p:cNvGrpSpPr/>
          <p:nvPr/>
        </p:nvGrpSpPr>
        <p:grpSpPr>
          <a:xfrm rot="5400000">
            <a:off x="6188956" y="-943509"/>
            <a:ext cx="1870192" cy="4040012"/>
            <a:chOff x="7350442" y="2608992"/>
            <a:chExt cx="777239" cy="1673160"/>
          </a:xfrm>
        </p:grpSpPr>
        <p:sp>
          <p:nvSpPr>
            <p:cNvPr id="2299" name="Google Shape;2299;p4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4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4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4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4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4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4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4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7" name="Google Shape;2307;p48"/>
          <p:cNvSpPr txBox="1">
            <a:spLocks noGrp="1"/>
          </p:cNvSpPr>
          <p:nvPr>
            <p:ph type="subTitle" idx="1"/>
          </p:nvPr>
        </p:nvSpPr>
        <p:spPr>
          <a:xfrm>
            <a:off x="4853940" y="2495425"/>
            <a:ext cx="4236720" cy="1747147"/>
          </a:xfrm>
          <a:prstGeom prst="rect">
            <a:avLst/>
          </a:prstGeom>
        </p:spPr>
        <p:txBody>
          <a:bodyPr spcFirstLastPara="1" wrap="square" lIns="0" tIns="0" rIns="0" bIns="0" anchor="t" anchorCtr="0">
            <a:noAutofit/>
          </a:bodyPr>
          <a:lstStyle/>
          <a:p>
            <a:pPr marL="0" indent="0"/>
            <a:r>
              <a:rPr lang="en-IN"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In conclusion, LZW-driven medical image compression is a valuable tool that reduces the size of medical images without losing important details. This makes storing, sharing, and managing images more efficient and convenient for healthcare professionals, ensuring that patient care is supported by high-quality imaging data while optimizing storage and transmission resources.</a:t>
            </a:r>
          </a:p>
          <a:p>
            <a:pPr marL="0" lvl="0" indent="0" algn="l" rtl="0">
              <a:spcBef>
                <a:spcPts val="0"/>
              </a:spcBef>
              <a:spcAft>
                <a:spcPts val="0"/>
              </a:spcAft>
              <a:buNone/>
            </a:pPr>
            <a:endParaRPr dirty="0">
              <a:solidFill>
                <a:srgbClr val="FFFF00"/>
              </a:solidFill>
            </a:endParaRPr>
          </a:p>
        </p:txBody>
      </p:sp>
      <p:sp>
        <p:nvSpPr>
          <p:cNvPr id="2308" name="Google Shape;2308;p48"/>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accent1"/>
                </a:solidFill>
              </a:rPr>
              <a:t>CONCLUSION</a:t>
            </a:r>
            <a:endParaRPr dirty="0">
              <a:solidFill>
                <a:schemeClr val="accent1"/>
              </a:solidFill>
            </a:endParaRPr>
          </a:p>
        </p:txBody>
      </p:sp>
      <p:grpSp>
        <p:nvGrpSpPr>
          <p:cNvPr id="2309" name="Google Shape;2309;p48"/>
          <p:cNvGrpSpPr/>
          <p:nvPr/>
        </p:nvGrpSpPr>
        <p:grpSpPr>
          <a:xfrm>
            <a:off x="720080" y="1418174"/>
            <a:ext cx="3861739" cy="3189976"/>
            <a:chOff x="1639475" y="1060075"/>
            <a:chExt cx="4343425" cy="3588275"/>
          </a:xfrm>
        </p:grpSpPr>
        <p:sp>
          <p:nvSpPr>
            <p:cNvPr id="2310" name="Google Shape;2310;p48"/>
            <p:cNvSpPr/>
            <p:nvPr/>
          </p:nvSpPr>
          <p:spPr>
            <a:xfrm>
              <a:off x="3148000" y="4056275"/>
              <a:ext cx="1326375" cy="592075"/>
            </a:xfrm>
            <a:custGeom>
              <a:avLst/>
              <a:gdLst/>
              <a:ahLst/>
              <a:cxnLst/>
              <a:rect l="l" t="t" r="r" b="b"/>
              <a:pathLst>
                <a:path w="53055" h="23683" fill="none" extrusionOk="0">
                  <a:moveTo>
                    <a:pt x="51793" y="23682"/>
                  </a:moveTo>
                  <a:lnTo>
                    <a:pt x="1263" y="23682"/>
                  </a:lnTo>
                  <a:cubicBezTo>
                    <a:pt x="370" y="23682"/>
                    <a:pt x="1" y="22611"/>
                    <a:pt x="727" y="22134"/>
                  </a:cubicBezTo>
                  <a:lnTo>
                    <a:pt x="5799" y="18777"/>
                  </a:lnTo>
                  <a:cubicBezTo>
                    <a:pt x="6751" y="18146"/>
                    <a:pt x="7370" y="17158"/>
                    <a:pt x="7478" y="16074"/>
                  </a:cubicBezTo>
                  <a:lnTo>
                    <a:pt x="9133" y="1"/>
                  </a:lnTo>
                  <a:lnTo>
                    <a:pt x="43923" y="1"/>
                  </a:lnTo>
                  <a:lnTo>
                    <a:pt x="45578" y="16074"/>
                  </a:lnTo>
                  <a:cubicBezTo>
                    <a:pt x="45685" y="17158"/>
                    <a:pt x="46304" y="18146"/>
                    <a:pt x="47256" y="18777"/>
                  </a:cubicBezTo>
                  <a:lnTo>
                    <a:pt x="52328" y="22134"/>
                  </a:lnTo>
                  <a:cubicBezTo>
                    <a:pt x="53055" y="22611"/>
                    <a:pt x="52686" y="23682"/>
                    <a:pt x="51793" y="23682"/>
                  </a:cubicBezTo>
                  <a:close/>
                </a:path>
              </a:pathLst>
            </a:custGeom>
            <a:noFill/>
            <a:ln w="19050" cap="flat" cmpd="sng">
              <a:solidFill>
                <a:schemeClr val="accent1"/>
              </a:solidFill>
              <a:prstDash val="solid"/>
              <a:miter lim="11906"/>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1639475" y="1060075"/>
              <a:ext cx="4343425" cy="2993850"/>
            </a:xfrm>
            <a:custGeom>
              <a:avLst/>
              <a:gdLst/>
              <a:ahLst/>
              <a:cxnLst/>
              <a:rect l="l" t="t" r="r" b="b"/>
              <a:pathLst>
                <a:path w="173737" h="119754" fill="none" extrusionOk="0">
                  <a:moveTo>
                    <a:pt x="173737" y="4204"/>
                  </a:moveTo>
                  <a:lnTo>
                    <a:pt x="173737" y="115563"/>
                  </a:lnTo>
                  <a:cubicBezTo>
                    <a:pt x="173737" y="117872"/>
                    <a:pt x="171855" y="119754"/>
                    <a:pt x="169534" y="119754"/>
                  </a:cubicBezTo>
                  <a:lnTo>
                    <a:pt x="4204" y="119754"/>
                  </a:lnTo>
                  <a:cubicBezTo>
                    <a:pt x="1882" y="119754"/>
                    <a:pt x="1" y="117884"/>
                    <a:pt x="1" y="115563"/>
                  </a:cubicBezTo>
                  <a:lnTo>
                    <a:pt x="1" y="4204"/>
                  </a:lnTo>
                  <a:cubicBezTo>
                    <a:pt x="1" y="1882"/>
                    <a:pt x="1882" y="1"/>
                    <a:pt x="4204" y="1"/>
                  </a:cubicBezTo>
                  <a:lnTo>
                    <a:pt x="169534" y="1"/>
                  </a:lnTo>
                  <a:cubicBezTo>
                    <a:pt x="171855" y="1"/>
                    <a:pt x="173737" y="1882"/>
                    <a:pt x="173737" y="4204"/>
                  </a:cubicBezTo>
                  <a:close/>
                </a:path>
              </a:pathLst>
            </a:custGeom>
            <a:noFill/>
            <a:ln w="19050" cap="flat" cmpd="sng">
              <a:solidFill>
                <a:schemeClr val="accent1"/>
              </a:solidFill>
              <a:prstDash val="solid"/>
              <a:miter lim="11906"/>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1639475" y="3657125"/>
              <a:ext cx="4343425" cy="25"/>
            </a:xfrm>
            <a:custGeom>
              <a:avLst/>
              <a:gdLst/>
              <a:ahLst/>
              <a:cxnLst/>
              <a:rect l="l" t="t" r="r" b="b"/>
              <a:pathLst>
                <a:path w="173737" h="1" fill="none" extrusionOk="0">
                  <a:moveTo>
                    <a:pt x="1" y="1"/>
                  </a:moveTo>
                  <a:lnTo>
                    <a:pt x="173737" y="1"/>
                  </a:lnTo>
                </a:path>
              </a:pathLst>
            </a:custGeom>
            <a:noFill/>
            <a:ln w="19050" cap="rnd" cmpd="sng">
              <a:solidFill>
                <a:schemeClr val="accent1"/>
              </a:solidFill>
              <a:prstDash val="solid"/>
              <a:round/>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4" name="Google Shape;2314;p48"/>
          <p:cNvGrpSpPr/>
          <p:nvPr/>
        </p:nvGrpSpPr>
        <p:grpSpPr>
          <a:xfrm>
            <a:off x="5524720" y="1793404"/>
            <a:ext cx="347894" cy="347858"/>
            <a:chOff x="3164525" y="1522116"/>
            <a:chExt cx="368492" cy="368455"/>
          </a:xfrm>
        </p:grpSpPr>
        <p:sp>
          <p:nvSpPr>
            <p:cNvPr id="2315" name="Google Shape;2315;p48"/>
            <p:cNvSpPr/>
            <p:nvPr/>
          </p:nvSpPr>
          <p:spPr>
            <a:xfrm>
              <a:off x="3290706" y="1587191"/>
              <a:ext cx="116165" cy="43395"/>
            </a:xfrm>
            <a:custGeom>
              <a:avLst/>
              <a:gdLst/>
              <a:ahLst/>
              <a:cxnLst/>
              <a:rect l="l" t="t" r="r" b="b"/>
              <a:pathLst>
                <a:path w="3306" h="1235" extrusionOk="0">
                  <a:moveTo>
                    <a:pt x="1653" y="1"/>
                  </a:moveTo>
                  <a:cubicBezTo>
                    <a:pt x="1062" y="1"/>
                    <a:pt x="471" y="212"/>
                    <a:pt x="1" y="637"/>
                  </a:cubicBezTo>
                  <a:lnTo>
                    <a:pt x="600" y="1235"/>
                  </a:lnTo>
                  <a:lnTo>
                    <a:pt x="2705" y="1235"/>
                  </a:lnTo>
                  <a:lnTo>
                    <a:pt x="3305" y="638"/>
                  </a:lnTo>
                  <a:cubicBezTo>
                    <a:pt x="2836" y="213"/>
                    <a:pt x="2244" y="1"/>
                    <a:pt x="1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3243726" y="1522116"/>
              <a:ext cx="210052" cy="72945"/>
            </a:xfrm>
            <a:custGeom>
              <a:avLst/>
              <a:gdLst/>
              <a:ahLst/>
              <a:cxnLst/>
              <a:rect l="l" t="t" r="r" b="b"/>
              <a:pathLst>
                <a:path w="5978" h="2076" extrusionOk="0">
                  <a:moveTo>
                    <a:pt x="2990" y="1"/>
                  </a:moveTo>
                  <a:cubicBezTo>
                    <a:pt x="1913" y="1"/>
                    <a:pt x="837" y="401"/>
                    <a:pt x="1" y="1202"/>
                  </a:cubicBezTo>
                  <a:lnTo>
                    <a:pt x="874" y="2075"/>
                  </a:lnTo>
                  <a:cubicBezTo>
                    <a:pt x="1467" y="1515"/>
                    <a:pt x="2228" y="1234"/>
                    <a:pt x="2989" y="1234"/>
                  </a:cubicBezTo>
                  <a:cubicBezTo>
                    <a:pt x="3750" y="1234"/>
                    <a:pt x="4510" y="1514"/>
                    <a:pt x="5105" y="2075"/>
                  </a:cubicBezTo>
                  <a:lnTo>
                    <a:pt x="5978" y="1202"/>
                  </a:lnTo>
                  <a:cubicBezTo>
                    <a:pt x="5143" y="401"/>
                    <a:pt x="4067" y="1"/>
                    <a:pt x="2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3164525" y="1684278"/>
              <a:ext cx="231310" cy="206292"/>
            </a:xfrm>
            <a:custGeom>
              <a:avLst/>
              <a:gdLst/>
              <a:ahLst/>
              <a:cxnLst/>
              <a:rect l="l" t="t" r="r" b="b"/>
              <a:pathLst>
                <a:path w="6583" h="5871" extrusionOk="0">
                  <a:moveTo>
                    <a:pt x="1599" y="0"/>
                  </a:moveTo>
                  <a:cubicBezTo>
                    <a:pt x="1134" y="0"/>
                    <a:pt x="830" y="54"/>
                    <a:pt x="470" y="159"/>
                  </a:cubicBezTo>
                  <a:cubicBezTo>
                    <a:pt x="191" y="241"/>
                    <a:pt x="0" y="497"/>
                    <a:pt x="0" y="786"/>
                  </a:cubicBezTo>
                  <a:lnTo>
                    <a:pt x="0" y="2157"/>
                  </a:lnTo>
                  <a:lnTo>
                    <a:pt x="930" y="2157"/>
                  </a:lnTo>
                  <a:lnTo>
                    <a:pt x="930" y="2786"/>
                  </a:lnTo>
                  <a:lnTo>
                    <a:pt x="0" y="2786"/>
                  </a:lnTo>
                  <a:lnTo>
                    <a:pt x="0" y="3699"/>
                  </a:lnTo>
                  <a:cubicBezTo>
                    <a:pt x="0" y="3882"/>
                    <a:pt x="119" y="4044"/>
                    <a:pt x="295" y="4100"/>
                  </a:cubicBezTo>
                  <a:cubicBezTo>
                    <a:pt x="627" y="4207"/>
                    <a:pt x="891" y="4274"/>
                    <a:pt x="1230" y="4301"/>
                  </a:cubicBezTo>
                  <a:lnTo>
                    <a:pt x="1230" y="5074"/>
                  </a:lnTo>
                  <a:cubicBezTo>
                    <a:pt x="1230" y="5515"/>
                    <a:pt x="1586" y="5870"/>
                    <a:pt x="2026" y="5870"/>
                  </a:cubicBezTo>
                  <a:lnTo>
                    <a:pt x="5683" y="5870"/>
                  </a:lnTo>
                  <a:cubicBezTo>
                    <a:pt x="5838" y="5870"/>
                    <a:pt x="5985" y="5802"/>
                    <a:pt x="6080" y="5678"/>
                  </a:cubicBezTo>
                  <a:cubicBezTo>
                    <a:pt x="6583" y="5033"/>
                    <a:pt x="6139" y="4315"/>
                    <a:pt x="5530" y="4315"/>
                  </a:cubicBezTo>
                  <a:lnTo>
                    <a:pt x="4936" y="4315"/>
                  </a:lnTo>
                  <a:cubicBezTo>
                    <a:pt x="4447" y="4315"/>
                    <a:pt x="4081" y="4762"/>
                    <a:pt x="4178" y="5242"/>
                  </a:cubicBezTo>
                  <a:lnTo>
                    <a:pt x="2475" y="5242"/>
                  </a:lnTo>
                  <a:cubicBezTo>
                    <a:pt x="2135" y="5242"/>
                    <a:pt x="1858" y="4966"/>
                    <a:pt x="1858" y="4625"/>
                  </a:cubicBezTo>
                  <a:lnTo>
                    <a:pt x="18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3250894" y="1685156"/>
              <a:ext cx="22101" cy="150740"/>
            </a:xfrm>
            <a:custGeom>
              <a:avLst/>
              <a:gdLst/>
              <a:ahLst/>
              <a:cxnLst/>
              <a:rect l="l" t="t" r="r" b="b"/>
              <a:pathLst>
                <a:path w="629" h="4290" extrusionOk="0">
                  <a:moveTo>
                    <a:pt x="1" y="1"/>
                  </a:moveTo>
                  <a:lnTo>
                    <a:pt x="1" y="4290"/>
                  </a:lnTo>
                  <a:cubicBezTo>
                    <a:pt x="367" y="4160"/>
                    <a:pt x="628" y="3811"/>
                    <a:pt x="628" y="3400"/>
                  </a:cubicBezTo>
                  <a:lnTo>
                    <a:pt x="628" y="888"/>
                  </a:lnTo>
                  <a:cubicBezTo>
                    <a:pt x="628" y="479"/>
                    <a:pt x="367" y="13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3467696" y="1684278"/>
              <a:ext cx="65321" cy="151618"/>
            </a:xfrm>
            <a:custGeom>
              <a:avLst/>
              <a:gdLst/>
              <a:ahLst/>
              <a:cxnLst/>
              <a:rect l="l" t="t" r="r" b="b"/>
              <a:pathLst>
                <a:path w="1859" h="4315" extrusionOk="0">
                  <a:moveTo>
                    <a:pt x="1" y="0"/>
                  </a:moveTo>
                  <a:lnTo>
                    <a:pt x="1" y="4315"/>
                  </a:lnTo>
                  <a:lnTo>
                    <a:pt x="261" y="4315"/>
                  </a:lnTo>
                  <a:cubicBezTo>
                    <a:pt x="725" y="4315"/>
                    <a:pt x="1029" y="4261"/>
                    <a:pt x="1388" y="4155"/>
                  </a:cubicBezTo>
                  <a:cubicBezTo>
                    <a:pt x="1668" y="4074"/>
                    <a:pt x="1858" y="3818"/>
                    <a:pt x="1858" y="3529"/>
                  </a:cubicBezTo>
                  <a:lnTo>
                    <a:pt x="1858" y="2786"/>
                  </a:lnTo>
                  <a:lnTo>
                    <a:pt x="930" y="2786"/>
                  </a:lnTo>
                  <a:lnTo>
                    <a:pt x="930" y="2157"/>
                  </a:lnTo>
                  <a:lnTo>
                    <a:pt x="1858" y="2157"/>
                  </a:lnTo>
                  <a:lnTo>
                    <a:pt x="1858" y="786"/>
                  </a:lnTo>
                  <a:cubicBezTo>
                    <a:pt x="1858" y="496"/>
                    <a:pt x="1668" y="240"/>
                    <a:pt x="1388" y="159"/>
                  </a:cubicBezTo>
                  <a:cubicBezTo>
                    <a:pt x="1029" y="54"/>
                    <a:pt x="725"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3424547" y="1685156"/>
              <a:ext cx="22101" cy="150740"/>
            </a:xfrm>
            <a:custGeom>
              <a:avLst/>
              <a:gdLst/>
              <a:ahLst/>
              <a:cxnLst/>
              <a:rect l="l" t="t" r="r" b="b"/>
              <a:pathLst>
                <a:path w="629" h="4290" extrusionOk="0">
                  <a:moveTo>
                    <a:pt x="628" y="1"/>
                  </a:moveTo>
                  <a:cubicBezTo>
                    <a:pt x="262" y="130"/>
                    <a:pt x="1" y="479"/>
                    <a:pt x="1" y="888"/>
                  </a:cubicBezTo>
                  <a:lnTo>
                    <a:pt x="1" y="3400"/>
                  </a:lnTo>
                  <a:cubicBezTo>
                    <a:pt x="1" y="3811"/>
                    <a:pt x="262" y="4160"/>
                    <a:pt x="628" y="4290"/>
                  </a:cubicBez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3197449" y="1580585"/>
              <a:ext cx="62791" cy="82608"/>
            </a:xfrm>
            <a:custGeom>
              <a:avLst/>
              <a:gdLst/>
              <a:ahLst/>
              <a:cxnLst/>
              <a:rect l="l" t="t" r="r" b="b"/>
              <a:pathLst>
                <a:path w="1787" h="2351" extrusionOk="0">
                  <a:moveTo>
                    <a:pt x="905" y="1"/>
                  </a:moveTo>
                  <a:cubicBezTo>
                    <a:pt x="390" y="658"/>
                    <a:pt x="63" y="1467"/>
                    <a:pt x="0" y="2350"/>
                  </a:cubicBezTo>
                  <a:lnTo>
                    <a:pt x="1238" y="2350"/>
                  </a:lnTo>
                  <a:cubicBezTo>
                    <a:pt x="1293" y="1808"/>
                    <a:pt x="1488" y="1305"/>
                    <a:pt x="1786" y="883"/>
                  </a:cubicBezTo>
                  <a:lnTo>
                    <a:pt x="9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3437337" y="1580585"/>
              <a:ext cx="62756" cy="82608"/>
            </a:xfrm>
            <a:custGeom>
              <a:avLst/>
              <a:gdLst/>
              <a:ahLst/>
              <a:cxnLst/>
              <a:rect l="l" t="t" r="r" b="b"/>
              <a:pathLst>
                <a:path w="1786" h="2351" extrusionOk="0">
                  <a:moveTo>
                    <a:pt x="881" y="1"/>
                  </a:moveTo>
                  <a:lnTo>
                    <a:pt x="1" y="883"/>
                  </a:lnTo>
                  <a:cubicBezTo>
                    <a:pt x="300" y="1305"/>
                    <a:pt x="495" y="1808"/>
                    <a:pt x="548" y="2350"/>
                  </a:cubicBezTo>
                  <a:lnTo>
                    <a:pt x="1785" y="2350"/>
                  </a:lnTo>
                  <a:cubicBezTo>
                    <a:pt x="1723" y="1467"/>
                    <a:pt x="1396" y="658"/>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AF7D40F-B31D-F653-42B9-4BEB34D14ED2}"/>
              </a:ext>
            </a:extLst>
          </p:cNvPr>
          <p:cNvPicPr>
            <a:picLocks noChangeAspect="1"/>
          </p:cNvPicPr>
          <p:nvPr/>
        </p:nvPicPr>
        <p:blipFill>
          <a:blip r:embed="rId3"/>
          <a:stretch>
            <a:fillRect/>
          </a:stretch>
        </p:blipFill>
        <p:spPr>
          <a:xfrm>
            <a:off x="791506" y="1569764"/>
            <a:ext cx="3696674" cy="20268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6"/>
        <p:cNvGrpSpPr/>
        <p:nvPr/>
      </p:nvGrpSpPr>
      <p:grpSpPr>
        <a:xfrm>
          <a:off x="0" y="0"/>
          <a:ext cx="0" cy="0"/>
          <a:chOff x="0" y="0"/>
          <a:chExt cx="0" cy="0"/>
        </a:xfrm>
      </p:grpSpPr>
      <p:sp>
        <p:nvSpPr>
          <p:cNvPr id="2327" name="Google Shape;2327;p49"/>
          <p:cNvSpPr txBox="1">
            <a:spLocks noGrp="1"/>
          </p:cNvSpPr>
          <p:nvPr>
            <p:ph type="ctrTitle"/>
          </p:nvPr>
        </p:nvSpPr>
        <p:spPr>
          <a:xfrm>
            <a:off x="2429950" y="950150"/>
            <a:ext cx="4284000" cy="758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THANKS</a:t>
            </a:r>
            <a:endParaRPr dirty="0"/>
          </a:p>
        </p:txBody>
      </p:sp>
      <p:sp>
        <p:nvSpPr>
          <p:cNvPr id="2328" name="Google Shape;2328;p49"/>
          <p:cNvSpPr txBox="1">
            <a:spLocks noGrp="1"/>
          </p:cNvSpPr>
          <p:nvPr>
            <p:ph type="subTitle" idx="1"/>
          </p:nvPr>
        </p:nvSpPr>
        <p:spPr>
          <a:xfrm>
            <a:off x="2425075" y="1828300"/>
            <a:ext cx="42939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Do you have any questions?</a:t>
            </a:r>
            <a:endParaRPr sz="1800" dirty="0"/>
          </a:p>
        </p:txBody>
      </p:sp>
      <p:sp>
        <p:nvSpPr>
          <p:cNvPr id="2340" name="Google Shape;2340;p49"/>
          <p:cNvSpPr txBox="1"/>
          <p:nvPr/>
        </p:nvSpPr>
        <p:spPr>
          <a:xfrm>
            <a:off x="2434950" y="4296275"/>
            <a:ext cx="4284000" cy="31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dirty="0">
                <a:solidFill>
                  <a:schemeClr val="dk1"/>
                </a:solidFill>
                <a:latin typeface="DM Sans"/>
                <a:ea typeface="DM Sans"/>
                <a:cs typeface="DM Sans"/>
                <a:sym typeface="DM Sans"/>
              </a:rPr>
              <a:t>Please keep this slide for attribution</a:t>
            </a:r>
            <a:endParaRPr sz="1200" b="1" dirty="0">
              <a:solidFill>
                <a:schemeClr val="dk1"/>
              </a:solidFill>
              <a:latin typeface="DM Sans"/>
              <a:ea typeface="DM Sans"/>
              <a:cs typeface="DM Sans"/>
              <a:sym typeface="DM Sans"/>
            </a:endParaRPr>
          </a:p>
        </p:txBody>
      </p:sp>
      <p:pic>
        <p:nvPicPr>
          <p:cNvPr id="1026" name="Picture 2" descr="Good Health Images - Free Download on ...">
            <a:extLst>
              <a:ext uri="{FF2B5EF4-FFF2-40B4-BE49-F238E27FC236}">
                <a16:creationId xmlns:a16="http://schemas.microsoft.com/office/drawing/2014/main" id="{25DA3E4E-9A28-6CB1-025D-85E4FCDCFB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137" y="2571750"/>
            <a:ext cx="4482814" cy="2314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1849288" y="1728870"/>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MOTIVATION</a:t>
            </a:r>
            <a:endParaRPr dirty="0"/>
          </a:p>
        </p:txBody>
      </p:sp>
      <p:sp>
        <p:nvSpPr>
          <p:cNvPr id="243" name="Google Shape;243;p32"/>
          <p:cNvSpPr txBox="1">
            <a:spLocks noGrp="1"/>
          </p:cNvSpPr>
          <p:nvPr>
            <p:ph type="title" idx="2"/>
          </p:nvPr>
        </p:nvSpPr>
        <p:spPr>
          <a:xfrm>
            <a:off x="695771"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45" name="Google Shape;245;p32"/>
          <p:cNvSpPr txBox="1">
            <a:spLocks noGrp="1"/>
          </p:cNvSpPr>
          <p:nvPr>
            <p:ph type="title" idx="3"/>
          </p:nvPr>
        </p:nvSpPr>
        <p:spPr>
          <a:xfrm>
            <a:off x="6111838" y="1730348"/>
            <a:ext cx="2336400" cy="5759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ALL ABOUT EXISTING </a:t>
            </a:r>
            <a:r>
              <a:rPr lang="en" dirty="0">
                <a:solidFill>
                  <a:schemeClr val="accent1">
                    <a:lumMod val="75000"/>
                  </a:schemeClr>
                </a:solidFill>
              </a:rPr>
              <a:t>SYSTEM</a:t>
            </a:r>
            <a:endParaRPr dirty="0">
              <a:solidFill>
                <a:schemeClr val="accent1">
                  <a:lumMod val="75000"/>
                </a:schemeClr>
              </a:solidFill>
            </a:endParaRPr>
          </a:p>
        </p:txBody>
      </p:sp>
      <p:sp>
        <p:nvSpPr>
          <p:cNvPr id="246" name="Google Shape;246;p32"/>
          <p:cNvSpPr txBox="1">
            <a:spLocks noGrp="1"/>
          </p:cNvSpPr>
          <p:nvPr>
            <p:ph type="title" idx="4"/>
          </p:nvPr>
        </p:nvSpPr>
        <p:spPr>
          <a:xfrm>
            <a:off x="4961874"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48" name="Google Shape;248;p32"/>
          <p:cNvSpPr txBox="1">
            <a:spLocks noGrp="1"/>
          </p:cNvSpPr>
          <p:nvPr>
            <p:ph type="title" idx="6"/>
          </p:nvPr>
        </p:nvSpPr>
        <p:spPr>
          <a:xfrm>
            <a:off x="1853038" y="3419068"/>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PROPOSED SYSTEM </a:t>
            </a:r>
            <a:r>
              <a:rPr lang="en" dirty="0">
                <a:solidFill>
                  <a:schemeClr val="accent1">
                    <a:lumMod val="75000"/>
                  </a:schemeClr>
                </a:solidFill>
              </a:rPr>
              <a:t>AND IMPLEMENTATION</a:t>
            </a:r>
            <a:endParaRPr dirty="0">
              <a:solidFill>
                <a:schemeClr val="accent1">
                  <a:lumMod val="75000"/>
                </a:schemeClr>
              </a:solidFill>
            </a:endParaRPr>
          </a:p>
        </p:txBody>
      </p:sp>
      <p:sp>
        <p:nvSpPr>
          <p:cNvPr id="249" name="Google Shape;249;p32"/>
          <p:cNvSpPr txBox="1">
            <a:spLocks noGrp="1"/>
          </p:cNvSpPr>
          <p:nvPr>
            <p:ph type="title" idx="7"/>
          </p:nvPr>
        </p:nvSpPr>
        <p:spPr>
          <a:xfrm>
            <a:off x="695771" y="3448775"/>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51" name="Google Shape;251;p32"/>
          <p:cNvSpPr txBox="1">
            <a:spLocks noGrp="1"/>
          </p:cNvSpPr>
          <p:nvPr>
            <p:ph type="title" idx="9"/>
          </p:nvPr>
        </p:nvSpPr>
        <p:spPr>
          <a:xfrm>
            <a:off x="6111838" y="3421989"/>
            <a:ext cx="2336400" cy="36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a:t>
            </a:r>
            <a:r>
              <a:rPr lang="en" dirty="0">
                <a:solidFill>
                  <a:schemeClr val="accent1">
                    <a:lumMod val="75000"/>
                  </a:schemeClr>
                </a:solidFill>
              </a:rPr>
              <a:t>ENHANCEMENTS AND CONCLUSION</a:t>
            </a:r>
            <a:endParaRPr dirty="0">
              <a:solidFill>
                <a:schemeClr val="accent1">
                  <a:lumMod val="75000"/>
                </a:schemeClr>
              </a:solidFill>
            </a:endParaRPr>
          </a:p>
        </p:txBody>
      </p:sp>
      <p:sp>
        <p:nvSpPr>
          <p:cNvPr id="252" name="Google Shape;252;p32"/>
          <p:cNvSpPr txBox="1">
            <a:spLocks noGrp="1"/>
          </p:cNvSpPr>
          <p:nvPr>
            <p:ph type="title" idx="13"/>
          </p:nvPr>
        </p:nvSpPr>
        <p:spPr>
          <a:xfrm>
            <a:off x="4961874" y="3453772"/>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54" name="Google Shape;254;p32"/>
          <p:cNvSpPr txBox="1">
            <a:spLocks noGrp="1"/>
          </p:cNvSpPr>
          <p:nvPr>
            <p:ph type="title" idx="15"/>
          </p:nvPr>
        </p:nvSpPr>
        <p:spPr>
          <a:xfrm>
            <a:off x="720000" y="539496"/>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a:t>
            </a:r>
            <a:r>
              <a:rPr lang="en">
                <a:solidFill>
                  <a:schemeClr val="accent1"/>
                </a:solidFill>
              </a:rPr>
              <a:t>CONTENTS</a:t>
            </a:r>
            <a:endParaRPr>
              <a:solidFill>
                <a:schemeClr val="accent1"/>
              </a:solidFill>
            </a:endParaRPr>
          </a:p>
        </p:txBody>
      </p:sp>
      <p:cxnSp>
        <p:nvCxnSpPr>
          <p:cNvPr id="255" name="Google Shape;255;p32"/>
          <p:cNvCxnSpPr/>
          <p:nvPr/>
        </p:nvCxnSpPr>
        <p:spPr>
          <a:xfrm>
            <a:off x="1611488" y="1721200"/>
            <a:ext cx="0" cy="8640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cxnSp>
        <p:nvCxnSpPr>
          <p:cNvPr id="256" name="Google Shape;256;p32"/>
          <p:cNvCxnSpPr/>
          <p:nvPr/>
        </p:nvCxnSpPr>
        <p:spPr>
          <a:xfrm>
            <a:off x="587763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p:nvPr/>
        </p:nvCxnSpPr>
        <p:spPr>
          <a:xfrm>
            <a:off x="161148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61148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9" name="Google Shape;259;p32"/>
          <p:cNvCxnSpPr/>
          <p:nvPr/>
        </p:nvCxnSpPr>
        <p:spPr>
          <a:xfrm>
            <a:off x="587763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2190425" y="970100"/>
            <a:ext cx="4810800" cy="320190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txBox="1">
            <a:spLocks noGrp="1"/>
          </p:cNvSpPr>
          <p:nvPr>
            <p:ph type="title"/>
          </p:nvPr>
        </p:nvSpPr>
        <p:spPr>
          <a:xfrm>
            <a:off x="2916875" y="1499524"/>
            <a:ext cx="3357900" cy="206850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MOTIVATION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5"/>
          <p:cNvGrpSpPr/>
          <p:nvPr/>
        </p:nvGrpSpPr>
        <p:grpSpPr>
          <a:xfrm rot="5400000">
            <a:off x="6657806" y="2004329"/>
            <a:ext cx="2029371" cy="4383847"/>
            <a:chOff x="7350442" y="2608992"/>
            <a:chExt cx="777239" cy="1673160"/>
          </a:xfrm>
        </p:grpSpPr>
        <p:sp>
          <p:nvSpPr>
            <p:cNvPr id="352" name="Google Shape;352;p3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0" name="Google Shape;360;p35"/>
          <p:cNvSpPr txBox="1">
            <a:spLocks noGrp="1"/>
          </p:cNvSpPr>
          <p:nvPr>
            <p:ph type="title"/>
          </p:nvPr>
        </p:nvSpPr>
        <p:spPr>
          <a:xfrm>
            <a:off x="1831794" y="431597"/>
            <a:ext cx="4013051" cy="73883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bg1"/>
                </a:solidFill>
              </a:rPr>
              <a:t>EXISTING</a:t>
            </a:r>
            <a:r>
              <a:rPr lang="en" dirty="0">
                <a:solidFill>
                  <a:schemeClr val="accent1"/>
                </a:solidFill>
              </a:rPr>
              <a:t> SYSTEM</a:t>
            </a:r>
            <a:endParaRPr dirty="0">
              <a:solidFill>
                <a:schemeClr val="accent1"/>
              </a:solidFill>
            </a:endParaRPr>
          </a:p>
        </p:txBody>
      </p:sp>
      <p:sp>
        <p:nvSpPr>
          <p:cNvPr id="361" name="Google Shape;361;p35"/>
          <p:cNvSpPr txBox="1">
            <a:spLocks noGrp="1"/>
          </p:cNvSpPr>
          <p:nvPr>
            <p:ph type="body" idx="1"/>
          </p:nvPr>
        </p:nvSpPr>
        <p:spPr>
          <a:xfrm>
            <a:off x="1321350" y="1612450"/>
            <a:ext cx="3866400" cy="3231410"/>
          </a:xfrm>
          <a:prstGeom prst="rect">
            <a:avLst/>
          </a:prstGeom>
        </p:spPr>
        <p:txBody>
          <a:bodyPr spcFirstLastPara="1" wrap="square" lIns="0" tIns="0" rIns="0" bIns="0" anchor="t" anchorCtr="0">
            <a:noAutofit/>
          </a:bodyPr>
          <a:lstStyle/>
          <a:p>
            <a:pPr>
              <a:lnSpc>
                <a:spcPct val="107000"/>
              </a:lnSpc>
              <a:spcAft>
                <a:spcPts val="800"/>
              </a:spcAft>
            </a:pPr>
            <a:r>
              <a:rPr lang="en-IN"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 </a:t>
            </a:r>
            <a:r>
              <a:rPr lang="en-IN"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JPEG (Joint Photographic Experts Group): </a:t>
            </a:r>
            <a:r>
              <a:rPr lang="en-IN"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 common compression method that reduces image quality to reduce file size.</a:t>
            </a:r>
          </a:p>
          <a:p>
            <a:pPr>
              <a:lnSpc>
                <a:spcPct val="107000"/>
              </a:lnSpc>
              <a:spcAft>
                <a:spcPts val="800"/>
              </a:spcAft>
            </a:pPr>
            <a:r>
              <a:rPr lang="en-IN"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2. </a:t>
            </a:r>
            <a:r>
              <a:rPr lang="en-IN"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DICOM (Digital Imaging and Communications in Medicine): </a:t>
            </a:r>
            <a:r>
              <a:rPr lang="en-IN"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 standard format for medical images that allows for some compression, but can still result in large file sizes.</a:t>
            </a:r>
          </a:p>
          <a:p>
            <a:pPr>
              <a:lnSpc>
                <a:spcPct val="107000"/>
              </a:lnSpc>
              <a:spcAft>
                <a:spcPts val="800"/>
              </a:spcAft>
            </a:pPr>
            <a:r>
              <a:rPr lang="en-IN"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3. </a:t>
            </a:r>
            <a:r>
              <a:rPr lang="en-IN"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Lossy Compression: </a:t>
            </a:r>
            <a:r>
              <a:rPr lang="en-IN"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Reduces image quality to reduce file size, which can affect diagnosis accuracy.</a:t>
            </a:r>
          </a:p>
          <a:p>
            <a:pPr marL="0" lvl="0" indent="0" algn="l" rtl="0">
              <a:spcBef>
                <a:spcPts val="0"/>
              </a:spcBef>
              <a:spcAft>
                <a:spcPts val="0"/>
              </a:spcAft>
              <a:buNone/>
            </a:pPr>
            <a:endParaRPr dirty="0">
              <a:solidFill>
                <a:srgbClr val="FFFF00"/>
              </a:solidFill>
            </a:endParaRPr>
          </a:p>
        </p:txBody>
      </p:sp>
      <p:pic>
        <p:nvPicPr>
          <p:cNvPr id="362" name="Google Shape;362;p35"/>
          <p:cNvPicPr preferRelativeResize="0"/>
          <p:nvPr/>
        </p:nvPicPr>
        <p:blipFill>
          <a:blip r:embed="rId3">
            <a:alphaModFix/>
          </a:blip>
          <a:stretch>
            <a:fillRect/>
          </a:stretch>
        </p:blipFill>
        <p:spPr>
          <a:xfrm>
            <a:off x="5480575" y="886500"/>
            <a:ext cx="3471725" cy="267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6"/>
          <p:cNvSpPr/>
          <p:nvPr/>
        </p:nvSpPr>
        <p:spPr>
          <a:xfrm>
            <a:off x="4835875" y="1388200"/>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2774550" y="3132975"/>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713225" y="1388200"/>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6"/>
          <p:cNvGrpSpPr/>
          <p:nvPr/>
        </p:nvGrpSpPr>
        <p:grpSpPr>
          <a:xfrm rot="5400000">
            <a:off x="6793563" y="-1154209"/>
            <a:ext cx="959680" cy="3741186"/>
            <a:chOff x="7557897" y="2608992"/>
            <a:chExt cx="429195" cy="1673160"/>
          </a:xfrm>
        </p:grpSpPr>
        <p:sp>
          <p:nvSpPr>
            <p:cNvPr id="371" name="Google Shape;371;p36"/>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36"/>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36"/>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4" name="Google Shape;374;p36"/>
          <p:cNvSpPr txBox="1">
            <a:spLocks noGrp="1"/>
          </p:cNvSpPr>
          <p:nvPr>
            <p:ph type="title"/>
          </p:nvPr>
        </p:nvSpPr>
        <p:spPr>
          <a:xfrm>
            <a:off x="1485019" y="1543599"/>
            <a:ext cx="2531026" cy="9563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LOSSY</a:t>
            </a:r>
            <a:endParaRPr dirty="0"/>
          </a:p>
        </p:txBody>
      </p:sp>
      <p:sp>
        <p:nvSpPr>
          <p:cNvPr id="376" name="Google Shape;376;p36"/>
          <p:cNvSpPr txBox="1">
            <a:spLocks noGrp="1"/>
          </p:cNvSpPr>
          <p:nvPr>
            <p:ph type="title" idx="2"/>
          </p:nvPr>
        </p:nvSpPr>
        <p:spPr>
          <a:xfrm>
            <a:off x="5704788" y="1543600"/>
            <a:ext cx="2340900" cy="9563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COMPLEX TO USE</a:t>
            </a:r>
            <a:endParaRPr dirty="0"/>
          </a:p>
        </p:txBody>
      </p:sp>
      <p:grpSp>
        <p:nvGrpSpPr>
          <p:cNvPr id="378" name="Google Shape;378;p36"/>
          <p:cNvGrpSpPr/>
          <p:nvPr/>
        </p:nvGrpSpPr>
        <p:grpSpPr>
          <a:xfrm>
            <a:off x="3644425" y="3398010"/>
            <a:ext cx="461914" cy="491319"/>
            <a:chOff x="8064537" y="2721380"/>
            <a:chExt cx="346600" cy="368664"/>
          </a:xfrm>
        </p:grpSpPr>
        <p:sp>
          <p:nvSpPr>
            <p:cNvPr id="379" name="Google Shape;379;p36"/>
            <p:cNvSpPr/>
            <p:nvPr/>
          </p:nvSpPr>
          <p:spPr>
            <a:xfrm>
              <a:off x="8291916" y="2764705"/>
              <a:ext cx="75897" cy="75897"/>
            </a:xfrm>
            <a:custGeom>
              <a:avLst/>
              <a:gdLst/>
              <a:ahLst/>
              <a:cxnLst/>
              <a:rect l="l" t="t" r="r" b="b"/>
              <a:pathLst>
                <a:path w="2160" h="2160" extrusionOk="0">
                  <a:moveTo>
                    <a:pt x="0" y="1"/>
                  </a:moveTo>
                  <a:lnTo>
                    <a:pt x="0" y="618"/>
                  </a:lnTo>
                  <a:cubicBezTo>
                    <a:pt x="851" y="618"/>
                    <a:pt x="1542" y="1309"/>
                    <a:pt x="1542" y="2160"/>
                  </a:cubicBezTo>
                  <a:lnTo>
                    <a:pt x="2159" y="2160"/>
                  </a:lnTo>
                  <a:cubicBezTo>
                    <a:pt x="2159" y="970"/>
                    <a:pt x="119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8291916" y="2721380"/>
              <a:ext cx="119222" cy="119222"/>
            </a:xfrm>
            <a:custGeom>
              <a:avLst/>
              <a:gdLst/>
              <a:ahLst/>
              <a:cxnLst/>
              <a:rect l="l" t="t" r="r" b="b"/>
              <a:pathLst>
                <a:path w="3393" h="3393" extrusionOk="0">
                  <a:moveTo>
                    <a:pt x="0" y="1"/>
                  </a:moveTo>
                  <a:lnTo>
                    <a:pt x="0" y="618"/>
                  </a:lnTo>
                  <a:cubicBezTo>
                    <a:pt x="1532" y="618"/>
                    <a:pt x="2777" y="1863"/>
                    <a:pt x="2777" y="3393"/>
                  </a:cubicBezTo>
                  <a:lnTo>
                    <a:pt x="3392" y="3393"/>
                  </a:lnTo>
                  <a:cubicBezTo>
                    <a:pt x="3392" y="1522"/>
                    <a:pt x="187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8097145" y="2721591"/>
              <a:ext cx="108469" cy="75862"/>
            </a:xfrm>
            <a:custGeom>
              <a:avLst/>
              <a:gdLst/>
              <a:ahLst/>
              <a:cxnLst/>
              <a:rect l="l" t="t" r="r" b="b"/>
              <a:pathLst>
                <a:path w="3087" h="2159" extrusionOk="0">
                  <a:moveTo>
                    <a:pt x="1" y="1"/>
                  </a:moveTo>
                  <a:lnTo>
                    <a:pt x="1" y="765"/>
                  </a:lnTo>
                  <a:lnTo>
                    <a:pt x="1230" y="765"/>
                  </a:lnTo>
                  <a:lnTo>
                    <a:pt x="1230" y="1394"/>
                  </a:lnTo>
                  <a:lnTo>
                    <a:pt x="1" y="1394"/>
                  </a:lnTo>
                  <a:lnTo>
                    <a:pt x="1" y="2159"/>
                  </a:lnTo>
                  <a:lnTo>
                    <a:pt x="3086" y="2159"/>
                  </a:lnTo>
                  <a:lnTo>
                    <a:pt x="3086" y="1394"/>
                  </a:lnTo>
                  <a:lnTo>
                    <a:pt x="1858" y="1394"/>
                  </a:lnTo>
                  <a:lnTo>
                    <a:pt x="1858" y="765"/>
                  </a:lnTo>
                  <a:lnTo>
                    <a:pt x="3086" y="765"/>
                  </a:lnTo>
                  <a:lnTo>
                    <a:pt x="30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8127715" y="3008494"/>
              <a:ext cx="47049" cy="22066"/>
            </a:xfrm>
            <a:custGeom>
              <a:avLst/>
              <a:gdLst/>
              <a:ahLst/>
              <a:cxnLst/>
              <a:rect l="l" t="t" r="r" b="b"/>
              <a:pathLst>
                <a:path w="1339" h="628" extrusionOk="0">
                  <a:moveTo>
                    <a:pt x="359" y="0"/>
                  </a:moveTo>
                  <a:cubicBezTo>
                    <a:pt x="216" y="0"/>
                    <a:pt x="87" y="95"/>
                    <a:pt x="51" y="234"/>
                  </a:cubicBezTo>
                  <a:cubicBezTo>
                    <a:pt x="1" y="442"/>
                    <a:pt x="157" y="628"/>
                    <a:pt x="356" y="628"/>
                  </a:cubicBezTo>
                  <a:lnTo>
                    <a:pt x="981" y="628"/>
                  </a:lnTo>
                  <a:cubicBezTo>
                    <a:pt x="1125" y="628"/>
                    <a:pt x="1254" y="533"/>
                    <a:pt x="1288" y="393"/>
                  </a:cubicBezTo>
                  <a:cubicBezTo>
                    <a:pt x="1339" y="186"/>
                    <a:pt x="1183"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8064537" y="2813899"/>
              <a:ext cx="261107" cy="276146"/>
            </a:xfrm>
            <a:custGeom>
              <a:avLst/>
              <a:gdLst/>
              <a:ahLst/>
              <a:cxnLst/>
              <a:rect l="l" t="t" r="r" b="b"/>
              <a:pathLst>
                <a:path w="7431" h="7859" extrusionOk="0">
                  <a:moveTo>
                    <a:pt x="3387" y="1224"/>
                  </a:moveTo>
                  <a:lnTo>
                    <a:pt x="3387" y="1851"/>
                  </a:lnTo>
                  <a:lnTo>
                    <a:pt x="1529" y="1851"/>
                  </a:lnTo>
                  <a:lnTo>
                    <a:pt x="1529" y="1224"/>
                  </a:lnTo>
                  <a:close/>
                  <a:moveTo>
                    <a:pt x="3086" y="2452"/>
                  </a:moveTo>
                  <a:lnTo>
                    <a:pt x="3086" y="3080"/>
                  </a:lnTo>
                  <a:lnTo>
                    <a:pt x="1858" y="3080"/>
                  </a:lnTo>
                  <a:lnTo>
                    <a:pt x="1858" y="2452"/>
                  </a:lnTo>
                  <a:close/>
                  <a:moveTo>
                    <a:pt x="2786" y="3681"/>
                  </a:moveTo>
                  <a:lnTo>
                    <a:pt x="2786" y="4310"/>
                  </a:lnTo>
                  <a:lnTo>
                    <a:pt x="2158" y="4310"/>
                  </a:lnTo>
                  <a:lnTo>
                    <a:pt x="2158" y="3681"/>
                  </a:lnTo>
                  <a:close/>
                  <a:moveTo>
                    <a:pt x="2765" y="4937"/>
                  </a:moveTo>
                  <a:cubicBezTo>
                    <a:pt x="3205" y="4937"/>
                    <a:pt x="3632" y="5291"/>
                    <a:pt x="3696" y="5727"/>
                  </a:cubicBezTo>
                  <a:cubicBezTo>
                    <a:pt x="3779" y="6301"/>
                    <a:pt x="3335" y="6793"/>
                    <a:pt x="2777" y="6793"/>
                  </a:cubicBezTo>
                  <a:lnTo>
                    <a:pt x="2170" y="6793"/>
                  </a:lnTo>
                  <a:cubicBezTo>
                    <a:pt x="1730" y="6793"/>
                    <a:pt x="1303" y="6439"/>
                    <a:pt x="1241" y="6004"/>
                  </a:cubicBezTo>
                  <a:cubicBezTo>
                    <a:pt x="1158" y="5431"/>
                    <a:pt x="1601" y="4937"/>
                    <a:pt x="2158" y="4937"/>
                  </a:cubicBezTo>
                  <a:close/>
                  <a:moveTo>
                    <a:pt x="6485" y="1"/>
                  </a:moveTo>
                  <a:cubicBezTo>
                    <a:pt x="6284" y="1"/>
                    <a:pt x="6083" y="76"/>
                    <a:pt x="5930" y="226"/>
                  </a:cubicBezTo>
                  <a:cubicBezTo>
                    <a:pt x="5540" y="610"/>
                    <a:pt x="5665" y="1261"/>
                    <a:pt x="6172" y="1477"/>
                  </a:cubicBezTo>
                  <a:lnTo>
                    <a:pt x="6172" y="3096"/>
                  </a:lnTo>
                  <a:lnTo>
                    <a:pt x="5543" y="3712"/>
                  </a:lnTo>
                  <a:lnTo>
                    <a:pt x="5543" y="5074"/>
                  </a:lnTo>
                  <a:lnTo>
                    <a:pt x="4942" y="5074"/>
                  </a:lnTo>
                  <a:lnTo>
                    <a:pt x="4942" y="132"/>
                  </a:lnTo>
                  <a:lnTo>
                    <a:pt x="1" y="132"/>
                  </a:lnTo>
                  <a:lnTo>
                    <a:pt x="1" y="7858"/>
                  </a:lnTo>
                  <a:lnTo>
                    <a:pt x="4942" y="7858"/>
                  </a:lnTo>
                  <a:lnTo>
                    <a:pt x="4942" y="6630"/>
                  </a:lnTo>
                  <a:lnTo>
                    <a:pt x="6016" y="6630"/>
                  </a:lnTo>
                  <a:cubicBezTo>
                    <a:pt x="6401" y="6630"/>
                    <a:pt x="6736" y="6353"/>
                    <a:pt x="6791" y="5971"/>
                  </a:cubicBezTo>
                  <a:cubicBezTo>
                    <a:pt x="6852" y="5550"/>
                    <a:pt x="6565" y="5183"/>
                    <a:pt x="6172" y="5104"/>
                  </a:cubicBezTo>
                  <a:lnTo>
                    <a:pt x="6172" y="3983"/>
                  </a:lnTo>
                  <a:lnTo>
                    <a:pt x="6800" y="3365"/>
                  </a:lnTo>
                  <a:lnTo>
                    <a:pt x="6800" y="1477"/>
                  </a:lnTo>
                  <a:cubicBezTo>
                    <a:pt x="7305" y="1261"/>
                    <a:pt x="7430" y="608"/>
                    <a:pt x="7041" y="226"/>
                  </a:cubicBezTo>
                  <a:cubicBezTo>
                    <a:pt x="6888" y="76"/>
                    <a:pt x="6686" y="1"/>
                    <a:pt x="6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6"/>
          <p:cNvSpPr txBox="1">
            <a:spLocks noGrp="1"/>
          </p:cNvSpPr>
          <p:nvPr>
            <p:ph type="title" idx="4"/>
          </p:nvPr>
        </p:nvSpPr>
        <p:spPr>
          <a:xfrm>
            <a:off x="3644425" y="3290400"/>
            <a:ext cx="2337300" cy="9064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INEFFICIENT</a:t>
            </a:r>
            <a:endParaRPr dirty="0"/>
          </a:p>
        </p:txBody>
      </p:sp>
      <p:sp>
        <p:nvSpPr>
          <p:cNvPr id="386" name="Google Shape;386;p36"/>
          <p:cNvSpPr txBox="1">
            <a:spLocks noGrp="1"/>
          </p:cNvSpPr>
          <p:nvPr>
            <p:ph type="title" idx="6"/>
          </p:nvPr>
        </p:nvSpPr>
        <p:spPr>
          <a:xfrm>
            <a:off x="87782" y="539500"/>
            <a:ext cx="8343118"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bg1"/>
                </a:solidFill>
              </a:rPr>
              <a:t>LIABILITIES OF </a:t>
            </a:r>
            <a:r>
              <a:rPr lang="en" dirty="0">
                <a:solidFill>
                  <a:schemeClr val="accent1"/>
                </a:solidFill>
              </a:rPr>
              <a:t>EXISTING SYSTEM</a:t>
            </a:r>
            <a:endParaRPr dirty="0">
              <a:solidFill>
                <a:schemeClr val="accent1"/>
              </a:solidFill>
            </a:endParaRPr>
          </a:p>
        </p:txBody>
      </p:sp>
      <p:grpSp>
        <p:nvGrpSpPr>
          <p:cNvPr id="387" name="Google Shape;387;p36"/>
          <p:cNvGrpSpPr/>
          <p:nvPr/>
        </p:nvGrpSpPr>
        <p:grpSpPr>
          <a:xfrm>
            <a:off x="1687210" y="1812486"/>
            <a:ext cx="461935" cy="393314"/>
            <a:chOff x="4794231" y="3363705"/>
            <a:chExt cx="368487" cy="313747"/>
          </a:xfrm>
        </p:grpSpPr>
        <p:sp>
          <p:nvSpPr>
            <p:cNvPr id="388" name="Google Shape;388;p36"/>
            <p:cNvSpPr/>
            <p:nvPr/>
          </p:nvSpPr>
          <p:spPr>
            <a:xfrm>
              <a:off x="4923750" y="3472141"/>
              <a:ext cx="22101" cy="32643"/>
            </a:xfrm>
            <a:custGeom>
              <a:avLst/>
              <a:gdLst/>
              <a:ahLst/>
              <a:cxnLst/>
              <a:rect l="l" t="t" r="r" b="b"/>
              <a:pathLst>
                <a:path w="629" h="929" extrusionOk="0">
                  <a:moveTo>
                    <a:pt x="1" y="1"/>
                  </a:moveTo>
                  <a:lnTo>
                    <a:pt x="1" y="929"/>
                  </a:lnTo>
                  <a:lnTo>
                    <a:pt x="628" y="9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4815349" y="3363705"/>
              <a:ext cx="325268" cy="43219"/>
            </a:xfrm>
            <a:custGeom>
              <a:avLst/>
              <a:gdLst/>
              <a:ahLst/>
              <a:cxnLst/>
              <a:rect l="l" t="t" r="r" b="b"/>
              <a:pathLst>
                <a:path w="9257" h="1230" extrusionOk="0">
                  <a:moveTo>
                    <a:pt x="0" y="1"/>
                  </a:moveTo>
                  <a:lnTo>
                    <a:pt x="0" y="1229"/>
                  </a:lnTo>
                  <a:lnTo>
                    <a:pt x="9256" y="1229"/>
                  </a:lnTo>
                  <a:lnTo>
                    <a:pt x="9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5054253" y="3472141"/>
              <a:ext cx="22066" cy="32643"/>
            </a:xfrm>
            <a:custGeom>
              <a:avLst/>
              <a:gdLst/>
              <a:ahLst/>
              <a:cxnLst/>
              <a:rect l="l" t="t" r="r" b="b"/>
              <a:pathLst>
                <a:path w="628" h="929" extrusionOk="0">
                  <a:moveTo>
                    <a:pt x="0" y="1"/>
                  </a:moveTo>
                  <a:lnTo>
                    <a:pt x="0" y="929"/>
                  </a:lnTo>
                  <a:lnTo>
                    <a:pt x="628" y="9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4816333" y="3428921"/>
              <a:ext cx="325268" cy="119011"/>
            </a:xfrm>
            <a:custGeom>
              <a:avLst/>
              <a:gdLst/>
              <a:ahLst/>
              <a:cxnLst/>
              <a:rect l="l" t="t" r="r" b="b"/>
              <a:pathLst>
                <a:path w="9257" h="3387" extrusionOk="0">
                  <a:moveTo>
                    <a:pt x="1856" y="602"/>
                  </a:moveTo>
                  <a:lnTo>
                    <a:pt x="1856" y="2759"/>
                  </a:lnTo>
                  <a:lnTo>
                    <a:pt x="1229" y="2759"/>
                  </a:lnTo>
                  <a:lnTo>
                    <a:pt x="1229" y="602"/>
                  </a:lnTo>
                  <a:close/>
                  <a:moveTo>
                    <a:pt x="4315" y="602"/>
                  </a:moveTo>
                  <a:lnTo>
                    <a:pt x="4315" y="2759"/>
                  </a:lnTo>
                  <a:lnTo>
                    <a:pt x="2457" y="2759"/>
                  </a:lnTo>
                  <a:lnTo>
                    <a:pt x="2457" y="602"/>
                  </a:lnTo>
                  <a:close/>
                  <a:moveTo>
                    <a:pt x="5543" y="602"/>
                  </a:moveTo>
                  <a:lnTo>
                    <a:pt x="5543" y="2759"/>
                  </a:lnTo>
                  <a:lnTo>
                    <a:pt x="4914" y="2759"/>
                  </a:lnTo>
                  <a:lnTo>
                    <a:pt x="4914" y="602"/>
                  </a:lnTo>
                  <a:close/>
                  <a:moveTo>
                    <a:pt x="8000" y="602"/>
                  </a:moveTo>
                  <a:lnTo>
                    <a:pt x="8000" y="2759"/>
                  </a:lnTo>
                  <a:lnTo>
                    <a:pt x="6144" y="2759"/>
                  </a:lnTo>
                  <a:lnTo>
                    <a:pt x="6144" y="602"/>
                  </a:lnTo>
                  <a:close/>
                  <a:moveTo>
                    <a:pt x="0" y="1"/>
                  </a:moveTo>
                  <a:lnTo>
                    <a:pt x="0" y="3387"/>
                  </a:lnTo>
                  <a:lnTo>
                    <a:pt x="9256" y="3387"/>
                  </a:lnTo>
                  <a:lnTo>
                    <a:pt x="9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4815349" y="3569966"/>
              <a:ext cx="325268" cy="53760"/>
            </a:xfrm>
            <a:custGeom>
              <a:avLst/>
              <a:gdLst/>
              <a:ahLst/>
              <a:cxnLst/>
              <a:rect l="l" t="t" r="r" b="b"/>
              <a:pathLst>
                <a:path w="9257" h="1530" extrusionOk="0">
                  <a:moveTo>
                    <a:pt x="0" y="1"/>
                  </a:moveTo>
                  <a:lnTo>
                    <a:pt x="0" y="928"/>
                  </a:lnTo>
                  <a:lnTo>
                    <a:pt x="2956" y="928"/>
                  </a:lnTo>
                  <a:lnTo>
                    <a:pt x="3574" y="1529"/>
                  </a:lnTo>
                  <a:lnTo>
                    <a:pt x="5679" y="1529"/>
                  </a:lnTo>
                  <a:lnTo>
                    <a:pt x="6295" y="928"/>
                  </a:lnTo>
                  <a:lnTo>
                    <a:pt x="9256" y="928"/>
                  </a:lnTo>
                  <a:lnTo>
                    <a:pt x="9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4794231" y="3623692"/>
              <a:ext cx="368487" cy="53760"/>
            </a:xfrm>
            <a:custGeom>
              <a:avLst/>
              <a:gdLst/>
              <a:ahLst/>
              <a:cxnLst/>
              <a:rect l="l" t="t" r="r" b="b"/>
              <a:pathLst>
                <a:path w="10487" h="1530" extrusionOk="0">
                  <a:moveTo>
                    <a:pt x="0" y="0"/>
                  </a:moveTo>
                  <a:lnTo>
                    <a:pt x="0" y="604"/>
                  </a:lnTo>
                  <a:cubicBezTo>
                    <a:pt x="0" y="1116"/>
                    <a:pt x="415" y="1529"/>
                    <a:pt x="927" y="1529"/>
                  </a:cubicBezTo>
                  <a:lnTo>
                    <a:pt x="9561" y="1529"/>
                  </a:lnTo>
                  <a:cubicBezTo>
                    <a:pt x="10071" y="1529"/>
                    <a:pt x="10486" y="1116"/>
                    <a:pt x="10486" y="604"/>
                  </a:cubicBezTo>
                  <a:lnTo>
                    <a:pt x="10486" y="0"/>
                  </a:lnTo>
                  <a:lnTo>
                    <a:pt x="7094" y="0"/>
                  </a:lnTo>
                  <a:lnTo>
                    <a:pt x="6477" y="629"/>
                  </a:lnTo>
                  <a:lnTo>
                    <a:pt x="4010" y="629"/>
                  </a:lnTo>
                  <a:lnTo>
                    <a:pt x="3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36"/>
          <p:cNvGrpSpPr/>
          <p:nvPr/>
        </p:nvGrpSpPr>
        <p:grpSpPr>
          <a:xfrm>
            <a:off x="5319701" y="1812486"/>
            <a:ext cx="461928" cy="366913"/>
            <a:chOff x="7238791" y="2759364"/>
            <a:chExt cx="368452" cy="292664"/>
          </a:xfrm>
        </p:grpSpPr>
        <p:sp>
          <p:nvSpPr>
            <p:cNvPr id="395" name="Google Shape;395;p36"/>
            <p:cNvSpPr/>
            <p:nvPr/>
          </p:nvSpPr>
          <p:spPr>
            <a:xfrm>
              <a:off x="7301512" y="2759364"/>
              <a:ext cx="67815" cy="65321"/>
            </a:xfrm>
            <a:custGeom>
              <a:avLst/>
              <a:gdLst/>
              <a:ahLst/>
              <a:cxnLst/>
              <a:rect l="l" t="t" r="r" b="b"/>
              <a:pathLst>
                <a:path w="1930" h="1859" extrusionOk="0">
                  <a:moveTo>
                    <a:pt x="796" y="1"/>
                  </a:moveTo>
                  <a:lnTo>
                    <a:pt x="0" y="1858"/>
                  </a:lnTo>
                  <a:lnTo>
                    <a:pt x="1929" y="1858"/>
                  </a:lnTo>
                  <a:lnTo>
                    <a:pt x="19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7390377" y="2759364"/>
              <a:ext cx="137071" cy="65321"/>
            </a:xfrm>
            <a:custGeom>
              <a:avLst/>
              <a:gdLst/>
              <a:ahLst/>
              <a:cxnLst/>
              <a:rect l="l" t="t" r="r" b="b"/>
              <a:pathLst>
                <a:path w="3901" h="1859" extrusionOk="0">
                  <a:moveTo>
                    <a:pt x="1" y="1"/>
                  </a:moveTo>
                  <a:lnTo>
                    <a:pt x="1" y="1858"/>
                  </a:lnTo>
                  <a:lnTo>
                    <a:pt x="3900" y="1858"/>
                  </a:lnTo>
                  <a:lnTo>
                    <a:pt x="2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7476711" y="2986778"/>
              <a:ext cx="22101" cy="43219"/>
            </a:xfrm>
            <a:custGeom>
              <a:avLst/>
              <a:gdLst/>
              <a:ahLst/>
              <a:cxnLst/>
              <a:rect l="l" t="t" r="r" b="b"/>
              <a:pathLst>
                <a:path w="629" h="1230" extrusionOk="0">
                  <a:moveTo>
                    <a:pt x="1" y="1"/>
                  </a:moveTo>
                  <a:lnTo>
                    <a:pt x="1" y="1229"/>
                  </a:lnTo>
                  <a:lnTo>
                    <a:pt x="628" y="12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7519861" y="2986778"/>
              <a:ext cx="22101" cy="65250"/>
            </a:xfrm>
            <a:custGeom>
              <a:avLst/>
              <a:gdLst/>
              <a:ahLst/>
              <a:cxnLst/>
              <a:rect l="l" t="t" r="r" b="b"/>
              <a:pathLst>
                <a:path w="629" h="1857" extrusionOk="0">
                  <a:moveTo>
                    <a:pt x="1" y="1"/>
                  </a:moveTo>
                  <a:lnTo>
                    <a:pt x="1" y="1857"/>
                  </a:lnTo>
                  <a:lnTo>
                    <a:pt x="629" y="1857"/>
                  </a:lnTo>
                  <a:lnTo>
                    <a:pt x="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7304007" y="2986778"/>
              <a:ext cx="22137" cy="43219"/>
            </a:xfrm>
            <a:custGeom>
              <a:avLst/>
              <a:gdLst/>
              <a:ahLst/>
              <a:cxnLst/>
              <a:rect l="l" t="t" r="r" b="b"/>
              <a:pathLst>
                <a:path w="630" h="1230" extrusionOk="0">
                  <a:moveTo>
                    <a:pt x="1" y="1"/>
                  </a:moveTo>
                  <a:lnTo>
                    <a:pt x="1" y="1229"/>
                  </a:lnTo>
                  <a:lnTo>
                    <a:pt x="630" y="1229"/>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7347157" y="2986778"/>
              <a:ext cx="22172" cy="65250"/>
            </a:xfrm>
            <a:custGeom>
              <a:avLst/>
              <a:gdLst/>
              <a:ahLst/>
              <a:cxnLst/>
              <a:rect l="l" t="t" r="r" b="b"/>
              <a:pathLst>
                <a:path w="631" h="1857" extrusionOk="0">
                  <a:moveTo>
                    <a:pt x="1" y="1"/>
                  </a:moveTo>
                  <a:lnTo>
                    <a:pt x="1" y="1857"/>
                  </a:lnTo>
                  <a:lnTo>
                    <a:pt x="630" y="1857"/>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7238791" y="2845769"/>
              <a:ext cx="368452" cy="97858"/>
            </a:xfrm>
            <a:custGeom>
              <a:avLst/>
              <a:gdLst/>
              <a:ahLst/>
              <a:cxnLst/>
              <a:rect l="l" t="t" r="r" b="b"/>
              <a:pathLst>
                <a:path w="10486" h="2785" extrusionOk="0">
                  <a:moveTo>
                    <a:pt x="6171" y="928"/>
                  </a:moveTo>
                  <a:lnTo>
                    <a:pt x="6171" y="1556"/>
                  </a:lnTo>
                  <a:lnTo>
                    <a:pt x="5243" y="1556"/>
                  </a:lnTo>
                  <a:lnTo>
                    <a:pt x="5243" y="928"/>
                  </a:lnTo>
                  <a:close/>
                  <a:moveTo>
                    <a:pt x="490" y="0"/>
                  </a:moveTo>
                  <a:lnTo>
                    <a:pt x="1" y="491"/>
                  </a:lnTo>
                  <a:lnTo>
                    <a:pt x="1" y="1984"/>
                  </a:lnTo>
                  <a:lnTo>
                    <a:pt x="798" y="2784"/>
                  </a:lnTo>
                  <a:lnTo>
                    <a:pt x="1265" y="2784"/>
                  </a:lnTo>
                  <a:cubicBezTo>
                    <a:pt x="1407" y="2079"/>
                    <a:pt x="2031" y="1547"/>
                    <a:pt x="2776" y="1547"/>
                  </a:cubicBezTo>
                  <a:cubicBezTo>
                    <a:pt x="3521" y="1547"/>
                    <a:pt x="4144" y="2079"/>
                    <a:pt x="4287" y="2784"/>
                  </a:cubicBezTo>
                  <a:lnTo>
                    <a:pt x="6199" y="2784"/>
                  </a:lnTo>
                  <a:cubicBezTo>
                    <a:pt x="6342" y="2079"/>
                    <a:pt x="6965" y="1547"/>
                    <a:pt x="7710" y="1547"/>
                  </a:cubicBezTo>
                  <a:cubicBezTo>
                    <a:pt x="8454" y="1547"/>
                    <a:pt x="9077" y="2079"/>
                    <a:pt x="9221" y="2784"/>
                  </a:cubicBezTo>
                  <a:lnTo>
                    <a:pt x="9688" y="2784"/>
                  </a:lnTo>
                  <a:lnTo>
                    <a:pt x="10485" y="1984"/>
                  </a:lnTo>
                  <a:lnTo>
                    <a:pt x="10485" y="491"/>
                  </a:lnTo>
                  <a:lnTo>
                    <a:pt x="99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7476711" y="2922300"/>
              <a:ext cx="65321" cy="43430"/>
            </a:xfrm>
            <a:custGeom>
              <a:avLst/>
              <a:gdLst/>
              <a:ahLst/>
              <a:cxnLst/>
              <a:rect l="l" t="t" r="r" b="b"/>
              <a:pathLst>
                <a:path w="1859" h="1236" extrusionOk="0">
                  <a:moveTo>
                    <a:pt x="929" y="1"/>
                  </a:moveTo>
                  <a:cubicBezTo>
                    <a:pt x="417" y="1"/>
                    <a:pt x="1" y="416"/>
                    <a:pt x="1" y="926"/>
                  </a:cubicBezTo>
                  <a:lnTo>
                    <a:pt x="1" y="1235"/>
                  </a:lnTo>
                  <a:lnTo>
                    <a:pt x="1858" y="1235"/>
                  </a:lnTo>
                  <a:lnTo>
                    <a:pt x="1858" y="926"/>
                  </a:lnTo>
                  <a:cubicBezTo>
                    <a:pt x="1857" y="416"/>
                    <a:pt x="1442" y="1"/>
                    <a:pt x="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7304007" y="2922300"/>
              <a:ext cx="65321" cy="43430"/>
            </a:xfrm>
            <a:custGeom>
              <a:avLst/>
              <a:gdLst/>
              <a:ahLst/>
              <a:cxnLst/>
              <a:rect l="l" t="t" r="r" b="b"/>
              <a:pathLst>
                <a:path w="1859" h="1236" extrusionOk="0">
                  <a:moveTo>
                    <a:pt x="929" y="1"/>
                  </a:moveTo>
                  <a:cubicBezTo>
                    <a:pt x="417" y="1"/>
                    <a:pt x="1" y="416"/>
                    <a:pt x="1" y="926"/>
                  </a:cubicBezTo>
                  <a:lnTo>
                    <a:pt x="1" y="1235"/>
                  </a:lnTo>
                  <a:lnTo>
                    <a:pt x="1858" y="1235"/>
                  </a:lnTo>
                  <a:lnTo>
                    <a:pt x="1858" y="926"/>
                  </a:lnTo>
                  <a:cubicBezTo>
                    <a:pt x="1858" y="416"/>
                    <a:pt x="1442" y="1"/>
                    <a:pt x="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36"/>
          <p:cNvGrpSpPr/>
          <p:nvPr/>
        </p:nvGrpSpPr>
        <p:grpSpPr>
          <a:xfrm>
            <a:off x="720000" y="3089050"/>
            <a:ext cx="1600800" cy="1600800"/>
            <a:chOff x="720000" y="3089050"/>
            <a:chExt cx="1600800" cy="1600800"/>
          </a:xfrm>
        </p:grpSpPr>
        <p:sp>
          <p:nvSpPr>
            <p:cNvPr id="405" name="Google Shape;405;p36"/>
            <p:cNvSpPr/>
            <p:nvPr/>
          </p:nvSpPr>
          <p:spPr>
            <a:xfrm>
              <a:off x="720000" y="3089050"/>
              <a:ext cx="1600800" cy="16008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06" name="Google Shape;406;p36"/>
            <p:cNvSpPr/>
            <p:nvPr/>
          </p:nvSpPr>
          <p:spPr>
            <a:xfrm rot="5400000">
              <a:off x="823981" y="3192879"/>
              <a:ext cx="1392900" cy="1392900"/>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1386833" y="3751320"/>
              <a:ext cx="267300" cy="267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08" name="Google Shape;408;p36"/>
            <p:cNvSpPr/>
            <p:nvPr/>
          </p:nvSpPr>
          <p:spPr>
            <a:xfrm rot="-3600057">
              <a:off x="1109401" y="3473975"/>
              <a:ext cx="822023" cy="822023"/>
            </a:xfrm>
            <a:prstGeom prst="blockArc">
              <a:avLst>
                <a:gd name="adj1" fmla="val 7558344"/>
                <a:gd name="adj2" fmla="val 1861461"/>
                <a:gd name="adj3" fmla="val 12146"/>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6"/>
          <p:cNvGrpSpPr/>
          <p:nvPr/>
        </p:nvGrpSpPr>
        <p:grpSpPr>
          <a:xfrm>
            <a:off x="6672250" y="2933623"/>
            <a:ext cx="1902600" cy="1902600"/>
            <a:chOff x="6672250" y="2933623"/>
            <a:chExt cx="1902600" cy="1902600"/>
          </a:xfrm>
        </p:grpSpPr>
        <p:sp>
          <p:nvSpPr>
            <p:cNvPr id="410" name="Google Shape;410;p36"/>
            <p:cNvSpPr/>
            <p:nvPr/>
          </p:nvSpPr>
          <p:spPr>
            <a:xfrm>
              <a:off x="6823200" y="3084575"/>
              <a:ext cx="1600800" cy="16008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11" name="Google Shape;411;p36"/>
            <p:cNvSpPr/>
            <p:nvPr/>
          </p:nvSpPr>
          <p:spPr>
            <a:xfrm rot="-9000337">
              <a:off x="6927131" y="3188504"/>
              <a:ext cx="1392836" cy="1392836"/>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7490033" y="3746845"/>
              <a:ext cx="267300" cy="267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13" name="Google Shape;413;p36"/>
            <p:cNvSpPr/>
            <p:nvPr/>
          </p:nvSpPr>
          <p:spPr>
            <a:xfrm rot="1799943">
              <a:off x="7212526" y="3469434"/>
              <a:ext cx="822023" cy="822023"/>
            </a:xfrm>
            <a:prstGeom prst="blockArc">
              <a:avLst>
                <a:gd name="adj1" fmla="val 7558344"/>
                <a:gd name="adj2" fmla="val 1861461"/>
                <a:gd name="adj3" fmla="val 12146"/>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grpSp>
        <p:nvGrpSpPr>
          <p:cNvPr id="282" name="Google Shape;282;p33"/>
          <p:cNvGrpSpPr/>
          <p:nvPr/>
        </p:nvGrpSpPr>
        <p:grpSpPr>
          <a:xfrm flipH="1">
            <a:off x="7157" y="0"/>
            <a:ext cx="1423548" cy="3741186"/>
            <a:chOff x="7350442" y="2608992"/>
            <a:chExt cx="636650" cy="1673160"/>
          </a:xfrm>
        </p:grpSpPr>
        <p:sp>
          <p:nvSpPr>
            <p:cNvPr id="283" name="Google Shape;283;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0" name="Google Shape;290;p33"/>
          <p:cNvGrpSpPr/>
          <p:nvPr/>
        </p:nvGrpSpPr>
        <p:grpSpPr>
          <a:xfrm>
            <a:off x="7729065" y="24071"/>
            <a:ext cx="1393881" cy="3663217"/>
            <a:chOff x="7350442" y="2608992"/>
            <a:chExt cx="636650" cy="1673160"/>
          </a:xfrm>
        </p:grpSpPr>
        <p:sp>
          <p:nvSpPr>
            <p:cNvPr id="291" name="Google Shape;291;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33"/>
          <p:cNvSpPr/>
          <p:nvPr/>
        </p:nvSpPr>
        <p:spPr>
          <a:xfrm>
            <a:off x="5606165" y="1000380"/>
            <a:ext cx="1069500" cy="1069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299" name="Google Shape;299;p33"/>
          <p:cNvSpPr txBox="1">
            <a:spLocks noGrp="1"/>
          </p:cNvSpPr>
          <p:nvPr>
            <p:ph type="subTitle" idx="3"/>
          </p:nvPr>
        </p:nvSpPr>
        <p:spPr>
          <a:xfrm>
            <a:off x="1582653" y="2586019"/>
            <a:ext cx="2850792" cy="2476100"/>
          </a:xfrm>
          <a:prstGeom prst="rect">
            <a:avLst/>
          </a:prstGeom>
        </p:spPr>
        <p:txBody>
          <a:bodyPr spcFirstLastPara="1" wrap="square" lIns="0" tIns="0" rIns="0" bIns="0" anchor="t" anchorCtr="0">
            <a:noAutofit/>
          </a:bodyPr>
          <a:lstStyle/>
          <a:p>
            <a:pPr marL="0" lvl="0" indent="0" algn="just" rtl="0">
              <a:spcBef>
                <a:spcPts val="0"/>
              </a:spcBef>
              <a:spcAft>
                <a:spcPts val="0"/>
              </a:spcAft>
            </a:pPr>
            <a:r>
              <a:rPr lang="en-US" sz="1600" dirty="0">
                <a:solidFill>
                  <a:srgbClr val="FFFF00"/>
                </a:solidFill>
              </a:rPr>
              <a:t>1.Reduced Image Quality.</a:t>
            </a:r>
          </a:p>
          <a:p>
            <a:pPr marL="0" lvl="0" indent="0" algn="just" rtl="0">
              <a:spcBef>
                <a:spcPts val="0"/>
              </a:spcBef>
              <a:spcAft>
                <a:spcPts val="0"/>
              </a:spcAft>
            </a:pPr>
            <a:r>
              <a:rPr lang="en-US" sz="1600" dirty="0">
                <a:solidFill>
                  <a:srgbClr val="FFFF00"/>
                </a:solidFill>
              </a:rPr>
              <a:t>2.Large File Sizes.</a:t>
            </a:r>
          </a:p>
          <a:p>
            <a:pPr marL="0" lvl="0" indent="0" algn="just" rtl="0">
              <a:spcBef>
                <a:spcPts val="0"/>
              </a:spcBef>
              <a:spcAft>
                <a:spcPts val="0"/>
              </a:spcAft>
            </a:pPr>
            <a:r>
              <a:rPr lang="en-US" sz="1600" dirty="0">
                <a:solidFill>
                  <a:srgbClr val="FFFF00"/>
                </a:solidFill>
              </a:rPr>
              <a:t>3.Low Compression ratios.</a:t>
            </a:r>
          </a:p>
          <a:p>
            <a:pPr marL="0" lvl="0" indent="0" algn="just" rtl="0">
              <a:spcBef>
                <a:spcPts val="0"/>
              </a:spcBef>
              <a:spcAft>
                <a:spcPts val="0"/>
              </a:spcAft>
            </a:pPr>
            <a:r>
              <a:rPr lang="en-US" sz="1600" dirty="0">
                <a:solidFill>
                  <a:srgbClr val="FFFF00"/>
                </a:solidFill>
              </a:rPr>
              <a:t>4.Inefficient Storage.</a:t>
            </a:r>
          </a:p>
          <a:p>
            <a:pPr marL="0" lvl="0" indent="0" algn="just" rtl="0">
              <a:spcBef>
                <a:spcPts val="0"/>
              </a:spcBef>
              <a:spcAft>
                <a:spcPts val="0"/>
              </a:spcAft>
            </a:pPr>
            <a:r>
              <a:rPr lang="en-US" sz="1600" dirty="0">
                <a:solidFill>
                  <a:srgbClr val="FFFF00"/>
                </a:solidFill>
              </a:rPr>
              <a:t>5.Less Secured.</a:t>
            </a:r>
          </a:p>
        </p:txBody>
      </p:sp>
      <p:sp>
        <p:nvSpPr>
          <p:cNvPr id="300" name="Google Shape;300;p33"/>
          <p:cNvSpPr txBox="1">
            <a:spLocks noGrp="1"/>
          </p:cNvSpPr>
          <p:nvPr>
            <p:ph type="subTitle" idx="1"/>
          </p:nvPr>
        </p:nvSpPr>
        <p:spPr>
          <a:xfrm>
            <a:off x="1786775" y="2142371"/>
            <a:ext cx="2386500" cy="42938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EXISTING </a:t>
            </a:r>
            <a:r>
              <a:rPr lang="en" dirty="0">
                <a:solidFill>
                  <a:schemeClr val="accent1">
                    <a:lumMod val="75000"/>
                  </a:schemeClr>
                </a:solidFill>
              </a:rPr>
              <a:t>SYSTEM</a:t>
            </a:r>
            <a:endParaRPr dirty="0">
              <a:solidFill>
                <a:schemeClr val="accent1">
                  <a:lumMod val="75000"/>
                </a:schemeClr>
              </a:solidFill>
            </a:endParaRPr>
          </a:p>
        </p:txBody>
      </p:sp>
      <p:sp>
        <p:nvSpPr>
          <p:cNvPr id="301" name="Google Shape;301;p33"/>
          <p:cNvSpPr txBox="1">
            <a:spLocks noGrp="1"/>
          </p:cNvSpPr>
          <p:nvPr>
            <p:ph type="subTitle" idx="2"/>
          </p:nvPr>
        </p:nvSpPr>
        <p:spPr>
          <a:xfrm>
            <a:off x="4970850" y="2142371"/>
            <a:ext cx="2386500" cy="42937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PROPOSED </a:t>
            </a:r>
            <a:r>
              <a:rPr lang="en" dirty="0">
                <a:solidFill>
                  <a:schemeClr val="accent1">
                    <a:lumMod val="75000"/>
                  </a:schemeClr>
                </a:solidFill>
              </a:rPr>
              <a:t>SYSTEM</a:t>
            </a:r>
            <a:endParaRPr dirty="0">
              <a:solidFill>
                <a:schemeClr val="accent1">
                  <a:lumMod val="75000"/>
                </a:schemeClr>
              </a:solidFill>
            </a:endParaRPr>
          </a:p>
        </p:txBody>
      </p:sp>
      <p:sp>
        <p:nvSpPr>
          <p:cNvPr id="302" name="Google Shape;302;p33"/>
          <p:cNvSpPr txBox="1">
            <a:spLocks noGrp="1"/>
          </p:cNvSpPr>
          <p:nvPr>
            <p:ph type="subTitle" idx="4"/>
          </p:nvPr>
        </p:nvSpPr>
        <p:spPr>
          <a:xfrm>
            <a:off x="4750688" y="2571750"/>
            <a:ext cx="2810659" cy="2490369"/>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US" sz="1600" dirty="0">
                <a:solidFill>
                  <a:srgbClr val="FFFF00"/>
                </a:solidFill>
              </a:rPr>
              <a:t>1.Preserved Image Quality.</a:t>
            </a:r>
          </a:p>
          <a:p>
            <a:pPr marL="0" lvl="0" indent="0" algn="just" rtl="0">
              <a:spcBef>
                <a:spcPts val="0"/>
              </a:spcBef>
              <a:spcAft>
                <a:spcPts val="0"/>
              </a:spcAft>
              <a:buNone/>
            </a:pPr>
            <a:r>
              <a:rPr lang="en-US" sz="1600" dirty="0">
                <a:solidFill>
                  <a:srgbClr val="FFFF00"/>
                </a:solidFill>
              </a:rPr>
              <a:t>2.Smaller File Sizes.</a:t>
            </a:r>
          </a:p>
          <a:p>
            <a:pPr marL="0" lvl="0" indent="0" algn="just" rtl="0">
              <a:spcBef>
                <a:spcPts val="0"/>
              </a:spcBef>
              <a:spcAft>
                <a:spcPts val="0"/>
              </a:spcAft>
              <a:buNone/>
            </a:pPr>
            <a:r>
              <a:rPr lang="en-US" sz="1600" dirty="0">
                <a:solidFill>
                  <a:srgbClr val="FFFF00"/>
                </a:solidFill>
              </a:rPr>
              <a:t>3.High Compression ratios.</a:t>
            </a:r>
          </a:p>
          <a:p>
            <a:pPr marL="0" lvl="0" indent="0" algn="just" rtl="0">
              <a:spcBef>
                <a:spcPts val="0"/>
              </a:spcBef>
              <a:spcAft>
                <a:spcPts val="0"/>
              </a:spcAft>
              <a:buNone/>
            </a:pPr>
            <a:r>
              <a:rPr lang="en-US" sz="1600" dirty="0">
                <a:solidFill>
                  <a:srgbClr val="FFFF00"/>
                </a:solidFill>
              </a:rPr>
              <a:t>4.Efficient Storage.</a:t>
            </a:r>
          </a:p>
          <a:p>
            <a:pPr marL="0" lvl="0" indent="0" algn="just" rtl="0">
              <a:spcBef>
                <a:spcPts val="0"/>
              </a:spcBef>
              <a:spcAft>
                <a:spcPts val="0"/>
              </a:spcAft>
              <a:buNone/>
            </a:pPr>
            <a:r>
              <a:rPr lang="en-US" sz="1600" dirty="0">
                <a:solidFill>
                  <a:srgbClr val="FFFF00"/>
                </a:solidFill>
              </a:rPr>
              <a:t>5.More Secured.</a:t>
            </a:r>
            <a:endParaRPr sz="1600" dirty="0">
              <a:solidFill>
                <a:srgbClr val="FFFF00"/>
              </a:solidFill>
            </a:endParaRPr>
          </a:p>
        </p:txBody>
      </p:sp>
      <p:sp>
        <p:nvSpPr>
          <p:cNvPr id="303" name="Google Shape;303;p33"/>
          <p:cNvSpPr txBox="1">
            <a:spLocks noGrp="1"/>
          </p:cNvSpPr>
          <p:nvPr>
            <p:ph type="title"/>
          </p:nvPr>
        </p:nvSpPr>
        <p:spPr>
          <a:xfrm>
            <a:off x="713225" y="539496"/>
            <a:ext cx="77085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1"/>
                </a:solidFill>
              </a:rPr>
              <a:t>COMPARISON</a:t>
            </a:r>
            <a:endParaRPr dirty="0">
              <a:solidFill>
                <a:schemeClr val="accent1"/>
              </a:solidFill>
            </a:endParaRPr>
          </a:p>
        </p:txBody>
      </p:sp>
      <p:grpSp>
        <p:nvGrpSpPr>
          <p:cNvPr id="304" name="Google Shape;304;p33"/>
          <p:cNvGrpSpPr/>
          <p:nvPr/>
        </p:nvGrpSpPr>
        <p:grpSpPr>
          <a:xfrm>
            <a:off x="5891692" y="1315488"/>
            <a:ext cx="540282" cy="540193"/>
            <a:chOff x="4794231" y="1522116"/>
            <a:chExt cx="368491" cy="368456"/>
          </a:xfrm>
        </p:grpSpPr>
        <p:sp>
          <p:nvSpPr>
            <p:cNvPr id="305" name="Google Shape;305;p33"/>
            <p:cNvSpPr/>
            <p:nvPr/>
          </p:nvSpPr>
          <p:spPr>
            <a:xfrm>
              <a:off x="5064795" y="1522116"/>
              <a:ext cx="65250" cy="108469"/>
            </a:xfrm>
            <a:custGeom>
              <a:avLst/>
              <a:gdLst/>
              <a:ahLst/>
              <a:cxnLst/>
              <a:rect l="l" t="t" r="r" b="b"/>
              <a:pathLst>
                <a:path w="1857" h="3087" extrusionOk="0">
                  <a:moveTo>
                    <a:pt x="1" y="1"/>
                  </a:moveTo>
                  <a:lnTo>
                    <a:pt x="1" y="601"/>
                  </a:lnTo>
                  <a:lnTo>
                    <a:pt x="1229" y="601"/>
                  </a:lnTo>
                  <a:lnTo>
                    <a:pt x="1229" y="1229"/>
                  </a:lnTo>
                  <a:lnTo>
                    <a:pt x="1" y="1229"/>
                  </a:lnTo>
                  <a:lnTo>
                    <a:pt x="1" y="3087"/>
                  </a:lnTo>
                  <a:lnTo>
                    <a:pt x="1857" y="3087"/>
                  </a:lnTo>
                  <a:lnTo>
                    <a:pt x="1857" y="2486"/>
                  </a:lnTo>
                  <a:lnTo>
                    <a:pt x="628" y="2486"/>
                  </a:lnTo>
                  <a:lnTo>
                    <a:pt x="628" y="1858"/>
                  </a:lnTo>
                  <a:lnTo>
                    <a:pt x="1857" y="1858"/>
                  </a:lnTo>
                  <a:lnTo>
                    <a:pt x="18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4818090" y="1522116"/>
              <a:ext cx="74035" cy="108469"/>
            </a:xfrm>
            <a:custGeom>
              <a:avLst/>
              <a:gdLst/>
              <a:ahLst/>
              <a:cxnLst/>
              <a:rect l="l" t="t" r="r" b="b"/>
              <a:pathLst>
                <a:path w="2107" h="3087" extrusionOk="0">
                  <a:moveTo>
                    <a:pt x="721" y="1"/>
                  </a:moveTo>
                  <a:lnTo>
                    <a:pt x="1" y="706"/>
                  </a:lnTo>
                  <a:lnTo>
                    <a:pt x="446" y="1140"/>
                  </a:lnTo>
                  <a:lnTo>
                    <a:pt x="852" y="743"/>
                  </a:lnTo>
                  <a:lnTo>
                    <a:pt x="852" y="2457"/>
                  </a:lnTo>
                  <a:lnTo>
                    <a:pt x="251" y="2457"/>
                  </a:lnTo>
                  <a:lnTo>
                    <a:pt x="251" y="3087"/>
                  </a:lnTo>
                  <a:lnTo>
                    <a:pt x="2107" y="3087"/>
                  </a:lnTo>
                  <a:lnTo>
                    <a:pt x="2107" y="2457"/>
                  </a:lnTo>
                  <a:lnTo>
                    <a:pt x="1479" y="2457"/>
                  </a:lnTo>
                  <a:lnTo>
                    <a:pt x="1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4923750" y="1554724"/>
              <a:ext cx="109418" cy="151618"/>
            </a:xfrm>
            <a:custGeom>
              <a:avLst/>
              <a:gdLst/>
              <a:ahLst/>
              <a:cxnLst/>
              <a:rect l="l" t="t" r="r" b="b"/>
              <a:pathLst>
                <a:path w="3114" h="4315" extrusionOk="0">
                  <a:moveTo>
                    <a:pt x="2429" y="1229"/>
                  </a:moveTo>
                  <a:cubicBezTo>
                    <a:pt x="2301" y="1589"/>
                    <a:pt x="1959" y="1846"/>
                    <a:pt x="1558" y="1846"/>
                  </a:cubicBezTo>
                  <a:cubicBezTo>
                    <a:pt x="1155" y="1846"/>
                    <a:pt x="813" y="1589"/>
                    <a:pt x="685" y="1229"/>
                  </a:cubicBezTo>
                  <a:close/>
                  <a:moveTo>
                    <a:pt x="1556" y="2469"/>
                  </a:moveTo>
                  <a:cubicBezTo>
                    <a:pt x="1959" y="2469"/>
                    <a:pt x="2301" y="2728"/>
                    <a:pt x="2429" y="3086"/>
                  </a:cubicBezTo>
                  <a:lnTo>
                    <a:pt x="685" y="3086"/>
                  </a:lnTo>
                  <a:cubicBezTo>
                    <a:pt x="813" y="2728"/>
                    <a:pt x="1155" y="2469"/>
                    <a:pt x="1556" y="2469"/>
                  </a:cubicBezTo>
                  <a:close/>
                  <a:moveTo>
                    <a:pt x="1" y="1"/>
                  </a:moveTo>
                  <a:lnTo>
                    <a:pt x="1" y="862"/>
                  </a:lnTo>
                  <a:cubicBezTo>
                    <a:pt x="1" y="1375"/>
                    <a:pt x="248" y="1830"/>
                    <a:pt x="630" y="2117"/>
                  </a:cubicBezTo>
                  <a:cubicBezTo>
                    <a:pt x="248" y="2404"/>
                    <a:pt x="1" y="2860"/>
                    <a:pt x="1" y="3374"/>
                  </a:cubicBezTo>
                  <a:lnTo>
                    <a:pt x="1" y="4315"/>
                  </a:lnTo>
                  <a:lnTo>
                    <a:pt x="628" y="4315"/>
                  </a:lnTo>
                  <a:lnTo>
                    <a:pt x="628" y="3687"/>
                  </a:lnTo>
                  <a:lnTo>
                    <a:pt x="2486" y="3687"/>
                  </a:lnTo>
                  <a:lnTo>
                    <a:pt x="2486" y="4315"/>
                  </a:lnTo>
                  <a:lnTo>
                    <a:pt x="3113" y="4315"/>
                  </a:lnTo>
                  <a:lnTo>
                    <a:pt x="3113" y="3455"/>
                  </a:lnTo>
                  <a:cubicBezTo>
                    <a:pt x="3113" y="2942"/>
                    <a:pt x="2867" y="2486"/>
                    <a:pt x="2484" y="2199"/>
                  </a:cubicBezTo>
                  <a:cubicBezTo>
                    <a:pt x="2867" y="1913"/>
                    <a:pt x="3113" y="1457"/>
                    <a:pt x="3113" y="944"/>
                  </a:cubicBezTo>
                  <a:lnTo>
                    <a:pt x="3113" y="1"/>
                  </a:lnTo>
                  <a:lnTo>
                    <a:pt x="2486" y="1"/>
                  </a:lnTo>
                  <a:lnTo>
                    <a:pt x="2486" y="628"/>
                  </a:lnTo>
                  <a:lnTo>
                    <a:pt x="628" y="628"/>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4794231" y="1732382"/>
              <a:ext cx="130501" cy="158189"/>
            </a:xfrm>
            <a:custGeom>
              <a:avLst/>
              <a:gdLst/>
              <a:ahLst/>
              <a:cxnLst/>
              <a:rect l="l" t="t" r="r" b="b"/>
              <a:pathLst>
                <a:path w="3714" h="4502" extrusionOk="0">
                  <a:moveTo>
                    <a:pt x="662" y="1"/>
                  </a:moveTo>
                  <a:cubicBezTo>
                    <a:pt x="259" y="342"/>
                    <a:pt x="0" y="852"/>
                    <a:pt x="0" y="1420"/>
                  </a:cubicBezTo>
                  <a:lnTo>
                    <a:pt x="0" y="2162"/>
                  </a:lnTo>
                  <a:lnTo>
                    <a:pt x="629" y="2779"/>
                  </a:lnTo>
                  <a:lnTo>
                    <a:pt x="629" y="4501"/>
                  </a:lnTo>
                  <a:lnTo>
                    <a:pt x="3086" y="4501"/>
                  </a:lnTo>
                  <a:lnTo>
                    <a:pt x="3086" y="2779"/>
                  </a:lnTo>
                  <a:lnTo>
                    <a:pt x="3714" y="2162"/>
                  </a:lnTo>
                  <a:lnTo>
                    <a:pt x="3714" y="1420"/>
                  </a:lnTo>
                  <a:cubicBezTo>
                    <a:pt x="3714" y="852"/>
                    <a:pt x="3456" y="342"/>
                    <a:pt x="3052" y="1"/>
                  </a:cubicBezTo>
                  <a:cubicBezTo>
                    <a:pt x="2720" y="328"/>
                    <a:pt x="2288" y="492"/>
                    <a:pt x="1857" y="492"/>
                  </a:cubicBezTo>
                  <a:cubicBezTo>
                    <a:pt x="1426" y="492"/>
                    <a:pt x="994" y="329"/>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4821358" y="1652127"/>
              <a:ext cx="75827" cy="75932"/>
            </a:xfrm>
            <a:custGeom>
              <a:avLst/>
              <a:gdLst/>
              <a:ahLst/>
              <a:cxnLst/>
              <a:rect l="l" t="t" r="r" b="b"/>
              <a:pathLst>
                <a:path w="2158" h="2161" extrusionOk="0">
                  <a:moveTo>
                    <a:pt x="1078" y="1"/>
                  </a:moveTo>
                  <a:cubicBezTo>
                    <a:pt x="483" y="1"/>
                    <a:pt x="0" y="484"/>
                    <a:pt x="0" y="1080"/>
                  </a:cubicBezTo>
                  <a:cubicBezTo>
                    <a:pt x="0" y="1677"/>
                    <a:pt x="483" y="2160"/>
                    <a:pt x="1078" y="2160"/>
                  </a:cubicBezTo>
                  <a:cubicBezTo>
                    <a:pt x="1675" y="2160"/>
                    <a:pt x="2158" y="1677"/>
                    <a:pt x="2158" y="1080"/>
                  </a:cubicBezTo>
                  <a:cubicBezTo>
                    <a:pt x="2158" y="484"/>
                    <a:pt x="1675" y="1"/>
                    <a:pt x="10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5032187" y="1732382"/>
              <a:ext cx="130536" cy="158189"/>
            </a:xfrm>
            <a:custGeom>
              <a:avLst/>
              <a:gdLst/>
              <a:ahLst/>
              <a:cxnLst/>
              <a:rect l="l" t="t" r="r" b="b"/>
              <a:pathLst>
                <a:path w="3715" h="4502" extrusionOk="0">
                  <a:moveTo>
                    <a:pt x="662" y="1"/>
                  </a:moveTo>
                  <a:cubicBezTo>
                    <a:pt x="258" y="342"/>
                    <a:pt x="1" y="852"/>
                    <a:pt x="1" y="1420"/>
                  </a:cubicBezTo>
                  <a:lnTo>
                    <a:pt x="1" y="2162"/>
                  </a:lnTo>
                  <a:lnTo>
                    <a:pt x="628" y="2779"/>
                  </a:lnTo>
                  <a:lnTo>
                    <a:pt x="628" y="4501"/>
                  </a:lnTo>
                  <a:lnTo>
                    <a:pt x="3085" y="4501"/>
                  </a:lnTo>
                  <a:lnTo>
                    <a:pt x="3085" y="2779"/>
                  </a:lnTo>
                  <a:lnTo>
                    <a:pt x="3713" y="2162"/>
                  </a:lnTo>
                  <a:lnTo>
                    <a:pt x="3713" y="1420"/>
                  </a:lnTo>
                  <a:cubicBezTo>
                    <a:pt x="3714" y="852"/>
                    <a:pt x="3455" y="342"/>
                    <a:pt x="3051" y="1"/>
                  </a:cubicBezTo>
                  <a:cubicBezTo>
                    <a:pt x="2719" y="328"/>
                    <a:pt x="2287" y="492"/>
                    <a:pt x="1856" y="492"/>
                  </a:cubicBezTo>
                  <a:cubicBezTo>
                    <a:pt x="1425" y="492"/>
                    <a:pt x="994" y="329"/>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5059735" y="1652127"/>
              <a:ext cx="75862" cy="75932"/>
            </a:xfrm>
            <a:custGeom>
              <a:avLst/>
              <a:gdLst/>
              <a:ahLst/>
              <a:cxnLst/>
              <a:rect l="l" t="t" r="r" b="b"/>
              <a:pathLst>
                <a:path w="2159" h="2161" extrusionOk="0">
                  <a:moveTo>
                    <a:pt x="1079" y="1"/>
                  </a:moveTo>
                  <a:cubicBezTo>
                    <a:pt x="484" y="1"/>
                    <a:pt x="0" y="484"/>
                    <a:pt x="0" y="1080"/>
                  </a:cubicBezTo>
                  <a:cubicBezTo>
                    <a:pt x="0" y="1677"/>
                    <a:pt x="484" y="2160"/>
                    <a:pt x="1079" y="2160"/>
                  </a:cubicBezTo>
                  <a:cubicBezTo>
                    <a:pt x="1675" y="2160"/>
                    <a:pt x="2158" y="1677"/>
                    <a:pt x="2158" y="1080"/>
                  </a:cubicBezTo>
                  <a:cubicBezTo>
                    <a:pt x="2158" y="484"/>
                    <a:pt x="1675" y="1"/>
                    <a:pt x="1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33"/>
          <p:cNvSpPr/>
          <p:nvPr/>
        </p:nvSpPr>
        <p:spPr>
          <a:xfrm>
            <a:off x="2471118" y="1009547"/>
            <a:ext cx="1069500" cy="1069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grpSp>
        <p:nvGrpSpPr>
          <p:cNvPr id="313" name="Google Shape;313;p33"/>
          <p:cNvGrpSpPr/>
          <p:nvPr/>
        </p:nvGrpSpPr>
        <p:grpSpPr>
          <a:xfrm>
            <a:off x="2713851" y="1313338"/>
            <a:ext cx="540296" cy="526890"/>
            <a:chOff x="720246" y="2726194"/>
            <a:chExt cx="368174" cy="359039"/>
          </a:xfrm>
        </p:grpSpPr>
        <p:sp>
          <p:nvSpPr>
            <p:cNvPr id="314" name="Google Shape;314;p33"/>
            <p:cNvSpPr/>
            <p:nvPr/>
          </p:nvSpPr>
          <p:spPr>
            <a:xfrm>
              <a:off x="914771" y="2976096"/>
              <a:ext cx="88757" cy="109137"/>
            </a:xfrm>
            <a:custGeom>
              <a:avLst/>
              <a:gdLst/>
              <a:ahLst/>
              <a:cxnLst/>
              <a:rect l="l" t="t" r="r" b="b"/>
              <a:pathLst>
                <a:path w="2526" h="3106" extrusionOk="0">
                  <a:moveTo>
                    <a:pt x="0" y="0"/>
                  </a:moveTo>
                  <a:lnTo>
                    <a:pt x="0" y="3105"/>
                  </a:lnTo>
                  <a:lnTo>
                    <a:pt x="2525" y="1130"/>
                  </a:lnTo>
                  <a:lnTo>
                    <a:pt x="14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914771" y="2921421"/>
              <a:ext cx="167817" cy="80781"/>
            </a:xfrm>
            <a:custGeom>
              <a:avLst/>
              <a:gdLst/>
              <a:ahLst/>
              <a:cxnLst/>
              <a:rect l="l" t="t" r="r" b="b"/>
              <a:pathLst>
                <a:path w="4776" h="2299" extrusionOk="0">
                  <a:moveTo>
                    <a:pt x="0" y="1"/>
                  </a:moveTo>
                  <a:lnTo>
                    <a:pt x="0" y="928"/>
                  </a:lnTo>
                  <a:lnTo>
                    <a:pt x="1678" y="928"/>
                  </a:lnTo>
                  <a:lnTo>
                    <a:pt x="3024" y="2298"/>
                  </a:lnTo>
                  <a:lnTo>
                    <a:pt x="4775" y="928"/>
                  </a:lnTo>
                  <a:lnTo>
                    <a:pt x="2658" y="928"/>
                  </a:lnTo>
                  <a:lnTo>
                    <a:pt x="1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914771" y="2726651"/>
              <a:ext cx="173650" cy="97858"/>
            </a:xfrm>
            <a:custGeom>
              <a:avLst/>
              <a:gdLst/>
              <a:ahLst/>
              <a:cxnLst/>
              <a:rect l="l" t="t" r="r" b="b"/>
              <a:pathLst>
                <a:path w="4942" h="2785" extrusionOk="0">
                  <a:moveTo>
                    <a:pt x="247" y="1"/>
                  </a:moveTo>
                  <a:lnTo>
                    <a:pt x="0" y="465"/>
                  </a:lnTo>
                  <a:lnTo>
                    <a:pt x="0" y="1857"/>
                  </a:lnTo>
                  <a:lnTo>
                    <a:pt x="2604" y="1857"/>
                  </a:lnTo>
                  <a:lnTo>
                    <a:pt x="3532" y="2785"/>
                  </a:lnTo>
                  <a:lnTo>
                    <a:pt x="4942" y="2785"/>
                  </a:lnTo>
                  <a:lnTo>
                    <a:pt x="4942" y="2361"/>
                  </a:lnTo>
                  <a:lnTo>
                    <a:pt x="29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720246" y="2726194"/>
              <a:ext cx="173439" cy="167500"/>
            </a:xfrm>
            <a:custGeom>
              <a:avLst/>
              <a:gdLst/>
              <a:ahLst/>
              <a:cxnLst/>
              <a:rect l="l" t="t" r="r" b="b"/>
              <a:pathLst>
                <a:path w="4936" h="4767" extrusionOk="0">
                  <a:moveTo>
                    <a:pt x="2931" y="1"/>
                  </a:moveTo>
                  <a:cubicBezTo>
                    <a:pt x="1316" y="1"/>
                    <a:pt x="1" y="1315"/>
                    <a:pt x="1" y="2930"/>
                  </a:cubicBezTo>
                  <a:cubicBezTo>
                    <a:pt x="1" y="3320"/>
                    <a:pt x="68" y="3732"/>
                    <a:pt x="197" y="4163"/>
                  </a:cubicBezTo>
                  <a:lnTo>
                    <a:pt x="1673" y="4163"/>
                  </a:lnTo>
                  <a:lnTo>
                    <a:pt x="2498" y="2719"/>
                  </a:lnTo>
                  <a:lnTo>
                    <a:pt x="3442" y="4767"/>
                  </a:lnTo>
                  <a:lnTo>
                    <a:pt x="3845" y="4163"/>
                  </a:lnTo>
                  <a:lnTo>
                    <a:pt x="4935" y="4163"/>
                  </a:lnTo>
                  <a:lnTo>
                    <a:pt x="4935" y="793"/>
                  </a:lnTo>
                  <a:cubicBezTo>
                    <a:pt x="4401" y="291"/>
                    <a:pt x="3689" y="1"/>
                    <a:pt x="2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35039" y="2869417"/>
              <a:ext cx="158646" cy="215428"/>
            </a:xfrm>
            <a:custGeom>
              <a:avLst/>
              <a:gdLst/>
              <a:ahLst/>
              <a:cxnLst/>
              <a:rect l="l" t="t" r="r" b="b"/>
              <a:pathLst>
                <a:path w="4515" h="6131" extrusionOk="0">
                  <a:moveTo>
                    <a:pt x="2019" y="1"/>
                  </a:moveTo>
                  <a:lnTo>
                    <a:pt x="1610" y="715"/>
                  </a:lnTo>
                  <a:lnTo>
                    <a:pt x="1" y="715"/>
                  </a:lnTo>
                  <a:cubicBezTo>
                    <a:pt x="835" y="2679"/>
                    <a:pt x="2880" y="4801"/>
                    <a:pt x="4514" y="6131"/>
                  </a:cubicBezTo>
                  <a:lnTo>
                    <a:pt x="4514" y="715"/>
                  </a:lnTo>
                  <a:lnTo>
                    <a:pt x="3754" y="715"/>
                  </a:lnTo>
                  <a:lnTo>
                    <a:pt x="2923" y="1961"/>
                  </a:lnTo>
                  <a:lnTo>
                    <a:pt x="2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914771" y="2812985"/>
              <a:ext cx="173650" cy="65250"/>
            </a:xfrm>
            <a:custGeom>
              <a:avLst/>
              <a:gdLst/>
              <a:ahLst/>
              <a:cxnLst/>
              <a:rect l="l" t="t" r="r" b="b"/>
              <a:pathLst>
                <a:path w="4942" h="1857" extrusionOk="0">
                  <a:moveTo>
                    <a:pt x="0" y="1"/>
                  </a:moveTo>
                  <a:lnTo>
                    <a:pt x="0" y="929"/>
                  </a:lnTo>
                  <a:lnTo>
                    <a:pt x="2290" y="929"/>
                  </a:lnTo>
                  <a:lnTo>
                    <a:pt x="3217" y="1857"/>
                  </a:lnTo>
                  <a:lnTo>
                    <a:pt x="4942" y="1857"/>
                  </a:lnTo>
                  <a:lnTo>
                    <a:pt x="4942" y="929"/>
                  </a:lnTo>
                  <a:lnTo>
                    <a:pt x="3270" y="929"/>
                  </a:lnTo>
                  <a:lnTo>
                    <a:pt x="2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914771" y="2867660"/>
              <a:ext cx="173650" cy="65285"/>
            </a:xfrm>
            <a:custGeom>
              <a:avLst/>
              <a:gdLst/>
              <a:ahLst/>
              <a:cxnLst/>
              <a:rect l="l" t="t" r="r" b="b"/>
              <a:pathLst>
                <a:path w="4942" h="1858" extrusionOk="0">
                  <a:moveTo>
                    <a:pt x="0" y="0"/>
                  </a:moveTo>
                  <a:lnTo>
                    <a:pt x="0" y="930"/>
                  </a:lnTo>
                  <a:lnTo>
                    <a:pt x="1981" y="930"/>
                  </a:lnTo>
                  <a:lnTo>
                    <a:pt x="2909" y="1858"/>
                  </a:lnTo>
                  <a:lnTo>
                    <a:pt x="4942" y="1858"/>
                  </a:lnTo>
                  <a:lnTo>
                    <a:pt x="4942" y="930"/>
                  </a:lnTo>
                  <a:lnTo>
                    <a:pt x="2961" y="930"/>
                  </a:lnTo>
                  <a:lnTo>
                    <a:pt x="2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1" name="Google Shape;321;p33"/>
          <p:cNvCxnSpPr/>
          <p:nvPr/>
        </p:nvCxnSpPr>
        <p:spPr>
          <a:xfrm>
            <a:off x="4572000" y="1578138"/>
            <a:ext cx="0" cy="30297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42"/>
          <p:cNvSpPr txBox="1">
            <a:spLocks noGrp="1"/>
          </p:cNvSpPr>
          <p:nvPr>
            <p:ph type="title"/>
          </p:nvPr>
        </p:nvSpPr>
        <p:spPr>
          <a:xfrm>
            <a:off x="720000" y="539500"/>
            <a:ext cx="7710900"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accent1"/>
                </a:solidFill>
              </a:rPr>
              <a:t>IMPLEMENTATION</a:t>
            </a:r>
            <a:endParaRPr dirty="0">
              <a:solidFill>
                <a:schemeClr val="accent1"/>
              </a:solidFill>
            </a:endParaRPr>
          </a:p>
        </p:txBody>
      </p:sp>
      <p:cxnSp>
        <p:nvCxnSpPr>
          <p:cNvPr id="2152" name="Google Shape;2152;p42"/>
          <p:cNvCxnSpPr>
            <a:stCxn id="2153" idx="7"/>
            <a:endCxn id="2154" idx="3"/>
          </p:cNvCxnSpPr>
          <p:nvPr/>
        </p:nvCxnSpPr>
        <p:spPr>
          <a:xfrm rot="10800000" flipH="1">
            <a:off x="1898070" y="2719961"/>
            <a:ext cx="1332300" cy="868500"/>
          </a:xfrm>
          <a:prstGeom prst="straightConnector1">
            <a:avLst/>
          </a:prstGeom>
          <a:noFill/>
          <a:ln w="28575" cap="flat" cmpd="sng">
            <a:solidFill>
              <a:schemeClr val="accent1"/>
            </a:solidFill>
            <a:prstDash val="solid"/>
            <a:round/>
            <a:headEnd type="none" w="med" len="med"/>
            <a:tailEnd type="none" w="med" len="med"/>
          </a:ln>
        </p:spPr>
      </p:cxnSp>
      <p:cxnSp>
        <p:nvCxnSpPr>
          <p:cNvPr id="2155" name="Google Shape;2155;p42"/>
          <p:cNvCxnSpPr>
            <a:cxnSpLocks/>
            <a:stCxn id="2154" idx="5"/>
          </p:cNvCxnSpPr>
          <p:nvPr/>
        </p:nvCxnSpPr>
        <p:spPr>
          <a:xfrm>
            <a:off x="3906727" y="2720038"/>
            <a:ext cx="1029064" cy="685598"/>
          </a:xfrm>
          <a:prstGeom prst="straightConnector1">
            <a:avLst/>
          </a:prstGeom>
          <a:noFill/>
          <a:ln w="28575" cap="flat" cmpd="sng">
            <a:solidFill>
              <a:schemeClr val="accent1"/>
            </a:solidFill>
            <a:prstDash val="solid"/>
            <a:round/>
            <a:headEnd type="none" w="med" len="med"/>
            <a:tailEnd type="none" w="med" len="med"/>
          </a:ln>
        </p:spPr>
      </p:cxnSp>
      <p:cxnSp>
        <p:nvCxnSpPr>
          <p:cNvPr id="2157" name="Google Shape;2157;p42"/>
          <p:cNvCxnSpPr>
            <a:cxnSpLocks/>
            <a:stCxn id="2156" idx="7"/>
          </p:cNvCxnSpPr>
          <p:nvPr/>
        </p:nvCxnSpPr>
        <p:spPr>
          <a:xfrm flipV="1">
            <a:off x="5917867" y="2850133"/>
            <a:ext cx="999156" cy="738327"/>
          </a:xfrm>
          <a:prstGeom prst="straightConnector1">
            <a:avLst/>
          </a:prstGeom>
          <a:noFill/>
          <a:ln w="28575" cap="flat" cmpd="sng">
            <a:solidFill>
              <a:schemeClr val="accent1"/>
            </a:solidFill>
            <a:prstDash val="solid"/>
            <a:round/>
            <a:headEnd type="none" w="med" len="med"/>
            <a:tailEnd type="none" w="med" len="med"/>
          </a:ln>
        </p:spPr>
      </p:cxnSp>
      <p:sp>
        <p:nvSpPr>
          <p:cNvPr id="2153" name="Google Shape;2153;p42"/>
          <p:cNvSpPr/>
          <p:nvPr/>
        </p:nvSpPr>
        <p:spPr>
          <a:xfrm>
            <a:off x="1081475" y="3448355"/>
            <a:ext cx="956700" cy="9567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Oswald ExtraLight"/>
                <a:ea typeface="Oswald ExtraLight"/>
                <a:cs typeface="Oswald ExtraLight"/>
                <a:sym typeface="Oswald ExtraLight"/>
              </a:rPr>
              <a:t>01</a:t>
            </a:r>
            <a:endParaRPr sz="3000">
              <a:solidFill>
                <a:srgbClr val="FFFFFF"/>
              </a:solidFill>
              <a:latin typeface="Oswald ExtraLight"/>
              <a:ea typeface="Oswald ExtraLight"/>
              <a:cs typeface="Oswald ExtraLight"/>
              <a:sym typeface="Oswald ExtraLight"/>
            </a:endParaRPr>
          </a:p>
        </p:txBody>
      </p:sp>
      <p:sp>
        <p:nvSpPr>
          <p:cNvPr id="2156" name="Google Shape;2156;p42"/>
          <p:cNvSpPr/>
          <p:nvPr/>
        </p:nvSpPr>
        <p:spPr>
          <a:xfrm>
            <a:off x="5101272" y="3448355"/>
            <a:ext cx="956700" cy="9567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Oswald ExtraLight"/>
                <a:ea typeface="Oswald ExtraLight"/>
                <a:cs typeface="Oswald ExtraLight"/>
                <a:sym typeface="Oswald ExtraLight"/>
              </a:rPr>
              <a:t>03</a:t>
            </a:r>
            <a:endParaRPr sz="3000">
              <a:solidFill>
                <a:srgbClr val="FFFFFF"/>
              </a:solidFill>
              <a:latin typeface="Oswald ExtraLight"/>
              <a:ea typeface="Oswald ExtraLight"/>
              <a:cs typeface="Oswald ExtraLight"/>
              <a:sym typeface="Oswald ExtraLight"/>
            </a:endParaRPr>
          </a:p>
        </p:txBody>
      </p:sp>
      <p:sp>
        <p:nvSpPr>
          <p:cNvPr id="2158" name="Google Shape;2158;p42"/>
          <p:cNvSpPr/>
          <p:nvPr/>
        </p:nvSpPr>
        <p:spPr>
          <a:xfrm>
            <a:off x="7111170" y="1903443"/>
            <a:ext cx="956700" cy="9567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Oswald ExtraLight"/>
                <a:ea typeface="Oswald ExtraLight"/>
                <a:cs typeface="Oswald ExtraLight"/>
                <a:sym typeface="Oswald ExtraLight"/>
              </a:rPr>
              <a:t>04</a:t>
            </a:r>
            <a:endParaRPr sz="3000">
              <a:solidFill>
                <a:srgbClr val="FFFFFF"/>
              </a:solidFill>
              <a:latin typeface="Oswald ExtraLight"/>
              <a:ea typeface="Oswald ExtraLight"/>
              <a:cs typeface="Oswald ExtraLight"/>
              <a:sym typeface="Oswald ExtraLight"/>
            </a:endParaRPr>
          </a:p>
        </p:txBody>
      </p:sp>
      <p:sp>
        <p:nvSpPr>
          <p:cNvPr id="2161" name="Google Shape;2161;p42"/>
          <p:cNvSpPr/>
          <p:nvPr/>
        </p:nvSpPr>
        <p:spPr>
          <a:xfrm rot="-7199867">
            <a:off x="6826569" y="1618838"/>
            <a:ext cx="1525903" cy="1525903"/>
          </a:xfrm>
          <a:prstGeom prst="blockArc">
            <a:avLst>
              <a:gd name="adj1" fmla="val 7630252"/>
              <a:gd name="adj2" fmla="val 11218651"/>
              <a:gd name="adj3" fmla="val 8577"/>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2"/>
          <p:cNvSpPr txBox="1">
            <a:spLocks noGrp="1"/>
          </p:cNvSpPr>
          <p:nvPr>
            <p:ph type="title" idx="4294967295"/>
          </p:nvPr>
        </p:nvSpPr>
        <p:spPr>
          <a:xfrm>
            <a:off x="713224" y="1526031"/>
            <a:ext cx="1781521" cy="677344"/>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2200" dirty="0"/>
              <a:t>UPLOADING </a:t>
            </a:r>
            <a:r>
              <a:rPr lang="en" sz="2200" dirty="0">
                <a:solidFill>
                  <a:schemeClr val="accent1">
                    <a:lumMod val="75000"/>
                  </a:schemeClr>
                </a:solidFill>
              </a:rPr>
              <a:t>IMAGE</a:t>
            </a:r>
            <a:endParaRPr sz="2200" dirty="0">
              <a:solidFill>
                <a:schemeClr val="accent1">
                  <a:lumMod val="75000"/>
                </a:schemeClr>
              </a:solidFill>
            </a:endParaRPr>
          </a:p>
        </p:txBody>
      </p:sp>
      <p:sp>
        <p:nvSpPr>
          <p:cNvPr id="2164" name="Google Shape;2164;p42"/>
          <p:cNvSpPr txBox="1">
            <a:spLocks noGrp="1"/>
          </p:cNvSpPr>
          <p:nvPr>
            <p:ph type="title" idx="4294967295"/>
          </p:nvPr>
        </p:nvSpPr>
        <p:spPr>
          <a:xfrm>
            <a:off x="4453986" y="1584577"/>
            <a:ext cx="2008906" cy="677345"/>
          </a:xfrm>
          <a:prstGeom prst="rect">
            <a:avLst/>
          </a:prstGeom>
          <a:ln>
            <a:noFill/>
          </a:ln>
        </p:spPr>
        <p:txBody>
          <a:bodyPr spcFirstLastPara="1" wrap="square" lIns="0" tIns="0" rIns="0" bIns="0" anchor="t" anchorCtr="0">
            <a:noAutofit/>
          </a:bodyPr>
          <a:lstStyle/>
          <a:p>
            <a:pPr algn="ctr"/>
            <a:r>
              <a:rPr lang="en-IN" sz="2200" dirty="0"/>
              <a:t>ENCRYPTION AND </a:t>
            </a:r>
            <a:r>
              <a:rPr lang="en-IN" sz="2200" dirty="0">
                <a:solidFill>
                  <a:schemeClr val="accent1">
                    <a:lumMod val="75000"/>
                  </a:schemeClr>
                </a:solidFill>
              </a:rPr>
              <a:t>DECRYPTION</a:t>
            </a:r>
            <a:br>
              <a:rPr lang="en-IN" sz="2200" dirty="0"/>
            </a:br>
            <a:endParaRPr sz="2200" dirty="0"/>
          </a:p>
        </p:txBody>
      </p:sp>
      <p:sp>
        <p:nvSpPr>
          <p:cNvPr id="2154" name="Google Shape;2154;p42"/>
          <p:cNvSpPr/>
          <p:nvPr/>
        </p:nvSpPr>
        <p:spPr>
          <a:xfrm>
            <a:off x="3090132" y="1903443"/>
            <a:ext cx="956700" cy="9567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Oswald ExtraLight"/>
                <a:ea typeface="Oswald ExtraLight"/>
                <a:cs typeface="Oswald ExtraLight"/>
                <a:sym typeface="Oswald ExtraLight"/>
              </a:rPr>
              <a:t>02</a:t>
            </a:r>
            <a:endParaRPr sz="3000">
              <a:solidFill>
                <a:srgbClr val="FFFFFF"/>
              </a:solidFill>
              <a:latin typeface="Oswald ExtraLight"/>
              <a:ea typeface="Oswald ExtraLight"/>
              <a:cs typeface="Oswald ExtraLight"/>
              <a:sym typeface="Oswald ExtraLight"/>
            </a:endParaRPr>
          </a:p>
        </p:txBody>
      </p:sp>
      <p:sp>
        <p:nvSpPr>
          <p:cNvPr id="2165" name="Google Shape;2165;p42"/>
          <p:cNvSpPr/>
          <p:nvPr/>
        </p:nvSpPr>
        <p:spPr>
          <a:xfrm rot="3599795">
            <a:off x="4794021" y="3139373"/>
            <a:ext cx="1525643" cy="1525643"/>
          </a:xfrm>
          <a:prstGeom prst="blockArc">
            <a:avLst>
              <a:gd name="adj1" fmla="val 2672861"/>
              <a:gd name="adj2" fmla="val 14566258"/>
              <a:gd name="adj3" fmla="val 826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2"/>
          <p:cNvSpPr txBox="1">
            <a:spLocks noGrp="1"/>
          </p:cNvSpPr>
          <p:nvPr>
            <p:ph type="title" idx="4294967295"/>
          </p:nvPr>
        </p:nvSpPr>
        <p:spPr>
          <a:xfrm>
            <a:off x="2607275" y="3216830"/>
            <a:ext cx="1981719" cy="6492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2200" dirty="0"/>
              <a:t>APPLYING </a:t>
            </a:r>
            <a:r>
              <a:rPr lang="en" sz="2200" dirty="0">
                <a:solidFill>
                  <a:schemeClr val="accent1">
                    <a:lumMod val="75000"/>
                  </a:schemeClr>
                </a:solidFill>
              </a:rPr>
              <a:t>ALGORITHM</a:t>
            </a:r>
            <a:endParaRPr sz="2200" dirty="0">
              <a:solidFill>
                <a:schemeClr val="accent1">
                  <a:lumMod val="75000"/>
                </a:schemeClr>
              </a:solidFill>
            </a:endParaRPr>
          </a:p>
        </p:txBody>
      </p:sp>
      <p:sp>
        <p:nvSpPr>
          <p:cNvPr id="2169" name="Google Shape;2169;p42"/>
          <p:cNvSpPr txBox="1">
            <a:spLocks noGrp="1"/>
          </p:cNvSpPr>
          <p:nvPr>
            <p:ph type="title" idx="4294967295"/>
          </p:nvPr>
        </p:nvSpPr>
        <p:spPr>
          <a:xfrm>
            <a:off x="6496512" y="3216830"/>
            <a:ext cx="2647488" cy="592508"/>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IN" sz="2200" dirty="0"/>
              <a:t>DOWNLOADING </a:t>
            </a:r>
            <a:br>
              <a:rPr lang="en-IN" sz="2200" dirty="0"/>
            </a:br>
            <a:r>
              <a:rPr lang="en-IN" sz="2200" dirty="0">
                <a:solidFill>
                  <a:schemeClr val="accent1">
                    <a:lumMod val="75000"/>
                  </a:schemeClr>
                </a:solidFill>
              </a:rPr>
              <a:t>IMAGE</a:t>
            </a:r>
            <a:endParaRPr sz="2200" dirty="0">
              <a:solidFill>
                <a:schemeClr val="accent1">
                  <a:lumMod val="75000"/>
                </a:schemeClr>
              </a:solidFill>
            </a:endParaRPr>
          </a:p>
        </p:txBody>
      </p:sp>
      <p:grpSp>
        <p:nvGrpSpPr>
          <p:cNvPr id="2171" name="Google Shape;2171;p42"/>
          <p:cNvGrpSpPr/>
          <p:nvPr/>
        </p:nvGrpSpPr>
        <p:grpSpPr>
          <a:xfrm rot="5400000" flipH="1">
            <a:off x="6054279" y="-1453324"/>
            <a:ext cx="1955378" cy="4224060"/>
            <a:chOff x="7350442" y="2608992"/>
            <a:chExt cx="777239" cy="1673160"/>
          </a:xfrm>
        </p:grpSpPr>
        <p:sp>
          <p:nvSpPr>
            <p:cNvPr id="2172" name="Google Shape;2172;p4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4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4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4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4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4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4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4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2159;p42">
            <a:extLst>
              <a:ext uri="{FF2B5EF4-FFF2-40B4-BE49-F238E27FC236}">
                <a16:creationId xmlns:a16="http://schemas.microsoft.com/office/drawing/2014/main" id="{78DE62D4-A812-FA3A-9C1E-2CF700B050A1}"/>
              </a:ext>
            </a:extLst>
          </p:cNvPr>
          <p:cNvSpPr/>
          <p:nvPr/>
        </p:nvSpPr>
        <p:spPr>
          <a:xfrm>
            <a:off x="6846666" y="1602874"/>
            <a:ext cx="1525800" cy="1525800"/>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161;p42">
            <a:extLst>
              <a:ext uri="{FF2B5EF4-FFF2-40B4-BE49-F238E27FC236}">
                <a16:creationId xmlns:a16="http://schemas.microsoft.com/office/drawing/2014/main" id="{52BD1D8F-C5E4-BE50-6153-3BCC596E7C54}"/>
              </a:ext>
            </a:extLst>
          </p:cNvPr>
          <p:cNvSpPr/>
          <p:nvPr/>
        </p:nvSpPr>
        <p:spPr>
          <a:xfrm rot="-7199867">
            <a:off x="731973" y="3202847"/>
            <a:ext cx="1525903" cy="1525903"/>
          </a:xfrm>
          <a:prstGeom prst="blockArc">
            <a:avLst>
              <a:gd name="adj1" fmla="val 7630252"/>
              <a:gd name="adj2" fmla="val 11218651"/>
              <a:gd name="adj3" fmla="val 8577"/>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60;p42"/>
          <p:cNvSpPr/>
          <p:nvPr/>
        </p:nvSpPr>
        <p:spPr>
          <a:xfrm rot="6299891">
            <a:off x="2779225" y="1619004"/>
            <a:ext cx="1525570" cy="1525570"/>
          </a:xfrm>
          <a:prstGeom prst="blockArc">
            <a:avLst>
              <a:gd name="adj1" fmla="val 7558344"/>
              <a:gd name="adj2" fmla="val 15223599"/>
              <a:gd name="adj3" fmla="val 8678"/>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61;p42">
            <a:extLst>
              <a:ext uri="{FF2B5EF4-FFF2-40B4-BE49-F238E27FC236}">
                <a16:creationId xmlns:a16="http://schemas.microsoft.com/office/drawing/2014/main" id="{C77CA77C-60E3-0D40-82BF-675F5F556474}"/>
              </a:ext>
            </a:extLst>
          </p:cNvPr>
          <p:cNvSpPr/>
          <p:nvPr/>
        </p:nvSpPr>
        <p:spPr>
          <a:xfrm rot="18174527">
            <a:off x="6856516" y="1606000"/>
            <a:ext cx="1525903" cy="1525903"/>
          </a:xfrm>
          <a:prstGeom prst="blockArc">
            <a:avLst>
              <a:gd name="adj1" fmla="val 7630252"/>
              <a:gd name="adj2" fmla="val 11218651"/>
              <a:gd name="adj3" fmla="val 8577"/>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7"/>
          <p:cNvSpPr/>
          <p:nvPr/>
        </p:nvSpPr>
        <p:spPr>
          <a:xfrm>
            <a:off x="3269297" y="3102575"/>
            <a:ext cx="2734405" cy="1514100"/>
          </a:xfrm>
          <a:prstGeom prst="roundRect">
            <a:avLst>
              <a:gd name="adj" fmla="val 16667"/>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6197847" y="1361101"/>
            <a:ext cx="2763273" cy="1514100"/>
          </a:xfrm>
          <a:prstGeom prst="roundRect">
            <a:avLst>
              <a:gd name="adj" fmla="val 16667"/>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697938" y="1371825"/>
            <a:ext cx="2316000" cy="1514100"/>
          </a:xfrm>
          <a:prstGeom prst="roundRect">
            <a:avLst>
              <a:gd name="adj" fmla="val 16667"/>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txBox="1">
            <a:spLocks noGrp="1"/>
          </p:cNvSpPr>
          <p:nvPr>
            <p:ph type="title"/>
          </p:nvPr>
        </p:nvSpPr>
        <p:spPr>
          <a:xfrm>
            <a:off x="1495425" y="1599974"/>
            <a:ext cx="1322100" cy="8725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LOSSLESS</a:t>
            </a:r>
            <a:endParaRPr dirty="0"/>
          </a:p>
        </p:txBody>
      </p:sp>
      <p:sp>
        <p:nvSpPr>
          <p:cNvPr id="423" name="Google Shape;423;p37"/>
          <p:cNvSpPr/>
          <p:nvPr/>
        </p:nvSpPr>
        <p:spPr>
          <a:xfrm>
            <a:off x="957257" y="1819714"/>
            <a:ext cx="459348" cy="459392"/>
          </a:xfrm>
          <a:custGeom>
            <a:avLst/>
            <a:gdLst/>
            <a:ahLst/>
            <a:cxnLst/>
            <a:rect l="l" t="t" r="r" b="b"/>
            <a:pathLst>
              <a:path w="10485" h="10486" extrusionOk="0">
                <a:moveTo>
                  <a:pt x="6171" y="3087"/>
                </a:moveTo>
                <a:lnTo>
                  <a:pt x="6171" y="3688"/>
                </a:lnTo>
                <a:lnTo>
                  <a:pt x="6771" y="3688"/>
                </a:lnTo>
                <a:lnTo>
                  <a:pt x="6771" y="4315"/>
                </a:lnTo>
                <a:lnTo>
                  <a:pt x="7399" y="4315"/>
                </a:lnTo>
                <a:lnTo>
                  <a:pt x="7399" y="4943"/>
                </a:lnTo>
                <a:lnTo>
                  <a:pt x="6771" y="4943"/>
                </a:lnTo>
                <a:lnTo>
                  <a:pt x="6771" y="5572"/>
                </a:lnTo>
                <a:lnTo>
                  <a:pt x="7399" y="5572"/>
                </a:lnTo>
                <a:lnTo>
                  <a:pt x="7399" y="6171"/>
                </a:lnTo>
                <a:lnTo>
                  <a:pt x="6771" y="6171"/>
                </a:lnTo>
                <a:lnTo>
                  <a:pt x="6771" y="6800"/>
                </a:lnTo>
                <a:lnTo>
                  <a:pt x="6171" y="6800"/>
                </a:lnTo>
                <a:lnTo>
                  <a:pt x="6171" y="7401"/>
                </a:lnTo>
                <a:lnTo>
                  <a:pt x="5542" y="7401"/>
                </a:lnTo>
                <a:lnTo>
                  <a:pt x="5542" y="6800"/>
                </a:lnTo>
                <a:lnTo>
                  <a:pt x="4942" y="6800"/>
                </a:lnTo>
                <a:lnTo>
                  <a:pt x="4942" y="7401"/>
                </a:lnTo>
                <a:lnTo>
                  <a:pt x="4313" y="7401"/>
                </a:lnTo>
                <a:lnTo>
                  <a:pt x="4313" y="6800"/>
                </a:lnTo>
                <a:lnTo>
                  <a:pt x="3712" y="6800"/>
                </a:lnTo>
                <a:lnTo>
                  <a:pt x="3712" y="6171"/>
                </a:lnTo>
                <a:lnTo>
                  <a:pt x="3085" y="6171"/>
                </a:lnTo>
                <a:lnTo>
                  <a:pt x="3085" y="5544"/>
                </a:lnTo>
                <a:lnTo>
                  <a:pt x="3712" y="5544"/>
                </a:lnTo>
                <a:lnTo>
                  <a:pt x="3712" y="4916"/>
                </a:lnTo>
                <a:lnTo>
                  <a:pt x="3085" y="4916"/>
                </a:lnTo>
                <a:lnTo>
                  <a:pt x="3085" y="4315"/>
                </a:lnTo>
                <a:lnTo>
                  <a:pt x="3712" y="4315"/>
                </a:lnTo>
                <a:lnTo>
                  <a:pt x="3712" y="3688"/>
                </a:lnTo>
                <a:lnTo>
                  <a:pt x="4313" y="3688"/>
                </a:lnTo>
                <a:lnTo>
                  <a:pt x="4313" y="3087"/>
                </a:lnTo>
                <a:lnTo>
                  <a:pt x="4942" y="3087"/>
                </a:lnTo>
                <a:lnTo>
                  <a:pt x="4942" y="3688"/>
                </a:lnTo>
                <a:lnTo>
                  <a:pt x="5542" y="3688"/>
                </a:lnTo>
                <a:lnTo>
                  <a:pt x="5542" y="3087"/>
                </a:lnTo>
                <a:close/>
                <a:moveTo>
                  <a:pt x="1850" y="1"/>
                </a:moveTo>
                <a:cubicBezTo>
                  <a:pt x="1340" y="1"/>
                  <a:pt x="925" y="416"/>
                  <a:pt x="925" y="926"/>
                </a:cubicBezTo>
                <a:cubicBezTo>
                  <a:pt x="925" y="1461"/>
                  <a:pt x="1366" y="1852"/>
                  <a:pt x="1851" y="1852"/>
                </a:cubicBezTo>
                <a:cubicBezTo>
                  <a:pt x="1983" y="1852"/>
                  <a:pt x="2118" y="1823"/>
                  <a:pt x="2249" y="1760"/>
                </a:cubicBezTo>
                <a:lnTo>
                  <a:pt x="2883" y="2395"/>
                </a:lnTo>
                <a:cubicBezTo>
                  <a:pt x="1293" y="3713"/>
                  <a:pt x="1089" y="6063"/>
                  <a:pt x="2419" y="7631"/>
                </a:cubicBezTo>
                <a:cubicBezTo>
                  <a:pt x="2164" y="7886"/>
                  <a:pt x="1831" y="8219"/>
                  <a:pt x="1592" y="8457"/>
                </a:cubicBezTo>
                <a:cubicBezTo>
                  <a:pt x="1427" y="8367"/>
                  <a:pt x="1253" y="8326"/>
                  <a:pt x="1083" y="8326"/>
                </a:cubicBezTo>
                <a:cubicBezTo>
                  <a:pt x="519" y="8326"/>
                  <a:pt x="0" y="8777"/>
                  <a:pt x="0" y="9406"/>
                </a:cubicBezTo>
                <a:cubicBezTo>
                  <a:pt x="0" y="10002"/>
                  <a:pt x="484" y="10485"/>
                  <a:pt x="1079" y="10485"/>
                </a:cubicBezTo>
                <a:cubicBezTo>
                  <a:pt x="1897" y="10485"/>
                  <a:pt x="2416" y="9606"/>
                  <a:pt x="2029" y="8893"/>
                </a:cubicBezTo>
                <a:lnTo>
                  <a:pt x="2854" y="8067"/>
                </a:lnTo>
                <a:cubicBezTo>
                  <a:pt x="3549" y="8656"/>
                  <a:pt x="4396" y="8944"/>
                  <a:pt x="5239" y="8944"/>
                </a:cubicBezTo>
                <a:cubicBezTo>
                  <a:pt x="5881" y="8944"/>
                  <a:pt x="6520" y="8777"/>
                  <a:pt x="7087" y="8449"/>
                </a:cubicBezTo>
                <a:lnTo>
                  <a:pt x="7799" y="9162"/>
                </a:lnTo>
                <a:cubicBezTo>
                  <a:pt x="7506" y="9773"/>
                  <a:pt x="7954" y="10485"/>
                  <a:pt x="8633" y="10485"/>
                </a:cubicBezTo>
                <a:cubicBezTo>
                  <a:pt x="9143" y="10485"/>
                  <a:pt x="9560" y="10070"/>
                  <a:pt x="9560" y="9560"/>
                </a:cubicBezTo>
                <a:cubicBezTo>
                  <a:pt x="9560" y="9026"/>
                  <a:pt x="9118" y="8635"/>
                  <a:pt x="8632" y="8635"/>
                </a:cubicBezTo>
                <a:cubicBezTo>
                  <a:pt x="8500" y="8635"/>
                  <a:pt x="8365" y="8663"/>
                  <a:pt x="8235" y="8726"/>
                </a:cubicBezTo>
                <a:lnTo>
                  <a:pt x="7601" y="8092"/>
                </a:lnTo>
                <a:cubicBezTo>
                  <a:pt x="9191" y="6773"/>
                  <a:pt x="9395" y="4424"/>
                  <a:pt x="8067" y="2855"/>
                </a:cubicBezTo>
                <a:cubicBezTo>
                  <a:pt x="8861" y="2061"/>
                  <a:pt x="8150" y="2771"/>
                  <a:pt x="8892" y="2029"/>
                </a:cubicBezTo>
                <a:cubicBezTo>
                  <a:pt x="9057" y="2119"/>
                  <a:pt x="9232" y="2160"/>
                  <a:pt x="9402" y="2160"/>
                </a:cubicBezTo>
                <a:cubicBezTo>
                  <a:pt x="9966" y="2160"/>
                  <a:pt x="10485" y="1710"/>
                  <a:pt x="10485" y="1081"/>
                </a:cubicBezTo>
                <a:cubicBezTo>
                  <a:pt x="10485" y="486"/>
                  <a:pt x="10000" y="1"/>
                  <a:pt x="9405" y="1"/>
                </a:cubicBezTo>
                <a:cubicBezTo>
                  <a:pt x="8587" y="1"/>
                  <a:pt x="8068" y="880"/>
                  <a:pt x="8456" y="1594"/>
                </a:cubicBezTo>
                <a:cubicBezTo>
                  <a:pt x="7722" y="2328"/>
                  <a:pt x="8422" y="1626"/>
                  <a:pt x="7630" y="2419"/>
                </a:cubicBezTo>
                <a:cubicBezTo>
                  <a:pt x="6935" y="1831"/>
                  <a:pt x="6087" y="1543"/>
                  <a:pt x="5243" y="1543"/>
                </a:cubicBezTo>
                <a:cubicBezTo>
                  <a:pt x="4602" y="1543"/>
                  <a:pt x="3964" y="1709"/>
                  <a:pt x="3397" y="2037"/>
                </a:cubicBezTo>
                <a:lnTo>
                  <a:pt x="2685" y="1324"/>
                </a:lnTo>
                <a:cubicBezTo>
                  <a:pt x="2978" y="715"/>
                  <a:pt x="2530" y="1"/>
                  <a:pt x="1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37"/>
          <p:cNvGrpSpPr/>
          <p:nvPr/>
        </p:nvGrpSpPr>
        <p:grpSpPr>
          <a:xfrm rot="-5400000">
            <a:off x="681702" y="-823119"/>
            <a:ext cx="1182802" cy="2546215"/>
            <a:chOff x="7350442" y="2608992"/>
            <a:chExt cx="777239" cy="1673160"/>
          </a:xfrm>
        </p:grpSpPr>
        <p:sp>
          <p:nvSpPr>
            <p:cNvPr id="425" name="Google Shape;425;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3" name="Google Shape;433;p37"/>
          <p:cNvGrpSpPr/>
          <p:nvPr/>
        </p:nvGrpSpPr>
        <p:grpSpPr>
          <a:xfrm rot="5400000" flipH="1">
            <a:off x="7363145" y="-827538"/>
            <a:ext cx="1182802" cy="2555083"/>
            <a:chOff x="7350442" y="2608992"/>
            <a:chExt cx="777239" cy="1673160"/>
          </a:xfrm>
        </p:grpSpPr>
        <p:sp>
          <p:nvSpPr>
            <p:cNvPr id="434" name="Google Shape;434;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2" name="Google Shape;442;p37"/>
          <p:cNvSpPr txBox="1">
            <a:spLocks noGrp="1"/>
          </p:cNvSpPr>
          <p:nvPr>
            <p:ph type="title" idx="8"/>
          </p:nvPr>
        </p:nvSpPr>
        <p:spPr>
          <a:xfrm>
            <a:off x="6927549" y="1599974"/>
            <a:ext cx="1822785" cy="9717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IMPROVED </a:t>
            </a:r>
            <a:r>
              <a:rPr lang="en" dirty="0">
                <a:solidFill>
                  <a:schemeClr val="accent1">
                    <a:lumMod val="75000"/>
                  </a:schemeClr>
                </a:solidFill>
              </a:rPr>
              <a:t>DATA SECURITY</a:t>
            </a:r>
            <a:endParaRPr dirty="0">
              <a:solidFill>
                <a:schemeClr val="accent1">
                  <a:lumMod val="75000"/>
                </a:schemeClr>
              </a:solidFill>
            </a:endParaRPr>
          </a:p>
        </p:txBody>
      </p:sp>
      <p:sp>
        <p:nvSpPr>
          <p:cNvPr id="443" name="Google Shape;443;p37"/>
          <p:cNvSpPr txBox="1">
            <a:spLocks noGrp="1"/>
          </p:cNvSpPr>
          <p:nvPr>
            <p:ph type="title" idx="4"/>
          </p:nvPr>
        </p:nvSpPr>
        <p:spPr>
          <a:xfrm>
            <a:off x="1243626" y="3142250"/>
            <a:ext cx="1815499" cy="14617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MAINTAINS </a:t>
            </a:r>
            <a:r>
              <a:rPr lang="en-IN" dirty="0">
                <a:solidFill>
                  <a:schemeClr val="accent1">
                    <a:lumMod val="75000"/>
                  </a:schemeClr>
                </a:solidFill>
              </a:rPr>
              <a:t>IMAGE QUALITY</a:t>
            </a:r>
            <a:endParaRPr dirty="0">
              <a:solidFill>
                <a:schemeClr val="accent1">
                  <a:lumMod val="75000"/>
                </a:schemeClr>
              </a:solidFill>
            </a:endParaRPr>
          </a:p>
        </p:txBody>
      </p:sp>
      <p:sp>
        <p:nvSpPr>
          <p:cNvPr id="445" name="Google Shape;445;p37"/>
          <p:cNvSpPr txBox="1">
            <a:spLocks noGrp="1"/>
          </p:cNvSpPr>
          <p:nvPr>
            <p:ph type="title" idx="6"/>
          </p:nvPr>
        </p:nvSpPr>
        <p:spPr>
          <a:xfrm>
            <a:off x="4211550" y="3329973"/>
            <a:ext cx="1792152" cy="10298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FASTER DATA </a:t>
            </a:r>
            <a:r>
              <a:rPr lang="en-IN" dirty="0">
                <a:solidFill>
                  <a:schemeClr val="accent1">
                    <a:lumMod val="75000"/>
                  </a:schemeClr>
                </a:solidFill>
              </a:rPr>
              <a:t>TRANSMISSION</a:t>
            </a:r>
            <a:endParaRPr dirty="0">
              <a:solidFill>
                <a:schemeClr val="accent1">
                  <a:lumMod val="75000"/>
                </a:schemeClr>
              </a:solidFill>
            </a:endParaRPr>
          </a:p>
        </p:txBody>
      </p:sp>
      <p:sp>
        <p:nvSpPr>
          <p:cNvPr id="447" name="Google Shape;447;p37"/>
          <p:cNvSpPr txBox="1">
            <a:spLocks noGrp="1"/>
          </p:cNvSpPr>
          <p:nvPr>
            <p:ph type="title" idx="13"/>
          </p:nvPr>
        </p:nvSpPr>
        <p:spPr>
          <a:xfrm>
            <a:off x="6927674" y="3329974"/>
            <a:ext cx="1976701" cy="10298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EASY </a:t>
            </a:r>
            <a:r>
              <a:rPr lang="en-IN" dirty="0">
                <a:solidFill>
                  <a:schemeClr val="accent1">
                    <a:lumMod val="75000"/>
                  </a:schemeClr>
                </a:solidFill>
              </a:rPr>
              <a:t>DECOMPRESSION</a:t>
            </a:r>
            <a:endParaRPr dirty="0">
              <a:solidFill>
                <a:schemeClr val="accent1">
                  <a:lumMod val="75000"/>
                </a:schemeClr>
              </a:solidFill>
            </a:endParaRPr>
          </a:p>
        </p:txBody>
      </p:sp>
      <p:sp>
        <p:nvSpPr>
          <p:cNvPr id="448" name="Google Shape;448;p37"/>
          <p:cNvSpPr txBox="1">
            <a:spLocks noGrp="1"/>
          </p:cNvSpPr>
          <p:nvPr>
            <p:ph type="title" idx="15"/>
          </p:nvPr>
        </p:nvSpPr>
        <p:spPr>
          <a:xfrm>
            <a:off x="720000" y="539500"/>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1"/>
                </a:solidFill>
              </a:rPr>
              <a:t>ADVANTAGES</a:t>
            </a:r>
            <a:endParaRPr dirty="0">
              <a:solidFill>
                <a:schemeClr val="accent1"/>
              </a:solidFill>
            </a:endParaRPr>
          </a:p>
        </p:txBody>
      </p:sp>
      <p:sp>
        <p:nvSpPr>
          <p:cNvPr id="449" name="Google Shape;449;p37"/>
          <p:cNvSpPr txBox="1">
            <a:spLocks noGrp="1"/>
          </p:cNvSpPr>
          <p:nvPr>
            <p:ph type="title" idx="2"/>
          </p:nvPr>
        </p:nvSpPr>
        <p:spPr>
          <a:xfrm>
            <a:off x="3880649" y="1599975"/>
            <a:ext cx="2022309" cy="8725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SIMPLE </a:t>
            </a:r>
            <a:r>
              <a:rPr lang="en" dirty="0">
                <a:solidFill>
                  <a:schemeClr val="accent1">
                    <a:lumMod val="75000"/>
                  </a:schemeClr>
                </a:solidFill>
              </a:rPr>
              <a:t>IMPLEMENTATION</a:t>
            </a:r>
            <a:endParaRPr dirty="0">
              <a:solidFill>
                <a:schemeClr val="accent1">
                  <a:lumMod val="75000"/>
                </a:schemeClr>
              </a:solidFill>
            </a:endParaRPr>
          </a:p>
        </p:txBody>
      </p:sp>
      <p:sp>
        <p:nvSpPr>
          <p:cNvPr id="453" name="Google Shape;453;p37"/>
          <p:cNvSpPr/>
          <p:nvPr/>
        </p:nvSpPr>
        <p:spPr>
          <a:xfrm>
            <a:off x="1094120" y="1797503"/>
            <a:ext cx="81398" cy="81354"/>
          </a:xfrm>
          <a:custGeom>
            <a:avLst/>
            <a:gdLst/>
            <a:ahLst/>
            <a:cxnLst/>
            <a:rect l="l" t="t" r="r" b="b"/>
            <a:pathLst>
              <a:path w="1858" h="1857" extrusionOk="0">
                <a:moveTo>
                  <a:pt x="1229" y="628"/>
                </a:moveTo>
                <a:lnTo>
                  <a:pt x="1229" y="1255"/>
                </a:lnTo>
                <a:lnTo>
                  <a:pt x="601" y="1255"/>
                </a:lnTo>
                <a:lnTo>
                  <a:pt x="601" y="628"/>
                </a:lnTo>
                <a:close/>
                <a:moveTo>
                  <a:pt x="0" y="0"/>
                </a:moveTo>
                <a:lnTo>
                  <a:pt x="0" y="1856"/>
                </a:lnTo>
                <a:lnTo>
                  <a:pt x="1858" y="1856"/>
                </a:lnTo>
                <a:lnTo>
                  <a:pt x="18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7"/>
          <p:cNvGrpSpPr/>
          <p:nvPr/>
        </p:nvGrpSpPr>
        <p:grpSpPr>
          <a:xfrm>
            <a:off x="3441896" y="1702900"/>
            <a:ext cx="337060" cy="477866"/>
            <a:chOff x="5663302" y="1522010"/>
            <a:chExt cx="260057" cy="368667"/>
          </a:xfrm>
        </p:grpSpPr>
        <p:sp>
          <p:nvSpPr>
            <p:cNvPr id="455" name="Google Shape;455;p37"/>
            <p:cNvSpPr/>
            <p:nvPr/>
          </p:nvSpPr>
          <p:spPr>
            <a:xfrm>
              <a:off x="5728484" y="1760141"/>
              <a:ext cx="194802" cy="130536"/>
            </a:xfrm>
            <a:custGeom>
              <a:avLst/>
              <a:gdLst/>
              <a:ahLst/>
              <a:cxnLst/>
              <a:rect l="l" t="t" r="r" b="b"/>
              <a:pathLst>
                <a:path w="5544" h="3715" extrusionOk="0">
                  <a:moveTo>
                    <a:pt x="1" y="1"/>
                  </a:moveTo>
                  <a:lnTo>
                    <a:pt x="1" y="2570"/>
                  </a:lnTo>
                  <a:lnTo>
                    <a:pt x="759" y="3714"/>
                  </a:lnTo>
                  <a:lnTo>
                    <a:pt x="1858" y="3714"/>
                  </a:lnTo>
                  <a:lnTo>
                    <a:pt x="1858" y="2608"/>
                  </a:lnTo>
                  <a:lnTo>
                    <a:pt x="1229" y="1990"/>
                  </a:lnTo>
                  <a:lnTo>
                    <a:pt x="1229" y="628"/>
                  </a:lnTo>
                  <a:lnTo>
                    <a:pt x="1830" y="628"/>
                  </a:lnTo>
                  <a:lnTo>
                    <a:pt x="1830" y="1735"/>
                  </a:lnTo>
                  <a:lnTo>
                    <a:pt x="2458" y="2352"/>
                  </a:lnTo>
                  <a:lnTo>
                    <a:pt x="2458" y="3714"/>
                  </a:lnTo>
                  <a:lnTo>
                    <a:pt x="3087" y="3714"/>
                  </a:lnTo>
                  <a:lnTo>
                    <a:pt x="3087" y="2353"/>
                  </a:lnTo>
                  <a:lnTo>
                    <a:pt x="3714" y="1736"/>
                  </a:lnTo>
                  <a:lnTo>
                    <a:pt x="3714" y="628"/>
                  </a:lnTo>
                  <a:lnTo>
                    <a:pt x="4315" y="628"/>
                  </a:lnTo>
                  <a:lnTo>
                    <a:pt x="4315" y="1990"/>
                  </a:lnTo>
                  <a:lnTo>
                    <a:pt x="3714" y="2608"/>
                  </a:lnTo>
                  <a:lnTo>
                    <a:pt x="3714" y="3714"/>
                  </a:lnTo>
                  <a:lnTo>
                    <a:pt x="4785" y="3714"/>
                  </a:lnTo>
                  <a:lnTo>
                    <a:pt x="5544" y="2570"/>
                  </a:lnTo>
                  <a:lnTo>
                    <a:pt x="55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5728484" y="1554618"/>
              <a:ext cx="32643" cy="79797"/>
            </a:xfrm>
            <a:custGeom>
              <a:avLst/>
              <a:gdLst/>
              <a:ahLst/>
              <a:cxnLst/>
              <a:rect l="l" t="t" r="r" b="b"/>
              <a:pathLst>
                <a:path w="929" h="2271" extrusionOk="0">
                  <a:moveTo>
                    <a:pt x="464" y="0"/>
                  </a:moveTo>
                  <a:cubicBezTo>
                    <a:pt x="208" y="0"/>
                    <a:pt x="1" y="208"/>
                    <a:pt x="1" y="463"/>
                  </a:cubicBezTo>
                  <a:lnTo>
                    <a:pt x="1" y="2270"/>
                  </a:lnTo>
                  <a:cubicBezTo>
                    <a:pt x="149" y="2200"/>
                    <a:pt x="308" y="2166"/>
                    <a:pt x="464" y="2166"/>
                  </a:cubicBezTo>
                  <a:cubicBezTo>
                    <a:pt x="625" y="2166"/>
                    <a:pt x="784" y="2202"/>
                    <a:pt x="929" y="2270"/>
                  </a:cubicBezTo>
                  <a:lnTo>
                    <a:pt x="929" y="472"/>
                  </a:lnTo>
                  <a:cubicBezTo>
                    <a:pt x="929" y="252"/>
                    <a:pt x="752" y="36"/>
                    <a:pt x="533" y="5"/>
                  </a:cubicBezTo>
                  <a:cubicBezTo>
                    <a:pt x="510" y="2"/>
                    <a:pt x="487"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5782210" y="1522010"/>
              <a:ext cx="32643" cy="112440"/>
            </a:xfrm>
            <a:custGeom>
              <a:avLst/>
              <a:gdLst/>
              <a:ahLst/>
              <a:cxnLst/>
              <a:rect l="l" t="t" r="r" b="b"/>
              <a:pathLst>
                <a:path w="929" h="3200" extrusionOk="0">
                  <a:moveTo>
                    <a:pt x="466" y="0"/>
                  </a:moveTo>
                  <a:cubicBezTo>
                    <a:pt x="209" y="0"/>
                    <a:pt x="1" y="209"/>
                    <a:pt x="1" y="465"/>
                  </a:cubicBezTo>
                  <a:lnTo>
                    <a:pt x="1" y="3200"/>
                  </a:lnTo>
                  <a:cubicBezTo>
                    <a:pt x="148" y="3130"/>
                    <a:pt x="307" y="3095"/>
                    <a:pt x="465" y="3095"/>
                  </a:cubicBezTo>
                  <a:cubicBezTo>
                    <a:pt x="624" y="3095"/>
                    <a:pt x="782" y="3130"/>
                    <a:pt x="929" y="3200"/>
                  </a:cubicBezTo>
                  <a:lnTo>
                    <a:pt x="929" y="474"/>
                  </a:lnTo>
                  <a:cubicBezTo>
                    <a:pt x="929" y="254"/>
                    <a:pt x="752" y="36"/>
                    <a:pt x="533" y="5"/>
                  </a:cubicBezTo>
                  <a:cubicBezTo>
                    <a:pt x="510" y="2"/>
                    <a:pt x="488" y="0"/>
                    <a:pt x="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5836920" y="1543726"/>
              <a:ext cx="32643" cy="90725"/>
            </a:xfrm>
            <a:custGeom>
              <a:avLst/>
              <a:gdLst/>
              <a:ahLst/>
              <a:cxnLst/>
              <a:rect l="l" t="t" r="r" b="b"/>
              <a:pathLst>
                <a:path w="929" h="2582" extrusionOk="0">
                  <a:moveTo>
                    <a:pt x="464" y="1"/>
                  </a:moveTo>
                  <a:cubicBezTo>
                    <a:pt x="208" y="1"/>
                    <a:pt x="1" y="209"/>
                    <a:pt x="1" y="465"/>
                  </a:cubicBezTo>
                  <a:lnTo>
                    <a:pt x="1" y="2582"/>
                  </a:lnTo>
                  <a:cubicBezTo>
                    <a:pt x="147" y="2512"/>
                    <a:pt x="306" y="2477"/>
                    <a:pt x="465" y="2477"/>
                  </a:cubicBezTo>
                  <a:cubicBezTo>
                    <a:pt x="624" y="2477"/>
                    <a:pt x="782" y="2512"/>
                    <a:pt x="929" y="2582"/>
                  </a:cubicBezTo>
                  <a:lnTo>
                    <a:pt x="929" y="474"/>
                  </a:lnTo>
                  <a:cubicBezTo>
                    <a:pt x="929" y="253"/>
                    <a:pt x="752" y="37"/>
                    <a:pt x="533" y="6"/>
                  </a:cubicBezTo>
                  <a:cubicBezTo>
                    <a:pt x="510" y="2"/>
                    <a:pt x="487" y="1"/>
                    <a:pt x="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5890646" y="1565441"/>
              <a:ext cx="32643" cy="68975"/>
            </a:xfrm>
            <a:custGeom>
              <a:avLst/>
              <a:gdLst/>
              <a:ahLst/>
              <a:cxnLst/>
              <a:rect l="l" t="t" r="r" b="b"/>
              <a:pathLst>
                <a:path w="929" h="1963" extrusionOk="0">
                  <a:moveTo>
                    <a:pt x="465" y="1"/>
                  </a:moveTo>
                  <a:cubicBezTo>
                    <a:pt x="209" y="1"/>
                    <a:pt x="1" y="209"/>
                    <a:pt x="1" y="465"/>
                  </a:cubicBezTo>
                  <a:lnTo>
                    <a:pt x="1" y="1962"/>
                  </a:lnTo>
                  <a:cubicBezTo>
                    <a:pt x="148" y="1891"/>
                    <a:pt x="306" y="1857"/>
                    <a:pt x="463" y="1857"/>
                  </a:cubicBezTo>
                  <a:cubicBezTo>
                    <a:pt x="624" y="1857"/>
                    <a:pt x="784" y="1893"/>
                    <a:pt x="929" y="1962"/>
                  </a:cubicBezTo>
                  <a:lnTo>
                    <a:pt x="929" y="465"/>
                  </a:lnTo>
                  <a:cubicBezTo>
                    <a:pt x="929" y="209"/>
                    <a:pt x="720"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5728308" y="1652232"/>
              <a:ext cx="32537" cy="32537"/>
            </a:xfrm>
            <a:custGeom>
              <a:avLst/>
              <a:gdLst/>
              <a:ahLst/>
              <a:cxnLst/>
              <a:rect l="l" t="t" r="r" b="b"/>
              <a:pathLst>
                <a:path w="926" h="926" extrusionOk="0">
                  <a:moveTo>
                    <a:pt x="463" y="1"/>
                  </a:moveTo>
                  <a:cubicBezTo>
                    <a:pt x="207" y="1"/>
                    <a:pt x="0" y="207"/>
                    <a:pt x="0" y="463"/>
                  </a:cubicBezTo>
                  <a:cubicBezTo>
                    <a:pt x="0" y="719"/>
                    <a:pt x="207" y="926"/>
                    <a:pt x="463" y="926"/>
                  </a:cubicBezTo>
                  <a:cubicBezTo>
                    <a:pt x="718" y="926"/>
                    <a:pt x="925" y="719"/>
                    <a:pt x="925" y="463"/>
                  </a:cubicBezTo>
                  <a:cubicBezTo>
                    <a:pt x="925" y="207"/>
                    <a:pt x="717"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5782491" y="1652232"/>
              <a:ext cx="32537" cy="32537"/>
            </a:xfrm>
            <a:custGeom>
              <a:avLst/>
              <a:gdLst/>
              <a:ahLst/>
              <a:cxnLst/>
              <a:rect l="l" t="t" r="r" b="b"/>
              <a:pathLst>
                <a:path w="926" h="926" extrusionOk="0">
                  <a:moveTo>
                    <a:pt x="463" y="1"/>
                  </a:moveTo>
                  <a:cubicBezTo>
                    <a:pt x="207" y="1"/>
                    <a:pt x="0" y="207"/>
                    <a:pt x="0" y="463"/>
                  </a:cubicBezTo>
                  <a:cubicBezTo>
                    <a:pt x="0" y="719"/>
                    <a:pt x="207" y="926"/>
                    <a:pt x="463" y="926"/>
                  </a:cubicBezTo>
                  <a:cubicBezTo>
                    <a:pt x="717" y="926"/>
                    <a:pt x="925" y="719"/>
                    <a:pt x="925" y="463"/>
                  </a:cubicBezTo>
                  <a:cubicBezTo>
                    <a:pt x="925" y="207"/>
                    <a:pt x="717"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5890822" y="1652232"/>
              <a:ext cx="32537" cy="32537"/>
            </a:xfrm>
            <a:custGeom>
              <a:avLst/>
              <a:gdLst/>
              <a:ahLst/>
              <a:cxnLst/>
              <a:rect l="l" t="t" r="r" b="b"/>
              <a:pathLst>
                <a:path w="926" h="926" extrusionOk="0">
                  <a:moveTo>
                    <a:pt x="463" y="1"/>
                  </a:moveTo>
                  <a:cubicBezTo>
                    <a:pt x="208" y="1"/>
                    <a:pt x="0" y="207"/>
                    <a:pt x="0" y="463"/>
                  </a:cubicBezTo>
                  <a:cubicBezTo>
                    <a:pt x="0" y="719"/>
                    <a:pt x="207" y="926"/>
                    <a:pt x="463" y="926"/>
                  </a:cubicBezTo>
                  <a:cubicBezTo>
                    <a:pt x="718" y="926"/>
                    <a:pt x="925" y="719"/>
                    <a:pt x="925" y="463"/>
                  </a:cubicBezTo>
                  <a:cubicBezTo>
                    <a:pt x="925" y="207"/>
                    <a:pt x="718"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5836604" y="1652232"/>
              <a:ext cx="32537" cy="32537"/>
            </a:xfrm>
            <a:custGeom>
              <a:avLst/>
              <a:gdLst/>
              <a:ahLst/>
              <a:cxnLst/>
              <a:rect l="l" t="t" r="r" b="b"/>
              <a:pathLst>
                <a:path w="926" h="926" extrusionOk="0">
                  <a:moveTo>
                    <a:pt x="463" y="1"/>
                  </a:moveTo>
                  <a:cubicBezTo>
                    <a:pt x="209" y="1"/>
                    <a:pt x="1" y="207"/>
                    <a:pt x="1" y="463"/>
                  </a:cubicBezTo>
                  <a:cubicBezTo>
                    <a:pt x="1" y="719"/>
                    <a:pt x="209" y="926"/>
                    <a:pt x="463" y="926"/>
                  </a:cubicBezTo>
                  <a:cubicBezTo>
                    <a:pt x="719" y="926"/>
                    <a:pt x="926" y="719"/>
                    <a:pt x="926" y="463"/>
                  </a:cubicBezTo>
                  <a:cubicBezTo>
                    <a:pt x="926" y="207"/>
                    <a:pt x="719"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5663302" y="1630517"/>
              <a:ext cx="32608" cy="36332"/>
            </a:xfrm>
            <a:custGeom>
              <a:avLst/>
              <a:gdLst/>
              <a:ahLst/>
              <a:cxnLst/>
              <a:rect l="l" t="t" r="r" b="b"/>
              <a:pathLst>
                <a:path w="928" h="1034" extrusionOk="0">
                  <a:moveTo>
                    <a:pt x="463" y="1"/>
                  </a:moveTo>
                  <a:cubicBezTo>
                    <a:pt x="207" y="1"/>
                    <a:pt x="0" y="209"/>
                    <a:pt x="0" y="464"/>
                  </a:cubicBezTo>
                  <a:lnTo>
                    <a:pt x="0" y="1034"/>
                  </a:lnTo>
                  <a:cubicBezTo>
                    <a:pt x="145" y="964"/>
                    <a:pt x="304" y="929"/>
                    <a:pt x="463" y="929"/>
                  </a:cubicBezTo>
                  <a:cubicBezTo>
                    <a:pt x="621" y="929"/>
                    <a:pt x="780" y="963"/>
                    <a:pt x="928" y="1034"/>
                  </a:cubicBezTo>
                  <a:lnTo>
                    <a:pt x="928" y="473"/>
                  </a:lnTo>
                  <a:cubicBezTo>
                    <a:pt x="928" y="253"/>
                    <a:pt x="751" y="37"/>
                    <a:pt x="532" y="6"/>
                  </a:cubicBezTo>
                  <a:cubicBezTo>
                    <a:pt x="509" y="3"/>
                    <a:pt x="486"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5663302" y="1684735"/>
              <a:ext cx="32537" cy="32537"/>
            </a:xfrm>
            <a:custGeom>
              <a:avLst/>
              <a:gdLst/>
              <a:ahLst/>
              <a:cxnLst/>
              <a:rect l="l" t="t" r="r" b="b"/>
              <a:pathLst>
                <a:path w="926" h="926" extrusionOk="0">
                  <a:moveTo>
                    <a:pt x="463" y="1"/>
                  </a:moveTo>
                  <a:cubicBezTo>
                    <a:pt x="207" y="1"/>
                    <a:pt x="0" y="209"/>
                    <a:pt x="0" y="463"/>
                  </a:cubicBezTo>
                  <a:cubicBezTo>
                    <a:pt x="0" y="719"/>
                    <a:pt x="207" y="926"/>
                    <a:pt x="463" y="926"/>
                  </a:cubicBezTo>
                  <a:cubicBezTo>
                    <a:pt x="717" y="926"/>
                    <a:pt x="925" y="719"/>
                    <a:pt x="925" y="463"/>
                  </a:cubicBezTo>
                  <a:cubicBezTo>
                    <a:pt x="925" y="207"/>
                    <a:pt x="718"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5728484" y="1702866"/>
              <a:ext cx="32643" cy="36192"/>
            </a:xfrm>
            <a:custGeom>
              <a:avLst/>
              <a:gdLst/>
              <a:ahLst/>
              <a:cxnLst/>
              <a:rect l="l" t="t" r="r" b="b"/>
              <a:pathLst>
                <a:path w="929" h="1030" extrusionOk="0">
                  <a:moveTo>
                    <a:pt x="1" y="1"/>
                  </a:moveTo>
                  <a:lnTo>
                    <a:pt x="1" y="1030"/>
                  </a:lnTo>
                  <a:lnTo>
                    <a:pt x="929" y="1030"/>
                  </a:lnTo>
                  <a:lnTo>
                    <a:pt x="929" y="1"/>
                  </a:lnTo>
                  <a:cubicBezTo>
                    <a:pt x="784" y="69"/>
                    <a:pt x="624" y="105"/>
                    <a:pt x="464" y="105"/>
                  </a:cubicBezTo>
                  <a:cubicBezTo>
                    <a:pt x="307" y="105"/>
                    <a:pt x="149" y="7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5782210" y="1702866"/>
              <a:ext cx="32643" cy="36192"/>
            </a:xfrm>
            <a:custGeom>
              <a:avLst/>
              <a:gdLst/>
              <a:ahLst/>
              <a:cxnLst/>
              <a:rect l="l" t="t" r="r" b="b"/>
              <a:pathLst>
                <a:path w="929" h="1030" extrusionOk="0">
                  <a:moveTo>
                    <a:pt x="1" y="1"/>
                  </a:moveTo>
                  <a:lnTo>
                    <a:pt x="1" y="1030"/>
                  </a:lnTo>
                  <a:lnTo>
                    <a:pt x="929" y="1030"/>
                  </a:lnTo>
                  <a:lnTo>
                    <a:pt x="929" y="1"/>
                  </a:lnTo>
                  <a:cubicBezTo>
                    <a:pt x="782" y="70"/>
                    <a:pt x="623" y="105"/>
                    <a:pt x="464" y="105"/>
                  </a:cubicBezTo>
                  <a:cubicBezTo>
                    <a:pt x="306" y="105"/>
                    <a:pt x="148" y="7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5836920" y="1702866"/>
              <a:ext cx="32643" cy="36192"/>
            </a:xfrm>
            <a:custGeom>
              <a:avLst/>
              <a:gdLst/>
              <a:ahLst/>
              <a:cxnLst/>
              <a:rect l="l" t="t" r="r" b="b"/>
              <a:pathLst>
                <a:path w="929" h="1030" extrusionOk="0">
                  <a:moveTo>
                    <a:pt x="1" y="1"/>
                  </a:moveTo>
                  <a:lnTo>
                    <a:pt x="1" y="1030"/>
                  </a:lnTo>
                  <a:lnTo>
                    <a:pt x="929" y="1030"/>
                  </a:lnTo>
                  <a:lnTo>
                    <a:pt x="929" y="1"/>
                  </a:lnTo>
                  <a:cubicBezTo>
                    <a:pt x="782" y="70"/>
                    <a:pt x="623" y="105"/>
                    <a:pt x="464" y="105"/>
                  </a:cubicBezTo>
                  <a:cubicBezTo>
                    <a:pt x="305" y="105"/>
                    <a:pt x="147" y="7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5890646" y="1702866"/>
              <a:ext cx="32643" cy="36192"/>
            </a:xfrm>
            <a:custGeom>
              <a:avLst/>
              <a:gdLst/>
              <a:ahLst/>
              <a:cxnLst/>
              <a:rect l="l" t="t" r="r" b="b"/>
              <a:pathLst>
                <a:path w="929" h="1030" extrusionOk="0">
                  <a:moveTo>
                    <a:pt x="1" y="1"/>
                  </a:moveTo>
                  <a:lnTo>
                    <a:pt x="1" y="1030"/>
                  </a:lnTo>
                  <a:lnTo>
                    <a:pt x="929" y="1030"/>
                  </a:lnTo>
                  <a:lnTo>
                    <a:pt x="929" y="1"/>
                  </a:lnTo>
                  <a:cubicBezTo>
                    <a:pt x="784" y="69"/>
                    <a:pt x="625" y="105"/>
                    <a:pt x="464" y="105"/>
                  </a:cubicBezTo>
                  <a:cubicBezTo>
                    <a:pt x="308" y="105"/>
                    <a:pt x="150" y="7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673879" y="1727498"/>
              <a:ext cx="32608" cy="49544"/>
            </a:xfrm>
            <a:custGeom>
              <a:avLst/>
              <a:gdLst/>
              <a:ahLst/>
              <a:cxnLst/>
              <a:rect l="l" t="t" r="r" b="b"/>
              <a:pathLst>
                <a:path w="928" h="1410" extrusionOk="0">
                  <a:moveTo>
                    <a:pt x="927" y="0"/>
                  </a:moveTo>
                  <a:cubicBezTo>
                    <a:pt x="724" y="208"/>
                    <a:pt x="449" y="325"/>
                    <a:pt x="158" y="325"/>
                  </a:cubicBezTo>
                  <a:cubicBezTo>
                    <a:pt x="106" y="325"/>
                    <a:pt x="54" y="322"/>
                    <a:pt x="1" y="314"/>
                  </a:cubicBezTo>
                  <a:lnTo>
                    <a:pt x="1" y="314"/>
                  </a:lnTo>
                  <a:lnTo>
                    <a:pt x="927" y="1410"/>
                  </a:lnTo>
                  <a:lnTo>
                    <a:pt x="9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786673" y="3554991"/>
            <a:ext cx="459361" cy="450505"/>
            <a:chOff x="3162241" y="3336368"/>
            <a:chExt cx="375694" cy="368421"/>
          </a:xfrm>
        </p:grpSpPr>
        <p:sp>
          <p:nvSpPr>
            <p:cNvPr id="472" name="Google Shape;472;p37"/>
            <p:cNvSpPr/>
            <p:nvPr/>
          </p:nvSpPr>
          <p:spPr>
            <a:xfrm>
              <a:off x="3272680" y="3382434"/>
              <a:ext cx="61139" cy="61174"/>
            </a:xfrm>
            <a:custGeom>
              <a:avLst/>
              <a:gdLst/>
              <a:ahLst/>
              <a:cxnLst/>
              <a:rect l="l" t="t" r="r" b="b"/>
              <a:pathLst>
                <a:path w="1740" h="1741" extrusionOk="0">
                  <a:moveTo>
                    <a:pt x="871" y="0"/>
                  </a:moveTo>
                  <a:lnTo>
                    <a:pt x="1" y="870"/>
                  </a:lnTo>
                  <a:lnTo>
                    <a:pt x="871" y="1740"/>
                  </a:lnTo>
                  <a:lnTo>
                    <a:pt x="1739" y="870"/>
                  </a:lnTo>
                  <a:lnTo>
                    <a:pt x="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3226860" y="3336649"/>
              <a:ext cx="61139" cy="61104"/>
            </a:xfrm>
            <a:custGeom>
              <a:avLst/>
              <a:gdLst/>
              <a:ahLst/>
              <a:cxnLst/>
              <a:rect l="l" t="t" r="r" b="b"/>
              <a:pathLst>
                <a:path w="1740" h="1739" extrusionOk="0">
                  <a:moveTo>
                    <a:pt x="871" y="0"/>
                  </a:moveTo>
                  <a:lnTo>
                    <a:pt x="1" y="869"/>
                  </a:lnTo>
                  <a:lnTo>
                    <a:pt x="871" y="1739"/>
                  </a:lnTo>
                  <a:lnTo>
                    <a:pt x="1739" y="869"/>
                  </a:lnTo>
                  <a:lnTo>
                    <a:pt x="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3181040" y="3382434"/>
              <a:ext cx="61104" cy="61174"/>
            </a:xfrm>
            <a:custGeom>
              <a:avLst/>
              <a:gdLst/>
              <a:ahLst/>
              <a:cxnLst/>
              <a:rect l="l" t="t" r="r" b="b"/>
              <a:pathLst>
                <a:path w="1739" h="1741" extrusionOk="0">
                  <a:moveTo>
                    <a:pt x="870" y="0"/>
                  </a:moveTo>
                  <a:lnTo>
                    <a:pt x="0" y="870"/>
                  </a:lnTo>
                  <a:lnTo>
                    <a:pt x="870" y="1740"/>
                  </a:lnTo>
                  <a:lnTo>
                    <a:pt x="1739" y="870"/>
                  </a:lnTo>
                  <a:lnTo>
                    <a:pt x="8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3226860" y="3428254"/>
              <a:ext cx="61139" cy="61104"/>
            </a:xfrm>
            <a:custGeom>
              <a:avLst/>
              <a:gdLst/>
              <a:ahLst/>
              <a:cxnLst/>
              <a:rect l="l" t="t" r="r" b="b"/>
              <a:pathLst>
                <a:path w="1740" h="1739" extrusionOk="0">
                  <a:moveTo>
                    <a:pt x="871" y="0"/>
                  </a:moveTo>
                  <a:lnTo>
                    <a:pt x="1" y="870"/>
                  </a:lnTo>
                  <a:lnTo>
                    <a:pt x="871" y="1739"/>
                  </a:lnTo>
                  <a:lnTo>
                    <a:pt x="1739" y="870"/>
                  </a:lnTo>
                  <a:lnTo>
                    <a:pt x="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3425425" y="3535214"/>
              <a:ext cx="61139" cy="61139"/>
            </a:xfrm>
            <a:custGeom>
              <a:avLst/>
              <a:gdLst/>
              <a:ahLst/>
              <a:cxnLst/>
              <a:rect l="l" t="t" r="r" b="b"/>
              <a:pathLst>
                <a:path w="1740" h="1740" extrusionOk="0">
                  <a:moveTo>
                    <a:pt x="869" y="1"/>
                  </a:moveTo>
                  <a:lnTo>
                    <a:pt x="1" y="869"/>
                  </a:lnTo>
                  <a:lnTo>
                    <a:pt x="869" y="1739"/>
                  </a:lnTo>
                  <a:lnTo>
                    <a:pt x="1739" y="869"/>
                  </a:lnTo>
                  <a:lnTo>
                    <a:pt x="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3425390" y="3626819"/>
              <a:ext cx="61174" cy="61174"/>
            </a:xfrm>
            <a:custGeom>
              <a:avLst/>
              <a:gdLst/>
              <a:ahLst/>
              <a:cxnLst/>
              <a:rect l="l" t="t" r="r" b="b"/>
              <a:pathLst>
                <a:path w="1741" h="1741" extrusionOk="0">
                  <a:moveTo>
                    <a:pt x="870" y="1"/>
                  </a:moveTo>
                  <a:lnTo>
                    <a:pt x="0" y="871"/>
                  </a:lnTo>
                  <a:lnTo>
                    <a:pt x="870" y="1740"/>
                  </a:lnTo>
                  <a:lnTo>
                    <a:pt x="1740" y="871"/>
                  </a:lnTo>
                  <a:lnTo>
                    <a:pt x="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3471210" y="3581034"/>
              <a:ext cx="61174" cy="61139"/>
            </a:xfrm>
            <a:custGeom>
              <a:avLst/>
              <a:gdLst/>
              <a:ahLst/>
              <a:cxnLst/>
              <a:rect l="l" t="t" r="r" b="b"/>
              <a:pathLst>
                <a:path w="1741" h="1740" extrusionOk="0">
                  <a:moveTo>
                    <a:pt x="871" y="1"/>
                  </a:moveTo>
                  <a:lnTo>
                    <a:pt x="1" y="869"/>
                  </a:lnTo>
                  <a:lnTo>
                    <a:pt x="871" y="1739"/>
                  </a:lnTo>
                  <a:lnTo>
                    <a:pt x="1741" y="869"/>
                  </a:lnTo>
                  <a:lnTo>
                    <a:pt x="8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3379605" y="3580999"/>
              <a:ext cx="61139" cy="61174"/>
            </a:xfrm>
            <a:custGeom>
              <a:avLst/>
              <a:gdLst/>
              <a:ahLst/>
              <a:cxnLst/>
              <a:rect l="l" t="t" r="r" b="b"/>
              <a:pathLst>
                <a:path w="1740" h="1741" extrusionOk="0">
                  <a:moveTo>
                    <a:pt x="869" y="0"/>
                  </a:moveTo>
                  <a:lnTo>
                    <a:pt x="1" y="870"/>
                  </a:lnTo>
                  <a:lnTo>
                    <a:pt x="869" y="1740"/>
                  </a:lnTo>
                  <a:lnTo>
                    <a:pt x="1739" y="870"/>
                  </a:lnTo>
                  <a:lnTo>
                    <a:pt x="8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64074" y="3336368"/>
              <a:ext cx="173860" cy="168555"/>
            </a:xfrm>
            <a:custGeom>
              <a:avLst/>
              <a:gdLst/>
              <a:ahLst/>
              <a:cxnLst/>
              <a:rect l="l" t="t" r="r" b="b"/>
              <a:pathLst>
                <a:path w="4948" h="4797" extrusionOk="0">
                  <a:moveTo>
                    <a:pt x="3262" y="1"/>
                  </a:moveTo>
                  <a:cubicBezTo>
                    <a:pt x="2868" y="1"/>
                    <a:pt x="2475" y="150"/>
                    <a:pt x="2175" y="450"/>
                  </a:cubicBezTo>
                  <a:lnTo>
                    <a:pt x="1522" y="1101"/>
                  </a:lnTo>
                  <a:lnTo>
                    <a:pt x="2392" y="1971"/>
                  </a:lnTo>
                  <a:lnTo>
                    <a:pt x="1958" y="2406"/>
                  </a:lnTo>
                  <a:lnTo>
                    <a:pt x="871" y="1319"/>
                  </a:lnTo>
                  <a:lnTo>
                    <a:pt x="1" y="2189"/>
                  </a:lnTo>
                  <a:lnTo>
                    <a:pt x="2609" y="4797"/>
                  </a:lnTo>
                  <a:lnTo>
                    <a:pt x="3479" y="3927"/>
                  </a:lnTo>
                  <a:lnTo>
                    <a:pt x="2392" y="2841"/>
                  </a:lnTo>
                  <a:lnTo>
                    <a:pt x="2826" y="2406"/>
                  </a:lnTo>
                  <a:lnTo>
                    <a:pt x="3696" y="3276"/>
                  </a:lnTo>
                  <a:lnTo>
                    <a:pt x="4349" y="2623"/>
                  </a:lnTo>
                  <a:cubicBezTo>
                    <a:pt x="4947" y="2023"/>
                    <a:pt x="4947" y="1049"/>
                    <a:pt x="4349" y="450"/>
                  </a:cubicBezTo>
                  <a:cubicBezTo>
                    <a:pt x="4050" y="150"/>
                    <a:pt x="3656" y="1"/>
                    <a:pt x="3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250121" y="3428500"/>
              <a:ext cx="190410" cy="190410"/>
            </a:xfrm>
            <a:custGeom>
              <a:avLst/>
              <a:gdLst/>
              <a:ahLst/>
              <a:cxnLst/>
              <a:rect l="l" t="t" r="r" b="b"/>
              <a:pathLst>
                <a:path w="5419" h="5419" extrusionOk="0">
                  <a:moveTo>
                    <a:pt x="2810" y="1"/>
                  </a:moveTo>
                  <a:lnTo>
                    <a:pt x="1947" y="863"/>
                  </a:lnTo>
                  <a:lnTo>
                    <a:pt x="1513" y="428"/>
                  </a:lnTo>
                  <a:lnTo>
                    <a:pt x="1079" y="863"/>
                  </a:lnTo>
                  <a:lnTo>
                    <a:pt x="1513" y="1298"/>
                  </a:lnTo>
                  <a:lnTo>
                    <a:pt x="0" y="2810"/>
                  </a:lnTo>
                  <a:lnTo>
                    <a:pt x="2609" y="5418"/>
                  </a:lnTo>
                  <a:lnTo>
                    <a:pt x="4121" y="3906"/>
                  </a:lnTo>
                  <a:lnTo>
                    <a:pt x="4556" y="4340"/>
                  </a:lnTo>
                  <a:lnTo>
                    <a:pt x="4991" y="3906"/>
                  </a:lnTo>
                  <a:lnTo>
                    <a:pt x="4556" y="3472"/>
                  </a:lnTo>
                  <a:lnTo>
                    <a:pt x="5418" y="2609"/>
                  </a:lnTo>
                  <a:lnTo>
                    <a:pt x="28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3162241" y="3565433"/>
              <a:ext cx="141358" cy="139355"/>
            </a:xfrm>
            <a:custGeom>
              <a:avLst/>
              <a:gdLst/>
              <a:ahLst/>
              <a:cxnLst/>
              <a:rect l="l" t="t" r="r" b="b"/>
              <a:pathLst>
                <a:path w="4023" h="3966" extrusionOk="0">
                  <a:moveTo>
                    <a:pt x="2719" y="0"/>
                  </a:moveTo>
                  <a:lnTo>
                    <a:pt x="2258" y="463"/>
                  </a:lnTo>
                  <a:cubicBezTo>
                    <a:pt x="2064" y="348"/>
                    <a:pt x="1847" y="291"/>
                    <a:pt x="1630" y="291"/>
                  </a:cubicBezTo>
                  <a:cubicBezTo>
                    <a:pt x="1315" y="291"/>
                    <a:pt x="1001" y="411"/>
                    <a:pt x="761" y="651"/>
                  </a:cubicBezTo>
                  <a:lnTo>
                    <a:pt x="1849" y="1740"/>
                  </a:lnTo>
                  <a:lnTo>
                    <a:pt x="1112" y="2476"/>
                  </a:lnTo>
                  <a:cubicBezTo>
                    <a:pt x="1026" y="2444"/>
                    <a:pt x="935" y="2428"/>
                    <a:pt x="843" y="2428"/>
                  </a:cubicBezTo>
                  <a:cubicBezTo>
                    <a:pt x="647" y="2428"/>
                    <a:pt x="451" y="2503"/>
                    <a:pt x="300" y="2653"/>
                  </a:cubicBezTo>
                  <a:cubicBezTo>
                    <a:pt x="0" y="2954"/>
                    <a:pt x="0" y="3441"/>
                    <a:pt x="300" y="3740"/>
                  </a:cubicBezTo>
                  <a:cubicBezTo>
                    <a:pt x="451" y="3890"/>
                    <a:pt x="647" y="3966"/>
                    <a:pt x="844" y="3966"/>
                  </a:cubicBezTo>
                  <a:cubicBezTo>
                    <a:pt x="1040" y="3966"/>
                    <a:pt x="1237" y="3890"/>
                    <a:pt x="1386" y="3740"/>
                  </a:cubicBezTo>
                  <a:cubicBezTo>
                    <a:pt x="1612" y="3514"/>
                    <a:pt x="1669" y="3183"/>
                    <a:pt x="1554" y="2905"/>
                  </a:cubicBezTo>
                  <a:lnTo>
                    <a:pt x="2284" y="2174"/>
                  </a:lnTo>
                  <a:lnTo>
                    <a:pt x="3370" y="3260"/>
                  </a:lnTo>
                  <a:cubicBezTo>
                    <a:pt x="3773" y="2855"/>
                    <a:pt x="3837" y="2238"/>
                    <a:pt x="3560" y="1767"/>
                  </a:cubicBezTo>
                  <a:lnTo>
                    <a:pt x="4023" y="1304"/>
                  </a:lnTo>
                  <a:lnTo>
                    <a:pt x="2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7"/>
          <p:cNvGrpSpPr/>
          <p:nvPr/>
        </p:nvGrpSpPr>
        <p:grpSpPr>
          <a:xfrm>
            <a:off x="3583097" y="3554428"/>
            <a:ext cx="459356" cy="459275"/>
            <a:chOff x="6423902" y="3336368"/>
            <a:chExt cx="368487" cy="368452"/>
          </a:xfrm>
        </p:grpSpPr>
        <p:sp>
          <p:nvSpPr>
            <p:cNvPr id="484" name="Google Shape;484;p37"/>
            <p:cNvSpPr/>
            <p:nvPr/>
          </p:nvSpPr>
          <p:spPr>
            <a:xfrm>
              <a:off x="6575629" y="3488094"/>
              <a:ext cx="65075" cy="65040"/>
            </a:xfrm>
            <a:custGeom>
              <a:avLst/>
              <a:gdLst/>
              <a:ahLst/>
              <a:cxnLst/>
              <a:rect l="l" t="t" r="r" b="b"/>
              <a:pathLst>
                <a:path w="1852" h="1851" extrusionOk="0">
                  <a:moveTo>
                    <a:pt x="1226" y="596"/>
                  </a:moveTo>
                  <a:lnTo>
                    <a:pt x="1226" y="1226"/>
                  </a:lnTo>
                  <a:lnTo>
                    <a:pt x="598" y="1226"/>
                  </a:lnTo>
                  <a:lnTo>
                    <a:pt x="598" y="596"/>
                  </a:lnTo>
                  <a:close/>
                  <a:moveTo>
                    <a:pt x="925" y="0"/>
                  </a:moveTo>
                  <a:cubicBezTo>
                    <a:pt x="415" y="0"/>
                    <a:pt x="0" y="414"/>
                    <a:pt x="0" y="925"/>
                  </a:cubicBezTo>
                  <a:cubicBezTo>
                    <a:pt x="0" y="1435"/>
                    <a:pt x="415" y="1850"/>
                    <a:pt x="925" y="1850"/>
                  </a:cubicBezTo>
                  <a:cubicBezTo>
                    <a:pt x="1437" y="1850"/>
                    <a:pt x="1852" y="1435"/>
                    <a:pt x="1852" y="925"/>
                  </a:cubicBezTo>
                  <a:cubicBezTo>
                    <a:pt x="1852" y="415"/>
                    <a:pt x="1435" y="0"/>
                    <a:pt x="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6423902" y="3336368"/>
              <a:ext cx="368487" cy="368452"/>
            </a:xfrm>
            <a:custGeom>
              <a:avLst/>
              <a:gdLst/>
              <a:ahLst/>
              <a:cxnLst/>
              <a:rect l="l" t="t" r="r" b="b"/>
              <a:pathLst>
                <a:path w="10487" h="10486" extrusionOk="0">
                  <a:moveTo>
                    <a:pt x="5243" y="3701"/>
                  </a:moveTo>
                  <a:cubicBezTo>
                    <a:pt x="6094" y="3701"/>
                    <a:pt x="6785" y="4393"/>
                    <a:pt x="6785" y="5243"/>
                  </a:cubicBezTo>
                  <a:cubicBezTo>
                    <a:pt x="6785" y="6092"/>
                    <a:pt x="6094" y="6784"/>
                    <a:pt x="5243" y="6784"/>
                  </a:cubicBezTo>
                  <a:cubicBezTo>
                    <a:pt x="4394" y="6784"/>
                    <a:pt x="3702" y="6092"/>
                    <a:pt x="3702" y="5243"/>
                  </a:cubicBezTo>
                  <a:cubicBezTo>
                    <a:pt x="3702" y="4393"/>
                    <a:pt x="4394" y="3701"/>
                    <a:pt x="5243" y="3701"/>
                  </a:cubicBezTo>
                  <a:close/>
                  <a:moveTo>
                    <a:pt x="1" y="1"/>
                  </a:moveTo>
                  <a:lnTo>
                    <a:pt x="1" y="2276"/>
                  </a:lnTo>
                  <a:lnTo>
                    <a:pt x="930" y="3206"/>
                  </a:lnTo>
                  <a:lnTo>
                    <a:pt x="930" y="4315"/>
                  </a:lnTo>
                  <a:lnTo>
                    <a:pt x="936" y="4315"/>
                  </a:lnTo>
                  <a:cubicBezTo>
                    <a:pt x="471" y="4712"/>
                    <a:pt x="199" y="5020"/>
                    <a:pt x="184" y="5039"/>
                  </a:cubicBezTo>
                  <a:lnTo>
                    <a:pt x="4" y="5243"/>
                  </a:lnTo>
                  <a:lnTo>
                    <a:pt x="184" y="5447"/>
                  </a:lnTo>
                  <a:cubicBezTo>
                    <a:pt x="200" y="5465"/>
                    <a:pt x="471" y="5773"/>
                    <a:pt x="936" y="6171"/>
                  </a:cubicBezTo>
                  <a:lnTo>
                    <a:pt x="930" y="6171"/>
                  </a:lnTo>
                  <a:lnTo>
                    <a:pt x="930" y="7276"/>
                  </a:lnTo>
                  <a:lnTo>
                    <a:pt x="1" y="8201"/>
                  </a:lnTo>
                  <a:lnTo>
                    <a:pt x="1" y="10485"/>
                  </a:lnTo>
                  <a:lnTo>
                    <a:pt x="630" y="10485"/>
                  </a:lnTo>
                  <a:lnTo>
                    <a:pt x="630" y="8454"/>
                  </a:lnTo>
                  <a:lnTo>
                    <a:pt x="1558" y="7529"/>
                  </a:lnTo>
                  <a:lnTo>
                    <a:pt x="1558" y="6651"/>
                  </a:lnTo>
                  <a:cubicBezTo>
                    <a:pt x="1852" y="6870"/>
                    <a:pt x="2150" y="7065"/>
                    <a:pt x="2459" y="7239"/>
                  </a:cubicBezTo>
                  <a:lnTo>
                    <a:pt x="2459" y="7890"/>
                  </a:lnTo>
                  <a:lnTo>
                    <a:pt x="1558" y="8815"/>
                  </a:lnTo>
                  <a:lnTo>
                    <a:pt x="1558" y="10485"/>
                  </a:lnTo>
                  <a:lnTo>
                    <a:pt x="2159" y="10485"/>
                  </a:lnTo>
                  <a:lnTo>
                    <a:pt x="2159" y="9071"/>
                  </a:lnTo>
                  <a:lnTo>
                    <a:pt x="3087" y="8146"/>
                  </a:lnTo>
                  <a:lnTo>
                    <a:pt x="3087" y="7539"/>
                  </a:lnTo>
                  <a:cubicBezTo>
                    <a:pt x="3398" y="7673"/>
                    <a:pt x="3708" y="7779"/>
                    <a:pt x="4015" y="7858"/>
                  </a:cubicBezTo>
                  <a:lnTo>
                    <a:pt x="4015" y="8507"/>
                  </a:lnTo>
                  <a:lnTo>
                    <a:pt x="3087" y="9432"/>
                  </a:lnTo>
                  <a:lnTo>
                    <a:pt x="3087" y="10485"/>
                  </a:lnTo>
                  <a:lnTo>
                    <a:pt x="3688" y="10485"/>
                  </a:lnTo>
                  <a:lnTo>
                    <a:pt x="3688" y="9687"/>
                  </a:lnTo>
                  <a:lnTo>
                    <a:pt x="4616" y="8762"/>
                  </a:lnTo>
                  <a:lnTo>
                    <a:pt x="4616" y="7977"/>
                  </a:lnTo>
                  <a:cubicBezTo>
                    <a:pt x="4823" y="8003"/>
                    <a:pt x="5026" y="8017"/>
                    <a:pt x="5230" y="8017"/>
                  </a:cubicBezTo>
                  <a:cubicBezTo>
                    <a:pt x="5432" y="8017"/>
                    <a:pt x="5635" y="8004"/>
                    <a:pt x="5845" y="7977"/>
                  </a:cubicBezTo>
                  <a:lnTo>
                    <a:pt x="5845" y="8762"/>
                  </a:lnTo>
                  <a:lnTo>
                    <a:pt x="6773" y="9687"/>
                  </a:lnTo>
                  <a:lnTo>
                    <a:pt x="6773" y="10485"/>
                  </a:lnTo>
                  <a:lnTo>
                    <a:pt x="7401" y="10485"/>
                  </a:lnTo>
                  <a:lnTo>
                    <a:pt x="7401" y="9432"/>
                  </a:lnTo>
                  <a:lnTo>
                    <a:pt x="6473" y="8507"/>
                  </a:lnTo>
                  <a:lnTo>
                    <a:pt x="6473" y="7858"/>
                  </a:lnTo>
                  <a:cubicBezTo>
                    <a:pt x="6781" y="7779"/>
                    <a:pt x="7090" y="7673"/>
                    <a:pt x="7401" y="7539"/>
                  </a:cubicBezTo>
                  <a:lnTo>
                    <a:pt x="7401" y="8146"/>
                  </a:lnTo>
                  <a:lnTo>
                    <a:pt x="8329" y="9071"/>
                  </a:lnTo>
                  <a:lnTo>
                    <a:pt x="8329" y="10485"/>
                  </a:lnTo>
                  <a:lnTo>
                    <a:pt x="8930" y="10485"/>
                  </a:lnTo>
                  <a:lnTo>
                    <a:pt x="8930" y="8815"/>
                  </a:lnTo>
                  <a:lnTo>
                    <a:pt x="8029" y="7890"/>
                  </a:lnTo>
                  <a:lnTo>
                    <a:pt x="8029" y="7239"/>
                  </a:lnTo>
                  <a:cubicBezTo>
                    <a:pt x="8339" y="7065"/>
                    <a:pt x="8637" y="6869"/>
                    <a:pt x="8930" y="6651"/>
                  </a:cubicBezTo>
                  <a:lnTo>
                    <a:pt x="8930" y="7527"/>
                  </a:lnTo>
                  <a:lnTo>
                    <a:pt x="9858" y="8455"/>
                  </a:lnTo>
                  <a:lnTo>
                    <a:pt x="9858" y="10485"/>
                  </a:lnTo>
                  <a:lnTo>
                    <a:pt x="10487" y="10485"/>
                  </a:lnTo>
                  <a:lnTo>
                    <a:pt x="10487" y="8209"/>
                  </a:lnTo>
                  <a:lnTo>
                    <a:pt x="9557" y="7281"/>
                  </a:lnTo>
                  <a:lnTo>
                    <a:pt x="9557" y="6171"/>
                  </a:lnTo>
                  <a:lnTo>
                    <a:pt x="9553" y="6171"/>
                  </a:lnTo>
                  <a:cubicBezTo>
                    <a:pt x="10017" y="5773"/>
                    <a:pt x="10289" y="5465"/>
                    <a:pt x="10304" y="5447"/>
                  </a:cubicBezTo>
                  <a:lnTo>
                    <a:pt x="10484" y="5243"/>
                  </a:lnTo>
                  <a:lnTo>
                    <a:pt x="10304" y="5038"/>
                  </a:lnTo>
                  <a:cubicBezTo>
                    <a:pt x="10289" y="5020"/>
                    <a:pt x="10017" y="4712"/>
                    <a:pt x="9553" y="4314"/>
                  </a:cubicBezTo>
                  <a:lnTo>
                    <a:pt x="9557" y="4314"/>
                  </a:lnTo>
                  <a:lnTo>
                    <a:pt x="9557" y="3204"/>
                  </a:lnTo>
                  <a:lnTo>
                    <a:pt x="10487" y="2276"/>
                  </a:lnTo>
                  <a:lnTo>
                    <a:pt x="10487" y="1"/>
                  </a:lnTo>
                  <a:lnTo>
                    <a:pt x="9858" y="1"/>
                  </a:lnTo>
                  <a:lnTo>
                    <a:pt x="9858" y="2031"/>
                  </a:lnTo>
                  <a:lnTo>
                    <a:pt x="8930" y="2956"/>
                  </a:lnTo>
                  <a:lnTo>
                    <a:pt x="8930" y="3835"/>
                  </a:lnTo>
                  <a:cubicBezTo>
                    <a:pt x="8638" y="3616"/>
                    <a:pt x="8339" y="3421"/>
                    <a:pt x="8029" y="3246"/>
                  </a:cubicBezTo>
                  <a:lnTo>
                    <a:pt x="8029" y="2596"/>
                  </a:lnTo>
                  <a:lnTo>
                    <a:pt x="8930" y="1670"/>
                  </a:lnTo>
                  <a:lnTo>
                    <a:pt x="8930" y="1"/>
                  </a:lnTo>
                  <a:lnTo>
                    <a:pt x="8329" y="1"/>
                  </a:lnTo>
                  <a:lnTo>
                    <a:pt x="8329" y="1415"/>
                  </a:lnTo>
                  <a:lnTo>
                    <a:pt x="7401" y="2340"/>
                  </a:lnTo>
                  <a:lnTo>
                    <a:pt x="7401" y="2946"/>
                  </a:lnTo>
                  <a:cubicBezTo>
                    <a:pt x="7090" y="2813"/>
                    <a:pt x="6779" y="2706"/>
                    <a:pt x="6473" y="2629"/>
                  </a:cubicBezTo>
                  <a:lnTo>
                    <a:pt x="6473" y="1979"/>
                  </a:lnTo>
                  <a:lnTo>
                    <a:pt x="7401" y="1054"/>
                  </a:lnTo>
                  <a:lnTo>
                    <a:pt x="7401" y="1"/>
                  </a:lnTo>
                  <a:lnTo>
                    <a:pt x="6800" y="1"/>
                  </a:lnTo>
                  <a:lnTo>
                    <a:pt x="6800" y="798"/>
                  </a:lnTo>
                  <a:lnTo>
                    <a:pt x="5872" y="1723"/>
                  </a:lnTo>
                  <a:lnTo>
                    <a:pt x="5872" y="2510"/>
                  </a:lnTo>
                  <a:cubicBezTo>
                    <a:pt x="5660" y="2482"/>
                    <a:pt x="5452" y="2468"/>
                    <a:pt x="5244" y="2468"/>
                  </a:cubicBezTo>
                  <a:cubicBezTo>
                    <a:pt x="5038" y="2468"/>
                    <a:pt x="4831" y="2482"/>
                    <a:pt x="4616" y="2510"/>
                  </a:cubicBezTo>
                  <a:lnTo>
                    <a:pt x="4616" y="1723"/>
                  </a:lnTo>
                  <a:lnTo>
                    <a:pt x="3688" y="798"/>
                  </a:lnTo>
                  <a:lnTo>
                    <a:pt x="3688" y="1"/>
                  </a:lnTo>
                  <a:lnTo>
                    <a:pt x="3087" y="1"/>
                  </a:lnTo>
                  <a:lnTo>
                    <a:pt x="3087" y="1054"/>
                  </a:lnTo>
                  <a:lnTo>
                    <a:pt x="4015" y="1979"/>
                  </a:lnTo>
                  <a:lnTo>
                    <a:pt x="4015" y="2629"/>
                  </a:lnTo>
                  <a:cubicBezTo>
                    <a:pt x="3708" y="2706"/>
                    <a:pt x="3398" y="2813"/>
                    <a:pt x="3087" y="2946"/>
                  </a:cubicBezTo>
                  <a:lnTo>
                    <a:pt x="3087" y="2340"/>
                  </a:lnTo>
                  <a:lnTo>
                    <a:pt x="2159" y="1415"/>
                  </a:lnTo>
                  <a:lnTo>
                    <a:pt x="2159" y="1"/>
                  </a:lnTo>
                  <a:lnTo>
                    <a:pt x="1558" y="1"/>
                  </a:lnTo>
                  <a:lnTo>
                    <a:pt x="1558" y="1670"/>
                  </a:lnTo>
                  <a:lnTo>
                    <a:pt x="2459" y="2596"/>
                  </a:lnTo>
                  <a:lnTo>
                    <a:pt x="2459" y="3246"/>
                  </a:lnTo>
                  <a:cubicBezTo>
                    <a:pt x="2148" y="3420"/>
                    <a:pt x="1851" y="3616"/>
                    <a:pt x="1558" y="3835"/>
                  </a:cubicBezTo>
                  <a:lnTo>
                    <a:pt x="1558" y="2959"/>
                  </a:lnTo>
                  <a:lnTo>
                    <a:pt x="630" y="2029"/>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37"/>
          <p:cNvGrpSpPr/>
          <p:nvPr/>
        </p:nvGrpSpPr>
        <p:grpSpPr>
          <a:xfrm>
            <a:off x="6236033" y="3525602"/>
            <a:ext cx="459312" cy="459356"/>
            <a:chOff x="6423902" y="3936527"/>
            <a:chExt cx="368452" cy="368458"/>
          </a:xfrm>
        </p:grpSpPr>
        <p:sp>
          <p:nvSpPr>
            <p:cNvPr id="487" name="Google Shape;487;p37"/>
            <p:cNvSpPr/>
            <p:nvPr/>
          </p:nvSpPr>
          <p:spPr>
            <a:xfrm>
              <a:off x="6423902" y="4207055"/>
              <a:ext cx="368452" cy="32643"/>
            </a:xfrm>
            <a:custGeom>
              <a:avLst/>
              <a:gdLst/>
              <a:ahLst/>
              <a:cxnLst/>
              <a:rect l="l" t="t" r="r" b="b"/>
              <a:pathLst>
                <a:path w="10486" h="929" extrusionOk="0">
                  <a:moveTo>
                    <a:pt x="1" y="1"/>
                  </a:moveTo>
                  <a:lnTo>
                    <a:pt x="1" y="929"/>
                  </a:lnTo>
                  <a:lnTo>
                    <a:pt x="10485" y="929"/>
                  </a:lnTo>
                  <a:lnTo>
                    <a:pt x="104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6489189" y="4093875"/>
              <a:ext cx="22066" cy="32643"/>
            </a:xfrm>
            <a:custGeom>
              <a:avLst/>
              <a:gdLst/>
              <a:ahLst/>
              <a:cxnLst/>
              <a:rect l="l" t="t" r="r" b="b"/>
              <a:pathLst>
                <a:path w="628" h="929" extrusionOk="0">
                  <a:moveTo>
                    <a:pt x="0" y="1"/>
                  </a:moveTo>
                  <a:lnTo>
                    <a:pt x="0" y="929"/>
                  </a:lnTo>
                  <a:lnTo>
                    <a:pt x="628" y="9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6661823" y="3996016"/>
              <a:ext cx="22172" cy="32643"/>
            </a:xfrm>
            <a:custGeom>
              <a:avLst/>
              <a:gdLst/>
              <a:ahLst/>
              <a:cxnLst/>
              <a:rect l="l" t="t" r="r" b="b"/>
              <a:pathLst>
                <a:path w="631" h="929" extrusionOk="0">
                  <a:moveTo>
                    <a:pt x="1" y="0"/>
                  </a:moveTo>
                  <a:lnTo>
                    <a:pt x="1" y="928"/>
                  </a:lnTo>
                  <a:lnTo>
                    <a:pt x="630" y="928"/>
                  </a:lnTo>
                  <a:lnTo>
                    <a:pt x="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6618673" y="4093875"/>
              <a:ext cx="22101" cy="32643"/>
            </a:xfrm>
            <a:custGeom>
              <a:avLst/>
              <a:gdLst/>
              <a:ahLst/>
              <a:cxnLst/>
              <a:rect l="l" t="t" r="r" b="b"/>
              <a:pathLst>
                <a:path w="629" h="929" extrusionOk="0">
                  <a:moveTo>
                    <a:pt x="1" y="1"/>
                  </a:moveTo>
                  <a:lnTo>
                    <a:pt x="1" y="929"/>
                  </a:lnTo>
                  <a:lnTo>
                    <a:pt x="628" y="9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6532339" y="3996016"/>
              <a:ext cx="22101" cy="32643"/>
            </a:xfrm>
            <a:custGeom>
              <a:avLst/>
              <a:gdLst/>
              <a:ahLst/>
              <a:cxnLst/>
              <a:rect l="l" t="t" r="r" b="b"/>
              <a:pathLst>
                <a:path w="629" h="929" extrusionOk="0">
                  <a:moveTo>
                    <a:pt x="1" y="0"/>
                  </a:moveTo>
                  <a:lnTo>
                    <a:pt x="1" y="928"/>
                  </a:lnTo>
                  <a:lnTo>
                    <a:pt x="628" y="928"/>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6423902" y="3936527"/>
              <a:ext cx="368452" cy="249441"/>
            </a:xfrm>
            <a:custGeom>
              <a:avLst/>
              <a:gdLst/>
              <a:ahLst/>
              <a:cxnLst/>
              <a:rect l="l" t="t" r="r" b="b"/>
              <a:pathLst>
                <a:path w="10486" h="7099" extrusionOk="0">
                  <a:moveTo>
                    <a:pt x="1858" y="1092"/>
                  </a:moveTo>
                  <a:lnTo>
                    <a:pt x="1858" y="3250"/>
                  </a:lnTo>
                  <a:lnTo>
                    <a:pt x="1231" y="3250"/>
                  </a:lnTo>
                  <a:lnTo>
                    <a:pt x="1231" y="1092"/>
                  </a:lnTo>
                  <a:close/>
                  <a:moveTo>
                    <a:pt x="4315" y="1092"/>
                  </a:moveTo>
                  <a:lnTo>
                    <a:pt x="4315" y="3250"/>
                  </a:lnTo>
                  <a:lnTo>
                    <a:pt x="2459" y="3250"/>
                  </a:lnTo>
                  <a:lnTo>
                    <a:pt x="2459" y="1092"/>
                  </a:lnTo>
                  <a:close/>
                  <a:moveTo>
                    <a:pt x="5544" y="1092"/>
                  </a:moveTo>
                  <a:lnTo>
                    <a:pt x="5544" y="3250"/>
                  </a:lnTo>
                  <a:lnTo>
                    <a:pt x="4916" y="3250"/>
                  </a:lnTo>
                  <a:lnTo>
                    <a:pt x="4916" y="1092"/>
                  </a:lnTo>
                  <a:close/>
                  <a:moveTo>
                    <a:pt x="8029" y="1092"/>
                  </a:moveTo>
                  <a:lnTo>
                    <a:pt x="8029" y="3250"/>
                  </a:lnTo>
                  <a:lnTo>
                    <a:pt x="6173" y="3250"/>
                  </a:lnTo>
                  <a:lnTo>
                    <a:pt x="6173" y="1092"/>
                  </a:lnTo>
                  <a:close/>
                  <a:moveTo>
                    <a:pt x="9257" y="1092"/>
                  </a:moveTo>
                  <a:lnTo>
                    <a:pt x="9257" y="3250"/>
                  </a:lnTo>
                  <a:lnTo>
                    <a:pt x="8629" y="3250"/>
                  </a:lnTo>
                  <a:lnTo>
                    <a:pt x="8629" y="1092"/>
                  </a:lnTo>
                  <a:close/>
                  <a:moveTo>
                    <a:pt x="3087" y="3851"/>
                  </a:moveTo>
                  <a:lnTo>
                    <a:pt x="3087" y="6007"/>
                  </a:lnTo>
                  <a:lnTo>
                    <a:pt x="1231" y="6007"/>
                  </a:lnTo>
                  <a:lnTo>
                    <a:pt x="1231" y="3851"/>
                  </a:lnTo>
                  <a:close/>
                  <a:moveTo>
                    <a:pt x="4315" y="3851"/>
                  </a:moveTo>
                  <a:lnTo>
                    <a:pt x="4315" y="6007"/>
                  </a:lnTo>
                  <a:lnTo>
                    <a:pt x="3688" y="6007"/>
                  </a:lnTo>
                  <a:lnTo>
                    <a:pt x="3688" y="3851"/>
                  </a:lnTo>
                  <a:close/>
                  <a:moveTo>
                    <a:pt x="6800" y="3851"/>
                  </a:moveTo>
                  <a:lnTo>
                    <a:pt x="6800" y="6007"/>
                  </a:lnTo>
                  <a:lnTo>
                    <a:pt x="4943" y="6007"/>
                  </a:lnTo>
                  <a:lnTo>
                    <a:pt x="4943" y="3851"/>
                  </a:lnTo>
                  <a:close/>
                  <a:moveTo>
                    <a:pt x="9257" y="3851"/>
                  </a:moveTo>
                  <a:lnTo>
                    <a:pt x="9257" y="6007"/>
                  </a:lnTo>
                  <a:lnTo>
                    <a:pt x="7401" y="6007"/>
                  </a:lnTo>
                  <a:lnTo>
                    <a:pt x="7401" y="3851"/>
                  </a:lnTo>
                  <a:close/>
                  <a:moveTo>
                    <a:pt x="1" y="1"/>
                  </a:moveTo>
                  <a:lnTo>
                    <a:pt x="1" y="7099"/>
                  </a:lnTo>
                  <a:lnTo>
                    <a:pt x="10485" y="7099"/>
                  </a:lnTo>
                  <a:lnTo>
                    <a:pt x="104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6705043" y="4093875"/>
              <a:ext cx="22101" cy="32643"/>
            </a:xfrm>
            <a:custGeom>
              <a:avLst/>
              <a:gdLst/>
              <a:ahLst/>
              <a:cxnLst/>
              <a:rect l="l" t="t" r="r" b="b"/>
              <a:pathLst>
                <a:path w="629" h="929" extrusionOk="0">
                  <a:moveTo>
                    <a:pt x="1" y="1"/>
                  </a:moveTo>
                  <a:lnTo>
                    <a:pt x="1" y="929"/>
                  </a:lnTo>
                  <a:lnTo>
                    <a:pt x="628" y="9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6542915" y="4261765"/>
              <a:ext cx="130501" cy="43219"/>
            </a:xfrm>
            <a:custGeom>
              <a:avLst/>
              <a:gdLst/>
              <a:ahLst/>
              <a:cxnLst/>
              <a:rect l="l" t="t" r="r" b="b"/>
              <a:pathLst>
                <a:path w="3714" h="1230" extrusionOk="0">
                  <a:moveTo>
                    <a:pt x="628" y="1"/>
                  </a:moveTo>
                  <a:lnTo>
                    <a:pt x="628" y="628"/>
                  </a:lnTo>
                  <a:lnTo>
                    <a:pt x="0" y="628"/>
                  </a:lnTo>
                  <a:lnTo>
                    <a:pt x="0" y="1229"/>
                  </a:lnTo>
                  <a:lnTo>
                    <a:pt x="3714" y="1229"/>
                  </a:lnTo>
                  <a:lnTo>
                    <a:pt x="3714" y="628"/>
                  </a:lnTo>
                  <a:lnTo>
                    <a:pt x="3085" y="628"/>
                  </a:lnTo>
                  <a:lnTo>
                    <a:pt x="3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37"/>
          <p:cNvGrpSpPr/>
          <p:nvPr/>
        </p:nvGrpSpPr>
        <p:grpSpPr>
          <a:xfrm>
            <a:off x="6364942" y="1731048"/>
            <a:ext cx="459319" cy="459282"/>
            <a:chOff x="8053609" y="3936527"/>
            <a:chExt cx="368457" cy="368457"/>
          </a:xfrm>
        </p:grpSpPr>
        <p:sp>
          <p:nvSpPr>
            <p:cNvPr id="496" name="Google Shape;496;p37"/>
            <p:cNvSpPr/>
            <p:nvPr/>
          </p:nvSpPr>
          <p:spPr>
            <a:xfrm>
              <a:off x="8053609" y="4229157"/>
              <a:ext cx="75862" cy="75827"/>
            </a:xfrm>
            <a:custGeom>
              <a:avLst/>
              <a:gdLst/>
              <a:ahLst/>
              <a:cxnLst/>
              <a:rect l="l" t="t" r="r" b="b"/>
              <a:pathLst>
                <a:path w="2159" h="2158" extrusionOk="0">
                  <a:moveTo>
                    <a:pt x="1" y="1"/>
                  </a:moveTo>
                  <a:lnTo>
                    <a:pt x="1" y="2157"/>
                  </a:lnTo>
                  <a:lnTo>
                    <a:pt x="2159" y="2157"/>
                  </a:lnTo>
                  <a:lnTo>
                    <a:pt x="2159" y="1530"/>
                  </a:lnTo>
                  <a:lnTo>
                    <a:pt x="630" y="1530"/>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8053609" y="3936527"/>
              <a:ext cx="75862" cy="75827"/>
            </a:xfrm>
            <a:custGeom>
              <a:avLst/>
              <a:gdLst/>
              <a:ahLst/>
              <a:cxnLst/>
              <a:rect l="l" t="t" r="r" b="b"/>
              <a:pathLst>
                <a:path w="2159" h="2158" extrusionOk="0">
                  <a:moveTo>
                    <a:pt x="1" y="1"/>
                  </a:moveTo>
                  <a:lnTo>
                    <a:pt x="1" y="2157"/>
                  </a:lnTo>
                  <a:lnTo>
                    <a:pt x="630" y="2157"/>
                  </a:lnTo>
                  <a:lnTo>
                    <a:pt x="630" y="628"/>
                  </a:lnTo>
                  <a:lnTo>
                    <a:pt x="2159" y="628"/>
                  </a:lnTo>
                  <a:lnTo>
                    <a:pt x="21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8346239" y="4229157"/>
              <a:ext cx="75827" cy="75827"/>
            </a:xfrm>
            <a:custGeom>
              <a:avLst/>
              <a:gdLst/>
              <a:ahLst/>
              <a:cxnLst/>
              <a:rect l="l" t="t" r="r" b="b"/>
              <a:pathLst>
                <a:path w="2158" h="2158" extrusionOk="0">
                  <a:moveTo>
                    <a:pt x="1530" y="1"/>
                  </a:moveTo>
                  <a:lnTo>
                    <a:pt x="1530" y="1530"/>
                  </a:lnTo>
                  <a:lnTo>
                    <a:pt x="1" y="1530"/>
                  </a:lnTo>
                  <a:lnTo>
                    <a:pt x="1" y="2157"/>
                  </a:lnTo>
                  <a:lnTo>
                    <a:pt x="2157" y="2157"/>
                  </a:lnTo>
                  <a:lnTo>
                    <a:pt x="21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8346239" y="3936527"/>
              <a:ext cx="75827" cy="75827"/>
            </a:xfrm>
            <a:custGeom>
              <a:avLst/>
              <a:gdLst/>
              <a:ahLst/>
              <a:cxnLst/>
              <a:rect l="l" t="t" r="r" b="b"/>
              <a:pathLst>
                <a:path w="2158" h="2158" extrusionOk="0">
                  <a:moveTo>
                    <a:pt x="1" y="1"/>
                  </a:moveTo>
                  <a:lnTo>
                    <a:pt x="1" y="628"/>
                  </a:lnTo>
                  <a:lnTo>
                    <a:pt x="1530" y="628"/>
                  </a:lnTo>
                  <a:lnTo>
                    <a:pt x="1530" y="2157"/>
                  </a:lnTo>
                  <a:lnTo>
                    <a:pt x="2157" y="2157"/>
                  </a:lnTo>
                  <a:lnTo>
                    <a:pt x="21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8247501" y="3991413"/>
              <a:ext cx="88230" cy="139918"/>
            </a:xfrm>
            <a:custGeom>
              <a:avLst/>
              <a:gdLst/>
              <a:ahLst/>
              <a:cxnLst/>
              <a:rect l="l" t="t" r="r" b="b"/>
              <a:pathLst>
                <a:path w="2511" h="3982" extrusionOk="0">
                  <a:moveTo>
                    <a:pt x="88" y="0"/>
                  </a:moveTo>
                  <a:lnTo>
                    <a:pt x="0" y="612"/>
                  </a:lnTo>
                  <a:cubicBezTo>
                    <a:pt x="1072" y="762"/>
                    <a:pt x="1883" y="1681"/>
                    <a:pt x="1883" y="2749"/>
                  </a:cubicBezTo>
                  <a:lnTo>
                    <a:pt x="1883" y="3981"/>
                  </a:lnTo>
                  <a:lnTo>
                    <a:pt x="2510" y="3981"/>
                  </a:lnTo>
                  <a:lnTo>
                    <a:pt x="2510" y="2749"/>
                  </a:lnTo>
                  <a:cubicBezTo>
                    <a:pt x="2510" y="1363"/>
                    <a:pt x="1469" y="195"/>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40189" y="3991623"/>
              <a:ext cx="86649" cy="96558"/>
            </a:xfrm>
            <a:custGeom>
              <a:avLst/>
              <a:gdLst/>
              <a:ahLst/>
              <a:cxnLst/>
              <a:rect l="l" t="t" r="r" b="b"/>
              <a:pathLst>
                <a:path w="2466" h="2748" extrusionOk="0">
                  <a:moveTo>
                    <a:pt x="2377" y="0"/>
                  </a:moveTo>
                  <a:cubicBezTo>
                    <a:pt x="1023" y="195"/>
                    <a:pt x="1" y="1361"/>
                    <a:pt x="1" y="2747"/>
                  </a:cubicBezTo>
                  <a:lnTo>
                    <a:pt x="618" y="2747"/>
                  </a:lnTo>
                  <a:cubicBezTo>
                    <a:pt x="618" y="1681"/>
                    <a:pt x="1412" y="762"/>
                    <a:pt x="2465" y="610"/>
                  </a:cubicBezTo>
                  <a:lnTo>
                    <a:pt x="2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182179" y="4110179"/>
              <a:ext cx="110367" cy="97190"/>
            </a:xfrm>
            <a:custGeom>
              <a:avLst/>
              <a:gdLst/>
              <a:ahLst/>
              <a:cxnLst/>
              <a:rect l="l" t="t" r="r" b="b"/>
              <a:pathLst>
                <a:path w="3141" h="2766" extrusionOk="0">
                  <a:moveTo>
                    <a:pt x="2513" y="1"/>
                  </a:moveTo>
                  <a:lnTo>
                    <a:pt x="2513" y="1210"/>
                  </a:lnTo>
                  <a:cubicBezTo>
                    <a:pt x="2513" y="1617"/>
                    <a:pt x="2189" y="2037"/>
                    <a:pt x="1791" y="2126"/>
                  </a:cubicBezTo>
                  <a:cubicBezTo>
                    <a:pt x="1716" y="2143"/>
                    <a:pt x="1642" y="2151"/>
                    <a:pt x="1569" y="2151"/>
                  </a:cubicBezTo>
                  <a:cubicBezTo>
                    <a:pt x="1051" y="2151"/>
                    <a:pt x="629" y="1737"/>
                    <a:pt x="629" y="1229"/>
                  </a:cubicBezTo>
                  <a:lnTo>
                    <a:pt x="0" y="1229"/>
                  </a:lnTo>
                  <a:cubicBezTo>
                    <a:pt x="0" y="2077"/>
                    <a:pt x="705" y="2765"/>
                    <a:pt x="1571" y="2765"/>
                  </a:cubicBezTo>
                  <a:cubicBezTo>
                    <a:pt x="2436" y="2765"/>
                    <a:pt x="3141" y="2077"/>
                    <a:pt x="3141" y="1229"/>
                  </a:cubicBezTo>
                  <a:lnTo>
                    <a:pt x="31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8183163" y="4034141"/>
              <a:ext cx="110332" cy="97190"/>
            </a:xfrm>
            <a:custGeom>
              <a:avLst/>
              <a:gdLst/>
              <a:ahLst/>
              <a:cxnLst/>
              <a:rect l="l" t="t" r="r" b="b"/>
              <a:pathLst>
                <a:path w="3140" h="2766" extrusionOk="0">
                  <a:moveTo>
                    <a:pt x="1570" y="1"/>
                  </a:moveTo>
                  <a:cubicBezTo>
                    <a:pt x="1458" y="1"/>
                    <a:pt x="1343" y="12"/>
                    <a:pt x="1227" y="37"/>
                  </a:cubicBezTo>
                  <a:cubicBezTo>
                    <a:pt x="509" y="187"/>
                    <a:pt x="0" y="831"/>
                    <a:pt x="0" y="1565"/>
                  </a:cubicBezTo>
                  <a:lnTo>
                    <a:pt x="0" y="2765"/>
                  </a:lnTo>
                  <a:lnTo>
                    <a:pt x="628" y="2765"/>
                  </a:lnTo>
                  <a:lnTo>
                    <a:pt x="628" y="1556"/>
                  </a:lnTo>
                  <a:cubicBezTo>
                    <a:pt x="628" y="1149"/>
                    <a:pt x="951" y="730"/>
                    <a:pt x="1349" y="640"/>
                  </a:cubicBezTo>
                  <a:cubicBezTo>
                    <a:pt x="1424" y="623"/>
                    <a:pt x="1499" y="615"/>
                    <a:pt x="1571" y="615"/>
                  </a:cubicBezTo>
                  <a:cubicBezTo>
                    <a:pt x="2090" y="615"/>
                    <a:pt x="2512" y="1029"/>
                    <a:pt x="2512" y="1537"/>
                  </a:cubicBezTo>
                  <a:lnTo>
                    <a:pt x="3140" y="1537"/>
                  </a:lnTo>
                  <a:cubicBezTo>
                    <a:pt x="3140" y="690"/>
                    <a:pt x="2435" y="1"/>
                    <a:pt x="1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226313" y="4083334"/>
              <a:ext cx="22101" cy="26880"/>
            </a:xfrm>
            <a:custGeom>
              <a:avLst/>
              <a:gdLst/>
              <a:ahLst/>
              <a:cxnLst/>
              <a:rect l="l" t="t" r="r" b="b"/>
              <a:pathLst>
                <a:path w="629" h="765" extrusionOk="0">
                  <a:moveTo>
                    <a:pt x="1" y="0"/>
                  </a:moveTo>
                  <a:lnTo>
                    <a:pt x="1" y="765"/>
                  </a:lnTo>
                  <a:lnTo>
                    <a:pt x="628" y="765"/>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8226313" y="4131297"/>
              <a:ext cx="22101" cy="26880"/>
            </a:xfrm>
            <a:custGeom>
              <a:avLst/>
              <a:gdLst/>
              <a:ahLst/>
              <a:cxnLst/>
              <a:rect l="l" t="t" r="r" b="b"/>
              <a:pathLst>
                <a:path w="629" h="765" extrusionOk="0">
                  <a:moveTo>
                    <a:pt x="1" y="0"/>
                  </a:moveTo>
                  <a:lnTo>
                    <a:pt x="1" y="765"/>
                  </a:lnTo>
                  <a:lnTo>
                    <a:pt x="628" y="765"/>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8140014" y="4110179"/>
              <a:ext cx="88230" cy="139918"/>
            </a:xfrm>
            <a:custGeom>
              <a:avLst/>
              <a:gdLst/>
              <a:ahLst/>
              <a:cxnLst/>
              <a:rect l="l" t="t" r="r" b="b"/>
              <a:pathLst>
                <a:path w="2511" h="3982" extrusionOk="0">
                  <a:moveTo>
                    <a:pt x="0" y="1"/>
                  </a:moveTo>
                  <a:lnTo>
                    <a:pt x="0" y="1233"/>
                  </a:lnTo>
                  <a:cubicBezTo>
                    <a:pt x="0" y="2621"/>
                    <a:pt x="1041" y="3787"/>
                    <a:pt x="2421" y="3982"/>
                  </a:cubicBezTo>
                  <a:lnTo>
                    <a:pt x="2510" y="3371"/>
                  </a:lnTo>
                  <a:cubicBezTo>
                    <a:pt x="1437" y="3220"/>
                    <a:pt x="628" y="2301"/>
                    <a:pt x="628" y="1233"/>
                  </a:cubicBez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8248626" y="4153364"/>
              <a:ext cx="86684" cy="96523"/>
            </a:xfrm>
            <a:custGeom>
              <a:avLst/>
              <a:gdLst/>
              <a:ahLst/>
              <a:cxnLst/>
              <a:rect l="l" t="t" r="r" b="b"/>
              <a:pathLst>
                <a:path w="2467" h="2747" extrusionOk="0">
                  <a:moveTo>
                    <a:pt x="1849" y="0"/>
                  </a:moveTo>
                  <a:cubicBezTo>
                    <a:pt x="1849" y="1066"/>
                    <a:pt x="1055" y="1985"/>
                    <a:pt x="1" y="2137"/>
                  </a:cubicBezTo>
                  <a:lnTo>
                    <a:pt x="89" y="2747"/>
                  </a:lnTo>
                  <a:cubicBezTo>
                    <a:pt x="1443" y="2552"/>
                    <a:pt x="2466" y="1386"/>
                    <a:pt x="2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8129296" y="3947384"/>
              <a:ext cx="216939" cy="64864"/>
            </a:xfrm>
            <a:custGeom>
              <a:avLst/>
              <a:gdLst/>
              <a:ahLst/>
              <a:cxnLst/>
              <a:rect l="l" t="t" r="r" b="b"/>
              <a:pathLst>
                <a:path w="6174" h="1846" extrusionOk="0">
                  <a:moveTo>
                    <a:pt x="3088" y="1"/>
                  </a:moveTo>
                  <a:cubicBezTo>
                    <a:pt x="1945" y="1"/>
                    <a:pt x="802" y="485"/>
                    <a:pt x="0" y="1451"/>
                  </a:cubicBezTo>
                  <a:lnTo>
                    <a:pt x="475" y="1845"/>
                  </a:lnTo>
                  <a:cubicBezTo>
                    <a:pt x="1154" y="1026"/>
                    <a:pt x="2120" y="617"/>
                    <a:pt x="3086" y="617"/>
                  </a:cubicBezTo>
                  <a:cubicBezTo>
                    <a:pt x="4053" y="617"/>
                    <a:pt x="5020" y="1027"/>
                    <a:pt x="5699" y="1845"/>
                  </a:cubicBezTo>
                  <a:lnTo>
                    <a:pt x="6173" y="1451"/>
                  </a:lnTo>
                  <a:cubicBezTo>
                    <a:pt x="5371" y="484"/>
                    <a:pt x="4229" y="1"/>
                    <a:pt x="3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8341320" y="4140855"/>
              <a:ext cx="37562" cy="82749"/>
            </a:xfrm>
            <a:custGeom>
              <a:avLst/>
              <a:gdLst/>
              <a:ahLst/>
              <a:cxnLst/>
              <a:rect l="l" t="t" r="r" b="b"/>
              <a:pathLst>
                <a:path w="1069" h="2355" extrusionOk="0">
                  <a:moveTo>
                    <a:pt x="452" y="1"/>
                  </a:moveTo>
                  <a:cubicBezTo>
                    <a:pt x="434" y="182"/>
                    <a:pt x="566" y="1067"/>
                    <a:pt x="1" y="2045"/>
                  </a:cubicBezTo>
                  <a:lnTo>
                    <a:pt x="535" y="2355"/>
                  </a:lnTo>
                  <a:cubicBezTo>
                    <a:pt x="884" y="1748"/>
                    <a:pt x="1069" y="1056"/>
                    <a:pt x="1069" y="355"/>
                  </a:cubicBezTo>
                  <a:lnTo>
                    <a:pt x="1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8344166" y="4025286"/>
              <a:ext cx="34716" cy="85876"/>
            </a:xfrm>
            <a:custGeom>
              <a:avLst/>
              <a:gdLst/>
              <a:ahLst/>
              <a:cxnLst/>
              <a:rect l="l" t="t" r="r" b="b"/>
              <a:pathLst>
                <a:path w="988" h="2444" extrusionOk="0">
                  <a:moveTo>
                    <a:pt x="562" y="0"/>
                  </a:moveTo>
                  <a:lnTo>
                    <a:pt x="0" y="275"/>
                  </a:lnTo>
                  <a:cubicBezTo>
                    <a:pt x="238" y="747"/>
                    <a:pt x="360" y="1254"/>
                    <a:pt x="360" y="1783"/>
                  </a:cubicBezTo>
                  <a:lnTo>
                    <a:pt x="360" y="2443"/>
                  </a:lnTo>
                  <a:lnTo>
                    <a:pt x="988" y="2443"/>
                  </a:lnTo>
                  <a:lnTo>
                    <a:pt x="988" y="1783"/>
                  </a:lnTo>
                  <a:cubicBezTo>
                    <a:pt x="988" y="1157"/>
                    <a:pt x="845" y="558"/>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8096794" y="4025286"/>
              <a:ext cx="34716" cy="85876"/>
            </a:xfrm>
            <a:custGeom>
              <a:avLst/>
              <a:gdLst/>
              <a:ahLst/>
              <a:cxnLst/>
              <a:rect l="l" t="t" r="r" b="b"/>
              <a:pathLst>
                <a:path w="988" h="2444" extrusionOk="0">
                  <a:moveTo>
                    <a:pt x="425" y="0"/>
                  </a:moveTo>
                  <a:cubicBezTo>
                    <a:pt x="144" y="558"/>
                    <a:pt x="0" y="1157"/>
                    <a:pt x="0" y="1783"/>
                  </a:cubicBezTo>
                  <a:lnTo>
                    <a:pt x="0" y="2443"/>
                  </a:lnTo>
                  <a:lnTo>
                    <a:pt x="629" y="2443"/>
                  </a:lnTo>
                  <a:lnTo>
                    <a:pt x="629" y="1783"/>
                  </a:lnTo>
                  <a:cubicBezTo>
                    <a:pt x="629" y="1254"/>
                    <a:pt x="750" y="747"/>
                    <a:pt x="988" y="275"/>
                  </a:cubicBezTo>
                  <a:lnTo>
                    <a:pt x="4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8092542" y="4140925"/>
              <a:ext cx="41884" cy="82679"/>
            </a:xfrm>
            <a:custGeom>
              <a:avLst/>
              <a:gdLst/>
              <a:ahLst/>
              <a:cxnLst/>
              <a:rect l="l" t="t" r="r" b="b"/>
              <a:pathLst>
                <a:path w="1192" h="2353" extrusionOk="0">
                  <a:moveTo>
                    <a:pt x="124" y="0"/>
                  </a:moveTo>
                  <a:cubicBezTo>
                    <a:pt x="143" y="187"/>
                    <a:pt x="1" y="1212"/>
                    <a:pt x="658" y="2353"/>
                  </a:cubicBezTo>
                  <a:lnTo>
                    <a:pt x="1192" y="2043"/>
                  </a:lnTo>
                  <a:cubicBezTo>
                    <a:pt x="627" y="1065"/>
                    <a:pt x="759" y="180"/>
                    <a:pt x="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8134778" y="4234568"/>
              <a:ext cx="205976" cy="59593"/>
            </a:xfrm>
            <a:custGeom>
              <a:avLst/>
              <a:gdLst/>
              <a:ahLst/>
              <a:cxnLst/>
              <a:rect l="l" t="t" r="r" b="b"/>
              <a:pathLst>
                <a:path w="5862" h="1696" extrusionOk="0">
                  <a:moveTo>
                    <a:pt x="451" y="0"/>
                  </a:moveTo>
                  <a:lnTo>
                    <a:pt x="0" y="421"/>
                  </a:lnTo>
                  <a:cubicBezTo>
                    <a:pt x="794" y="1271"/>
                    <a:pt x="1862" y="1695"/>
                    <a:pt x="2931" y="1695"/>
                  </a:cubicBezTo>
                  <a:cubicBezTo>
                    <a:pt x="4000" y="1695"/>
                    <a:pt x="5068" y="1270"/>
                    <a:pt x="5861" y="421"/>
                  </a:cubicBezTo>
                  <a:lnTo>
                    <a:pt x="5409" y="0"/>
                  </a:lnTo>
                  <a:cubicBezTo>
                    <a:pt x="4761" y="696"/>
                    <a:pt x="3880" y="1078"/>
                    <a:pt x="2930" y="1078"/>
                  </a:cubicBezTo>
                  <a:cubicBezTo>
                    <a:pt x="1981" y="1078"/>
                    <a:pt x="1099" y="696"/>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5"/>
        <p:cNvGrpSpPr/>
        <p:nvPr/>
      </p:nvGrpSpPr>
      <p:grpSpPr>
        <a:xfrm>
          <a:off x="0" y="0"/>
          <a:ext cx="0" cy="0"/>
          <a:chOff x="0" y="0"/>
          <a:chExt cx="0" cy="0"/>
        </a:xfrm>
      </p:grpSpPr>
      <p:grpSp>
        <p:nvGrpSpPr>
          <p:cNvPr id="2236" name="Google Shape;2236;p45"/>
          <p:cNvGrpSpPr/>
          <p:nvPr/>
        </p:nvGrpSpPr>
        <p:grpSpPr>
          <a:xfrm rot="2700000">
            <a:off x="727020" y="-950104"/>
            <a:ext cx="1182830" cy="2546274"/>
            <a:chOff x="7350442" y="2608992"/>
            <a:chExt cx="777239" cy="1673160"/>
          </a:xfrm>
        </p:grpSpPr>
        <p:sp>
          <p:nvSpPr>
            <p:cNvPr id="2237" name="Google Shape;2237;p4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4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4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0" name="Google Shape;2240;p4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1" name="Google Shape;2241;p4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4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4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4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45" name="Google Shape;2245;p45"/>
          <p:cNvSpPr/>
          <p:nvPr/>
        </p:nvSpPr>
        <p:spPr>
          <a:xfrm>
            <a:off x="747157" y="1381200"/>
            <a:ext cx="2405700" cy="24057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46" name="Google Shape;2246;p45" title="Points scored">
            <a:hlinkClick r:id="rId3"/>
          </p:cNvPr>
          <p:cNvPicPr preferRelativeResize="0"/>
          <p:nvPr/>
        </p:nvPicPr>
        <p:blipFill>
          <a:blip r:embed="rId4">
            <a:alphaModFix/>
          </a:blip>
          <a:stretch>
            <a:fillRect/>
          </a:stretch>
        </p:blipFill>
        <p:spPr>
          <a:xfrm>
            <a:off x="713225" y="1491577"/>
            <a:ext cx="2473551" cy="2184962"/>
          </a:xfrm>
          <a:prstGeom prst="rect">
            <a:avLst/>
          </a:prstGeom>
          <a:noFill/>
          <a:ln>
            <a:noFill/>
          </a:ln>
          <a:effectLst>
            <a:outerShdw blurRad="57150" dist="19050" dir="5400000" algn="bl" rotWithShape="0">
              <a:srgbClr val="3FF5E1">
                <a:alpha val="50000"/>
              </a:srgbClr>
            </a:outerShdw>
          </a:effectLst>
        </p:spPr>
      </p:pic>
      <p:sp>
        <p:nvSpPr>
          <p:cNvPr id="2247" name="Google Shape;2247;p45"/>
          <p:cNvSpPr txBox="1">
            <a:spLocks noGrp="1"/>
          </p:cNvSpPr>
          <p:nvPr>
            <p:ph type="title"/>
          </p:nvPr>
        </p:nvSpPr>
        <p:spPr>
          <a:xfrm>
            <a:off x="972450" y="539500"/>
            <a:ext cx="71991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bg1"/>
                </a:solidFill>
              </a:rPr>
              <a:t>FURTHER</a:t>
            </a:r>
            <a:r>
              <a:rPr lang="en" dirty="0">
                <a:solidFill>
                  <a:schemeClr val="accent1"/>
                </a:solidFill>
              </a:rPr>
              <a:t> ENHANCEMENTS</a:t>
            </a:r>
            <a:endParaRPr dirty="0">
              <a:solidFill>
                <a:schemeClr val="accent1"/>
              </a:solidFill>
            </a:endParaRPr>
          </a:p>
        </p:txBody>
      </p:sp>
      <p:grpSp>
        <p:nvGrpSpPr>
          <p:cNvPr id="2251" name="Google Shape;2251;p45"/>
          <p:cNvGrpSpPr/>
          <p:nvPr/>
        </p:nvGrpSpPr>
        <p:grpSpPr>
          <a:xfrm rot="2700000">
            <a:off x="7431745" y="-950104"/>
            <a:ext cx="1182830" cy="2546274"/>
            <a:chOff x="7350442" y="2608992"/>
            <a:chExt cx="777239" cy="1673160"/>
          </a:xfrm>
        </p:grpSpPr>
        <p:sp>
          <p:nvSpPr>
            <p:cNvPr id="2252" name="Google Shape;2252;p4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4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4" name="Google Shape;2254;p4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5" name="Google Shape;2255;p4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6" name="Google Shape;2256;p4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7" name="Google Shape;2257;p4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8" name="Google Shape;2258;p4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9" name="Google Shape;2259;p4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1" name="Google Shape;2261;p45"/>
          <p:cNvGrpSpPr/>
          <p:nvPr/>
        </p:nvGrpSpPr>
        <p:grpSpPr>
          <a:xfrm>
            <a:off x="1581527" y="2215732"/>
            <a:ext cx="736882" cy="736953"/>
            <a:chOff x="720000" y="3936527"/>
            <a:chExt cx="368422" cy="368458"/>
          </a:xfrm>
        </p:grpSpPr>
        <p:sp>
          <p:nvSpPr>
            <p:cNvPr id="2262" name="Google Shape;2262;p45"/>
            <p:cNvSpPr/>
            <p:nvPr/>
          </p:nvSpPr>
          <p:spPr>
            <a:xfrm>
              <a:off x="720000" y="3936527"/>
              <a:ext cx="368417" cy="368452"/>
            </a:xfrm>
            <a:custGeom>
              <a:avLst/>
              <a:gdLst/>
              <a:ahLst/>
              <a:cxnLst/>
              <a:rect l="l" t="t" r="r" b="b"/>
              <a:pathLst>
                <a:path w="10485" h="10486" extrusionOk="0">
                  <a:moveTo>
                    <a:pt x="5243" y="4318"/>
                  </a:moveTo>
                  <a:cubicBezTo>
                    <a:pt x="5753" y="4318"/>
                    <a:pt x="6168" y="4733"/>
                    <a:pt x="6168" y="5243"/>
                  </a:cubicBezTo>
                  <a:cubicBezTo>
                    <a:pt x="6168" y="5753"/>
                    <a:pt x="5753" y="6168"/>
                    <a:pt x="5243" y="6168"/>
                  </a:cubicBezTo>
                  <a:cubicBezTo>
                    <a:pt x="4733" y="6168"/>
                    <a:pt x="4318" y="5753"/>
                    <a:pt x="4318" y="5243"/>
                  </a:cubicBezTo>
                  <a:cubicBezTo>
                    <a:pt x="4318" y="4733"/>
                    <a:pt x="4733" y="4318"/>
                    <a:pt x="5243" y="4318"/>
                  </a:cubicBezTo>
                  <a:close/>
                  <a:moveTo>
                    <a:pt x="7700" y="1"/>
                  </a:moveTo>
                  <a:lnTo>
                    <a:pt x="7700" y="929"/>
                  </a:lnTo>
                  <a:lnTo>
                    <a:pt x="6340" y="929"/>
                  </a:lnTo>
                  <a:lnTo>
                    <a:pt x="5543" y="1729"/>
                  </a:lnTo>
                  <a:lnTo>
                    <a:pt x="5543" y="3714"/>
                  </a:lnTo>
                  <a:lnTo>
                    <a:pt x="4942" y="3714"/>
                  </a:lnTo>
                  <a:lnTo>
                    <a:pt x="4942" y="2502"/>
                  </a:lnTo>
                  <a:cubicBezTo>
                    <a:pt x="4398" y="2562"/>
                    <a:pt x="3900" y="2773"/>
                    <a:pt x="3494" y="3091"/>
                  </a:cubicBezTo>
                  <a:lnTo>
                    <a:pt x="4368" y="3946"/>
                  </a:lnTo>
                  <a:lnTo>
                    <a:pt x="3924" y="4380"/>
                  </a:lnTo>
                  <a:lnTo>
                    <a:pt x="3049" y="3525"/>
                  </a:lnTo>
                  <a:cubicBezTo>
                    <a:pt x="2724" y="3922"/>
                    <a:pt x="2508" y="4410"/>
                    <a:pt x="2448" y="4943"/>
                  </a:cubicBezTo>
                  <a:lnTo>
                    <a:pt x="3687" y="4943"/>
                  </a:lnTo>
                  <a:lnTo>
                    <a:pt x="3687" y="5543"/>
                  </a:lnTo>
                  <a:lnTo>
                    <a:pt x="2448" y="5543"/>
                  </a:lnTo>
                  <a:cubicBezTo>
                    <a:pt x="2508" y="6077"/>
                    <a:pt x="2724" y="6565"/>
                    <a:pt x="3049" y="6964"/>
                  </a:cubicBezTo>
                  <a:lnTo>
                    <a:pt x="3924" y="6106"/>
                  </a:lnTo>
                  <a:lnTo>
                    <a:pt x="4368" y="6541"/>
                  </a:lnTo>
                  <a:lnTo>
                    <a:pt x="3494" y="7399"/>
                  </a:lnTo>
                  <a:cubicBezTo>
                    <a:pt x="3738" y="7590"/>
                    <a:pt x="4014" y="7743"/>
                    <a:pt x="4315" y="7847"/>
                  </a:cubicBezTo>
                  <a:lnTo>
                    <a:pt x="4315" y="8494"/>
                  </a:lnTo>
                  <a:lnTo>
                    <a:pt x="3870" y="8928"/>
                  </a:lnTo>
                  <a:lnTo>
                    <a:pt x="2786" y="8928"/>
                  </a:lnTo>
                  <a:lnTo>
                    <a:pt x="2786" y="8028"/>
                  </a:lnTo>
                  <a:lnTo>
                    <a:pt x="1" y="8028"/>
                  </a:lnTo>
                  <a:lnTo>
                    <a:pt x="1" y="10485"/>
                  </a:lnTo>
                  <a:lnTo>
                    <a:pt x="2786" y="10485"/>
                  </a:lnTo>
                  <a:lnTo>
                    <a:pt x="2786" y="9557"/>
                  </a:lnTo>
                  <a:lnTo>
                    <a:pt x="4104" y="9557"/>
                  </a:lnTo>
                  <a:lnTo>
                    <a:pt x="4916" y="8757"/>
                  </a:lnTo>
                  <a:lnTo>
                    <a:pt x="4916" y="6772"/>
                  </a:lnTo>
                  <a:lnTo>
                    <a:pt x="5543" y="6772"/>
                  </a:lnTo>
                  <a:lnTo>
                    <a:pt x="5543" y="8037"/>
                  </a:lnTo>
                  <a:cubicBezTo>
                    <a:pt x="6076" y="7978"/>
                    <a:pt x="6563" y="7762"/>
                    <a:pt x="6960" y="7437"/>
                  </a:cubicBezTo>
                  <a:lnTo>
                    <a:pt x="6105" y="6562"/>
                  </a:lnTo>
                  <a:lnTo>
                    <a:pt x="6540" y="6117"/>
                  </a:lnTo>
                  <a:lnTo>
                    <a:pt x="7395" y="6992"/>
                  </a:lnTo>
                  <a:cubicBezTo>
                    <a:pt x="7713" y="6586"/>
                    <a:pt x="7924" y="6088"/>
                    <a:pt x="7984" y="5543"/>
                  </a:cubicBezTo>
                  <a:lnTo>
                    <a:pt x="6772" y="5543"/>
                  </a:lnTo>
                  <a:lnTo>
                    <a:pt x="6772" y="4916"/>
                  </a:lnTo>
                  <a:lnTo>
                    <a:pt x="7990" y="4916"/>
                  </a:lnTo>
                  <a:cubicBezTo>
                    <a:pt x="7930" y="4382"/>
                    <a:pt x="7720" y="3894"/>
                    <a:pt x="7404" y="3496"/>
                  </a:cubicBezTo>
                  <a:lnTo>
                    <a:pt x="6551" y="4352"/>
                  </a:lnTo>
                  <a:lnTo>
                    <a:pt x="6119" y="3917"/>
                  </a:lnTo>
                  <a:lnTo>
                    <a:pt x="6971" y="3060"/>
                  </a:lnTo>
                  <a:cubicBezTo>
                    <a:pt x="6733" y="2868"/>
                    <a:pt x="6464" y="2716"/>
                    <a:pt x="6171" y="2612"/>
                  </a:cubicBezTo>
                  <a:lnTo>
                    <a:pt x="6171" y="1965"/>
                  </a:lnTo>
                  <a:lnTo>
                    <a:pt x="6604" y="1530"/>
                  </a:lnTo>
                  <a:lnTo>
                    <a:pt x="7700" y="1530"/>
                  </a:lnTo>
                  <a:lnTo>
                    <a:pt x="7700" y="2458"/>
                  </a:lnTo>
                  <a:lnTo>
                    <a:pt x="10485" y="2458"/>
                  </a:lnTo>
                  <a:lnTo>
                    <a:pt x="104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5"/>
            <p:cNvSpPr/>
            <p:nvPr/>
          </p:nvSpPr>
          <p:spPr>
            <a:xfrm>
              <a:off x="720000" y="3936527"/>
              <a:ext cx="22101" cy="22101"/>
            </a:xfrm>
            <a:custGeom>
              <a:avLst/>
              <a:gdLst/>
              <a:ahLst/>
              <a:cxnLst/>
              <a:rect l="l" t="t" r="r" b="b"/>
              <a:pathLst>
                <a:path w="629" h="629" extrusionOk="0">
                  <a:moveTo>
                    <a:pt x="1" y="1"/>
                  </a:moveTo>
                  <a:lnTo>
                    <a:pt x="1" y="628"/>
                  </a:lnTo>
                  <a:lnTo>
                    <a:pt x="628" y="628"/>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5"/>
            <p:cNvSpPr/>
            <p:nvPr/>
          </p:nvSpPr>
          <p:spPr>
            <a:xfrm>
              <a:off x="763150" y="3936527"/>
              <a:ext cx="53760" cy="22101"/>
            </a:xfrm>
            <a:custGeom>
              <a:avLst/>
              <a:gdLst/>
              <a:ahLst/>
              <a:cxnLst/>
              <a:rect l="l" t="t" r="r" b="b"/>
              <a:pathLst>
                <a:path w="1530" h="629" extrusionOk="0">
                  <a:moveTo>
                    <a:pt x="1" y="1"/>
                  </a:moveTo>
                  <a:lnTo>
                    <a:pt x="1" y="628"/>
                  </a:lnTo>
                  <a:lnTo>
                    <a:pt x="1530" y="628"/>
                  </a:lnTo>
                  <a:lnTo>
                    <a:pt x="1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5"/>
            <p:cNvSpPr/>
            <p:nvPr/>
          </p:nvSpPr>
          <p:spPr>
            <a:xfrm>
              <a:off x="720000" y="3979712"/>
              <a:ext cx="22101" cy="22066"/>
            </a:xfrm>
            <a:custGeom>
              <a:avLst/>
              <a:gdLst/>
              <a:ahLst/>
              <a:cxnLst/>
              <a:rect l="l" t="t" r="r" b="b"/>
              <a:pathLst>
                <a:path w="629" h="628" extrusionOk="0">
                  <a:moveTo>
                    <a:pt x="1" y="0"/>
                  </a:moveTo>
                  <a:lnTo>
                    <a:pt x="1" y="628"/>
                  </a:lnTo>
                  <a:lnTo>
                    <a:pt x="628" y="628"/>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5"/>
            <p:cNvSpPr/>
            <p:nvPr/>
          </p:nvSpPr>
          <p:spPr>
            <a:xfrm>
              <a:off x="763150" y="3979712"/>
              <a:ext cx="53760" cy="22066"/>
            </a:xfrm>
            <a:custGeom>
              <a:avLst/>
              <a:gdLst/>
              <a:ahLst/>
              <a:cxnLst/>
              <a:rect l="l" t="t" r="r" b="b"/>
              <a:pathLst>
                <a:path w="1530" h="628" extrusionOk="0">
                  <a:moveTo>
                    <a:pt x="1" y="0"/>
                  </a:moveTo>
                  <a:lnTo>
                    <a:pt x="1" y="628"/>
                  </a:lnTo>
                  <a:lnTo>
                    <a:pt x="1530" y="628"/>
                  </a:lnTo>
                  <a:lnTo>
                    <a:pt x="15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5"/>
            <p:cNvSpPr/>
            <p:nvPr/>
          </p:nvSpPr>
          <p:spPr>
            <a:xfrm>
              <a:off x="990528" y="4239734"/>
              <a:ext cx="22137" cy="22066"/>
            </a:xfrm>
            <a:custGeom>
              <a:avLst/>
              <a:gdLst/>
              <a:ahLst/>
              <a:cxnLst/>
              <a:rect l="l" t="t" r="r" b="b"/>
              <a:pathLst>
                <a:path w="630" h="628" extrusionOk="0">
                  <a:moveTo>
                    <a:pt x="1" y="0"/>
                  </a:moveTo>
                  <a:lnTo>
                    <a:pt x="1" y="628"/>
                  </a:lnTo>
                  <a:lnTo>
                    <a:pt x="630" y="628"/>
                  </a:lnTo>
                  <a:lnTo>
                    <a:pt x="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5"/>
            <p:cNvSpPr/>
            <p:nvPr/>
          </p:nvSpPr>
          <p:spPr>
            <a:xfrm>
              <a:off x="1034697" y="4239734"/>
              <a:ext cx="53725" cy="22066"/>
            </a:xfrm>
            <a:custGeom>
              <a:avLst/>
              <a:gdLst/>
              <a:ahLst/>
              <a:cxnLst/>
              <a:rect l="l" t="t" r="r" b="b"/>
              <a:pathLst>
                <a:path w="1529" h="628" extrusionOk="0">
                  <a:moveTo>
                    <a:pt x="0" y="0"/>
                  </a:moveTo>
                  <a:lnTo>
                    <a:pt x="0" y="628"/>
                  </a:lnTo>
                  <a:lnTo>
                    <a:pt x="1529" y="628"/>
                  </a:lnTo>
                  <a:lnTo>
                    <a:pt x="1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5"/>
            <p:cNvSpPr/>
            <p:nvPr/>
          </p:nvSpPr>
          <p:spPr>
            <a:xfrm>
              <a:off x="990528" y="4282883"/>
              <a:ext cx="22137" cy="22101"/>
            </a:xfrm>
            <a:custGeom>
              <a:avLst/>
              <a:gdLst/>
              <a:ahLst/>
              <a:cxnLst/>
              <a:rect l="l" t="t" r="r" b="b"/>
              <a:pathLst>
                <a:path w="630" h="629" extrusionOk="0">
                  <a:moveTo>
                    <a:pt x="1" y="1"/>
                  </a:moveTo>
                  <a:lnTo>
                    <a:pt x="1" y="628"/>
                  </a:lnTo>
                  <a:lnTo>
                    <a:pt x="630" y="628"/>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5"/>
            <p:cNvSpPr/>
            <p:nvPr/>
          </p:nvSpPr>
          <p:spPr>
            <a:xfrm>
              <a:off x="1034697" y="4282883"/>
              <a:ext cx="53725" cy="22101"/>
            </a:xfrm>
            <a:custGeom>
              <a:avLst/>
              <a:gdLst/>
              <a:ahLst/>
              <a:cxnLst/>
              <a:rect l="l" t="t" r="r" b="b"/>
              <a:pathLst>
                <a:path w="1529" h="629" extrusionOk="0">
                  <a:moveTo>
                    <a:pt x="0" y="1"/>
                  </a:moveTo>
                  <a:lnTo>
                    <a:pt x="0" y="628"/>
                  </a:lnTo>
                  <a:lnTo>
                    <a:pt x="1529" y="62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5"/>
            <p:cNvSpPr/>
            <p:nvPr/>
          </p:nvSpPr>
          <p:spPr>
            <a:xfrm>
              <a:off x="893372" y="4109933"/>
              <a:ext cx="21750" cy="21645"/>
            </a:xfrm>
            <a:custGeom>
              <a:avLst/>
              <a:gdLst/>
              <a:ahLst/>
              <a:cxnLst/>
              <a:rect l="l" t="t" r="r" b="b"/>
              <a:pathLst>
                <a:path w="619" h="616" extrusionOk="0">
                  <a:moveTo>
                    <a:pt x="309" y="0"/>
                  </a:moveTo>
                  <a:cubicBezTo>
                    <a:pt x="139" y="0"/>
                    <a:pt x="1" y="137"/>
                    <a:pt x="1" y="308"/>
                  </a:cubicBezTo>
                  <a:cubicBezTo>
                    <a:pt x="1" y="479"/>
                    <a:pt x="139" y="616"/>
                    <a:pt x="309" y="616"/>
                  </a:cubicBezTo>
                  <a:cubicBezTo>
                    <a:pt x="480" y="616"/>
                    <a:pt x="618" y="478"/>
                    <a:pt x="618" y="308"/>
                  </a:cubicBezTo>
                  <a:cubicBezTo>
                    <a:pt x="618" y="137"/>
                    <a:pt x="480"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3" name="Google Shape;2273;p45"/>
          <p:cNvSpPr txBox="1">
            <a:spLocks noGrp="1"/>
          </p:cNvSpPr>
          <p:nvPr>
            <p:ph type="title" idx="4294967295"/>
          </p:nvPr>
        </p:nvSpPr>
        <p:spPr>
          <a:xfrm>
            <a:off x="3742725" y="1350644"/>
            <a:ext cx="3630997" cy="320700"/>
          </a:xfrm>
          <a:prstGeom prst="rect">
            <a:avLst/>
          </a:prstGeom>
          <a:ln>
            <a:noFill/>
          </a:ln>
        </p:spPr>
        <p:txBody>
          <a:bodyPr spcFirstLastPara="1" wrap="square" lIns="0" tIns="0" rIns="0" bIns="0" anchor="t" anchorCtr="0">
            <a:noAutofit/>
          </a:bodyPr>
          <a:lstStyle/>
          <a:p>
            <a:pPr marL="0" lvl="0" indent="0" algn="l" rtl="0">
              <a:spcBef>
                <a:spcPts val="0"/>
              </a:spcBef>
              <a:spcAft>
                <a:spcPts val="0"/>
              </a:spcAft>
              <a:buNone/>
            </a:pPr>
            <a:r>
              <a:rPr lang="en" sz="2200" dirty="0"/>
              <a:t>1.SUPPORT FOR MULTIPLE COMPRESSION ALGORITHMS</a:t>
            </a:r>
            <a:endParaRPr sz="2200" dirty="0"/>
          </a:p>
        </p:txBody>
      </p:sp>
      <p:sp>
        <p:nvSpPr>
          <p:cNvPr id="2275" name="Google Shape;2275;p45"/>
          <p:cNvSpPr txBox="1">
            <a:spLocks noGrp="1"/>
          </p:cNvSpPr>
          <p:nvPr>
            <p:ph type="title" idx="4294967295"/>
          </p:nvPr>
        </p:nvSpPr>
        <p:spPr>
          <a:xfrm>
            <a:off x="3759556" y="2487167"/>
            <a:ext cx="3125400" cy="140269"/>
          </a:xfrm>
          <a:prstGeom prst="rect">
            <a:avLst/>
          </a:prstGeom>
          <a:ln>
            <a:noFill/>
          </a:ln>
        </p:spPr>
        <p:txBody>
          <a:bodyPr spcFirstLastPara="1" wrap="square" lIns="0" tIns="0" rIns="0" bIns="0" anchor="t" anchorCtr="0">
            <a:noAutofit/>
          </a:bodyPr>
          <a:lstStyle/>
          <a:p>
            <a:pPr marL="0" lvl="0" indent="0" algn="l" rtl="0">
              <a:spcBef>
                <a:spcPts val="0"/>
              </a:spcBef>
              <a:spcAft>
                <a:spcPts val="0"/>
              </a:spcAft>
              <a:buNone/>
            </a:pPr>
            <a:r>
              <a:rPr lang="en" sz="2200" dirty="0"/>
              <a:t>2.INTEGRATION WITH CLOUD STORAGE</a:t>
            </a:r>
            <a:endParaRPr sz="2200" dirty="0"/>
          </a:p>
        </p:txBody>
      </p:sp>
      <p:sp>
        <p:nvSpPr>
          <p:cNvPr id="2277" name="Google Shape;2277;p45"/>
          <p:cNvSpPr txBox="1">
            <a:spLocks noGrp="1"/>
          </p:cNvSpPr>
          <p:nvPr>
            <p:ph type="title" idx="4294967295"/>
          </p:nvPr>
        </p:nvSpPr>
        <p:spPr>
          <a:xfrm>
            <a:off x="3759556" y="3427065"/>
            <a:ext cx="3125400" cy="320700"/>
          </a:xfrm>
          <a:prstGeom prst="rect">
            <a:avLst/>
          </a:prstGeom>
          <a:ln>
            <a:noFill/>
          </a:ln>
        </p:spPr>
        <p:txBody>
          <a:bodyPr spcFirstLastPara="1" wrap="square" lIns="0" tIns="0" rIns="0" bIns="0" anchor="t" anchorCtr="0">
            <a:noAutofit/>
          </a:bodyPr>
          <a:lstStyle/>
          <a:p>
            <a:pPr marL="0" lvl="0" indent="0" algn="l" rtl="0">
              <a:spcBef>
                <a:spcPts val="0"/>
              </a:spcBef>
              <a:spcAft>
                <a:spcPts val="0"/>
              </a:spcAft>
              <a:buNone/>
            </a:pPr>
            <a:r>
              <a:rPr lang="en-IN" sz="2200" dirty="0"/>
              <a:t>3.TESTING WITH LARGER DATASETS</a:t>
            </a:r>
            <a:endParaRPr sz="2200" dirty="0"/>
          </a:p>
        </p:txBody>
      </p:sp>
    </p:spTree>
  </p:cSld>
  <p:clrMapOvr>
    <a:masterClrMapping/>
  </p:clrMapOvr>
</p:sld>
</file>

<file path=ppt/theme/theme1.xml><?xml version="1.0" encoding="utf-8"?>
<a:theme xmlns:a="http://schemas.openxmlformats.org/drawingml/2006/main"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299</Words>
  <Application>Microsoft Office PowerPoint</Application>
  <PresentationFormat>On-screen Show (16:9)</PresentationFormat>
  <Paragraphs>58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Oswald</vt:lpstr>
      <vt:lpstr>Arial</vt:lpstr>
      <vt:lpstr>Calibri</vt:lpstr>
      <vt:lpstr>DM Sans</vt:lpstr>
      <vt:lpstr>Oswald ExtraLight</vt:lpstr>
      <vt:lpstr>Technology Project Proposal Minitheme by Slidesgo</vt:lpstr>
      <vt:lpstr>LZW-Driven Medical Image Compression</vt:lpstr>
      <vt:lpstr>MOTIVATION</vt:lpstr>
      <vt:lpstr>MOTIVATION</vt:lpstr>
      <vt:lpstr>EXISTING SYSTEM</vt:lpstr>
      <vt:lpstr>LOSSY</vt:lpstr>
      <vt:lpstr>COMPARISON</vt:lpstr>
      <vt:lpstr>IMPLEMENTATION</vt:lpstr>
      <vt:lpstr>LOSSLESS</vt:lpstr>
      <vt:lpstr>FURTHER ENHANCEMENTS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Sricharan Chebolu</dc:creator>
  <cp:lastModifiedBy>Sricharan Chebolu</cp:lastModifiedBy>
  <cp:revision>12</cp:revision>
  <dcterms:modified xsi:type="dcterms:W3CDTF">2024-09-04T06:52:53Z</dcterms:modified>
</cp:coreProperties>
</file>