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4092F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4092F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05078" y="3730285"/>
            <a:ext cx="7245350" cy="557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231984" y="3806824"/>
            <a:ext cx="6903719" cy="577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1221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4092F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5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9470" y="1126167"/>
            <a:ext cx="5429059" cy="963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04092F"/>
                </a:solidFill>
                <a:latin typeface="TeXGyreTermes"/>
                <a:cs typeface="TeXGyreTerme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3375" y="3189295"/>
            <a:ext cx="8306434" cy="683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8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13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16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72.png"/><Relationship Id="rId5" Type="http://schemas.openxmlformats.org/officeDocument/2006/relationships/image" Target="../media/image13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16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8.png"/><Relationship Id="rId4" Type="http://schemas.openxmlformats.org/officeDocument/2006/relationships/image" Target="../media/image7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42.png"/><Relationship Id="rId4" Type="http://schemas.openxmlformats.org/officeDocument/2006/relationships/image" Target="../media/image8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7.png"/><Relationship Id="rId3" Type="http://schemas.openxmlformats.org/officeDocument/2006/relationships/image" Target="../media/image76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hyperlink" Target="https://en.wikipedia.org/wiki/History_of_Microsoft" TargetMode="External"/><Relationship Id="rId7" Type="http://schemas.openxmlformats.org/officeDocument/2006/relationships/hyperlink" Target="https://www.microsoft.com/en-us/worldwide.aspx" TargetMode="External"/><Relationship Id="rId8" Type="http://schemas.openxmlformats.org/officeDocument/2006/relationships/hyperlink" Target="https://www.ambitionbox.com/salaries/microsoft-corporation-salaries/sde-software-development-engineer" TargetMode="External"/><Relationship Id="rId9" Type="http://schemas.openxmlformats.org/officeDocument/2006/relationships/hyperlink" Target="https://www.rankingthebrands.com/Brand-detail.aspx?brandID=4" TargetMode="External"/><Relationship Id="rId10" Type="http://schemas.openxmlformats.org/officeDocument/2006/relationships/hyperlink" Target="https://en.wikipedia.org/wiki/Infosys" TargetMode="External"/><Relationship Id="rId11" Type="http://schemas.openxmlformats.org/officeDocument/2006/relationships/hyperlink" Target="https://alpingi.com/infosys-salary/" TargetMode="External"/><Relationship Id="rId12" Type="http://schemas.openxmlformats.org/officeDocument/2006/relationships/hyperlink" Target="https://www.macrotrends.net/stocks/charts/INFY/infosys/revenue" TargetMode="External"/><Relationship Id="rId13" Type="http://schemas.openxmlformats.org/officeDocument/2006/relationships/hyperlink" Target="https://www.crunchbase.com/organization/infosys/technology" TargetMode="External"/><Relationship Id="rId14" Type="http://schemas.openxmlformats.org/officeDocument/2006/relationships/hyperlink" Target="https://catchupdates.com/starting-career-infosys-pros-cons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jpg"/><Relationship Id="rId10" Type="http://schemas.openxmlformats.org/officeDocument/2006/relationships/image" Target="../media/image4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93188" y="188518"/>
            <a:ext cx="8905889" cy="3143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0844" y="3573930"/>
            <a:ext cx="16406494" cy="727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00" spc="-250">
                <a:solidFill>
                  <a:srgbClr val="000000"/>
                </a:solidFill>
              </a:rPr>
              <a:t>ASSIGNMENT-1</a:t>
            </a:r>
            <a:r>
              <a:rPr dirty="0" sz="4600" spc="-540">
                <a:solidFill>
                  <a:srgbClr val="000000"/>
                </a:solidFill>
              </a:rPr>
              <a:t> </a:t>
            </a:r>
            <a:r>
              <a:rPr dirty="0" sz="4600" spc="-180">
                <a:solidFill>
                  <a:srgbClr val="000000"/>
                </a:solidFill>
              </a:rPr>
              <a:t>FOR</a:t>
            </a:r>
            <a:r>
              <a:rPr dirty="0" sz="4600" spc="-540">
                <a:solidFill>
                  <a:srgbClr val="000000"/>
                </a:solidFill>
              </a:rPr>
              <a:t> </a:t>
            </a:r>
            <a:r>
              <a:rPr dirty="0" sz="4600" spc="-240">
                <a:solidFill>
                  <a:srgbClr val="000000"/>
                </a:solidFill>
              </a:rPr>
              <a:t>CAP100M:</a:t>
            </a:r>
            <a:r>
              <a:rPr dirty="0" sz="4600" spc="-540">
                <a:solidFill>
                  <a:srgbClr val="000000"/>
                </a:solidFill>
              </a:rPr>
              <a:t> </a:t>
            </a:r>
            <a:r>
              <a:rPr dirty="0" sz="4600" spc="-245">
                <a:solidFill>
                  <a:srgbClr val="000000"/>
                </a:solidFill>
              </a:rPr>
              <a:t>PROGRAMMING</a:t>
            </a:r>
            <a:r>
              <a:rPr dirty="0" sz="4600" spc="-540">
                <a:solidFill>
                  <a:srgbClr val="000000"/>
                </a:solidFill>
              </a:rPr>
              <a:t> </a:t>
            </a:r>
            <a:r>
              <a:rPr dirty="0" sz="4600" spc="-250">
                <a:solidFill>
                  <a:srgbClr val="000000"/>
                </a:solidFill>
              </a:rPr>
              <a:t>ORIENTATION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054124" y="4623841"/>
            <a:ext cx="16629380" cy="798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50" spc="-240" b="1">
                <a:latin typeface="TeXGyreTermes"/>
                <a:cs typeface="TeXGyreTermes"/>
              </a:rPr>
              <a:t>TOPIC:</a:t>
            </a:r>
            <a:r>
              <a:rPr dirty="0" sz="5050" spc="-600" b="1">
                <a:latin typeface="TeXGyreTermes"/>
                <a:cs typeface="TeXGyreTermes"/>
              </a:rPr>
              <a:t> </a:t>
            </a:r>
            <a:r>
              <a:rPr dirty="0" sz="5050" spc="-245" b="1">
                <a:latin typeface="TeXGyreTermes"/>
                <a:cs typeface="TeXGyreTermes"/>
              </a:rPr>
              <a:t>PRODUCT</a:t>
            </a:r>
            <a:r>
              <a:rPr dirty="0" sz="5050" spc="-595" b="1">
                <a:latin typeface="TeXGyreTermes"/>
                <a:cs typeface="TeXGyreTermes"/>
              </a:rPr>
              <a:t> </a:t>
            </a:r>
            <a:r>
              <a:rPr dirty="0" sz="5050" spc="-229" b="1">
                <a:latin typeface="TeXGyreTermes"/>
                <a:cs typeface="TeXGyreTermes"/>
              </a:rPr>
              <a:t>BASED</a:t>
            </a:r>
            <a:r>
              <a:rPr dirty="0" sz="5050" spc="-595" b="1">
                <a:latin typeface="TeXGyreTermes"/>
                <a:cs typeface="TeXGyreTermes"/>
              </a:rPr>
              <a:t> </a:t>
            </a:r>
            <a:r>
              <a:rPr dirty="0" sz="5050" spc="-190" b="1">
                <a:latin typeface="TeXGyreTermes"/>
                <a:cs typeface="TeXGyreTermes"/>
              </a:rPr>
              <a:t>AND</a:t>
            </a:r>
            <a:r>
              <a:rPr dirty="0" sz="5050" spc="-595" b="1">
                <a:latin typeface="TeXGyreTermes"/>
                <a:cs typeface="TeXGyreTermes"/>
              </a:rPr>
              <a:t> </a:t>
            </a:r>
            <a:r>
              <a:rPr dirty="0" sz="5050" spc="-245" b="1">
                <a:latin typeface="TeXGyreTermes"/>
                <a:cs typeface="TeXGyreTermes"/>
              </a:rPr>
              <a:t>SERVICE</a:t>
            </a:r>
            <a:r>
              <a:rPr dirty="0" sz="5050" spc="-595" b="1">
                <a:latin typeface="TeXGyreTermes"/>
                <a:cs typeface="TeXGyreTermes"/>
              </a:rPr>
              <a:t> </a:t>
            </a:r>
            <a:r>
              <a:rPr dirty="0" sz="5050" spc="-229" b="1">
                <a:latin typeface="TeXGyreTermes"/>
                <a:cs typeface="TeXGyreTermes"/>
              </a:rPr>
              <a:t>BASED</a:t>
            </a:r>
            <a:r>
              <a:rPr dirty="0" sz="5050" spc="-600" b="1">
                <a:latin typeface="TeXGyreTermes"/>
                <a:cs typeface="TeXGyreTermes"/>
              </a:rPr>
              <a:t> </a:t>
            </a:r>
            <a:r>
              <a:rPr dirty="0" sz="5050" spc="-245" b="1">
                <a:latin typeface="TeXGyreTermes"/>
                <a:cs typeface="TeXGyreTermes"/>
              </a:rPr>
              <a:t>COMPANY</a:t>
            </a:r>
            <a:endParaRPr sz="5050">
              <a:latin typeface="TeXGyreTermes"/>
              <a:cs typeface="TeXGyreTerme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317" y="5771326"/>
            <a:ext cx="5429250" cy="3172460"/>
          </a:xfrm>
          <a:custGeom>
            <a:avLst/>
            <a:gdLst/>
            <a:ahLst/>
            <a:cxnLst/>
            <a:rect l="l" t="t" r="r" b="b"/>
            <a:pathLst>
              <a:path w="5429250" h="3172459">
                <a:moveTo>
                  <a:pt x="5088040" y="3171835"/>
                </a:moveTo>
                <a:lnTo>
                  <a:pt x="341075" y="3171835"/>
                </a:lnTo>
                <a:lnTo>
                  <a:pt x="294883" y="3168713"/>
                </a:lnTo>
                <a:lnTo>
                  <a:pt x="250553" y="3159618"/>
                </a:lnTo>
                <a:lnTo>
                  <a:pt x="208495" y="3144962"/>
                </a:lnTo>
                <a:lnTo>
                  <a:pt x="169119" y="3125157"/>
                </a:lnTo>
                <a:lnTo>
                  <a:pt x="132837" y="3100613"/>
                </a:lnTo>
                <a:lnTo>
                  <a:pt x="100060" y="3071741"/>
                </a:lnTo>
                <a:lnTo>
                  <a:pt x="71198" y="3038952"/>
                </a:lnTo>
                <a:lnTo>
                  <a:pt x="46662" y="3002658"/>
                </a:lnTo>
                <a:lnTo>
                  <a:pt x="26864" y="2963269"/>
                </a:lnTo>
                <a:lnTo>
                  <a:pt x="12213" y="2921196"/>
                </a:lnTo>
                <a:lnTo>
                  <a:pt x="3121" y="2876851"/>
                </a:lnTo>
                <a:lnTo>
                  <a:pt x="0" y="2830644"/>
                </a:lnTo>
                <a:lnTo>
                  <a:pt x="0" y="341191"/>
                </a:lnTo>
                <a:lnTo>
                  <a:pt x="3121" y="294984"/>
                </a:lnTo>
                <a:lnTo>
                  <a:pt x="12213" y="250639"/>
                </a:lnTo>
                <a:lnTo>
                  <a:pt x="26864" y="208566"/>
                </a:lnTo>
                <a:lnTo>
                  <a:pt x="46662" y="169177"/>
                </a:lnTo>
                <a:lnTo>
                  <a:pt x="71198" y="132883"/>
                </a:lnTo>
                <a:lnTo>
                  <a:pt x="100060" y="100094"/>
                </a:lnTo>
                <a:lnTo>
                  <a:pt x="132837" y="71222"/>
                </a:lnTo>
                <a:lnTo>
                  <a:pt x="169119" y="46678"/>
                </a:lnTo>
                <a:lnTo>
                  <a:pt x="208495" y="26873"/>
                </a:lnTo>
                <a:lnTo>
                  <a:pt x="250553" y="12217"/>
                </a:lnTo>
                <a:lnTo>
                  <a:pt x="294883" y="3122"/>
                </a:lnTo>
                <a:lnTo>
                  <a:pt x="341075" y="0"/>
                </a:lnTo>
                <a:lnTo>
                  <a:pt x="5088040" y="0"/>
                </a:lnTo>
                <a:lnTo>
                  <a:pt x="5134232" y="3122"/>
                </a:lnTo>
                <a:lnTo>
                  <a:pt x="5178562" y="12217"/>
                </a:lnTo>
                <a:lnTo>
                  <a:pt x="5220620" y="26873"/>
                </a:lnTo>
                <a:lnTo>
                  <a:pt x="5259996" y="46678"/>
                </a:lnTo>
                <a:lnTo>
                  <a:pt x="5296278" y="71222"/>
                </a:lnTo>
                <a:lnTo>
                  <a:pt x="5329055" y="100094"/>
                </a:lnTo>
                <a:lnTo>
                  <a:pt x="5357917" y="132883"/>
                </a:lnTo>
                <a:lnTo>
                  <a:pt x="5382453" y="169177"/>
                </a:lnTo>
                <a:lnTo>
                  <a:pt x="5402251" y="208566"/>
                </a:lnTo>
                <a:lnTo>
                  <a:pt x="5416902" y="250639"/>
                </a:lnTo>
                <a:lnTo>
                  <a:pt x="5425994" y="294984"/>
                </a:lnTo>
                <a:lnTo>
                  <a:pt x="5429115" y="341191"/>
                </a:lnTo>
                <a:lnTo>
                  <a:pt x="5429115" y="2830644"/>
                </a:lnTo>
                <a:lnTo>
                  <a:pt x="5425994" y="2876851"/>
                </a:lnTo>
                <a:lnTo>
                  <a:pt x="5416902" y="2921196"/>
                </a:lnTo>
                <a:lnTo>
                  <a:pt x="5402251" y="2963269"/>
                </a:lnTo>
                <a:lnTo>
                  <a:pt x="5382453" y="3002658"/>
                </a:lnTo>
                <a:lnTo>
                  <a:pt x="5357917" y="3038952"/>
                </a:lnTo>
                <a:lnTo>
                  <a:pt x="5329055" y="3071741"/>
                </a:lnTo>
                <a:lnTo>
                  <a:pt x="5296278" y="3100613"/>
                </a:lnTo>
                <a:lnTo>
                  <a:pt x="5259996" y="3125157"/>
                </a:lnTo>
                <a:lnTo>
                  <a:pt x="5220620" y="3144962"/>
                </a:lnTo>
                <a:lnTo>
                  <a:pt x="5178562" y="3159618"/>
                </a:lnTo>
                <a:lnTo>
                  <a:pt x="5134232" y="3168713"/>
                </a:lnTo>
                <a:lnTo>
                  <a:pt x="5088040" y="3171835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70575" y="5739678"/>
            <a:ext cx="4863465" cy="252031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250" spc="65" b="1">
                <a:latin typeface="TeXGyreTermes"/>
                <a:cs typeface="TeXGyreTermes"/>
              </a:rPr>
              <a:t>Submitted</a:t>
            </a:r>
            <a:r>
              <a:rPr dirty="0" sz="4250" spc="155" b="1">
                <a:latin typeface="TeXGyreTermes"/>
                <a:cs typeface="TeXGyreTermes"/>
              </a:rPr>
              <a:t> </a:t>
            </a:r>
            <a:r>
              <a:rPr dirty="0" sz="4250" spc="35" b="1">
                <a:latin typeface="TeXGyreTermes"/>
                <a:cs typeface="TeXGyreTermes"/>
              </a:rPr>
              <a:t>By</a:t>
            </a:r>
            <a:endParaRPr sz="4250">
              <a:latin typeface="TeXGyreTermes"/>
              <a:cs typeface="TeXGyreTermes"/>
            </a:endParaRPr>
          </a:p>
          <a:p>
            <a:pPr algn="ctr" marL="751840" marR="5080">
              <a:lnSpc>
                <a:spcPct val="117200"/>
              </a:lnSpc>
              <a:spcBef>
                <a:spcPts val="90"/>
              </a:spcBef>
            </a:pPr>
            <a:r>
              <a:rPr dirty="0" sz="3200" spc="65" b="1">
                <a:latin typeface="TeXGyreTermes"/>
                <a:cs typeface="TeXGyreTermes"/>
              </a:rPr>
              <a:t>Bibhukalyan Mohanty  </a:t>
            </a:r>
            <a:r>
              <a:rPr dirty="0" sz="3200" spc="55" b="1">
                <a:latin typeface="TeXGyreTermes"/>
                <a:cs typeface="TeXGyreTermes"/>
              </a:rPr>
              <a:t>Regd</a:t>
            </a:r>
            <a:r>
              <a:rPr dirty="0" sz="3200" spc="120" b="1">
                <a:latin typeface="TeXGyreTermes"/>
                <a:cs typeface="TeXGyreTermes"/>
              </a:rPr>
              <a:t> </a:t>
            </a:r>
            <a:r>
              <a:rPr dirty="0" sz="3200" spc="65" b="1">
                <a:latin typeface="TeXGyreTermes"/>
                <a:cs typeface="TeXGyreTermes"/>
              </a:rPr>
              <a:t>No:-12201979</a:t>
            </a:r>
            <a:endParaRPr sz="3200">
              <a:latin typeface="TeXGyreTermes"/>
              <a:cs typeface="TeXGyreTermes"/>
            </a:endParaRPr>
          </a:p>
          <a:p>
            <a:pPr algn="ctr" marL="739140">
              <a:lnSpc>
                <a:spcPct val="100000"/>
              </a:lnSpc>
              <a:spcBef>
                <a:spcPts val="660"/>
              </a:spcBef>
            </a:pPr>
            <a:r>
              <a:rPr dirty="0" sz="3200" spc="55" b="1">
                <a:latin typeface="TeXGyreTermes"/>
                <a:cs typeface="TeXGyreTermes"/>
              </a:rPr>
              <a:t>Roll No:-</a:t>
            </a:r>
            <a:r>
              <a:rPr dirty="0" sz="3200" spc="195" b="1">
                <a:latin typeface="TeXGyreTermes"/>
                <a:cs typeface="TeXGyreTermes"/>
              </a:rPr>
              <a:t> </a:t>
            </a:r>
            <a:r>
              <a:rPr dirty="0" sz="3200" spc="40" b="1">
                <a:latin typeface="TeXGyreTermes"/>
                <a:cs typeface="TeXGyreTermes"/>
              </a:rPr>
              <a:t>09</a:t>
            </a:r>
            <a:endParaRPr sz="3200">
              <a:latin typeface="TeXGyreTermes"/>
              <a:cs typeface="TeXGyreTerme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75355" y="5771326"/>
            <a:ext cx="5867400" cy="3172460"/>
          </a:xfrm>
          <a:custGeom>
            <a:avLst/>
            <a:gdLst/>
            <a:ahLst/>
            <a:cxnLst/>
            <a:rect l="l" t="t" r="r" b="b"/>
            <a:pathLst>
              <a:path w="5867400" h="3172459">
                <a:moveTo>
                  <a:pt x="5526198" y="3171835"/>
                </a:moveTo>
                <a:lnTo>
                  <a:pt x="341063" y="3171835"/>
                </a:lnTo>
                <a:lnTo>
                  <a:pt x="294873" y="3168713"/>
                </a:lnTo>
                <a:lnTo>
                  <a:pt x="250544" y="3159618"/>
                </a:lnTo>
                <a:lnTo>
                  <a:pt x="208487" y="3144962"/>
                </a:lnTo>
                <a:lnTo>
                  <a:pt x="169113" y="3125157"/>
                </a:lnTo>
                <a:lnTo>
                  <a:pt x="132833" y="3100613"/>
                </a:lnTo>
                <a:lnTo>
                  <a:pt x="100056" y="3071741"/>
                </a:lnTo>
                <a:lnTo>
                  <a:pt x="71195" y="3038952"/>
                </a:lnTo>
                <a:lnTo>
                  <a:pt x="46660" y="3002658"/>
                </a:lnTo>
                <a:lnTo>
                  <a:pt x="26863" y="2963269"/>
                </a:lnTo>
                <a:lnTo>
                  <a:pt x="12213" y="2921196"/>
                </a:lnTo>
                <a:lnTo>
                  <a:pt x="3121" y="2876851"/>
                </a:lnTo>
                <a:lnTo>
                  <a:pt x="0" y="2830644"/>
                </a:lnTo>
                <a:lnTo>
                  <a:pt x="0" y="341191"/>
                </a:lnTo>
                <a:lnTo>
                  <a:pt x="3121" y="294984"/>
                </a:lnTo>
                <a:lnTo>
                  <a:pt x="12213" y="250639"/>
                </a:lnTo>
                <a:lnTo>
                  <a:pt x="26863" y="208566"/>
                </a:lnTo>
                <a:lnTo>
                  <a:pt x="46660" y="169177"/>
                </a:lnTo>
                <a:lnTo>
                  <a:pt x="71195" y="132883"/>
                </a:lnTo>
                <a:lnTo>
                  <a:pt x="100056" y="100094"/>
                </a:lnTo>
                <a:lnTo>
                  <a:pt x="132833" y="71222"/>
                </a:lnTo>
                <a:lnTo>
                  <a:pt x="169113" y="46678"/>
                </a:lnTo>
                <a:lnTo>
                  <a:pt x="208487" y="26873"/>
                </a:lnTo>
                <a:lnTo>
                  <a:pt x="250544" y="12217"/>
                </a:lnTo>
                <a:lnTo>
                  <a:pt x="294873" y="3122"/>
                </a:lnTo>
                <a:lnTo>
                  <a:pt x="341063" y="0"/>
                </a:lnTo>
                <a:lnTo>
                  <a:pt x="5526198" y="0"/>
                </a:lnTo>
                <a:lnTo>
                  <a:pt x="5572388" y="3122"/>
                </a:lnTo>
                <a:lnTo>
                  <a:pt x="5616717" y="12217"/>
                </a:lnTo>
                <a:lnTo>
                  <a:pt x="5658773" y="26873"/>
                </a:lnTo>
                <a:lnTo>
                  <a:pt x="5698148" y="46678"/>
                </a:lnTo>
                <a:lnTo>
                  <a:pt x="5734428" y="71222"/>
                </a:lnTo>
                <a:lnTo>
                  <a:pt x="5767205" y="100094"/>
                </a:lnTo>
                <a:lnTo>
                  <a:pt x="5796066" y="132883"/>
                </a:lnTo>
                <a:lnTo>
                  <a:pt x="5820600" y="169177"/>
                </a:lnTo>
                <a:lnTo>
                  <a:pt x="5840398" y="208566"/>
                </a:lnTo>
                <a:lnTo>
                  <a:pt x="5855048" y="250639"/>
                </a:lnTo>
                <a:lnTo>
                  <a:pt x="5864140" y="294984"/>
                </a:lnTo>
                <a:lnTo>
                  <a:pt x="5867261" y="341191"/>
                </a:lnTo>
                <a:lnTo>
                  <a:pt x="5867261" y="2830644"/>
                </a:lnTo>
                <a:lnTo>
                  <a:pt x="5864140" y="2876851"/>
                </a:lnTo>
                <a:lnTo>
                  <a:pt x="5855048" y="2921196"/>
                </a:lnTo>
                <a:lnTo>
                  <a:pt x="5840398" y="2963269"/>
                </a:lnTo>
                <a:lnTo>
                  <a:pt x="5820600" y="3002658"/>
                </a:lnTo>
                <a:lnTo>
                  <a:pt x="5796066" y="3038952"/>
                </a:lnTo>
                <a:lnTo>
                  <a:pt x="5767205" y="3071741"/>
                </a:lnTo>
                <a:lnTo>
                  <a:pt x="5734428" y="3100613"/>
                </a:lnTo>
                <a:lnTo>
                  <a:pt x="5698148" y="3125157"/>
                </a:lnTo>
                <a:lnTo>
                  <a:pt x="5658773" y="3144962"/>
                </a:lnTo>
                <a:lnTo>
                  <a:pt x="5616717" y="3159618"/>
                </a:lnTo>
                <a:lnTo>
                  <a:pt x="5572388" y="3168713"/>
                </a:lnTo>
                <a:lnTo>
                  <a:pt x="5526198" y="3171835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028131" y="5964587"/>
            <a:ext cx="296037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65" b="1">
                <a:latin typeface="TeXGyreTermes"/>
                <a:cs typeface="TeXGyreTermes"/>
              </a:rPr>
              <a:t>Submitted</a:t>
            </a:r>
            <a:r>
              <a:rPr dirty="0" sz="3800" spc="75" b="1">
                <a:latin typeface="TeXGyreTermes"/>
                <a:cs typeface="TeXGyreTermes"/>
              </a:rPr>
              <a:t> </a:t>
            </a:r>
            <a:r>
              <a:rPr dirty="0" sz="3800" spc="35" b="1">
                <a:latin typeface="TeXGyreTermes"/>
                <a:cs typeface="TeXGyreTermes"/>
              </a:rPr>
              <a:t>To</a:t>
            </a:r>
            <a:endParaRPr sz="3800">
              <a:latin typeface="TeXGyreTermes"/>
              <a:cs typeface="TeXGyreTerme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7572" y="7214877"/>
            <a:ext cx="447802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0990">
              <a:lnSpc>
                <a:spcPct val="117200"/>
              </a:lnSpc>
              <a:spcBef>
                <a:spcPts val="95"/>
              </a:spcBef>
            </a:pPr>
            <a:r>
              <a:rPr dirty="0" sz="3200" spc="60" b="1">
                <a:latin typeface="TeXGyreTermes"/>
                <a:cs typeface="TeXGyreTermes"/>
              </a:rPr>
              <a:t>Head </a:t>
            </a:r>
            <a:r>
              <a:rPr dirty="0" sz="3200" spc="40" b="1">
                <a:latin typeface="TeXGyreTermes"/>
                <a:cs typeface="TeXGyreTermes"/>
              </a:rPr>
              <a:t>Of </a:t>
            </a:r>
            <a:r>
              <a:rPr dirty="0" sz="3200" spc="65" b="1">
                <a:latin typeface="TeXGyreTermes"/>
                <a:cs typeface="TeXGyreTermes"/>
              </a:rPr>
              <a:t>Department  </a:t>
            </a:r>
            <a:r>
              <a:rPr dirty="0" sz="3200" spc="55" b="1">
                <a:latin typeface="TeXGyreTermes"/>
                <a:cs typeface="TeXGyreTermes"/>
              </a:rPr>
              <a:t>Prof. </a:t>
            </a:r>
            <a:r>
              <a:rPr dirty="0" sz="3200" spc="65" b="1">
                <a:latin typeface="TeXGyreTermes"/>
                <a:cs typeface="TeXGyreTermes"/>
              </a:rPr>
              <a:t>BALRAJ</a:t>
            </a:r>
            <a:r>
              <a:rPr dirty="0" sz="3200" spc="170" b="1">
                <a:latin typeface="TeXGyreTermes"/>
                <a:cs typeface="TeXGyreTermes"/>
              </a:rPr>
              <a:t> </a:t>
            </a:r>
            <a:r>
              <a:rPr dirty="0" sz="3200" spc="65" b="1">
                <a:latin typeface="TeXGyreTermes"/>
                <a:cs typeface="TeXGyreTermes"/>
              </a:rPr>
              <a:t>KUMAR</a:t>
            </a:r>
            <a:endParaRPr sz="3200">
              <a:latin typeface="TeXGyreTermes"/>
              <a:cs typeface="TeXGyreTerme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6930"/>
            <a:ext cx="18288000" cy="10240645"/>
            <a:chOff x="0" y="46930"/>
            <a:chExt cx="18288000" cy="10240645"/>
          </a:xfrm>
        </p:grpSpPr>
        <p:sp>
          <p:nvSpPr>
            <p:cNvPr id="12" name="object 12"/>
            <p:cNvSpPr/>
            <p:nvPr/>
          </p:nvSpPr>
          <p:spPr>
            <a:xfrm>
              <a:off x="0" y="1028711"/>
              <a:ext cx="18288000" cy="1314450"/>
            </a:xfrm>
            <a:custGeom>
              <a:avLst/>
              <a:gdLst/>
              <a:ahLst/>
              <a:cxnLst/>
              <a:rect l="l" t="t" r="r" b="b"/>
              <a:pathLst>
                <a:path w="18288000" h="1314450">
                  <a:moveTo>
                    <a:pt x="4478642" y="247713"/>
                  </a:moveTo>
                  <a:lnTo>
                    <a:pt x="4473613" y="197878"/>
                  </a:lnTo>
                  <a:lnTo>
                    <a:pt x="4459186" y="151422"/>
                  </a:lnTo>
                  <a:lnTo>
                    <a:pt x="4436376" y="109347"/>
                  </a:lnTo>
                  <a:lnTo>
                    <a:pt x="4406176" y="72669"/>
                  </a:lnTo>
                  <a:lnTo>
                    <a:pt x="4369600" y="42379"/>
                  </a:lnTo>
                  <a:lnTo>
                    <a:pt x="4327652" y="19507"/>
                  </a:lnTo>
                  <a:lnTo>
                    <a:pt x="4281335" y="5041"/>
                  </a:lnTo>
                  <a:lnTo>
                    <a:pt x="4231640" y="0"/>
                  </a:lnTo>
                  <a:lnTo>
                    <a:pt x="0" y="0"/>
                  </a:lnTo>
                  <a:lnTo>
                    <a:pt x="0" y="1314450"/>
                  </a:lnTo>
                  <a:lnTo>
                    <a:pt x="4231640" y="1314450"/>
                  </a:lnTo>
                  <a:lnTo>
                    <a:pt x="4281335" y="1309395"/>
                  </a:lnTo>
                  <a:lnTo>
                    <a:pt x="4327652" y="1294930"/>
                  </a:lnTo>
                  <a:lnTo>
                    <a:pt x="4369600" y="1272057"/>
                  </a:lnTo>
                  <a:lnTo>
                    <a:pt x="4406176" y="1241767"/>
                  </a:lnTo>
                  <a:lnTo>
                    <a:pt x="4436376" y="1205090"/>
                  </a:lnTo>
                  <a:lnTo>
                    <a:pt x="4459186" y="1163015"/>
                  </a:lnTo>
                  <a:lnTo>
                    <a:pt x="4473613" y="1116558"/>
                  </a:lnTo>
                  <a:lnTo>
                    <a:pt x="4478642" y="1066723"/>
                  </a:lnTo>
                  <a:lnTo>
                    <a:pt x="4478642" y="247713"/>
                  </a:lnTo>
                  <a:close/>
                </a:path>
                <a:path w="18288000" h="1314450">
                  <a:moveTo>
                    <a:pt x="18287988" y="0"/>
                  </a:moveTo>
                  <a:lnTo>
                    <a:pt x="14061008" y="0"/>
                  </a:lnTo>
                  <a:lnTo>
                    <a:pt x="14011326" y="5041"/>
                  </a:lnTo>
                  <a:lnTo>
                    <a:pt x="13965009" y="19507"/>
                  </a:lnTo>
                  <a:lnTo>
                    <a:pt x="13923048" y="42379"/>
                  </a:lnTo>
                  <a:lnTo>
                    <a:pt x="13886472" y="72669"/>
                  </a:lnTo>
                  <a:lnTo>
                    <a:pt x="13856284" y="109347"/>
                  </a:lnTo>
                  <a:lnTo>
                    <a:pt x="13833475" y="151422"/>
                  </a:lnTo>
                  <a:lnTo>
                    <a:pt x="13819048" y="197878"/>
                  </a:lnTo>
                  <a:lnTo>
                    <a:pt x="13814019" y="247713"/>
                  </a:lnTo>
                  <a:lnTo>
                    <a:pt x="13814019" y="1066723"/>
                  </a:lnTo>
                  <a:lnTo>
                    <a:pt x="13819048" y="1116558"/>
                  </a:lnTo>
                  <a:lnTo>
                    <a:pt x="13833475" y="1163015"/>
                  </a:lnTo>
                  <a:lnTo>
                    <a:pt x="13856284" y="1205090"/>
                  </a:lnTo>
                  <a:lnTo>
                    <a:pt x="13886472" y="1241767"/>
                  </a:lnTo>
                  <a:lnTo>
                    <a:pt x="13923048" y="1272057"/>
                  </a:lnTo>
                  <a:lnTo>
                    <a:pt x="13965009" y="1294930"/>
                  </a:lnTo>
                  <a:lnTo>
                    <a:pt x="14011326" y="1309395"/>
                  </a:lnTo>
                  <a:lnTo>
                    <a:pt x="14061008" y="1314450"/>
                  </a:lnTo>
                  <a:lnTo>
                    <a:pt x="18287988" y="131445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46930"/>
              <a:ext cx="18288000" cy="10240645"/>
            </a:xfrm>
            <a:custGeom>
              <a:avLst/>
              <a:gdLst/>
              <a:ahLst/>
              <a:cxnLst/>
              <a:rect l="l" t="t" r="r" b="b"/>
              <a:pathLst>
                <a:path w="18288000" h="10240645">
                  <a:moveTo>
                    <a:pt x="18287998" y="10240069"/>
                  </a:moveTo>
                  <a:lnTo>
                    <a:pt x="0" y="1024006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4006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9987" y="1030890"/>
              <a:ext cx="1103719" cy="1291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00611" y="1035848"/>
              <a:ext cx="1103719" cy="129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92537" y="3336518"/>
            <a:ext cx="6868159" cy="60299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4580"/>
              </a:lnSpc>
              <a:spcBef>
                <a:spcPts val="280"/>
              </a:spcBef>
            </a:pPr>
            <a:r>
              <a:rPr dirty="0" sz="3850" spc="-165" b="1">
                <a:solidFill>
                  <a:srgbClr val="04092F"/>
                </a:solidFill>
                <a:latin typeface="Arial"/>
                <a:cs typeface="Arial"/>
              </a:rPr>
              <a:t>In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85" b="1">
                <a:solidFill>
                  <a:srgbClr val="04092F"/>
                </a:solidFill>
                <a:latin typeface="Arial"/>
                <a:cs typeface="Arial"/>
              </a:rPr>
              <a:t>Forbes'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45" b="1">
                <a:solidFill>
                  <a:srgbClr val="04092F"/>
                </a:solidFill>
                <a:latin typeface="Arial"/>
                <a:cs typeface="Arial"/>
              </a:rPr>
              <a:t>list</a:t>
            </a:r>
            <a:r>
              <a:rPr dirty="0" sz="3850" spc="-36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05" b="1">
                <a:solidFill>
                  <a:srgbClr val="04092F"/>
                </a:solidFill>
                <a:latin typeface="Arial"/>
                <a:cs typeface="Arial"/>
              </a:rPr>
              <a:t>of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35" b="1">
                <a:solidFill>
                  <a:srgbClr val="04092F"/>
                </a:solidFill>
                <a:latin typeface="Arial"/>
                <a:cs typeface="Arial"/>
              </a:rPr>
              <a:t>the</a:t>
            </a:r>
            <a:r>
              <a:rPr dirty="0" sz="3850" spc="-36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25" b="1">
                <a:solidFill>
                  <a:srgbClr val="04092F"/>
                </a:solidFill>
                <a:latin typeface="Arial"/>
                <a:cs typeface="Arial"/>
              </a:rPr>
              <a:t>world's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25" b="1">
                <a:solidFill>
                  <a:srgbClr val="04092F"/>
                </a:solidFill>
                <a:latin typeface="Arial"/>
                <a:cs typeface="Arial"/>
              </a:rPr>
              <a:t>top  </a:t>
            </a:r>
            <a:r>
              <a:rPr dirty="0" sz="3850" spc="-145" b="1">
                <a:solidFill>
                  <a:srgbClr val="04092F"/>
                </a:solidFill>
                <a:latin typeface="Arial"/>
                <a:cs typeface="Arial"/>
              </a:rPr>
              <a:t>companies,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00" b="1">
                <a:solidFill>
                  <a:srgbClr val="04092F"/>
                </a:solidFill>
                <a:latin typeface="Arial"/>
                <a:cs typeface="Arial"/>
              </a:rPr>
              <a:t>Infosys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60" b="1">
                <a:solidFill>
                  <a:srgbClr val="04092F"/>
                </a:solidFill>
                <a:latin typeface="Arial"/>
                <a:cs typeface="Arial"/>
              </a:rPr>
              <a:t>comes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229" b="1">
                <a:solidFill>
                  <a:srgbClr val="04092F"/>
                </a:solidFill>
                <a:latin typeface="Arial"/>
                <a:cs typeface="Arial"/>
              </a:rPr>
              <a:t>in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275" b="1">
                <a:solidFill>
                  <a:srgbClr val="04092F"/>
                </a:solidFill>
                <a:latin typeface="Arial"/>
                <a:cs typeface="Arial"/>
              </a:rPr>
              <a:t>at  </a:t>
            </a:r>
            <a:r>
              <a:rPr dirty="0" sz="3850" spc="-120" b="1">
                <a:solidFill>
                  <a:srgbClr val="04092F"/>
                </a:solidFill>
                <a:latin typeface="Arial"/>
                <a:cs typeface="Arial"/>
              </a:rPr>
              <a:t>number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20" b="1">
                <a:solidFill>
                  <a:srgbClr val="04092F"/>
                </a:solidFill>
                <a:latin typeface="Arial"/>
                <a:cs typeface="Arial"/>
              </a:rPr>
              <a:t>540.</a:t>
            </a:r>
            <a:endParaRPr sz="3850">
              <a:latin typeface="Arial"/>
              <a:cs typeface="Arial"/>
            </a:endParaRPr>
          </a:p>
          <a:p>
            <a:pPr marL="12700" marR="263525">
              <a:lnSpc>
                <a:spcPts val="4580"/>
              </a:lnSpc>
              <a:spcBef>
                <a:spcPts val="2250"/>
              </a:spcBef>
            </a:pPr>
            <a:r>
              <a:rPr dirty="0" sz="3850" spc="-165" b="1">
                <a:solidFill>
                  <a:srgbClr val="04092F"/>
                </a:solidFill>
                <a:latin typeface="Arial"/>
                <a:cs typeface="Arial"/>
              </a:rPr>
              <a:t>In </a:t>
            </a:r>
            <a:r>
              <a:rPr dirty="0" sz="3850" spc="-185" b="1">
                <a:solidFill>
                  <a:srgbClr val="04092F"/>
                </a:solidFill>
                <a:latin typeface="Arial"/>
                <a:cs typeface="Arial"/>
              </a:rPr>
              <a:t>Forbes' </a:t>
            </a:r>
            <a:r>
              <a:rPr dirty="0" sz="3850" spc="-45" b="1">
                <a:solidFill>
                  <a:srgbClr val="04092F"/>
                </a:solidFill>
                <a:latin typeface="Arial"/>
                <a:cs typeface="Arial"/>
              </a:rPr>
              <a:t>list </a:t>
            </a:r>
            <a:r>
              <a:rPr dirty="0" sz="3850" spc="105" b="1">
                <a:solidFill>
                  <a:srgbClr val="04092F"/>
                </a:solidFill>
                <a:latin typeface="Arial"/>
                <a:cs typeface="Arial"/>
              </a:rPr>
              <a:t>of </a:t>
            </a:r>
            <a:r>
              <a:rPr dirty="0" sz="3850" spc="35" b="1">
                <a:solidFill>
                  <a:srgbClr val="04092F"/>
                </a:solidFill>
                <a:latin typeface="Arial"/>
                <a:cs typeface="Arial"/>
              </a:rPr>
              <a:t>the </a:t>
            </a:r>
            <a:r>
              <a:rPr dirty="0" sz="3850" spc="-195" b="1">
                <a:solidFill>
                  <a:srgbClr val="04092F"/>
                </a:solidFill>
                <a:latin typeface="Arial"/>
                <a:cs typeface="Arial"/>
              </a:rPr>
              <a:t>"World's  </a:t>
            </a:r>
            <a:r>
              <a:rPr dirty="0" sz="3850" spc="-35" b="1">
                <a:solidFill>
                  <a:srgbClr val="04092F"/>
                </a:solidFill>
                <a:latin typeface="Arial"/>
                <a:cs typeface="Arial"/>
              </a:rPr>
              <a:t>Best </a:t>
            </a:r>
            <a:r>
              <a:rPr dirty="0" sz="3850" spc="-50" b="1">
                <a:solidFill>
                  <a:srgbClr val="04092F"/>
                </a:solidFill>
                <a:latin typeface="Arial"/>
                <a:cs typeface="Arial"/>
              </a:rPr>
              <a:t>Regarded </a:t>
            </a:r>
            <a:r>
              <a:rPr dirty="0" sz="3850" spc="-210" b="1">
                <a:solidFill>
                  <a:srgbClr val="04092F"/>
                </a:solidFill>
                <a:latin typeface="Arial"/>
                <a:cs typeface="Arial"/>
              </a:rPr>
              <a:t>Companies"  </a:t>
            </a:r>
            <a:r>
              <a:rPr dirty="0" sz="3850" spc="170" b="1">
                <a:solidFill>
                  <a:srgbClr val="04092F"/>
                </a:solidFill>
                <a:latin typeface="Arial"/>
                <a:cs typeface="Arial"/>
              </a:rPr>
              <a:t>for</a:t>
            </a:r>
            <a:r>
              <a:rPr dirty="0" sz="385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65" b="1">
                <a:solidFill>
                  <a:srgbClr val="04092F"/>
                </a:solidFill>
                <a:latin typeface="Arial"/>
                <a:cs typeface="Arial"/>
              </a:rPr>
              <a:t>2019,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00" b="1">
                <a:solidFill>
                  <a:srgbClr val="04092F"/>
                </a:solidFill>
                <a:latin typeface="Arial"/>
                <a:cs typeface="Arial"/>
              </a:rPr>
              <a:t>Infosys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55" b="1">
                <a:solidFill>
                  <a:srgbClr val="04092F"/>
                </a:solidFill>
                <a:latin typeface="Arial"/>
                <a:cs typeface="Arial"/>
              </a:rPr>
              <a:t>came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229" b="1">
                <a:solidFill>
                  <a:srgbClr val="04092F"/>
                </a:solidFill>
                <a:latin typeface="Arial"/>
                <a:cs typeface="Arial"/>
              </a:rPr>
              <a:t>in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25" b="1">
                <a:solidFill>
                  <a:srgbClr val="04092F"/>
                </a:solidFill>
                <a:latin typeface="Arial"/>
                <a:cs typeface="Arial"/>
              </a:rPr>
              <a:t>3rd.</a:t>
            </a:r>
            <a:endParaRPr sz="3850">
              <a:latin typeface="Arial"/>
              <a:cs typeface="Arial"/>
            </a:endParaRPr>
          </a:p>
          <a:p>
            <a:pPr marL="12700" marR="533400">
              <a:lnSpc>
                <a:spcPct val="115399"/>
              </a:lnSpc>
              <a:spcBef>
                <a:spcPts val="1165"/>
              </a:spcBef>
            </a:pPr>
            <a:r>
              <a:rPr dirty="0" sz="3900" spc="-110" b="1">
                <a:solidFill>
                  <a:srgbClr val="04092F"/>
                </a:solidFill>
                <a:latin typeface="Arial"/>
                <a:cs typeface="Arial"/>
              </a:rPr>
              <a:t>According </a:t>
            </a:r>
            <a:r>
              <a:rPr dirty="0" sz="3900" spc="135" b="1">
                <a:solidFill>
                  <a:srgbClr val="04092F"/>
                </a:solidFill>
                <a:latin typeface="Arial"/>
                <a:cs typeface="Arial"/>
              </a:rPr>
              <a:t>to </a:t>
            </a:r>
            <a:r>
              <a:rPr dirty="0" sz="3900" spc="40" b="1">
                <a:solidFill>
                  <a:srgbClr val="04092F"/>
                </a:solidFill>
                <a:latin typeface="Arial"/>
                <a:cs typeface="Arial"/>
              </a:rPr>
              <a:t>the </a:t>
            </a:r>
            <a:r>
              <a:rPr dirty="0" sz="3900" spc="-20" b="1">
                <a:solidFill>
                  <a:srgbClr val="04092F"/>
                </a:solidFill>
                <a:latin typeface="Arial"/>
                <a:cs typeface="Arial"/>
              </a:rPr>
              <a:t>Everest  </a:t>
            </a:r>
            <a:r>
              <a:rPr dirty="0" sz="3900" spc="-70" b="1">
                <a:solidFill>
                  <a:srgbClr val="04092F"/>
                </a:solidFill>
                <a:latin typeface="Arial"/>
                <a:cs typeface="Arial"/>
              </a:rPr>
              <a:t>Group</a:t>
            </a:r>
            <a:r>
              <a:rPr dirty="0" sz="390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285" b="1">
                <a:solidFill>
                  <a:srgbClr val="04092F"/>
                </a:solidFill>
                <a:latin typeface="Arial"/>
                <a:cs typeface="Arial"/>
              </a:rPr>
              <a:t>PEAK</a:t>
            </a:r>
            <a:r>
              <a:rPr dirty="0" sz="390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55" b="1">
                <a:solidFill>
                  <a:srgbClr val="04092F"/>
                </a:solidFill>
                <a:latin typeface="Arial"/>
                <a:cs typeface="Arial"/>
              </a:rPr>
              <a:t>matrix,</a:t>
            </a:r>
            <a:r>
              <a:rPr dirty="0" sz="390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145" b="1">
                <a:solidFill>
                  <a:srgbClr val="04092F"/>
                </a:solidFill>
                <a:latin typeface="Arial"/>
                <a:cs typeface="Arial"/>
              </a:rPr>
              <a:t>it</a:t>
            </a:r>
            <a:r>
              <a:rPr dirty="0" sz="390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45" b="1">
                <a:solidFill>
                  <a:srgbClr val="04092F"/>
                </a:solidFill>
                <a:latin typeface="Arial"/>
                <a:cs typeface="Arial"/>
              </a:rPr>
              <a:t>came  </a:t>
            </a:r>
            <a:r>
              <a:rPr dirty="0" sz="3900" spc="-225" b="1">
                <a:solidFill>
                  <a:srgbClr val="04092F"/>
                </a:solidFill>
                <a:latin typeface="Arial"/>
                <a:cs typeface="Arial"/>
              </a:rPr>
              <a:t>in </a:t>
            </a:r>
            <a:r>
              <a:rPr dirty="0" sz="3900" spc="-114" b="1">
                <a:solidFill>
                  <a:srgbClr val="04092F"/>
                </a:solidFill>
                <a:latin typeface="Arial"/>
                <a:cs typeface="Arial"/>
              </a:rPr>
              <a:t>2nd</a:t>
            </a:r>
            <a:r>
              <a:rPr dirty="0" sz="3900" spc="-50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85" b="1">
                <a:solidFill>
                  <a:srgbClr val="04092F"/>
                </a:solidFill>
                <a:latin typeface="Arial"/>
                <a:cs typeface="Arial"/>
              </a:rPr>
              <a:t>place.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5856" y="3609502"/>
            <a:ext cx="423545" cy="438150"/>
            <a:chOff x="785856" y="3609502"/>
            <a:chExt cx="423545" cy="438150"/>
          </a:xfrm>
        </p:grpSpPr>
        <p:sp>
          <p:nvSpPr>
            <p:cNvPr id="5" name="object 5"/>
            <p:cNvSpPr/>
            <p:nvPr/>
          </p:nvSpPr>
          <p:spPr>
            <a:xfrm>
              <a:off x="895604" y="373346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75"/>
                  </a:lnTo>
                  <a:lnTo>
                    <a:pt x="313563" y="313575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5856" y="3609502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589739" y="3637330"/>
            <a:ext cx="423545" cy="438150"/>
            <a:chOff x="9589739" y="3637330"/>
            <a:chExt cx="423545" cy="438150"/>
          </a:xfrm>
        </p:grpSpPr>
        <p:sp>
          <p:nvSpPr>
            <p:cNvPr id="8" name="object 8"/>
            <p:cNvSpPr/>
            <p:nvPr/>
          </p:nvSpPr>
          <p:spPr>
            <a:xfrm>
              <a:off x="9699460" y="3761333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75" y="0"/>
                  </a:moveTo>
                  <a:lnTo>
                    <a:pt x="0" y="0"/>
                  </a:lnTo>
                  <a:lnTo>
                    <a:pt x="0" y="284911"/>
                  </a:lnTo>
                  <a:lnTo>
                    <a:pt x="0" y="313563"/>
                  </a:lnTo>
                  <a:lnTo>
                    <a:pt x="313575" y="313563"/>
                  </a:lnTo>
                  <a:lnTo>
                    <a:pt x="313575" y="284911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89739" y="3637330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589739" y="5532241"/>
            <a:ext cx="423545" cy="438150"/>
            <a:chOff x="9589739" y="5532241"/>
            <a:chExt cx="423545" cy="438150"/>
          </a:xfrm>
        </p:grpSpPr>
        <p:sp>
          <p:nvSpPr>
            <p:cNvPr id="11" name="object 11"/>
            <p:cNvSpPr/>
            <p:nvPr/>
          </p:nvSpPr>
          <p:spPr>
            <a:xfrm>
              <a:off x="9699460" y="5656211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75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75" y="313563"/>
                  </a:lnTo>
                  <a:lnTo>
                    <a:pt x="313575" y="284937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89739" y="5532241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589739" y="7465466"/>
            <a:ext cx="423545" cy="438150"/>
            <a:chOff x="9589739" y="7465466"/>
            <a:chExt cx="423545" cy="438150"/>
          </a:xfrm>
        </p:grpSpPr>
        <p:sp>
          <p:nvSpPr>
            <p:cNvPr id="14" name="object 14"/>
            <p:cNvSpPr/>
            <p:nvPr/>
          </p:nvSpPr>
          <p:spPr>
            <a:xfrm>
              <a:off x="9699460" y="7589430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313575" y="0"/>
                  </a:moveTo>
                  <a:lnTo>
                    <a:pt x="0" y="0"/>
                  </a:lnTo>
                  <a:lnTo>
                    <a:pt x="0" y="284949"/>
                  </a:lnTo>
                  <a:lnTo>
                    <a:pt x="0" y="313575"/>
                  </a:lnTo>
                  <a:lnTo>
                    <a:pt x="313575" y="313575"/>
                  </a:lnTo>
                  <a:lnTo>
                    <a:pt x="313575" y="284949"/>
                  </a:lnTo>
                  <a:lnTo>
                    <a:pt x="3135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89739" y="7465466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785856" y="5043098"/>
            <a:ext cx="423545" cy="438150"/>
            <a:chOff x="785856" y="5043098"/>
            <a:chExt cx="423545" cy="438150"/>
          </a:xfrm>
        </p:grpSpPr>
        <p:sp>
          <p:nvSpPr>
            <p:cNvPr id="17" name="object 17"/>
            <p:cNvSpPr/>
            <p:nvPr/>
          </p:nvSpPr>
          <p:spPr>
            <a:xfrm>
              <a:off x="895604" y="5167070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5856" y="5043098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85856" y="6206123"/>
            <a:ext cx="423545" cy="438150"/>
            <a:chOff x="785856" y="6206123"/>
            <a:chExt cx="423545" cy="438150"/>
          </a:xfrm>
        </p:grpSpPr>
        <p:sp>
          <p:nvSpPr>
            <p:cNvPr id="20" name="object 20"/>
            <p:cNvSpPr/>
            <p:nvPr/>
          </p:nvSpPr>
          <p:spPr>
            <a:xfrm>
              <a:off x="895604" y="6330098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5856" y="6206123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818570" y="7267071"/>
            <a:ext cx="423545" cy="438150"/>
            <a:chOff x="818570" y="7267071"/>
            <a:chExt cx="423545" cy="438150"/>
          </a:xfrm>
        </p:grpSpPr>
        <p:sp>
          <p:nvSpPr>
            <p:cNvPr id="23" name="object 23"/>
            <p:cNvSpPr/>
            <p:nvPr/>
          </p:nvSpPr>
          <p:spPr>
            <a:xfrm>
              <a:off x="928319" y="739104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8570" y="7267071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615332" y="9222454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6770" y="9370376"/>
            <a:ext cx="1047750" cy="919480"/>
            <a:chOff x="106770" y="9370376"/>
            <a:chExt cx="1047750" cy="919480"/>
          </a:xfrm>
        </p:grpSpPr>
        <p:sp>
          <p:nvSpPr>
            <p:cNvPr id="27" name="object 27"/>
            <p:cNvSpPr/>
            <p:nvPr/>
          </p:nvSpPr>
          <p:spPr>
            <a:xfrm>
              <a:off x="383833" y="9478005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9143" y="10125193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1823" y="9370376"/>
              <a:ext cx="145119" cy="1440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66043" y="9732589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8" y="30603"/>
                  </a:moveTo>
                  <a:lnTo>
                    <a:pt x="6830" y="30603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0" y="0"/>
                  </a:lnTo>
                  <a:lnTo>
                    <a:pt x="181528" y="0"/>
                  </a:lnTo>
                  <a:lnTo>
                    <a:pt x="188361" y="6849"/>
                  </a:lnTo>
                  <a:lnTo>
                    <a:pt x="18836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1823" y="9979843"/>
              <a:ext cx="145121" cy="144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4233" y="9979843"/>
              <a:ext cx="145119" cy="144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6770" y="9732587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6829" y="30606"/>
                  </a:lnTo>
                  <a:lnTo>
                    <a:pt x="0" y="23756"/>
                  </a:lnTo>
                  <a:lnTo>
                    <a:pt x="0" y="6852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2"/>
                  </a:lnTo>
                  <a:lnTo>
                    <a:pt x="18837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4233" y="9370376"/>
              <a:ext cx="145119" cy="1440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15952897" y="9236379"/>
            <a:ext cx="2335096" cy="1050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7697" y="1319459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47218"/>
            <a:ext cx="2326641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979493" y="142973"/>
            <a:ext cx="1308506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38829" y="8445977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70636" y="852592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09092" y="1151971"/>
            <a:ext cx="1211453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 b="1">
                <a:solidFill>
                  <a:srgbClr val="04092F"/>
                </a:solidFill>
                <a:latin typeface="Arimo"/>
                <a:cs typeface="Arimo"/>
              </a:rPr>
              <a:t>Rankings of the company (Forbes Fortune</a:t>
            </a:r>
            <a:r>
              <a:rPr dirty="0" sz="4200" spc="-70" b="1">
                <a:solidFill>
                  <a:srgbClr val="04092F"/>
                </a:solidFill>
                <a:latin typeface="Arimo"/>
                <a:cs typeface="Arimo"/>
              </a:rPr>
              <a:t> </a:t>
            </a:r>
            <a:r>
              <a:rPr dirty="0" sz="4200" spc="-5" b="1">
                <a:solidFill>
                  <a:srgbClr val="04092F"/>
                </a:solidFill>
                <a:latin typeface="Arimo"/>
                <a:cs typeface="Arimo"/>
              </a:rPr>
              <a:t>500.)</a:t>
            </a:r>
            <a:endParaRPr sz="4200">
              <a:latin typeface="Arimo"/>
              <a:cs typeface="Arim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18570" y="8425464"/>
            <a:ext cx="423545" cy="438150"/>
            <a:chOff x="818570" y="8425464"/>
            <a:chExt cx="423545" cy="438150"/>
          </a:xfrm>
        </p:grpSpPr>
        <p:sp>
          <p:nvSpPr>
            <p:cNvPr id="43" name="object 43"/>
            <p:cNvSpPr/>
            <p:nvPr/>
          </p:nvSpPr>
          <p:spPr>
            <a:xfrm>
              <a:off x="928319" y="854943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18570" y="8425464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40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363377" y="3421180"/>
            <a:ext cx="6715125" cy="53759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270"/>
              </a:spcBef>
            </a:pPr>
            <a:r>
              <a:rPr dirty="0" sz="3850" spc="60" b="1">
                <a:solidFill>
                  <a:srgbClr val="04092F"/>
                </a:solidFill>
                <a:latin typeface="Arial"/>
                <a:cs typeface="Arial"/>
              </a:rPr>
              <a:t>Microsoft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45" b="1">
                <a:solidFill>
                  <a:srgbClr val="04092F"/>
                </a:solidFill>
                <a:latin typeface="Arial"/>
                <a:cs typeface="Arial"/>
              </a:rPr>
              <a:t>ranked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25" b="1">
                <a:solidFill>
                  <a:srgbClr val="04092F"/>
                </a:solidFill>
                <a:latin typeface="Arial"/>
                <a:cs typeface="Arial"/>
              </a:rPr>
              <a:t>No.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10" b="1">
                <a:solidFill>
                  <a:srgbClr val="04092F"/>
                </a:solidFill>
                <a:latin typeface="Arial"/>
                <a:cs typeface="Arial"/>
              </a:rPr>
              <a:t>14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229" b="1">
                <a:solidFill>
                  <a:srgbClr val="04092F"/>
                </a:solidFill>
                <a:latin typeface="Arial"/>
                <a:cs typeface="Arial"/>
              </a:rPr>
              <a:t>in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35" b="1">
                <a:solidFill>
                  <a:srgbClr val="04092F"/>
                </a:solidFill>
                <a:latin typeface="Arial"/>
                <a:cs typeface="Arial"/>
              </a:rPr>
              <a:t>the  </a:t>
            </a:r>
            <a:r>
              <a:rPr dirty="0" sz="3850" spc="180" b="1">
                <a:solidFill>
                  <a:srgbClr val="04092F"/>
                </a:solidFill>
                <a:latin typeface="Arial"/>
                <a:cs typeface="Arial"/>
              </a:rPr>
              <a:t>2022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70" b="1">
                <a:solidFill>
                  <a:srgbClr val="04092F"/>
                </a:solidFill>
                <a:latin typeface="Arial"/>
                <a:cs typeface="Arial"/>
              </a:rPr>
              <a:t>Fortune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310" b="1">
                <a:solidFill>
                  <a:srgbClr val="04092F"/>
                </a:solidFill>
                <a:latin typeface="Arial"/>
                <a:cs typeface="Arial"/>
              </a:rPr>
              <a:t>500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05" b="1">
                <a:solidFill>
                  <a:srgbClr val="04092F"/>
                </a:solidFill>
                <a:latin typeface="Arial"/>
                <a:cs typeface="Arial"/>
              </a:rPr>
              <a:t>ranking.</a:t>
            </a:r>
            <a:endParaRPr sz="385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2730"/>
              </a:spcBef>
            </a:pPr>
            <a:r>
              <a:rPr dirty="0" sz="3850" spc="-15" b="1">
                <a:solidFill>
                  <a:srgbClr val="04092F"/>
                </a:solidFill>
                <a:latin typeface="Arial"/>
                <a:cs typeface="Arial"/>
              </a:rPr>
              <a:t>2021:</a:t>
            </a:r>
            <a:r>
              <a:rPr dirty="0" sz="3850" spc="-44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90" b="1">
                <a:solidFill>
                  <a:srgbClr val="04092F"/>
                </a:solidFill>
                <a:latin typeface="Arial"/>
                <a:cs typeface="Arial"/>
              </a:rPr>
              <a:t>33rd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</a:pPr>
            <a:r>
              <a:rPr dirty="0" sz="3850" spc="130" b="1">
                <a:solidFill>
                  <a:srgbClr val="04092F"/>
                </a:solidFill>
                <a:latin typeface="Arial"/>
                <a:cs typeface="Arial"/>
              </a:rPr>
              <a:t>2020:</a:t>
            </a:r>
            <a:r>
              <a:rPr dirty="0" sz="3850" spc="-44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5" b="1">
                <a:solidFill>
                  <a:srgbClr val="04092F"/>
                </a:solidFill>
                <a:latin typeface="Arial"/>
                <a:cs typeface="Arial"/>
              </a:rPr>
              <a:t>47th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</a:pPr>
            <a:r>
              <a:rPr dirty="0" sz="3850" spc="15" b="1">
                <a:solidFill>
                  <a:srgbClr val="04092F"/>
                </a:solidFill>
                <a:latin typeface="Arial"/>
                <a:cs typeface="Arial"/>
              </a:rPr>
              <a:t>2019:</a:t>
            </a:r>
            <a:r>
              <a:rPr dirty="0" sz="3850" spc="-434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85" b="1">
                <a:solidFill>
                  <a:srgbClr val="04092F"/>
                </a:solidFill>
                <a:latin typeface="Arial"/>
                <a:cs typeface="Arial"/>
              </a:rPr>
              <a:t>60th</a:t>
            </a:r>
            <a:endParaRPr sz="385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3350"/>
              </a:spcBef>
            </a:pPr>
            <a:r>
              <a:rPr dirty="0" sz="3800" b="1">
                <a:solidFill>
                  <a:srgbClr val="04092F"/>
                </a:solidFill>
                <a:latin typeface="Arial"/>
                <a:cs typeface="Arial"/>
              </a:rPr>
              <a:t>2018:</a:t>
            </a:r>
            <a:r>
              <a:rPr dirty="0" sz="3800" spc="-35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00" spc="-100" b="1">
                <a:solidFill>
                  <a:srgbClr val="04092F"/>
                </a:solidFill>
                <a:latin typeface="Arial"/>
                <a:cs typeface="Arial"/>
              </a:rPr>
              <a:t>71th</a:t>
            </a:r>
            <a:endParaRPr sz="3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0090" y="2432498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2806629" y="2337111"/>
            <a:ext cx="2676525" cy="828675"/>
          </a:xfrm>
          <a:prstGeom prst="rect"/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>
                <a:solidFill>
                  <a:srgbClr val="000000"/>
                </a:solidFill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295" y="3650654"/>
            <a:ext cx="4371340" cy="5125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2260" indent="-290195">
              <a:lnSpc>
                <a:spcPts val="5510"/>
              </a:lnSpc>
              <a:spcBef>
                <a:spcPts val="105"/>
              </a:spcBef>
              <a:buChar char="•"/>
              <a:tabLst>
                <a:tab pos="302895" algn="l"/>
              </a:tabLst>
            </a:pPr>
            <a:r>
              <a:rPr dirty="0" sz="4600" spc="100">
                <a:solidFill>
                  <a:srgbClr val="04092F"/>
                </a:solidFill>
                <a:latin typeface="Arial"/>
                <a:cs typeface="Arial"/>
              </a:rPr>
              <a:t>Microsoft</a:t>
            </a:r>
            <a:r>
              <a:rPr dirty="0" sz="4600" spc="-34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4600" spc="-145">
                <a:solidFill>
                  <a:srgbClr val="04092F"/>
                </a:solidFill>
                <a:latin typeface="Arial"/>
                <a:cs typeface="Arial"/>
              </a:rPr>
              <a:t>Azure</a:t>
            </a:r>
            <a:endParaRPr sz="4600">
              <a:latin typeface="Arial"/>
              <a:cs typeface="Arial"/>
            </a:endParaRPr>
          </a:p>
          <a:p>
            <a:pPr marL="302260" indent="-290195">
              <a:lnSpc>
                <a:spcPts val="5500"/>
              </a:lnSpc>
              <a:buChar char="•"/>
              <a:tabLst>
                <a:tab pos="302895" algn="l"/>
              </a:tabLst>
            </a:pPr>
            <a:r>
              <a:rPr dirty="0" sz="4600" spc="-35">
                <a:solidFill>
                  <a:srgbClr val="04092F"/>
                </a:solidFill>
                <a:latin typeface="Arial"/>
                <a:cs typeface="Arial"/>
              </a:rPr>
              <a:t>JavaScript</a:t>
            </a:r>
            <a:endParaRPr sz="4600">
              <a:latin typeface="Arial"/>
              <a:cs typeface="Arial"/>
            </a:endParaRPr>
          </a:p>
          <a:p>
            <a:pPr marL="302260" indent="-290195">
              <a:lnSpc>
                <a:spcPts val="5500"/>
              </a:lnSpc>
              <a:buChar char="•"/>
              <a:tabLst>
                <a:tab pos="302895" algn="l"/>
              </a:tabLst>
            </a:pPr>
            <a:r>
              <a:rPr dirty="0" sz="4600" spc="-85">
                <a:solidFill>
                  <a:srgbClr val="04092F"/>
                </a:solidFill>
                <a:latin typeface="Arial"/>
                <a:cs typeface="Arial"/>
              </a:rPr>
              <a:t>jQuery</a:t>
            </a:r>
            <a:endParaRPr sz="4600">
              <a:latin typeface="Arial"/>
              <a:cs typeface="Arial"/>
            </a:endParaRPr>
          </a:p>
          <a:p>
            <a:pPr marL="302260" indent="-290195">
              <a:lnSpc>
                <a:spcPts val="5510"/>
              </a:lnSpc>
              <a:buChar char="•"/>
              <a:tabLst>
                <a:tab pos="302895" algn="l"/>
              </a:tabLst>
            </a:pPr>
            <a:r>
              <a:rPr dirty="0" sz="4600" spc="-130">
                <a:solidFill>
                  <a:srgbClr val="04092F"/>
                </a:solidFill>
                <a:latin typeface="Arial"/>
                <a:cs typeface="Arial"/>
              </a:rPr>
              <a:t>.Net</a:t>
            </a:r>
            <a:r>
              <a:rPr dirty="0" sz="4600" spc="-27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4600" spc="-345">
                <a:solidFill>
                  <a:srgbClr val="04092F"/>
                </a:solidFill>
                <a:latin typeface="Arial"/>
                <a:cs typeface="Arial"/>
              </a:rPr>
              <a:t>WCF</a:t>
            </a:r>
            <a:endParaRPr sz="4600">
              <a:latin typeface="Arial"/>
              <a:cs typeface="Arial"/>
            </a:endParaRPr>
          </a:p>
          <a:p>
            <a:pPr marL="296545" indent="-284480">
              <a:lnSpc>
                <a:spcPct val="100000"/>
              </a:lnSpc>
              <a:spcBef>
                <a:spcPts val="430"/>
              </a:spcBef>
              <a:buChar char="•"/>
              <a:tabLst>
                <a:tab pos="297180" algn="l"/>
              </a:tabLst>
            </a:pPr>
            <a:r>
              <a:rPr dirty="0" sz="4500" spc="-150">
                <a:solidFill>
                  <a:srgbClr val="04092F"/>
                </a:solidFill>
                <a:latin typeface="Arial"/>
                <a:cs typeface="Arial"/>
              </a:rPr>
              <a:t>nodejs</a:t>
            </a:r>
            <a:endParaRPr sz="4500">
              <a:latin typeface="Arial"/>
              <a:cs typeface="Arial"/>
            </a:endParaRPr>
          </a:p>
          <a:p>
            <a:pPr marL="296545" indent="-284480">
              <a:lnSpc>
                <a:spcPct val="100000"/>
              </a:lnSpc>
              <a:spcBef>
                <a:spcPts val="915"/>
              </a:spcBef>
              <a:buChar char="•"/>
              <a:tabLst>
                <a:tab pos="297180" algn="l"/>
              </a:tabLst>
            </a:pPr>
            <a:r>
              <a:rPr dirty="0" sz="4500" spc="-170">
                <a:solidFill>
                  <a:srgbClr val="04092F"/>
                </a:solidFill>
                <a:latin typeface="Arial"/>
                <a:cs typeface="Arial"/>
              </a:rPr>
              <a:t>mongoDB</a:t>
            </a:r>
            <a:endParaRPr sz="4500">
              <a:latin typeface="Arial"/>
              <a:cs typeface="Arial"/>
            </a:endParaRPr>
          </a:p>
          <a:p>
            <a:pPr marL="302260" indent="-290195">
              <a:lnSpc>
                <a:spcPct val="100000"/>
              </a:lnSpc>
              <a:spcBef>
                <a:spcPts val="470"/>
              </a:spcBef>
              <a:buChar char="•"/>
              <a:tabLst>
                <a:tab pos="302895" algn="l"/>
              </a:tabLst>
            </a:pPr>
            <a:r>
              <a:rPr dirty="0" sz="4600" spc="100">
                <a:solidFill>
                  <a:srgbClr val="04092F"/>
                </a:solidFill>
                <a:latin typeface="Arial"/>
                <a:cs typeface="Arial"/>
              </a:rPr>
              <a:t>Microsoft</a:t>
            </a:r>
            <a:r>
              <a:rPr dirty="0" sz="4600" spc="-28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4600" spc="-380">
                <a:solidFill>
                  <a:srgbClr val="04092F"/>
                </a:solidFill>
                <a:latin typeface="Arial"/>
                <a:cs typeface="Arial"/>
              </a:rPr>
              <a:t>SQL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7629" y="3785372"/>
            <a:ext cx="799465" cy="786765"/>
            <a:chOff x="577629" y="3785372"/>
            <a:chExt cx="799465" cy="786765"/>
          </a:xfrm>
        </p:grpSpPr>
        <p:sp>
          <p:nvSpPr>
            <p:cNvPr id="4" name="object 4"/>
            <p:cNvSpPr/>
            <p:nvPr/>
          </p:nvSpPr>
          <p:spPr>
            <a:xfrm>
              <a:off x="655205" y="3850271"/>
              <a:ext cx="721995" cy="721995"/>
            </a:xfrm>
            <a:custGeom>
              <a:avLst/>
              <a:gdLst/>
              <a:ahLst/>
              <a:cxnLst/>
              <a:rect l="l" t="t" r="r" b="b"/>
              <a:pathLst>
                <a:path w="721994" h="721995">
                  <a:moveTo>
                    <a:pt x="721372" y="0"/>
                  </a:moveTo>
                  <a:lnTo>
                    <a:pt x="0" y="0"/>
                  </a:lnTo>
                  <a:lnTo>
                    <a:pt x="0" y="656488"/>
                  </a:lnTo>
                  <a:lnTo>
                    <a:pt x="0" y="721372"/>
                  </a:lnTo>
                  <a:lnTo>
                    <a:pt x="721372" y="721372"/>
                  </a:lnTo>
                  <a:lnTo>
                    <a:pt x="721372" y="656488"/>
                  </a:lnTo>
                  <a:lnTo>
                    <a:pt x="721372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7629" y="3785372"/>
              <a:ext cx="721995" cy="721995"/>
            </a:xfrm>
            <a:custGeom>
              <a:avLst/>
              <a:gdLst/>
              <a:ahLst/>
              <a:cxnLst/>
              <a:rect l="l" t="t" r="r" b="b"/>
              <a:pathLst>
                <a:path w="721994" h="721995">
                  <a:moveTo>
                    <a:pt x="721376" y="721376"/>
                  </a:moveTo>
                  <a:lnTo>
                    <a:pt x="0" y="721376"/>
                  </a:lnTo>
                  <a:lnTo>
                    <a:pt x="0" y="0"/>
                  </a:lnTo>
                  <a:lnTo>
                    <a:pt x="721376" y="0"/>
                  </a:lnTo>
                  <a:lnTo>
                    <a:pt x="721376" y="721376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595146" y="2912425"/>
            <a:ext cx="0" cy="4677410"/>
          </a:xfrm>
          <a:custGeom>
            <a:avLst/>
            <a:gdLst/>
            <a:ahLst/>
            <a:cxnLst/>
            <a:rect l="l" t="t" r="r" b="b"/>
            <a:pathLst>
              <a:path w="0" h="4677409">
                <a:moveTo>
                  <a:pt x="0" y="0"/>
                </a:moveTo>
                <a:lnTo>
                  <a:pt x="0" y="4676862"/>
                </a:lnTo>
              </a:path>
            </a:pathLst>
          </a:custGeom>
          <a:ln w="38077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8910" y="8770801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60348" y="8918723"/>
            <a:ext cx="1047750" cy="919480"/>
            <a:chOff x="460348" y="8918723"/>
            <a:chExt cx="1047750" cy="919480"/>
          </a:xfrm>
        </p:grpSpPr>
        <p:sp>
          <p:nvSpPr>
            <p:cNvPr id="9" name="object 9"/>
            <p:cNvSpPr/>
            <p:nvPr/>
          </p:nvSpPr>
          <p:spPr>
            <a:xfrm>
              <a:off x="737411" y="9026352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2721" y="9673539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15401" y="8918723"/>
              <a:ext cx="145119" cy="1440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19621" y="9280936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8" y="30603"/>
                  </a:moveTo>
                  <a:lnTo>
                    <a:pt x="6830" y="30603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0" y="0"/>
                  </a:lnTo>
                  <a:lnTo>
                    <a:pt x="181528" y="0"/>
                  </a:lnTo>
                  <a:lnTo>
                    <a:pt x="188361" y="6849"/>
                  </a:lnTo>
                  <a:lnTo>
                    <a:pt x="18836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5401" y="9528190"/>
              <a:ext cx="145121" cy="144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7811" y="9528190"/>
              <a:ext cx="145119" cy="144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0348" y="9280933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6829" y="30606"/>
                  </a:lnTo>
                  <a:lnTo>
                    <a:pt x="0" y="23756"/>
                  </a:lnTo>
                  <a:lnTo>
                    <a:pt x="0" y="6852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2"/>
                  </a:lnTo>
                  <a:lnTo>
                    <a:pt x="18837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7811" y="8918723"/>
              <a:ext cx="145119" cy="1440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5671231" y="8873819"/>
            <a:ext cx="2616764" cy="1409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6475" y="1171586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596"/>
            <a:ext cx="2284817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364346" y="515200"/>
            <a:ext cx="1590940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14176" y="8563629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9606808" y="3746479"/>
            <a:ext cx="838835" cy="825500"/>
            <a:chOff x="9606808" y="3746479"/>
            <a:chExt cx="838835" cy="825500"/>
          </a:xfrm>
        </p:grpSpPr>
        <p:sp>
          <p:nvSpPr>
            <p:cNvPr id="23" name="object 23"/>
            <p:cNvSpPr/>
            <p:nvPr/>
          </p:nvSpPr>
          <p:spPr>
            <a:xfrm>
              <a:off x="9688182" y="3814584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20">
                  <a:moveTo>
                    <a:pt x="756920" y="0"/>
                  </a:moveTo>
                  <a:lnTo>
                    <a:pt x="0" y="0"/>
                  </a:lnTo>
                  <a:lnTo>
                    <a:pt x="0" y="688822"/>
                  </a:lnTo>
                  <a:lnTo>
                    <a:pt x="0" y="756920"/>
                  </a:lnTo>
                  <a:lnTo>
                    <a:pt x="756920" y="756920"/>
                  </a:lnTo>
                  <a:lnTo>
                    <a:pt x="756920" y="688822"/>
                  </a:lnTo>
                  <a:lnTo>
                    <a:pt x="75692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06808" y="374647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20">
                  <a:moveTo>
                    <a:pt x="756922" y="756922"/>
                  </a:moveTo>
                  <a:lnTo>
                    <a:pt x="0" y="756922"/>
                  </a:lnTo>
                  <a:lnTo>
                    <a:pt x="0" y="0"/>
                  </a:lnTo>
                  <a:lnTo>
                    <a:pt x="756922" y="0"/>
                  </a:lnTo>
                  <a:lnTo>
                    <a:pt x="756922" y="756922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2870636" y="852589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241741" y="1068471"/>
            <a:ext cx="115690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latin typeface="Arimo"/>
                <a:cs typeface="Arimo"/>
              </a:rPr>
              <a:t>Technologies used in the</a:t>
            </a:r>
            <a:r>
              <a:rPr dirty="0" sz="5400" spc="-80">
                <a:latin typeface="Arimo"/>
                <a:cs typeface="Arimo"/>
              </a:rPr>
              <a:t> </a:t>
            </a:r>
            <a:r>
              <a:rPr dirty="0" sz="5400" spc="-5">
                <a:latin typeface="Arimo"/>
                <a:cs typeface="Arimo"/>
              </a:rPr>
              <a:t>Company</a:t>
            </a:r>
            <a:endParaRPr sz="5400">
              <a:latin typeface="Arimo"/>
              <a:cs typeface="Arim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95952" y="2467179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5434" y="2358151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97651" y="3543279"/>
            <a:ext cx="6535420" cy="60744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290"/>
              </a:spcBef>
            </a:pPr>
            <a:r>
              <a:rPr dirty="0" sz="3850" spc="-75">
                <a:solidFill>
                  <a:srgbClr val="04092F"/>
                </a:solidFill>
                <a:latin typeface="Arial"/>
                <a:cs typeface="Arial"/>
              </a:rPr>
              <a:t>Infosys </a:t>
            </a:r>
            <a:r>
              <a:rPr dirty="0" sz="3850" spc="-195">
                <a:solidFill>
                  <a:srgbClr val="04092F"/>
                </a:solidFill>
                <a:latin typeface="Arial"/>
                <a:cs typeface="Arial"/>
              </a:rPr>
              <a:t>uses </a:t>
            </a:r>
            <a:r>
              <a:rPr dirty="0" sz="3850" spc="-120">
                <a:solidFill>
                  <a:srgbClr val="04092F"/>
                </a:solidFill>
                <a:latin typeface="Arial"/>
                <a:cs typeface="Arial"/>
              </a:rPr>
              <a:t>103 </a:t>
            </a:r>
            <a:r>
              <a:rPr dirty="0" sz="3850" spc="-55">
                <a:solidFill>
                  <a:srgbClr val="04092F"/>
                </a:solidFill>
                <a:latin typeface="Arial"/>
                <a:cs typeface="Arial"/>
              </a:rPr>
              <a:t>technology  </a:t>
            </a:r>
            <a:r>
              <a:rPr dirty="0" sz="3850" spc="25">
                <a:solidFill>
                  <a:srgbClr val="04092F"/>
                </a:solidFill>
                <a:latin typeface="Arial"/>
                <a:cs typeface="Arial"/>
              </a:rPr>
              <a:t>products </a:t>
            </a:r>
            <a:r>
              <a:rPr dirty="0" sz="3850" spc="-114">
                <a:solidFill>
                  <a:srgbClr val="04092F"/>
                </a:solidFill>
                <a:latin typeface="Arial"/>
                <a:cs typeface="Arial"/>
              </a:rPr>
              <a:t>and </a:t>
            </a:r>
            <a:r>
              <a:rPr dirty="0" sz="3850" spc="-80">
                <a:solidFill>
                  <a:srgbClr val="04092F"/>
                </a:solidFill>
                <a:latin typeface="Arial"/>
                <a:cs typeface="Arial"/>
              </a:rPr>
              <a:t>services</a:t>
            </a:r>
            <a:r>
              <a:rPr dirty="0" sz="3850" spc="-625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30">
                <a:solidFill>
                  <a:srgbClr val="04092F"/>
                </a:solidFill>
                <a:latin typeface="Arial"/>
                <a:cs typeface="Arial"/>
              </a:rPr>
              <a:t>including</a:t>
            </a:r>
            <a:endParaRPr sz="3850">
              <a:latin typeface="Arial"/>
              <a:cs typeface="Arial"/>
            </a:endParaRPr>
          </a:p>
          <a:p>
            <a:pPr marL="286385" indent="-273685">
              <a:lnSpc>
                <a:spcPts val="5200"/>
              </a:lnSpc>
              <a:spcBef>
                <a:spcPts val="2005"/>
              </a:spcBef>
              <a:buChar char="•"/>
              <a:tabLst>
                <a:tab pos="286385" algn="l"/>
              </a:tabLst>
            </a:pPr>
            <a:r>
              <a:rPr dirty="0" sz="4350" spc="-330">
                <a:solidFill>
                  <a:srgbClr val="04092F"/>
                </a:solidFill>
                <a:latin typeface="Arial"/>
                <a:cs typeface="Arial"/>
              </a:rPr>
              <a:t>HTML5</a:t>
            </a:r>
            <a:endParaRPr sz="4350">
              <a:latin typeface="Arial"/>
              <a:cs typeface="Arial"/>
            </a:endParaRPr>
          </a:p>
          <a:p>
            <a:pPr marL="286385" indent="-273685">
              <a:lnSpc>
                <a:spcPts val="5175"/>
              </a:lnSpc>
              <a:buChar char="•"/>
              <a:tabLst>
                <a:tab pos="286385" algn="l"/>
              </a:tabLst>
            </a:pPr>
            <a:r>
              <a:rPr dirty="0" sz="4350" spc="-125">
                <a:solidFill>
                  <a:srgbClr val="04092F"/>
                </a:solidFill>
                <a:latin typeface="Arial"/>
                <a:cs typeface="Arial"/>
              </a:rPr>
              <a:t>Google</a:t>
            </a:r>
            <a:r>
              <a:rPr dirty="0" sz="4350" spc="-25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4350" spc="-75">
                <a:solidFill>
                  <a:srgbClr val="04092F"/>
                </a:solidFill>
                <a:latin typeface="Arial"/>
                <a:cs typeface="Arial"/>
              </a:rPr>
              <a:t>Analytics</a:t>
            </a:r>
            <a:endParaRPr sz="4350">
              <a:latin typeface="Arial"/>
              <a:cs typeface="Arial"/>
            </a:endParaRPr>
          </a:p>
          <a:p>
            <a:pPr marL="286385" indent="-273685">
              <a:lnSpc>
                <a:spcPts val="5175"/>
              </a:lnSpc>
              <a:buChar char="•"/>
              <a:tabLst>
                <a:tab pos="286385" algn="l"/>
              </a:tabLst>
            </a:pPr>
            <a:r>
              <a:rPr dirty="0" sz="4350" spc="-80">
                <a:solidFill>
                  <a:srgbClr val="04092F"/>
                </a:solidFill>
                <a:latin typeface="Arial"/>
                <a:cs typeface="Arial"/>
              </a:rPr>
              <a:t>jQuery</a:t>
            </a:r>
            <a:endParaRPr sz="4350">
              <a:latin typeface="Arial"/>
              <a:cs typeface="Arial"/>
            </a:endParaRPr>
          </a:p>
          <a:p>
            <a:pPr marL="286385" indent="-273685">
              <a:lnSpc>
                <a:spcPts val="5175"/>
              </a:lnSpc>
              <a:buChar char="•"/>
              <a:tabLst>
                <a:tab pos="286385" algn="l"/>
              </a:tabLst>
            </a:pPr>
            <a:r>
              <a:rPr dirty="0" sz="4350" spc="-35">
                <a:solidFill>
                  <a:srgbClr val="04092F"/>
                </a:solidFill>
                <a:latin typeface="Arial"/>
                <a:cs typeface="Arial"/>
              </a:rPr>
              <a:t>JavaScript</a:t>
            </a:r>
            <a:endParaRPr sz="4350">
              <a:latin typeface="Arial"/>
              <a:cs typeface="Arial"/>
            </a:endParaRPr>
          </a:p>
          <a:p>
            <a:pPr marL="286385" indent="-273685">
              <a:lnSpc>
                <a:spcPts val="5175"/>
              </a:lnSpc>
              <a:buChar char="•"/>
              <a:tabLst>
                <a:tab pos="286385" algn="l"/>
              </a:tabLst>
            </a:pPr>
            <a:r>
              <a:rPr dirty="0" sz="4350" spc="-135">
                <a:solidFill>
                  <a:srgbClr val="04092F"/>
                </a:solidFill>
                <a:latin typeface="Arial"/>
                <a:cs typeface="Arial"/>
              </a:rPr>
              <a:t>Java</a:t>
            </a:r>
            <a:endParaRPr sz="4350">
              <a:latin typeface="Arial"/>
              <a:cs typeface="Arial"/>
            </a:endParaRPr>
          </a:p>
          <a:p>
            <a:pPr marL="286385" indent="-273685">
              <a:lnSpc>
                <a:spcPts val="5175"/>
              </a:lnSpc>
              <a:buChar char="•"/>
              <a:tabLst>
                <a:tab pos="286385" algn="l"/>
              </a:tabLst>
            </a:pPr>
            <a:r>
              <a:rPr dirty="0" sz="4350" spc="-100">
                <a:solidFill>
                  <a:srgbClr val="04092F"/>
                </a:solidFill>
                <a:latin typeface="Arial"/>
                <a:cs typeface="Arial"/>
              </a:rPr>
              <a:t>Python</a:t>
            </a:r>
            <a:endParaRPr sz="4350">
              <a:latin typeface="Arial"/>
              <a:cs typeface="Arial"/>
            </a:endParaRPr>
          </a:p>
          <a:p>
            <a:pPr marL="12700">
              <a:lnSpc>
                <a:spcPts val="5200"/>
              </a:lnSpc>
            </a:pPr>
            <a:r>
              <a:rPr dirty="0" sz="4350" spc="-160" b="1">
                <a:solidFill>
                  <a:srgbClr val="04092F"/>
                </a:solidFill>
                <a:latin typeface="Arial"/>
                <a:cs typeface="Arial"/>
              </a:rPr>
              <a:t>.</a:t>
            </a:r>
            <a:r>
              <a:rPr dirty="0" sz="4350" spc="-40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4350" spc="680">
                <a:solidFill>
                  <a:srgbClr val="04092F"/>
                </a:solidFill>
                <a:latin typeface="Arial"/>
                <a:cs typeface="Arial"/>
              </a:rPr>
              <a:t>C#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426" y="4058289"/>
            <a:ext cx="1012825" cy="996950"/>
            <a:chOff x="656426" y="4058289"/>
            <a:chExt cx="1012825" cy="996950"/>
          </a:xfrm>
        </p:grpSpPr>
        <p:sp>
          <p:nvSpPr>
            <p:cNvPr id="3" name="object 3"/>
            <p:cNvSpPr/>
            <p:nvPr/>
          </p:nvSpPr>
          <p:spPr>
            <a:xfrm>
              <a:off x="754761" y="414056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29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2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6426" y="405828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47914" y="3962608"/>
            <a:ext cx="5772150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  <a:buChar char="•"/>
              <a:tabLst>
                <a:tab pos="276860" algn="l"/>
              </a:tabLst>
            </a:pPr>
            <a:r>
              <a:rPr dirty="0" sz="4200" spc="-280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4200" spc="-15">
                <a:solidFill>
                  <a:srgbClr val="12219D"/>
                </a:solidFill>
                <a:latin typeface="Arial"/>
                <a:cs typeface="Arial"/>
              </a:rPr>
              <a:t>significant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30">
                <a:solidFill>
                  <a:srgbClr val="12219D"/>
                </a:solidFill>
                <a:latin typeface="Arial"/>
                <a:cs typeface="Arial"/>
              </a:rPr>
              <a:t>products  </a:t>
            </a:r>
            <a:r>
              <a:rPr dirty="0" sz="4200" spc="225">
                <a:solidFill>
                  <a:srgbClr val="12219D"/>
                </a:solidFill>
                <a:latin typeface="Arial"/>
                <a:cs typeface="Arial"/>
              </a:rPr>
              <a:t>of </a:t>
            </a: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</a:t>
            </a:r>
            <a:r>
              <a:rPr dirty="0" sz="4200" spc="-70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75">
                <a:solidFill>
                  <a:srgbClr val="12219D"/>
                </a:solidFill>
                <a:latin typeface="Arial"/>
                <a:cs typeface="Arial"/>
              </a:rPr>
              <a:t>are:</a:t>
            </a:r>
            <a:endParaRPr sz="4200">
              <a:latin typeface="Arial"/>
              <a:cs typeface="Arial"/>
            </a:endParaRPr>
          </a:p>
          <a:p>
            <a:pPr marL="158750" indent="-146685">
              <a:lnSpc>
                <a:spcPts val="4845"/>
              </a:lnSpc>
              <a:buChar char="•"/>
              <a:tabLst>
                <a:tab pos="159385" algn="l"/>
              </a:tabLst>
            </a:pP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Windows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90">
                <a:solidFill>
                  <a:srgbClr val="12219D"/>
                </a:solidFill>
                <a:latin typeface="Arial"/>
                <a:cs typeface="Arial"/>
              </a:rPr>
              <a:t>XP</a:t>
            </a:r>
            <a:endParaRPr sz="4200">
              <a:latin typeface="Arial"/>
              <a:cs typeface="Arial"/>
            </a:endParaRPr>
          </a:p>
          <a:p>
            <a:pPr marL="158750" indent="-146685">
              <a:lnSpc>
                <a:spcPts val="5025"/>
              </a:lnSpc>
              <a:buChar char="•"/>
              <a:tabLst>
                <a:tab pos="159385" algn="l"/>
              </a:tabLst>
            </a:pPr>
            <a:r>
              <a:rPr dirty="0" sz="4200" spc="-195">
                <a:solidFill>
                  <a:srgbClr val="12219D"/>
                </a:solidFill>
                <a:latin typeface="Arial"/>
                <a:cs typeface="Arial"/>
              </a:rPr>
              <a:t>Visual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80">
                <a:solidFill>
                  <a:srgbClr val="12219D"/>
                </a:solidFill>
                <a:latin typeface="Arial"/>
                <a:cs typeface="Arial"/>
              </a:rPr>
              <a:t>Studio</a:t>
            </a:r>
            <a:endParaRPr sz="4200">
              <a:latin typeface="Arial"/>
              <a:cs typeface="Arial"/>
            </a:endParaRPr>
          </a:p>
          <a:p>
            <a:pPr marL="158750" indent="-146685">
              <a:lnSpc>
                <a:spcPts val="5025"/>
              </a:lnSpc>
              <a:buChar char="•"/>
              <a:tabLst>
                <a:tab pos="159385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10">
                <a:solidFill>
                  <a:srgbClr val="12219D"/>
                </a:solidFill>
                <a:latin typeface="Arial"/>
                <a:cs typeface="Arial"/>
              </a:rPr>
              <a:t>Office</a:t>
            </a:r>
            <a:endParaRPr sz="4200">
              <a:latin typeface="Arial"/>
              <a:cs typeface="Arial"/>
            </a:endParaRPr>
          </a:p>
          <a:p>
            <a:pPr marL="158750" indent="-146685">
              <a:lnSpc>
                <a:spcPts val="5025"/>
              </a:lnSpc>
              <a:buChar char="•"/>
              <a:tabLst>
                <a:tab pos="159385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35">
                <a:solidFill>
                  <a:srgbClr val="12219D"/>
                </a:solidFill>
                <a:latin typeface="Arial"/>
                <a:cs typeface="Arial"/>
              </a:rPr>
              <a:t>Azure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5035"/>
              </a:lnSpc>
            </a:pPr>
            <a:r>
              <a:rPr dirty="0" sz="4200" spc="-185" b="1">
                <a:solidFill>
                  <a:srgbClr val="12219D"/>
                </a:solidFill>
                <a:latin typeface="Arial"/>
                <a:cs typeface="Arial"/>
              </a:rPr>
              <a:t>.</a:t>
            </a:r>
            <a:r>
              <a:rPr dirty="0" sz="4200" spc="-185">
                <a:solidFill>
                  <a:srgbClr val="12219D"/>
                </a:solidFill>
                <a:latin typeface="Arial"/>
                <a:cs typeface="Arial"/>
              </a:rPr>
              <a:t>Xbox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5">
                <a:solidFill>
                  <a:srgbClr val="12219D"/>
                </a:solidFill>
                <a:latin typeface="Arial"/>
                <a:cs typeface="Arial"/>
              </a:rPr>
              <a:t>360.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64" y="4140555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58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0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40661" y="4099437"/>
            <a:ext cx="1012825" cy="996950"/>
            <a:chOff x="9440661" y="4099437"/>
            <a:chExt cx="1012825" cy="996950"/>
          </a:xfrm>
        </p:grpSpPr>
        <p:sp>
          <p:nvSpPr>
            <p:cNvPr id="8" name="object 8"/>
            <p:cNvSpPr/>
            <p:nvPr/>
          </p:nvSpPr>
          <p:spPr>
            <a:xfrm>
              <a:off x="9538983" y="418167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40661" y="40994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538990" y="4181673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5459" y="4308683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25459" y="5585033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25459" y="6223208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25459" y="6861382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25459" y="8137732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147920" y="3962608"/>
            <a:ext cx="6224270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49275" indent="118110">
              <a:lnSpc>
                <a:spcPts val="5030"/>
              </a:lnSpc>
              <a:spcBef>
                <a:spcPts val="275"/>
              </a:spcBef>
            </a:pPr>
            <a:r>
              <a:rPr dirty="0" sz="4200" spc="-50">
                <a:solidFill>
                  <a:srgbClr val="12219D"/>
                </a:solidFill>
                <a:latin typeface="Arial"/>
                <a:cs typeface="Arial"/>
              </a:rPr>
              <a:t>Digital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Marketing.</a:t>
            </a:r>
            <a:r>
              <a:rPr dirty="0" sz="4200" spc="-45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50">
                <a:solidFill>
                  <a:srgbClr val="12219D"/>
                </a:solidFill>
                <a:latin typeface="Arial"/>
                <a:cs typeface="Arial"/>
              </a:rPr>
              <a:t>Digital  </a:t>
            </a:r>
            <a:r>
              <a:rPr dirty="0" sz="4200" spc="-170">
                <a:solidFill>
                  <a:srgbClr val="12219D"/>
                </a:solidFill>
                <a:latin typeface="Arial"/>
                <a:cs typeface="Arial"/>
              </a:rPr>
              <a:t>Experience.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845"/>
              </a:lnSpc>
            </a:pPr>
            <a:r>
              <a:rPr dirty="0" sz="4200" spc="-105">
                <a:solidFill>
                  <a:srgbClr val="12219D"/>
                </a:solidFill>
                <a:latin typeface="Arial"/>
                <a:cs typeface="Arial"/>
              </a:rPr>
              <a:t>Insight </a:t>
            </a:r>
            <a:r>
              <a:rPr dirty="0" sz="4200" spc="-125">
                <a:solidFill>
                  <a:srgbClr val="12219D"/>
                </a:solidFill>
                <a:latin typeface="Arial"/>
                <a:cs typeface="Arial"/>
              </a:rPr>
              <a:t>Applied</a:t>
            </a:r>
            <a:r>
              <a:rPr dirty="0" sz="4200" spc="-37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10">
                <a:solidFill>
                  <a:srgbClr val="12219D"/>
                </a:solidFill>
                <a:latin typeface="Arial"/>
                <a:cs typeface="Arial"/>
              </a:rPr>
              <a:t>AI.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30"/>
              </a:lnSpc>
              <a:spcBef>
                <a:spcPts val="170"/>
              </a:spcBef>
            </a:pPr>
            <a:r>
              <a:rPr dirty="0" sz="4200" spc="-105">
                <a:solidFill>
                  <a:srgbClr val="12219D"/>
                </a:solidFill>
                <a:latin typeface="Arial"/>
                <a:cs typeface="Arial"/>
              </a:rPr>
              <a:t>Innovate </a:t>
            </a:r>
            <a:r>
              <a:rPr dirty="0" sz="4200" spc="-170">
                <a:solidFill>
                  <a:srgbClr val="12219D"/>
                </a:solidFill>
                <a:latin typeface="Arial"/>
                <a:cs typeface="Arial"/>
              </a:rPr>
              <a:t>Blockchain.  </a:t>
            </a:r>
            <a:r>
              <a:rPr dirty="0" sz="4200" spc="-15">
                <a:solidFill>
                  <a:srgbClr val="12219D"/>
                </a:solidFill>
                <a:latin typeface="Arial"/>
                <a:cs typeface="Arial"/>
              </a:rPr>
              <a:t>Accelerate </a:t>
            </a:r>
            <a:r>
              <a:rPr dirty="0" sz="4200" spc="-50">
                <a:solidFill>
                  <a:srgbClr val="12219D"/>
                </a:solidFill>
                <a:latin typeface="Arial"/>
                <a:cs typeface="Arial"/>
              </a:rPr>
              <a:t>Enterprise</a:t>
            </a:r>
            <a:r>
              <a:rPr dirty="0" sz="4200" spc="-49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60">
                <a:solidFill>
                  <a:srgbClr val="12219D"/>
                </a:solidFill>
                <a:latin typeface="Arial"/>
                <a:cs typeface="Arial"/>
              </a:rPr>
              <a:t>Agile  </a:t>
            </a:r>
            <a:r>
              <a:rPr dirty="0" sz="4200" spc="-195">
                <a:solidFill>
                  <a:srgbClr val="12219D"/>
                </a:solidFill>
                <a:latin typeface="Arial"/>
                <a:cs typeface="Arial"/>
              </a:rPr>
              <a:t>DevOps.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850"/>
              </a:lnSpc>
            </a:pPr>
            <a:r>
              <a:rPr dirty="0" sz="4200" spc="-135">
                <a:solidFill>
                  <a:srgbClr val="12219D"/>
                </a:solidFill>
                <a:latin typeface="Arial"/>
                <a:cs typeface="Arial"/>
              </a:rPr>
              <a:t>Assure </a:t>
            </a:r>
            <a:r>
              <a:rPr dirty="0" sz="4200" spc="-15">
                <a:solidFill>
                  <a:srgbClr val="12219D"/>
                </a:solidFill>
                <a:latin typeface="Arial"/>
                <a:cs typeface="Arial"/>
              </a:rPr>
              <a:t>Cyber</a:t>
            </a:r>
            <a:r>
              <a:rPr dirty="0" sz="4200" spc="-3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65">
                <a:solidFill>
                  <a:srgbClr val="12219D"/>
                </a:solidFill>
                <a:latin typeface="Arial"/>
                <a:cs typeface="Arial"/>
              </a:rPr>
              <a:t>Security.</a:t>
            </a:r>
            <a:endParaRPr sz="4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09538" y="3601882"/>
            <a:ext cx="0" cy="5220335"/>
          </a:xfrm>
          <a:custGeom>
            <a:avLst/>
            <a:gdLst/>
            <a:ahLst/>
            <a:cxnLst/>
            <a:rect l="l" t="t" r="r" b="b"/>
            <a:pathLst>
              <a:path w="0" h="5220334">
                <a:moveTo>
                  <a:pt x="0" y="0"/>
                </a:moveTo>
                <a:lnTo>
                  <a:pt x="0" y="5219783"/>
                </a:lnTo>
              </a:path>
            </a:pathLst>
          </a:custGeom>
          <a:ln w="38126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04661" y="8403121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9" y="303676"/>
                </a:moveTo>
                <a:lnTo>
                  <a:pt x="14992" y="301743"/>
                </a:lnTo>
                <a:lnTo>
                  <a:pt x="7188" y="296472"/>
                </a:lnTo>
                <a:lnTo>
                  <a:pt x="1928" y="288655"/>
                </a:lnTo>
                <a:lnTo>
                  <a:pt x="0" y="279084"/>
                </a:lnTo>
                <a:lnTo>
                  <a:pt x="0" y="24592"/>
                </a:lnTo>
                <a:lnTo>
                  <a:pt x="1928" y="15021"/>
                </a:lnTo>
                <a:lnTo>
                  <a:pt x="7188" y="7204"/>
                </a:lnTo>
                <a:lnTo>
                  <a:pt x="14992" y="1933"/>
                </a:lnTo>
                <a:lnTo>
                  <a:pt x="24549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4"/>
                </a:lnTo>
                <a:lnTo>
                  <a:pt x="47166" y="288655"/>
                </a:lnTo>
                <a:lnTo>
                  <a:pt x="41906" y="296472"/>
                </a:lnTo>
                <a:lnTo>
                  <a:pt x="34104" y="301743"/>
                </a:lnTo>
                <a:lnTo>
                  <a:pt x="24549" y="303676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86363" y="8643253"/>
            <a:ext cx="1685925" cy="1474470"/>
            <a:chOff x="186363" y="8643253"/>
            <a:chExt cx="1685925" cy="1474470"/>
          </a:xfrm>
        </p:grpSpPr>
        <p:sp>
          <p:nvSpPr>
            <p:cNvPr id="20" name="object 20"/>
            <p:cNvSpPr/>
            <p:nvPr/>
          </p:nvSpPr>
          <p:spPr>
            <a:xfrm>
              <a:off x="632167" y="8813634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16" y="1240688"/>
                  </a:lnTo>
                  <a:lnTo>
                    <a:pt x="268922" y="1303985"/>
                  </a:lnTo>
                  <a:lnTo>
                    <a:pt x="525132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42" y="1196098"/>
                  </a:moveTo>
                  <a:lnTo>
                    <a:pt x="590524" y="1186522"/>
                  </a:lnTo>
                  <a:lnTo>
                    <a:pt x="585254" y="1178712"/>
                  </a:lnTo>
                  <a:lnTo>
                    <a:pt x="577456" y="1173441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11" y="1173441"/>
                  </a:lnTo>
                  <a:lnTo>
                    <a:pt x="208813" y="1178712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85"/>
                  </a:lnTo>
                  <a:lnTo>
                    <a:pt x="216611" y="1218768"/>
                  </a:lnTo>
                  <a:lnTo>
                    <a:pt x="226174" y="1220698"/>
                  </a:lnTo>
                  <a:lnTo>
                    <a:pt x="567905" y="1220698"/>
                  </a:lnTo>
                  <a:lnTo>
                    <a:pt x="577456" y="1218768"/>
                  </a:lnTo>
                  <a:lnTo>
                    <a:pt x="585254" y="1213485"/>
                  </a:lnTo>
                  <a:lnTo>
                    <a:pt x="590524" y="1205674"/>
                  </a:lnTo>
                  <a:lnTo>
                    <a:pt x="592442" y="1196098"/>
                  </a:lnTo>
                  <a:close/>
                </a:path>
                <a:path w="793750" h="1304290">
                  <a:moveTo>
                    <a:pt x="592442" y="1130515"/>
                  </a:moveTo>
                  <a:lnTo>
                    <a:pt x="590524" y="1120940"/>
                  </a:lnTo>
                  <a:lnTo>
                    <a:pt x="585254" y="1113116"/>
                  </a:lnTo>
                  <a:lnTo>
                    <a:pt x="577456" y="1107846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11" y="1107846"/>
                  </a:lnTo>
                  <a:lnTo>
                    <a:pt x="208813" y="1113116"/>
                  </a:lnTo>
                  <a:lnTo>
                    <a:pt x="203555" y="1120940"/>
                  </a:lnTo>
                  <a:lnTo>
                    <a:pt x="201625" y="1130515"/>
                  </a:lnTo>
                  <a:lnTo>
                    <a:pt x="203555" y="1140079"/>
                  </a:lnTo>
                  <a:lnTo>
                    <a:pt x="208813" y="1147902"/>
                  </a:lnTo>
                  <a:lnTo>
                    <a:pt x="216611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54" y="1147902"/>
                  </a:lnTo>
                  <a:lnTo>
                    <a:pt x="590524" y="1140079"/>
                  </a:lnTo>
                  <a:lnTo>
                    <a:pt x="592442" y="1130515"/>
                  </a:lnTo>
                  <a:close/>
                </a:path>
                <a:path w="793750" h="1304290">
                  <a:moveTo>
                    <a:pt x="592442" y="1064920"/>
                  </a:moveTo>
                  <a:lnTo>
                    <a:pt x="590524" y="1055344"/>
                  </a:lnTo>
                  <a:lnTo>
                    <a:pt x="585254" y="1047534"/>
                  </a:lnTo>
                  <a:lnTo>
                    <a:pt x="577456" y="1042263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11" y="1042263"/>
                  </a:lnTo>
                  <a:lnTo>
                    <a:pt x="208813" y="1047534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96"/>
                  </a:lnTo>
                  <a:lnTo>
                    <a:pt x="208813" y="1082306"/>
                  </a:lnTo>
                  <a:lnTo>
                    <a:pt x="216611" y="1087577"/>
                  </a:lnTo>
                  <a:lnTo>
                    <a:pt x="226174" y="1089520"/>
                  </a:lnTo>
                  <a:lnTo>
                    <a:pt x="567905" y="1089520"/>
                  </a:lnTo>
                  <a:lnTo>
                    <a:pt x="577456" y="1087577"/>
                  </a:lnTo>
                  <a:lnTo>
                    <a:pt x="585254" y="1082306"/>
                  </a:lnTo>
                  <a:lnTo>
                    <a:pt x="590524" y="1074496"/>
                  </a:lnTo>
                  <a:lnTo>
                    <a:pt x="592442" y="1064920"/>
                  </a:lnTo>
                  <a:close/>
                </a:path>
                <a:path w="793750" h="1304290">
                  <a:moveTo>
                    <a:pt x="793356" y="373265"/>
                  </a:moveTo>
                  <a:lnTo>
                    <a:pt x="787412" y="324078"/>
                  </a:lnTo>
                  <a:lnTo>
                    <a:pt x="775665" y="276936"/>
                  </a:lnTo>
                  <a:lnTo>
                    <a:pt x="758520" y="232206"/>
                  </a:lnTo>
                  <a:lnTo>
                    <a:pt x="744359" y="205460"/>
                  </a:lnTo>
                  <a:lnTo>
                    <a:pt x="744359" y="376148"/>
                  </a:lnTo>
                  <a:lnTo>
                    <a:pt x="743585" y="428078"/>
                  </a:lnTo>
                  <a:lnTo>
                    <a:pt x="735304" y="478777"/>
                  </a:lnTo>
                  <a:lnTo>
                    <a:pt x="719772" y="527494"/>
                  </a:lnTo>
                  <a:lnTo>
                    <a:pt x="697204" y="573468"/>
                  </a:lnTo>
                  <a:lnTo>
                    <a:pt x="667867" y="615962"/>
                  </a:lnTo>
                  <a:lnTo>
                    <a:pt x="638175" y="657390"/>
                  </a:lnTo>
                  <a:lnTo>
                    <a:pt x="613473" y="701649"/>
                  </a:lnTo>
                  <a:lnTo>
                    <a:pt x="593940" y="748233"/>
                  </a:lnTo>
                  <a:lnTo>
                    <a:pt x="579780" y="796607"/>
                  </a:lnTo>
                  <a:lnTo>
                    <a:pt x="571144" y="846302"/>
                  </a:lnTo>
                  <a:lnTo>
                    <a:pt x="568299" y="895362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192" y="975372"/>
                  </a:lnTo>
                  <a:lnTo>
                    <a:pt x="235940" y="973899"/>
                  </a:lnTo>
                  <a:lnTo>
                    <a:pt x="230009" y="969899"/>
                  </a:lnTo>
                  <a:lnTo>
                    <a:pt x="226009" y="963955"/>
                  </a:lnTo>
                  <a:lnTo>
                    <a:pt x="224536" y="956691"/>
                  </a:lnTo>
                  <a:lnTo>
                    <a:pt x="224536" y="895362"/>
                  </a:lnTo>
                  <a:lnTo>
                    <a:pt x="221627" y="845337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892" y="700900"/>
                  </a:lnTo>
                  <a:lnTo>
                    <a:pt x="153657" y="655586"/>
                  </a:lnTo>
                  <a:lnTo>
                    <a:pt x="123101" y="612190"/>
                  </a:lnTo>
                  <a:lnTo>
                    <a:pt x="96812" y="573684"/>
                  </a:lnTo>
                  <a:lnTo>
                    <a:pt x="76136" y="532549"/>
                  </a:lnTo>
                  <a:lnTo>
                    <a:pt x="61201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10" y="302958"/>
                  </a:lnTo>
                  <a:lnTo>
                    <a:pt x="77406" y="258737"/>
                  </a:lnTo>
                  <a:lnTo>
                    <a:pt x="98894" y="217055"/>
                  </a:lnTo>
                  <a:lnTo>
                    <a:pt x="126034" y="178460"/>
                  </a:lnTo>
                  <a:lnTo>
                    <a:pt x="158750" y="143192"/>
                  </a:lnTo>
                  <a:lnTo>
                    <a:pt x="200012" y="109766"/>
                  </a:lnTo>
                  <a:lnTo>
                    <a:pt x="245084" y="83362"/>
                  </a:lnTo>
                  <a:lnTo>
                    <a:pt x="293344" y="64211"/>
                  </a:lnTo>
                  <a:lnTo>
                    <a:pt x="344131" y="52552"/>
                  </a:lnTo>
                  <a:lnTo>
                    <a:pt x="396811" y="48615"/>
                  </a:lnTo>
                  <a:lnTo>
                    <a:pt x="404215" y="48615"/>
                  </a:lnTo>
                  <a:lnTo>
                    <a:pt x="465289" y="55422"/>
                  </a:lnTo>
                  <a:lnTo>
                    <a:pt x="509536" y="67665"/>
                  </a:lnTo>
                  <a:lnTo>
                    <a:pt x="551395" y="85559"/>
                  </a:lnTo>
                  <a:lnTo>
                    <a:pt x="590397" y="108648"/>
                  </a:lnTo>
                  <a:lnTo>
                    <a:pt x="626084" y="136448"/>
                  </a:lnTo>
                  <a:lnTo>
                    <a:pt x="657974" y="168503"/>
                  </a:lnTo>
                  <a:lnTo>
                    <a:pt x="685622" y="204343"/>
                  </a:lnTo>
                  <a:lnTo>
                    <a:pt x="708545" y="243497"/>
                  </a:lnTo>
                  <a:lnTo>
                    <a:pt x="726287" y="285496"/>
                  </a:lnTo>
                  <a:lnTo>
                    <a:pt x="738378" y="329869"/>
                  </a:lnTo>
                  <a:lnTo>
                    <a:pt x="744359" y="376148"/>
                  </a:lnTo>
                  <a:lnTo>
                    <a:pt x="744359" y="205460"/>
                  </a:lnTo>
                  <a:lnTo>
                    <a:pt x="709460" y="151485"/>
                  </a:lnTo>
                  <a:lnTo>
                    <a:pt x="678307" y="116243"/>
                  </a:lnTo>
                  <a:lnTo>
                    <a:pt x="643242" y="84924"/>
                  </a:lnTo>
                  <a:lnTo>
                    <a:pt x="604621" y="57899"/>
                  </a:lnTo>
                  <a:lnTo>
                    <a:pt x="562825" y="35534"/>
                  </a:lnTo>
                  <a:lnTo>
                    <a:pt x="518236" y="18211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05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59" y="51701"/>
                  </a:lnTo>
                  <a:lnTo>
                    <a:pt x="161137" y="77139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78"/>
                  </a:lnTo>
                  <a:lnTo>
                    <a:pt x="24206" y="260832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17" y="502145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32"/>
                  </a:lnTo>
                  <a:lnTo>
                    <a:pt x="142201" y="738593"/>
                  </a:lnTo>
                  <a:lnTo>
                    <a:pt x="160566" y="789609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192" y="1024572"/>
                  </a:lnTo>
                  <a:lnTo>
                    <a:pt x="551357" y="1024572"/>
                  </a:lnTo>
                  <a:lnTo>
                    <a:pt x="577011" y="1019365"/>
                  </a:lnTo>
                  <a:lnTo>
                    <a:pt x="597979" y="1005192"/>
                  </a:lnTo>
                  <a:lnTo>
                    <a:pt x="612127" y="984186"/>
                  </a:lnTo>
                  <a:lnTo>
                    <a:pt x="613905" y="975372"/>
                  </a:lnTo>
                  <a:lnTo>
                    <a:pt x="617321" y="958481"/>
                  </a:lnTo>
                  <a:lnTo>
                    <a:pt x="617423" y="895362"/>
                  </a:lnTo>
                  <a:lnTo>
                    <a:pt x="621055" y="842962"/>
                  </a:lnTo>
                  <a:lnTo>
                    <a:pt x="632079" y="790295"/>
                  </a:lnTo>
                  <a:lnTo>
                    <a:pt x="650100" y="739521"/>
                  </a:lnTo>
                  <a:lnTo>
                    <a:pt x="674852" y="691451"/>
                  </a:lnTo>
                  <a:lnTo>
                    <a:pt x="706069" y="646874"/>
                  </a:lnTo>
                  <a:lnTo>
                    <a:pt x="734504" y="606755"/>
                  </a:lnTo>
                  <a:lnTo>
                    <a:pt x="757605" y="563791"/>
                  </a:lnTo>
                  <a:lnTo>
                    <a:pt x="775195" y="518452"/>
                  </a:lnTo>
                  <a:lnTo>
                    <a:pt x="787120" y="471258"/>
                  </a:lnTo>
                  <a:lnTo>
                    <a:pt x="793229" y="422694"/>
                  </a:lnTo>
                  <a:lnTo>
                    <a:pt x="793356" y="373265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03673" y="8643253"/>
              <a:ext cx="228708" cy="2291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68971" y="9222982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1" y="49184"/>
                  </a:moveTo>
                  <a:lnTo>
                    <a:pt x="24537" y="49184"/>
                  </a:lnTo>
                  <a:lnTo>
                    <a:pt x="14988" y="47253"/>
                  </a:lnTo>
                  <a:lnTo>
                    <a:pt x="7188" y="41984"/>
                  </a:lnTo>
                  <a:lnTo>
                    <a:pt x="1929" y="34167"/>
                  </a:lnTo>
                  <a:lnTo>
                    <a:pt x="0" y="24592"/>
                  </a:lnTo>
                  <a:lnTo>
                    <a:pt x="1929" y="15019"/>
                  </a:lnTo>
                  <a:lnTo>
                    <a:pt x="7188" y="7202"/>
                  </a:lnTo>
                  <a:lnTo>
                    <a:pt x="14988" y="1932"/>
                  </a:lnTo>
                  <a:lnTo>
                    <a:pt x="24537" y="0"/>
                  </a:lnTo>
                  <a:lnTo>
                    <a:pt x="278541" y="0"/>
                  </a:lnTo>
                  <a:lnTo>
                    <a:pt x="288090" y="1932"/>
                  </a:lnTo>
                  <a:lnTo>
                    <a:pt x="295891" y="7202"/>
                  </a:lnTo>
                  <a:lnTo>
                    <a:pt x="301153" y="15019"/>
                  </a:lnTo>
                  <a:lnTo>
                    <a:pt x="303082" y="24592"/>
                  </a:lnTo>
                  <a:lnTo>
                    <a:pt x="301153" y="34167"/>
                  </a:lnTo>
                  <a:lnTo>
                    <a:pt x="295891" y="41984"/>
                  </a:lnTo>
                  <a:lnTo>
                    <a:pt x="288090" y="47253"/>
                  </a:lnTo>
                  <a:lnTo>
                    <a:pt x="278541" y="49184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03674" y="9622757"/>
              <a:ext cx="228712" cy="229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6034" y="9622757"/>
              <a:ext cx="228708" cy="229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6363" y="9222978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8" y="49188"/>
                  </a:moveTo>
                  <a:lnTo>
                    <a:pt x="24548" y="49188"/>
                  </a:lnTo>
                  <a:lnTo>
                    <a:pt x="14992" y="47256"/>
                  </a:lnTo>
                  <a:lnTo>
                    <a:pt x="7189" y="41986"/>
                  </a:lnTo>
                  <a:lnTo>
                    <a:pt x="1928" y="34169"/>
                  </a:lnTo>
                  <a:lnTo>
                    <a:pt x="0" y="24596"/>
                  </a:lnTo>
                  <a:lnTo>
                    <a:pt x="1928" y="15022"/>
                  </a:lnTo>
                  <a:lnTo>
                    <a:pt x="7189" y="7204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8" y="0"/>
                  </a:lnTo>
                  <a:lnTo>
                    <a:pt x="288105" y="1932"/>
                  </a:lnTo>
                  <a:lnTo>
                    <a:pt x="295908" y="7204"/>
                  </a:lnTo>
                  <a:lnTo>
                    <a:pt x="301168" y="15022"/>
                  </a:lnTo>
                  <a:lnTo>
                    <a:pt x="303097" y="24596"/>
                  </a:lnTo>
                  <a:lnTo>
                    <a:pt x="301168" y="34169"/>
                  </a:lnTo>
                  <a:lnTo>
                    <a:pt x="295908" y="41986"/>
                  </a:lnTo>
                  <a:lnTo>
                    <a:pt x="288105" y="47256"/>
                  </a:lnTo>
                  <a:lnTo>
                    <a:pt x="278548" y="4918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6034" y="8643253"/>
              <a:ext cx="228708" cy="229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601071" y="1276361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596"/>
            <a:ext cx="2355302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764213" y="178139"/>
            <a:ext cx="1523781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77033" y="177787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5357" y="1180523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60892" y="1456097"/>
            <a:ext cx="11930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>
                <a:latin typeface="Arimo"/>
                <a:cs typeface="Arimo"/>
              </a:rPr>
              <a:t>Major Products of the company with</a:t>
            </a:r>
            <a:r>
              <a:rPr dirty="0" sz="4500" spc="-70">
                <a:latin typeface="Arimo"/>
                <a:cs typeface="Arimo"/>
              </a:rPr>
              <a:t> </a:t>
            </a:r>
            <a:r>
              <a:rPr dirty="0" sz="4500" spc="-5">
                <a:latin typeface="Arimo"/>
                <a:cs typeface="Arimo"/>
              </a:rPr>
              <a:t>Clients</a:t>
            </a:r>
            <a:endParaRPr sz="450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2025" y="2772991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60509" y="2809515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331" y="4414936"/>
            <a:ext cx="1012825" cy="996950"/>
            <a:chOff x="993331" y="4414936"/>
            <a:chExt cx="1012825" cy="996950"/>
          </a:xfrm>
        </p:grpSpPr>
        <p:sp>
          <p:nvSpPr>
            <p:cNvPr id="3" name="object 3"/>
            <p:cNvSpPr/>
            <p:nvPr/>
          </p:nvSpPr>
          <p:spPr>
            <a:xfrm>
              <a:off x="1091666" y="449720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29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2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3331" y="441493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68781" y="4261266"/>
            <a:ext cx="5558155" cy="33782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535"/>
              </a:spcBef>
              <a:buChar char="•"/>
              <a:tabLst>
                <a:tab pos="276860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35">
                <a:solidFill>
                  <a:srgbClr val="12219D"/>
                </a:solidFill>
                <a:latin typeface="Arial"/>
                <a:cs typeface="Arial"/>
              </a:rPr>
              <a:t>Azure</a:t>
            </a:r>
            <a:endParaRPr sz="4200">
              <a:latin typeface="Arial"/>
              <a:cs typeface="Arial"/>
            </a:endParaRPr>
          </a:p>
          <a:p>
            <a:pPr marL="276225" indent="-264160">
              <a:lnSpc>
                <a:spcPct val="100000"/>
              </a:lnSpc>
              <a:spcBef>
                <a:spcPts val="434"/>
              </a:spcBef>
              <a:buChar char="•"/>
              <a:tabLst>
                <a:tab pos="276860" algn="l"/>
              </a:tabLst>
            </a:pPr>
            <a:r>
              <a:rPr dirty="0" sz="4200" spc="-265">
                <a:solidFill>
                  <a:srgbClr val="12219D"/>
                </a:solidFill>
                <a:latin typeface="Arial"/>
                <a:cs typeface="Arial"/>
              </a:rPr>
              <a:t>MS </a:t>
            </a:r>
            <a:r>
              <a:rPr dirty="0" sz="4200" spc="110">
                <a:solidFill>
                  <a:srgbClr val="12219D"/>
                </a:solidFill>
                <a:latin typeface="Arial"/>
                <a:cs typeface="Arial"/>
              </a:rPr>
              <a:t>Office</a:t>
            </a:r>
            <a:r>
              <a:rPr dirty="0" sz="4200" spc="-21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00">
                <a:solidFill>
                  <a:srgbClr val="12219D"/>
                </a:solidFill>
                <a:latin typeface="Arial"/>
                <a:cs typeface="Arial"/>
              </a:rPr>
              <a:t>365</a:t>
            </a:r>
            <a:endParaRPr sz="4200">
              <a:latin typeface="Arial"/>
              <a:cs typeface="Arial"/>
            </a:endParaRPr>
          </a:p>
          <a:p>
            <a:pPr marL="276225" indent="-264160">
              <a:lnSpc>
                <a:spcPts val="5030"/>
              </a:lnSpc>
              <a:spcBef>
                <a:spcPts val="360"/>
              </a:spcBef>
              <a:buChar char="•"/>
              <a:tabLst>
                <a:tab pos="276860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4200" spc="-345">
                <a:solidFill>
                  <a:srgbClr val="12219D"/>
                </a:solidFill>
                <a:latin typeface="Arial"/>
                <a:cs typeface="Arial"/>
              </a:rPr>
              <a:t>SQL</a:t>
            </a:r>
            <a:r>
              <a:rPr dirty="0" sz="4200" spc="-59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Server</a:t>
            </a:r>
            <a:endParaRPr sz="4200">
              <a:latin typeface="Arial"/>
              <a:cs typeface="Arial"/>
            </a:endParaRPr>
          </a:p>
          <a:p>
            <a:pPr marL="276225" indent="-264160">
              <a:lnSpc>
                <a:spcPts val="5025"/>
              </a:lnSpc>
              <a:buChar char="•"/>
              <a:tabLst>
                <a:tab pos="276860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4200" spc="-195">
                <a:solidFill>
                  <a:srgbClr val="12219D"/>
                </a:solidFill>
                <a:latin typeface="Arial"/>
                <a:cs typeface="Arial"/>
              </a:rPr>
              <a:t>Visual</a:t>
            </a:r>
            <a:r>
              <a:rPr dirty="0" sz="4200" spc="-58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80">
                <a:solidFill>
                  <a:srgbClr val="12219D"/>
                </a:solidFill>
                <a:latin typeface="Arial"/>
                <a:cs typeface="Arial"/>
              </a:rPr>
              <a:t>Studio</a:t>
            </a:r>
            <a:endParaRPr sz="4200">
              <a:latin typeface="Arial"/>
              <a:cs typeface="Arial"/>
            </a:endParaRPr>
          </a:p>
          <a:p>
            <a:pPr marL="276225" indent="-264160">
              <a:lnSpc>
                <a:spcPts val="5035"/>
              </a:lnSpc>
              <a:buChar char="•"/>
              <a:tabLst>
                <a:tab pos="276860" algn="l"/>
              </a:tabLst>
            </a:pPr>
            <a:r>
              <a:rPr dirty="0" sz="4200" spc="-265">
                <a:solidFill>
                  <a:srgbClr val="12219D"/>
                </a:solidFill>
                <a:latin typeface="Arial"/>
                <a:cs typeface="Arial"/>
              </a:rPr>
              <a:t>MS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Windows</a:t>
            </a:r>
            <a:r>
              <a:rPr dirty="0" sz="4200" spc="-22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30">
                <a:solidFill>
                  <a:srgbClr val="12219D"/>
                </a:solidFill>
                <a:latin typeface="Arial"/>
                <a:cs typeface="Arial"/>
              </a:rPr>
              <a:t>Intune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1668" y="4497201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588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0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78126" y="4227453"/>
            <a:ext cx="1012825" cy="996950"/>
            <a:chOff x="9578126" y="4227453"/>
            <a:chExt cx="1012825" cy="996950"/>
          </a:xfrm>
        </p:grpSpPr>
        <p:sp>
          <p:nvSpPr>
            <p:cNvPr id="8" name="object 8"/>
            <p:cNvSpPr/>
            <p:nvPr/>
          </p:nvSpPr>
          <p:spPr>
            <a:xfrm>
              <a:off x="9676448" y="43096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78126" y="422745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76455" y="4309688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09523" y="4152899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09523" y="4791074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09523" y="6705600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09523" y="7343775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09523" y="7981950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09523" y="8620125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09523" y="9258300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pc="-140"/>
              <a:t>Web</a:t>
            </a:r>
            <a:r>
              <a:rPr dirty="0" spc="-240"/>
              <a:t> </a:t>
            </a:r>
            <a:r>
              <a:rPr dirty="0" spc="-55"/>
              <a:t>applications</a:t>
            </a:r>
          </a:p>
          <a:p>
            <a:pPr marL="12700" marR="5080" indent="118110">
              <a:lnSpc>
                <a:spcPts val="5030"/>
              </a:lnSpc>
              <a:spcBef>
                <a:spcPts val="165"/>
              </a:spcBef>
            </a:pPr>
            <a:r>
              <a:rPr dirty="0" spc="-150"/>
              <a:t>Universal </a:t>
            </a:r>
            <a:r>
              <a:rPr dirty="0" spc="-160"/>
              <a:t>banking </a:t>
            </a:r>
            <a:r>
              <a:rPr dirty="0" spc="-100"/>
              <a:t>solutions  </a:t>
            </a:r>
            <a:r>
              <a:rPr dirty="0" spc="45"/>
              <a:t>with </a:t>
            </a:r>
            <a:r>
              <a:rPr dirty="0" spc="-85"/>
              <a:t>various </a:t>
            </a:r>
            <a:r>
              <a:rPr dirty="0" spc="-155"/>
              <a:t>modules </a:t>
            </a:r>
            <a:r>
              <a:rPr dirty="0" spc="250"/>
              <a:t>for</a:t>
            </a:r>
            <a:r>
              <a:rPr dirty="0" spc="-795"/>
              <a:t> </a:t>
            </a:r>
            <a:r>
              <a:rPr dirty="0" spc="40"/>
              <a:t>retail  </a:t>
            </a:r>
            <a:r>
              <a:rPr dirty="0" spc="-120"/>
              <a:t>and </a:t>
            </a:r>
            <a:r>
              <a:rPr dirty="0" spc="80"/>
              <a:t>corporate</a:t>
            </a:r>
            <a:r>
              <a:rPr dirty="0" spc="-360"/>
              <a:t> </a:t>
            </a:r>
            <a:r>
              <a:rPr dirty="0" spc="-185"/>
              <a:t>banking.</a:t>
            </a:r>
          </a:p>
          <a:p>
            <a:pPr marL="130810">
              <a:lnSpc>
                <a:spcPts val="4840"/>
              </a:lnSpc>
            </a:pPr>
            <a:r>
              <a:rPr dirty="0" spc="-220"/>
              <a:t>Business</a:t>
            </a:r>
            <a:r>
              <a:rPr dirty="0" spc="-240"/>
              <a:t> </a:t>
            </a:r>
            <a:r>
              <a:rPr dirty="0" spc="-55"/>
              <a:t>applications</a:t>
            </a:r>
          </a:p>
          <a:p>
            <a:pPr marL="130810" marR="1865630">
              <a:lnSpc>
                <a:spcPts val="5030"/>
              </a:lnSpc>
              <a:spcBef>
                <a:spcPts val="170"/>
              </a:spcBef>
            </a:pPr>
            <a:r>
              <a:rPr dirty="0" spc="-90"/>
              <a:t>AI-based</a:t>
            </a:r>
            <a:r>
              <a:rPr dirty="0" spc="-305"/>
              <a:t> </a:t>
            </a:r>
            <a:r>
              <a:rPr dirty="0" spc="-55"/>
              <a:t>applications  </a:t>
            </a:r>
            <a:r>
              <a:rPr dirty="0" spc="-50"/>
              <a:t>Digital</a:t>
            </a:r>
            <a:r>
              <a:rPr dirty="0" spc="-245"/>
              <a:t> </a:t>
            </a:r>
            <a:r>
              <a:rPr dirty="0" spc="-35"/>
              <a:t>marketing</a:t>
            </a:r>
          </a:p>
          <a:p>
            <a:pPr marL="130810">
              <a:lnSpc>
                <a:spcPts val="4845"/>
              </a:lnSpc>
            </a:pPr>
            <a:r>
              <a:rPr dirty="0" spc="-160"/>
              <a:t>Big</a:t>
            </a:r>
            <a:r>
              <a:rPr dirty="0" spc="-240"/>
              <a:t> </a:t>
            </a:r>
            <a:r>
              <a:rPr dirty="0" spc="80"/>
              <a:t>data</a:t>
            </a:r>
          </a:p>
          <a:p>
            <a:pPr marL="12700">
              <a:lnSpc>
                <a:spcPts val="5035"/>
              </a:lnSpc>
            </a:pPr>
            <a:r>
              <a:rPr dirty="0" spc="-15"/>
              <a:t>Cyber</a:t>
            </a:r>
            <a:r>
              <a:rPr dirty="0" spc="-240"/>
              <a:t> </a:t>
            </a:r>
            <a:r>
              <a:rPr dirty="0" spc="5"/>
              <a:t>security</a:t>
            </a:r>
          </a:p>
        </p:txBody>
      </p:sp>
      <p:sp>
        <p:nvSpPr>
          <p:cNvPr id="19" name="object 19"/>
          <p:cNvSpPr/>
          <p:nvPr/>
        </p:nvSpPr>
        <p:spPr>
          <a:xfrm>
            <a:off x="9055272" y="3186958"/>
            <a:ext cx="0" cy="5220335"/>
          </a:xfrm>
          <a:custGeom>
            <a:avLst/>
            <a:gdLst/>
            <a:ahLst/>
            <a:cxnLst/>
            <a:rect l="l" t="t" r="r" b="b"/>
            <a:pathLst>
              <a:path w="0" h="5220334">
                <a:moveTo>
                  <a:pt x="0" y="0"/>
                </a:moveTo>
                <a:lnTo>
                  <a:pt x="0" y="5219783"/>
                </a:lnTo>
              </a:path>
            </a:pathLst>
          </a:custGeom>
          <a:ln w="38126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5531" y="8403151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9" y="303676"/>
                </a:moveTo>
                <a:lnTo>
                  <a:pt x="14992" y="301743"/>
                </a:lnTo>
                <a:lnTo>
                  <a:pt x="7188" y="296472"/>
                </a:lnTo>
                <a:lnTo>
                  <a:pt x="1928" y="288655"/>
                </a:lnTo>
                <a:lnTo>
                  <a:pt x="0" y="279084"/>
                </a:lnTo>
                <a:lnTo>
                  <a:pt x="0" y="24592"/>
                </a:lnTo>
                <a:lnTo>
                  <a:pt x="1928" y="15021"/>
                </a:lnTo>
                <a:lnTo>
                  <a:pt x="7188" y="7204"/>
                </a:lnTo>
                <a:lnTo>
                  <a:pt x="14992" y="1933"/>
                </a:lnTo>
                <a:lnTo>
                  <a:pt x="24549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4"/>
                </a:lnTo>
                <a:lnTo>
                  <a:pt x="47166" y="288655"/>
                </a:lnTo>
                <a:lnTo>
                  <a:pt x="41906" y="296472"/>
                </a:lnTo>
                <a:lnTo>
                  <a:pt x="34104" y="301743"/>
                </a:lnTo>
                <a:lnTo>
                  <a:pt x="24549" y="303676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407234" y="8643284"/>
            <a:ext cx="1685925" cy="1474470"/>
            <a:chOff x="407234" y="8643284"/>
            <a:chExt cx="1685925" cy="1474470"/>
          </a:xfrm>
        </p:grpSpPr>
        <p:sp>
          <p:nvSpPr>
            <p:cNvPr id="22" name="object 22"/>
            <p:cNvSpPr/>
            <p:nvPr/>
          </p:nvSpPr>
          <p:spPr>
            <a:xfrm>
              <a:off x="853033" y="8813660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35"/>
                  </a:lnTo>
                  <a:lnTo>
                    <a:pt x="585266" y="1178712"/>
                  </a:lnTo>
                  <a:lnTo>
                    <a:pt x="577456" y="1173441"/>
                  </a:lnTo>
                  <a:lnTo>
                    <a:pt x="567905" y="1171511"/>
                  </a:lnTo>
                  <a:lnTo>
                    <a:pt x="226174" y="1171511"/>
                  </a:lnTo>
                  <a:lnTo>
                    <a:pt x="216623" y="1173441"/>
                  </a:lnTo>
                  <a:lnTo>
                    <a:pt x="208813" y="1178712"/>
                  </a:lnTo>
                  <a:lnTo>
                    <a:pt x="203555" y="1186535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97"/>
                  </a:lnTo>
                  <a:lnTo>
                    <a:pt x="216623" y="1218768"/>
                  </a:lnTo>
                  <a:lnTo>
                    <a:pt x="226174" y="1220698"/>
                  </a:lnTo>
                  <a:lnTo>
                    <a:pt x="567905" y="1220698"/>
                  </a:lnTo>
                  <a:lnTo>
                    <a:pt x="577456" y="1218768"/>
                  </a:lnTo>
                  <a:lnTo>
                    <a:pt x="585266" y="1213497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15"/>
                  </a:moveTo>
                  <a:lnTo>
                    <a:pt x="590524" y="1120940"/>
                  </a:lnTo>
                  <a:lnTo>
                    <a:pt x="585266" y="1113129"/>
                  </a:lnTo>
                  <a:lnTo>
                    <a:pt x="577456" y="1107859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59"/>
                  </a:lnTo>
                  <a:lnTo>
                    <a:pt x="208813" y="1113129"/>
                  </a:lnTo>
                  <a:lnTo>
                    <a:pt x="203555" y="1120940"/>
                  </a:lnTo>
                  <a:lnTo>
                    <a:pt x="201625" y="1130515"/>
                  </a:lnTo>
                  <a:lnTo>
                    <a:pt x="203555" y="1140091"/>
                  </a:lnTo>
                  <a:lnTo>
                    <a:pt x="208813" y="1147902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902"/>
                  </a:lnTo>
                  <a:lnTo>
                    <a:pt x="590524" y="1140091"/>
                  </a:lnTo>
                  <a:lnTo>
                    <a:pt x="592455" y="1130515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57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33"/>
                  </a:lnTo>
                  <a:lnTo>
                    <a:pt x="226174" y="1040333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57"/>
                  </a:lnTo>
                  <a:lnTo>
                    <a:pt x="201625" y="1064920"/>
                  </a:lnTo>
                  <a:lnTo>
                    <a:pt x="203555" y="1074496"/>
                  </a:lnTo>
                  <a:lnTo>
                    <a:pt x="208813" y="1082319"/>
                  </a:lnTo>
                  <a:lnTo>
                    <a:pt x="216623" y="1087589"/>
                  </a:lnTo>
                  <a:lnTo>
                    <a:pt x="226174" y="1089520"/>
                  </a:lnTo>
                  <a:lnTo>
                    <a:pt x="567905" y="1089520"/>
                  </a:lnTo>
                  <a:lnTo>
                    <a:pt x="577456" y="1087589"/>
                  </a:lnTo>
                  <a:lnTo>
                    <a:pt x="585266" y="1082319"/>
                  </a:lnTo>
                  <a:lnTo>
                    <a:pt x="590524" y="1074496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78"/>
                  </a:moveTo>
                  <a:lnTo>
                    <a:pt x="787412" y="324091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59" y="205460"/>
                  </a:lnTo>
                  <a:lnTo>
                    <a:pt x="744359" y="376161"/>
                  </a:lnTo>
                  <a:lnTo>
                    <a:pt x="743585" y="428078"/>
                  </a:lnTo>
                  <a:lnTo>
                    <a:pt x="735317" y="478777"/>
                  </a:lnTo>
                  <a:lnTo>
                    <a:pt x="719772" y="527494"/>
                  </a:lnTo>
                  <a:lnTo>
                    <a:pt x="697217" y="573481"/>
                  </a:lnTo>
                  <a:lnTo>
                    <a:pt x="667867" y="615975"/>
                  </a:lnTo>
                  <a:lnTo>
                    <a:pt x="638175" y="657402"/>
                  </a:lnTo>
                  <a:lnTo>
                    <a:pt x="613473" y="701662"/>
                  </a:lnTo>
                  <a:lnTo>
                    <a:pt x="593953" y="748233"/>
                  </a:lnTo>
                  <a:lnTo>
                    <a:pt x="579780" y="796620"/>
                  </a:lnTo>
                  <a:lnTo>
                    <a:pt x="571144" y="846302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85"/>
                  </a:lnTo>
                  <a:lnTo>
                    <a:pt x="243205" y="975385"/>
                  </a:lnTo>
                  <a:lnTo>
                    <a:pt x="235940" y="973912"/>
                  </a:lnTo>
                  <a:lnTo>
                    <a:pt x="230009" y="969899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50"/>
                  </a:lnTo>
                  <a:lnTo>
                    <a:pt x="212991" y="796074"/>
                  </a:lnTo>
                  <a:lnTo>
                    <a:pt x="198704" y="747826"/>
                  </a:lnTo>
                  <a:lnTo>
                    <a:pt x="178892" y="700900"/>
                  </a:lnTo>
                  <a:lnTo>
                    <a:pt x="153657" y="655599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36" y="532549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71"/>
                  </a:lnTo>
                  <a:lnTo>
                    <a:pt x="77419" y="258737"/>
                  </a:lnTo>
                  <a:lnTo>
                    <a:pt x="98907" y="217068"/>
                  </a:lnTo>
                  <a:lnTo>
                    <a:pt x="126034" y="178460"/>
                  </a:lnTo>
                  <a:lnTo>
                    <a:pt x="158762" y="143205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23"/>
                  </a:lnTo>
                  <a:lnTo>
                    <a:pt x="344131" y="52565"/>
                  </a:lnTo>
                  <a:lnTo>
                    <a:pt x="396811" y="48628"/>
                  </a:lnTo>
                  <a:lnTo>
                    <a:pt x="404228" y="48628"/>
                  </a:lnTo>
                  <a:lnTo>
                    <a:pt x="465289" y="55422"/>
                  </a:lnTo>
                  <a:lnTo>
                    <a:pt x="509549" y="67665"/>
                  </a:lnTo>
                  <a:lnTo>
                    <a:pt x="551408" y="85572"/>
                  </a:lnTo>
                  <a:lnTo>
                    <a:pt x="590410" y="108648"/>
                  </a:lnTo>
                  <a:lnTo>
                    <a:pt x="626084" y="136461"/>
                  </a:lnTo>
                  <a:lnTo>
                    <a:pt x="657987" y="168516"/>
                  </a:lnTo>
                  <a:lnTo>
                    <a:pt x="685634" y="204355"/>
                  </a:lnTo>
                  <a:lnTo>
                    <a:pt x="708558" y="243509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59" y="376161"/>
                  </a:lnTo>
                  <a:lnTo>
                    <a:pt x="744359" y="205460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37"/>
                  </a:lnTo>
                  <a:lnTo>
                    <a:pt x="604621" y="57899"/>
                  </a:lnTo>
                  <a:lnTo>
                    <a:pt x="587273" y="48628"/>
                  </a:lnTo>
                  <a:lnTo>
                    <a:pt x="562838" y="35547"/>
                  </a:lnTo>
                  <a:lnTo>
                    <a:pt x="518248" y="18224"/>
                  </a:lnTo>
                  <a:lnTo>
                    <a:pt x="471220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52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78"/>
                  </a:lnTo>
                  <a:lnTo>
                    <a:pt x="24206" y="260832"/>
                  </a:lnTo>
                  <a:lnTo>
                    <a:pt x="10896" y="305066"/>
                  </a:lnTo>
                  <a:lnTo>
                    <a:pt x="2755" y="350685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58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44"/>
                  </a:lnTo>
                  <a:lnTo>
                    <a:pt x="142214" y="738593"/>
                  </a:lnTo>
                  <a:lnTo>
                    <a:pt x="160566" y="789609"/>
                  </a:lnTo>
                  <a:lnTo>
                    <a:pt x="171691" y="842010"/>
                  </a:lnTo>
                  <a:lnTo>
                    <a:pt x="175437" y="895362"/>
                  </a:lnTo>
                  <a:lnTo>
                    <a:pt x="175437" y="956691"/>
                  </a:lnTo>
                  <a:lnTo>
                    <a:pt x="180771" y="983094"/>
                  </a:lnTo>
                  <a:lnTo>
                    <a:pt x="195313" y="1004671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94"/>
                  </a:lnTo>
                  <a:lnTo>
                    <a:pt x="617423" y="895362"/>
                  </a:lnTo>
                  <a:lnTo>
                    <a:pt x="621055" y="842975"/>
                  </a:lnTo>
                  <a:lnTo>
                    <a:pt x="632079" y="790295"/>
                  </a:lnTo>
                  <a:lnTo>
                    <a:pt x="650113" y="739533"/>
                  </a:lnTo>
                  <a:lnTo>
                    <a:pt x="674865" y="691464"/>
                  </a:lnTo>
                  <a:lnTo>
                    <a:pt x="706069" y="646874"/>
                  </a:lnTo>
                  <a:lnTo>
                    <a:pt x="734504" y="606767"/>
                  </a:lnTo>
                  <a:lnTo>
                    <a:pt x="757605" y="563791"/>
                  </a:lnTo>
                  <a:lnTo>
                    <a:pt x="775195" y="518464"/>
                  </a:lnTo>
                  <a:lnTo>
                    <a:pt x="787133" y="471258"/>
                  </a:lnTo>
                  <a:lnTo>
                    <a:pt x="793242" y="422706"/>
                  </a:lnTo>
                  <a:lnTo>
                    <a:pt x="793369" y="37327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4543" y="8643284"/>
              <a:ext cx="228708" cy="229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89842" y="9223013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1" y="49184"/>
                  </a:moveTo>
                  <a:lnTo>
                    <a:pt x="24537" y="49184"/>
                  </a:lnTo>
                  <a:lnTo>
                    <a:pt x="14988" y="47253"/>
                  </a:lnTo>
                  <a:lnTo>
                    <a:pt x="7188" y="41984"/>
                  </a:lnTo>
                  <a:lnTo>
                    <a:pt x="1929" y="34167"/>
                  </a:lnTo>
                  <a:lnTo>
                    <a:pt x="0" y="24592"/>
                  </a:lnTo>
                  <a:lnTo>
                    <a:pt x="1929" y="15019"/>
                  </a:lnTo>
                  <a:lnTo>
                    <a:pt x="7188" y="7202"/>
                  </a:lnTo>
                  <a:lnTo>
                    <a:pt x="14988" y="1932"/>
                  </a:lnTo>
                  <a:lnTo>
                    <a:pt x="24537" y="0"/>
                  </a:lnTo>
                  <a:lnTo>
                    <a:pt x="278541" y="0"/>
                  </a:lnTo>
                  <a:lnTo>
                    <a:pt x="288090" y="1932"/>
                  </a:lnTo>
                  <a:lnTo>
                    <a:pt x="295891" y="7202"/>
                  </a:lnTo>
                  <a:lnTo>
                    <a:pt x="301153" y="15019"/>
                  </a:lnTo>
                  <a:lnTo>
                    <a:pt x="303082" y="24592"/>
                  </a:lnTo>
                  <a:lnTo>
                    <a:pt x="301153" y="34167"/>
                  </a:lnTo>
                  <a:lnTo>
                    <a:pt x="295891" y="41984"/>
                  </a:lnTo>
                  <a:lnTo>
                    <a:pt x="288090" y="47253"/>
                  </a:lnTo>
                  <a:lnTo>
                    <a:pt x="278541" y="49184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24544" y="9622788"/>
              <a:ext cx="228712" cy="229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6905" y="9622788"/>
              <a:ext cx="228708" cy="2291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7234" y="9223009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8" y="49188"/>
                  </a:moveTo>
                  <a:lnTo>
                    <a:pt x="24548" y="49188"/>
                  </a:lnTo>
                  <a:lnTo>
                    <a:pt x="14992" y="47256"/>
                  </a:lnTo>
                  <a:lnTo>
                    <a:pt x="7189" y="41986"/>
                  </a:lnTo>
                  <a:lnTo>
                    <a:pt x="1928" y="34169"/>
                  </a:lnTo>
                  <a:lnTo>
                    <a:pt x="0" y="24596"/>
                  </a:lnTo>
                  <a:lnTo>
                    <a:pt x="1928" y="15022"/>
                  </a:lnTo>
                  <a:lnTo>
                    <a:pt x="7189" y="7204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8" y="0"/>
                  </a:lnTo>
                  <a:lnTo>
                    <a:pt x="288105" y="1932"/>
                  </a:lnTo>
                  <a:lnTo>
                    <a:pt x="295908" y="7204"/>
                  </a:lnTo>
                  <a:lnTo>
                    <a:pt x="301168" y="15022"/>
                  </a:lnTo>
                  <a:lnTo>
                    <a:pt x="303097" y="24596"/>
                  </a:lnTo>
                  <a:lnTo>
                    <a:pt x="301168" y="34169"/>
                  </a:lnTo>
                  <a:lnTo>
                    <a:pt x="295908" y="41986"/>
                  </a:lnTo>
                  <a:lnTo>
                    <a:pt x="288105" y="47256"/>
                  </a:lnTo>
                  <a:lnTo>
                    <a:pt x="278548" y="4918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6905" y="8643284"/>
              <a:ext cx="228708" cy="229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821941" y="1276361"/>
            <a:ext cx="1558166" cy="854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597"/>
            <a:ext cx="2576169" cy="10172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985101" y="178140"/>
            <a:ext cx="1302897" cy="1665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48913" y="923854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57808" y="742574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9499" y="987689"/>
            <a:ext cx="1219898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5">
                <a:latin typeface="Arimo"/>
                <a:cs typeface="Arimo"/>
              </a:rPr>
              <a:t>Major Services by the company with</a:t>
            </a:r>
            <a:r>
              <a:rPr dirty="0" sz="4600" spc="-45">
                <a:latin typeface="Arimo"/>
                <a:cs typeface="Arimo"/>
              </a:rPr>
              <a:t> </a:t>
            </a:r>
            <a:r>
              <a:rPr dirty="0" sz="4600" spc="-5">
                <a:latin typeface="Arimo"/>
                <a:cs typeface="Arimo"/>
              </a:rPr>
              <a:t>Clients</a:t>
            </a:r>
            <a:endParaRPr sz="4600">
              <a:latin typeface="Arimo"/>
              <a:cs typeface="Arim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0875" y="2954136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02977" y="2900080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659" y="3850538"/>
            <a:ext cx="844550" cy="838835"/>
            <a:chOff x="460659" y="3850538"/>
            <a:chExt cx="844550" cy="838835"/>
          </a:xfrm>
        </p:grpSpPr>
        <p:sp>
          <p:nvSpPr>
            <p:cNvPr id="3" name="object 3"/>
            <p:cNvSpPr/>
            <p:nvPr/>
          </p:nvSpPr>
          <p:spPr>
            <a:xfrm>
              <a:off x="552475" y="3936288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752475" h="752475">
                  <a:moveTo>
                    <a:pt x="752475" y="0"/>
                  </a:moveTo>
                  <a:lnTo>
                    <a:pt x="0" y="0"/>
                  </a:lnTo>
                  <a:lnTo>
                    <a:pt x="0" y="666724"/>
                  </a:lnTo>
                  <a:lnTo>
                    <a:pt x="0" y="752475"/>
                  </a:lnTo>
                  <a:lnTo>
                    <a:pt x="752475" y="752475"/>
                  </a:lnTo>
                  <a:lnTo>
                    <a:pt x="752475" y="666724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0659" y="3850538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752475" h="752475">
                  <a:moveTo>
                    <a:pt x="752474" y="752474"/>
                  </a:moveTo>
                  <a:lnTo>
                    <a:pt x="0" y="752474"/>
                  </a:lnTo>
                  <a:lnTo>
                    <a:pt x="0" y="0"/>
                  </a:lnTo>
                  <a:lnTo>
                    <a:pt x="752474" y="0"/>
                  </a:lnTo>
                  <a:lnTo>
                    <a:pt x="752474" y="75247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99292" y="3684569"/>
            <a:ext cx="7498715" cy="48660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  <a:buSzPct val="97619"/>
              <a:buChar char="•"/>
              <a:tabLst>
                <a:tab pos="159385" algn="l"/>
              </a:tabLst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4200" spc="-100">
                <a:solidFill>
                  <a:srgbClr val="12219D"/>
                </a:solidFill>
                <a:latin typeface="Arial"/>
                <a:cs typeface="Arial"/>
              </a:rPr>
              <a:t>Search </a:t>
            </a:r>
            <a:r>
              <a:rPr dirty="0" sz="4200" spc="-180">
                <a:solidFill>
                  <a:srgbClr val="12219D"/>
                </a:solidFill>
                <a:latin typeface="Arial"/>
                <a:cs typeface="Arial"/>
              </a:rPr>
              <a:t>has </a:t>
            </a:r>
            <a:r>
              <a:rPr dirty="0" sz="4200" spc="165">
                <a:solidFill>
                  <a:srgbClr val="12219D"/>
                </a:solidFill>
                <a:latin typeface="Arial"/>
                <a:cs typeface="Arial"/>
              </a:rPr>
              <a:t>two</a:t>
            </a:r>
            <a:r>
              <a:rPr dirty="0" sz="4200" spc="-79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0">
                <a:solidFill>
                  <a:srgbClr val="12219D"/>
                </a:solidFill>
                <a:latin typeface="Arial"/>
                <a:cs typeface="Arial"/>
              </a:rPr>
              <a:t>types  </a:t>
            </a:r>
            <a:r>
              <a:rPr dirty="0" sz="4200" spc="225">
                <a:solidFill>
                  <a:srgbClr val="12219D"/>
                </a:solidFill>
                <a:latin typeface="Arial"/>
                <a:cs typeface="Arial"/>
              </a:rPr>
              <a:t>of </a:t>
            </a:r>
            <a:r>
              <a:rPr dirty="0" sz="4200" spc="-35">
                <a:solidFill>
                  <a:srgbClr val="12219D"/>
                </a:solidFill>
                <a:latin typeface="Arial"/>
                <a:cs typeface="Arial"/>
              </a:rPr>
              <a:t>verticals, </a:t>
            </a:r>
            <a:r>
              <a:rPr dirty="0" sz="4200" spc="95">
                <a:solidFill>
                  <a:srgbClr val="12219D"/>
                </a:solidFill>
                <a:latin typeface="Arial"/>
                <a:cs typeface="Arial"/>
              </a:rPr>
              <a:t>out-of-the-box </a:t>
            </a:r>
            <a:r>
              <a:rPr dirty="0" sz="4200" spc="114">
                <a:solidFill>
                  <a:srgbClr val="12219D"/>
                </a:solidFill>
                <a:latin typeface="Arial"/>
                <a:cs typeface="Arial"/>
              </a:rPr>
              <a:t>or  </a:t>
            </a:r>
            <a:r>
              <a:rPr dirty="0" sz="4200" spc="5">
                <a:solidFill>
                  <a:srgbClr val="12219D"/>
                </a:solidFill>
                <a:latin typeface="Arial"/>
                <a:cs typeface="Arial"/>
              </a:rPr>
              <a:t>default,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and </a:t>
            </a:r>
            <a:r>
              <a:rPr dirty="0" sz="4200" spc="-25">
                <a:solidFill>
                  <a:srgbClr val="12219D"/>
                </a:solidFill>
                <a:latin typeface="Arial"/>
                <a:cs typeface="Arial"/>
              </a:rPr>
              <a:t>custom</a:t>
            </a:r>
            <a:r>
              <a:rPr dirty="0" sz="4200" spc="-60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45">
                <a:solidFill>
                  <a:srgbClr val="12219D"/>
                </a:solidFill>
                <a:latin typeface="Arial"/>
                <a:cs typeface="Arial"/>
              </a:rPr>
              <a:t>verticals.</a:t>
            </a:r>
            <a:endParaRPr sz="4200">
              <a:latin typeface="Arial"/>
              <a:cs typeface="Arial"/>
            </a:endParaRPr>
          </a:p>
          <a:p>
            <a:pPr marL="158750" indent="-146685">
              <a:lnSpc>
                <a:spcPct val="100000"/>
              </a:lnSpc>
              <a:spcBef>
                <a:spcPts val="260"/>
              </a:spcBef>
              <a:buSzPct val="97619"/>
              <a:buChar char="•"/>
              <a:tabLst>
                <a:tab pos="159385" algn="l"/>
              </a:tabLst>
            </a:pPr>
            <a:r>
              <a:rPr dirty="0" sz="4200" spc="-280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4200" spc="35">
                <a:solidFill>
                  <a:srgbClr val="12219D"/>
                </a:solidFill>
                <a:latin typeface="Arial"/>
                <a:cs typeface="Arial"/>
              </a:rPr>
              <a:t>default </a:t>
            </a:r>
            <a:r>
              <a:rPr dirty="0" sz="4200" spc="-40">
                <a:solidFill>
                  <a:srgbClr val="12219D"/>
                </a:solidFill>
                <a:latin typeface="Arial"/>
                <a:cs typeface="Arial"/>
              </a:rPr>
              <a:t>verticals, </a:t>
            </a:r>
            <a:r>
              <a:rPr dirty="0" sz="4200" spc="-175">
                <a:solidFill>
                  <a:srgbClr val="12219D"/>
                </a:solidFill>
                <a:latin typeface="Arial"/>
                <a:cs typeface="Arial"/>
              </a:rPr>
              <a:t>such </a:t>
            </a:r>
            <a:r>
              <a:rPr dirty="0" sz="4200" spc="-140">
                <a:solidFill>
                  <a:srgbClr val="12219D"/>
                </a:solidFill>
                <a:latin typeface="Arial"/>
                <a:cs typeface="Arial"/>
              </a:rPr>
              <a:t>as</a:t>
            </a:r>
            <a:r>
              <a:rPr dirty="0" sz="4200" spc="-72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220">
                <a:solidFill>
                  <a:srgbClr val="12219D"/>
                </a:solidFill>
                <a:latin typeface="Arial"/>
                <a:cs typeface="Arial"/>
              </a:rPr>
              <a:t>All</a:t>
            </a:r>
            <a:endParaRPr sz="4200">
              <a:latin typeface="Arial"/>
              <a:cs typeface="Arial"/>
            </a:endParaRPr>
          </a:p>
          <a:p>
            <a:pPr algn="just" marL="12700" marR="677545">
              <a:lnSpc>
                <a:spcPts val="5850"/>
              </a:lnSpc>
              <a:spcBef>
                <a:spcPts val="330"/>
              </a:spcBef>
            </a:pPr>
            <a:r>
              <a:rPr dirty="0" sz="4200" spc="-260">
                <a:solidFill>
                  <a:srgbClr val="12219D"/>
                </a:solidFill>
                <a:latin typeface="Arial"/>
                <a:cs typeface="Arial"/>
              </a:rPr>
              <a:t>Files, </a:t>
            </a:r>
            <a:r>
              <a:rPr dirty="0" sz="4200" spc="-125">
                <a:solidFill>
                  <a:srgbClr val="12219D"/>
                </a:solidFill>
                <a:latin typeface="Arial"/>
                <a:cs typeface="Arial"/>
              </a:rPr>
              <a:t>and </a:t>
            </a:r>
            <a:r>
              <a:rPr dirty="0" sz="4200" spc="-190">
                <a:solidFill>
                  <a:srgbClr val="12219D"/>
                </a:solidFill>
                <a:latin typeface="Arial"/>
                <a:cs typeface="Arial"/>
              </a:rPr>
              <a:t>People, </a:t>
            </a:r>
            <a:r>
              <a:rPr dirty="0" sz="4200" spc="70">
                <a:solidFill>
                  <a:srgbClr val="12219D"/>
                </a:solidFill>
                <a:latin typeface="Arial"/>
                <a:cs typeface="Arial"/>
              </a:rPr>
              <a:t>create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easy  </a:t>
            </a:r>
            <a:r>
              <a:rPr dirty="0" sz="4200" spc="-95">
                <a:solidFill>
                  <a:srgbClr val="12219D"/>
                </a:solidFill>
                <a:latin typeface="Arial"/>
                <a:cs typeface="Arial"/>
              </a:rPr>
              <a:t>access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204">
                <a:solidFill>
                  <a:srgbClr val="12219D"/>
                </a:solidFill>
                <a:latin typeface="Arial"/>
                <a:cs typeface="Arial"/>
              </a:rPr>
              <a:t>to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5">
                <a:solidFill>
                  <a:srgbClr val="12219D"/>
                </a:solidFill>
                <a:latin typeface="Arial"/>
                <a:cs typeface="Arial"/>
              </a:rPr>
              <a:t>the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5">
                <a:solidFill>
                  <a:srgbClr val="12219D"/>
                </a:solidFill>
                <a:latin typeface="Arial"/>
                <a:cs typeface="Arial"/>
              </a:rPr>
              <a:t>most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14">
                <a:solidFill>
                  <a:srgbClr val="12219D"/>
                </a:solidFill>
                <a:latin typeface="Arial"/>
                <a:cs typeface="Arial"/>
              </a:rPr>
              <a:t>commonly  </a:t>
            </a:r>
            <a:r>
              <a:rPr dirty="0" sz="4200" spc="-170">
                <a:solidFill>
                  <a:srgbClr val="12219D"/>
                </a:solidFill>
                <a:latin typeface="Arial"/>
                <a:cs typeface="Arial"/>
              </a:rPr>
              <a:t>used </a:t>
            </a:r>
            <a:r>
              <a:rPr dirty="0" sz="4200" spc="-65">
                <a:solidFill>
                  <a:srgbClr val="12219D"/>
                </a:solidFill>
                <a:latin typeface="Arial"/>
                <a:cs typeface="Arial"/>
              </a:rPr>
              <a:t>search</a:t>
            </a:r>
            <a:r>
              <a:rPr dirty="0" sz="4200" spc="-30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80">
                <a:solidFill>
                  <a:srgbClr val="12219D"/>
                </a:solidFill>
                <a:latin typeface="Arial"/>
                <a:cs typeface="Arial"/>
              </a:rPr>
              <a:t>results.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32340" y="3936278"/>
            <a:ext cx="833755" cy="876935"/>
            <a:chOff x="9432340" y="3936278"/>
            <a:chExt cx="833755" cy="876935"/>
          </a:xfrm>
        </p:grpSpPr>
        <p:sp>
          <p:nvSpPr>
            <p:cNvPr id="7" name="object 7"/>
            <p:cNvSpPr/>
            <p:nvPr/>
          </p:nvSpPr>
          <p:spPr>
            <a:xfrm>
              <a:off x="9494304" y="4003153"/>
              <a:ext cx="771525" cy="809625"/>
            </a:xfrm>
            <a:custGeom>
              <a:avLst/>
              <a:gdLst/>
              <a:ahLst/>
              <a:cxnLst/>
              <a:rect l="l" t="t" r="r" b="b"/>
              <a:pathLst>
                <a:path w="771525" h="809625">
                  <a:moveTo>
                    <a:pt x="771499" y="0"/>
                  </a:moveTo>
                  <a:lnTo>
                    <a:pt x="0" y="0"/>
                  </a:lnTo>
                  <a:lnTo>
                    <a:pt x="0" y="657034"/>
                  </a:lnTo>
                  <a:lnTo>
                    <a:pt x="0" y="809625"/>
                  </a:lnTo>
                  <a:lnTo>
                    <a:pt x="771499" y="809625"/>
                  </a:lnTo>
                  <a:lnTo>
                    <a:pt x="771499" y="657034"/>
                  </a:lnTo>
                  <a:lnTo>
                    <a:pt x="771499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32340" y="393627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723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723900" y="0"/>
                  </a:lnTo>
                  <a:lnTo>
                    <a:pt x="723900" y="7239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0887882" y="4279696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87882" y="491787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87882" y="5556046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87882" y="6832396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87882" y="7470571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10343" y="3933621"/>
            <a:ext cx="5702935" cy="3856354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 spc="-220">
                <a:solidFill>
                  <a:srgbClr val="12219D"/>
                </a:solidFill>
                <a:latin typeface="Arial"/>
                <a:cs typeface="Arial"/>
              </a:rPr>
              <a:t>High </a:t>
            </a:r>
            <a:r>
              <a:rPr dirty="0" sz="4200" spc="-165">
                <a:solidFill>
                  <a:srgbClr val="12219D"/>
                </a:solidFill>
                <a:latin typeface="Arial"/>
                <a:cs typeface="Arial"/>
              </a:rPr>
              <a:t>Technology.  </a:t>
            </a:r>
            <a:r>
              <a:rPr dirty="0" sz="4200" spc="-70">
                <a:solidFill>
                  <a:srgbClr val="12219D"/>
                </a:solidFill>
                <a:latin typeface="Arial"/>
                <a:cs typeface="Arial"/>
              </a:rPr>
              <a:t>Industrial</a:t>
            </a:r>
            <a:r>
              <a:rPr dirty="0" sz="4200" spc="-27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0">
                <a:solidFill>
                  <a:srgbClr val="12219D"/>
                </a:solidFill>
                <a:latin typeface="Arial"/>
                <a:cs typeface="Arial"/>
              </a:rPr>
              <a:t>Manufacturing.  </a:t>
            </a:r>
            <a:r>
              <a:rPr dirty="0" sz="4200">
                <a:solidFill>
                  <a:srgbClr val="12219D"/>
                </a:solidFill>
                <a:latin typeface="Arial"/>
                <a:cs typeface="Arial"/>
              </a:rPr>
              <a:t>Information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Services </a:t>
            </a:r>
            <a:r>
              <a:rPr dirty="0" sz="4200" spc="-130">
                <a:solidFill>
                  <a:srgbClr val="12219D"/>
                </a:solidFill>
                <a:latin typeface="Arial"/>
                <a:cs typeface="Arial"/>
              </a:rPr>
              <a:t>&amp;  </a:t>
            </a:r>
            <a:r>
              <a:rPr dirty="0" sz="4200" spc="-210">
                <a:solidFill>
                  <a:srgbClr val="12219D"/>
                </a:solidFill>
                <a:latin typeface="Arial"/>
                <a:cs typeface="Arial"/>
              </a:rPr>
              <a:t>Publishing.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835"/>
              </a:lnSpc>
            </a:pPr>
            <a:r>
              <a:rPr dirty="0" sz="4200" spc="-50">
                <a:solidFill>
                  <a:srgbClr val="12219D"/>
                </a:solidFill>
                <a:latin typeface="Arial"/>
                <a:cs typeface="Arial"/>
              </a:rPr>
              <a:t>Life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85">
                <a:solidFill>
                  <a:srgbClr val="12219D"/>
                </a:solidFill>
                <a:latin typeface="Arial"/>
                <a:cs typeface="Arial"/>
              </a:rPr>
              <a:t>Sciences.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5035"/>
              </a:lnSpc>
            </a:pPr>
            <a:r>
              <a:rPr dirty="0" sz="4200" spc="-75">
                <a:solidFill>
                  <a:srgbClr val="12219D"/>
                </a:solidFill>
                <a:latin typeface="Arial"/>
                <a:cs typeface="Arial"/>
              </a:rPr>
              <a:t>Logistics </a:t>
            </a:r>
            <a:r>
              <a:rPr dirty="0" sz="4200" spc="-130">
                <a:solidFill>
                  <a:srgbClr val="12219D"/>
                </a:solidFill>
                <a:latin typeface="Arial"/>
                <a:cs typeface="Arial"/>
              </a:rPr>
              <a:t>&amp;</a:t>
            </a:r>
            <a:r>
              <a:rPr dirty="0" sz="4200" spc="-409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45">
                <a:solidFill>
                  <a:srgbClr val="12219D"/>
                </a:solidFill>
                <a:latin typeface="Arial"/>
                <a:cs typeface="Arial"/>
              </a:rPr>
              <a:t>Distribution.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74322" y="3314547"/>
            <a:ext cx="0" cy="5220335"/>
          </a:xfrm>
          <a:custGeom>
            <a:avLst/>
            <a:gdLst/>
            <a:ahLst/>
            <a:cxnLst/>
            <a:rect l="l" t="t" r="r" b="b"/>
            <a:pathLst>
              <a:path w="0" h="5220334">
                <a:moveTo>
                  <a:pt x="0" y="0"/>
                </a:moveTo>
                <a:lnTo>
                  <a:pt x="0" y="5219783"/>
                </a:lnTo>
              </a:path>
            </a:pathLst>
          </a:custGeom>
          <a:ln w="38126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6080" y="8576674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9" y="303676"/>
                </a:moveTo>
                <a:lnTo>
                  <a:pt x="14992" y="301743"/>
                </a:lnTo>
                <a:lnTo>
                  <a:pt x="7188" y="296472"/>
                </a:lnTo>
                <a:lnTo>
                  <a:pt x="1928" y="288655"/>
                </a:lnTo>
                <a:lnTo>
                  <a:pt x="0" y="279084"/>
                </a:lnTo>
                <a:lnTo>
                  <a:pt x="0" y="24592"/>
                </a:lnTo>
                <a:lnTo>
                  <a:pt x="1928" y="15021"/>
                </a:lnTo>
                <a:lnTo>
                  <a:pt x="7188" y="7204"/>
                </a:lnTo>
                <a:lnTo>
                  <a:pt x="14992" y="1933"/>
                </a:lnTo>
                <a:lnTo>
                  <a:pt x="24549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4"/>
                </a:lnTo>
                <a:lnTo>
                  <a:pt x="47166" y="288655"/>
                </a:lnTo>
                <a:lnTo>
                  <a:pt x="41906" y="296472"/>
                </a:lnTo>
                <a:lnTo>
                  <a:pt x="34104" y="301743"/>
                </a:lnTo>
                <a:lnTo>
                  <a:pt x="24549" y="303676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0" y="8816806"/>
            <a:ext cx="1663700" cy="1470660"/>
            <a:chOff x="0" y="8816806"/>
            <a:chExt cx="1663700" cy="1470660"/>
          </a:xfrm>
        </p:grpSpPr>
        <p:sp>
          <p:nvSpPr>
            <p:cNvPr id="18" name="object 18"/>
            <p:cNvSpPr/>
            <p:nvPr/>
          </p:nvSpPr>
          <p:spPr>
            <a:xfrm>
              <a:off x="423583" y="8987192"/>
              <a:ext cx="793750" cy="1299845"/>
            </a:xfrm>
            <a:custGeom>
              <a:avLst/>
              <a:gdLst/>
              <a:ahLst/>
              <a:cxnLst/>
              <a:rect l="l" t="t" r="r" b="b"/>
              <a:pathLst>
                <a:path w="793750" h="1299845">
                  <a:moveTo>
                    <a:pt x="546950" y="1240688"/>
                  </a:moveTo>
                  <a:lnTo>
                    <a:pt x="247129" y="1240688"/>
                  </a:lnTo>
                  <a:lnTo>
                    <a:pt x="267487" y="1299819"/>
                  </a:lnTo>
                  <a:lnTo>
                    <a:pt x="526580" y="1299819"/>
                  </a:lnTo>
                  <a:lnTo>
                    <a:pt x="546950" y="1240688"/>
                  </a:lnTo>
                  <a:close/>
                </a:path>
                <a:path w="793750" h="1299845">
                  <a:moveTo>
                    <a:pt x="592455" y="1196098"/>
                  </a:moveTo>
                  <a:lnTo>
                    <a:pt x="590524" y="1186522"/>
                  </a:lnTo>
                  <a:lnTo>
                    <a:pt x="585266" y="1178699"/>
                  </a:lnTo>
                  <a:lnTo>
                    <a:pt x="577456" y="1173429"/>
                  </a:lnTo>
                  <a:lnTo>
                    <a:pt x="567905" y="1171498"/>
                  </a:lnTo>
                  <a:lnTo>
                    <a:pt x="226174" y="1171498"/>
                  </a:lnTo>
                  <a:lnTo>
                    <a:pt x="216623" y="1173429"/>
                  </a:lnTo>
                  <a:lnTo>
                    <a:pt x="208813" y="1178699"/>
                  </a:lnTo>
                  <a:lnTo>
                    <a:pt x="203555" y="1186522"/>
                  </a:lnTo>
                  <a:lnTo>
                    <a:pt x="201625" y="1196098"/>
                  </a:lnTo>
                  <a:lnTo>
                    <a:pt x="203555" y="1205661"/>
                  </a:lnTo>
                  <a:lnTo>
                    <a:pt x="208813" y="1213485"/>
                  </a:lnTo>
                  <a:lnTo>
                    <a:pt x="216623" y="1218755"/>
                  </a:lnTo>
                  <a:lnTo>
                    <a:pt x="226174" y="1220685"/>
                  </a:lnTo>
                  <a:lnTo>
                    <a:pt x="567905" y="1220685"/>
                  </a:lnTo>
                  <a:lnTo>
                    <a:pt x="577456" y="1218755"/>
                  </a:lnTo>
                  <a:lnTo>
                    <a:pt x="585266" y="1213485"/>
                  </a:lnTo>
                  <a:lnTo>
                    <a:pt x="590524" y="1205661"/>
                  </a:lnTo>
                  <a:lnTo>
                    <a:pt x="592455" y="1196098"/>
                  </a:lnTo>
                  <a:close/>
                </a:path>
                <a:path w="793750" h="1299845">
                  <a:moveTo>
                    <a:pt x="592455" y="1130503"/>
                  </a:moveTo>
                  <a:lnTo>
                    <a:pt x="590524" y="1120927"/>
                  </a:lnTo>
                  <a:lnTo>
                    <a:pt x="585266" y="1113116"/>
                  </a:lnTo>
                  <a:lnTo>
                    <a:pt x="577456" y="1107846"/>
                  </a:lnTo>
                  <a:lnTo>
                    <a:pt x="567905" y="1105903"/>
                  </a:lnTo>
                  <a:lnTo>
                    <a:pt x="226174" y="1105903"/>
                  </a:lnTo>
                  <a:lnTo>
                    <a:pt x="216623" y="1107846"/>
                  </a:lnTo>
                  <a:lnTo>
                    <a:pt x="208813" y="1113116"/>
                  </a:lnTo>
                  <a:lnTo>
                    <a:pt x="203555" y="1120927"/>
                  </a:lnTo>
                  <a:lnTo>
                    <a:pt x="201625" y="1130503"/>
                  </a:lnTo>
                  <a:lnTo>
                    <a:pt x="203555" y="1140079"/>
                  </a:lnTo>
                  <a:lnTo>
                    <a:pt x="208813" y="1147889"/>
                  </a:lnTo>
                  <a:lnTo>
                    <a:pt x="216623" y="1153160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60"/>
                  </a:lnTo>
                  <a:lnTo>
                    <a:pt x="585266" y="1147889"/>
                  </a:lnTo>
                  <a:lnTo>
                    <a:pt x="590524" y="1140079"/>
                  </a:lnTo>
                  <a:lnTo>
                    <a:pt x="592455" y="1130503"/>
                  </a:lnTo>
                  <a:close/>
                </a:path>
                <a:path w="793750" h="1299845">
                  <a:moveTo>
                    <a:pt x="592455" y="1064920"/>
                  </a:moveTo>
                  <a:lnTo>
                    <a:pt x="590524" y="1055344"/>
                  </a:lnTo>
                  <a:lnTo>
                    <a:pt x="585266" y="1047521"/>
                  </a:lnTo>
                  <a:lnTo>
                    <a:pt x="577456" y="1042250"/>
                  </a:lnTo>
                  <a:lnTo>
                    <a:pt x="567905" y="1040320"/>
                  </a:lnTo>
                  <a:lnTo>
                    <a:pt x="226174" y="1040320"/>
                  </a:lnTo>
                  <a:lnTo>
                    <a:pt x="216623" y="1042250"/>
                  </a:lnTo>
                  <a:lnTo>
                    <a:pt x="208813" y="1047521"/>
                  </a:lnTo>
                  <a:lnTo>
                    <a:pt x="203555" y="1055344"/>
                  </a:lnTo>
                  <a:lnTo>
                    <a:pt x="201625" y="1064920"/>
                  </a:lnTo>
                  <a:lnTo>
                    <a:pt x="203555" y="1074483"/>
                  </a:lnTo>
                  <a:lnTo>
                    <a:pt x="208813" y="1082306"/>
                  </a:lnTo>
                  <a:lnTo>
                    <a:pt x="216623" y="1087577"/>
                  </a:lnTo>
                  <a:lnTo>
                    <a:pt x="226174" y="1089507"/>
                  </a:lnTo>
                  <a:lnTo>
                    <a:pt x="567905" y="1089507"/>
                  </a:lnTo>
                  <a:lnTo>
                    <a:pt x="577456" y="1087577"/>
                  </a:lnTo>
                  <a:lnTo>
                    <a:pt x="585266" y="1082306"/>
                  </a:lnTo>
                  <a:lnTo>
                    <a:pt x="590524" y="1074483"/>
                  </a:lnTo>
                  <a:lnTo>
                    <a:pt x="592455" y="1064920"/>
                  </a:lnTo>
                  <a:close/>
                </a:path>
                <a:path w="793750" h="1299845">
                  <a:moveTo>
                    <a:pt x="793369" y="373265"/>
                  </a:moveTo>
                  <a:lnTo>
                    <a:pt x="787412" y="324078"/>
                  </a:lnTo>
                  <a:lnTo>
                    <a:pt x="775677" y="276936"/>
                  </a:lnTo>
                  <a:lnTo>
                    <a:pt x="758520" y="232194"/>
                  </a:lnTo>
                  <a:lnTo>
                    <a:pt x="744359" y="205447"/>
                  </a:lnTo>
                  <a:lnTo>
                    <a:pt x="744359" y="376148"/>
                  </a:lnTo>
                  <a:lnTo>
                    <a:pt x="743585" y="428066"/>
                  </a:lnTo>
                  <a:lnTo>
                    <a:pt x="735317" y="478764"/>
                  </a:lnTo>
                  <a:lnTo>
                    <a:pt x="719772" y="527481"/>
                  </a:lnTo>
                  <a:lnTo>
                    <a:pt x="697217" y="573468"/>
                  </a:lnTo>
                  <a:lnTo>
                    <a:pt x="667867" y="615962"/>
                  </a:lnTo>
                  <a:lnTo>
                    <a:pt x="638175" y="657390"/>
                  </a:lnTo>
                  <a:lnTo>
                    <a:pt x="613473" y="701649"/>
                  </a:lnTo>
                  <a:lnTo>
                    <a:pt x="593953" y="748220"/>
                  </a:lnTo>
                  <a:lnTo>
                    <a:pt x="579780" y="796607"/>
                  </a:lnTo>
                  <a:lnTo>
                    <a:pt x="571144" y="846289"/>
                  </a:lnTo>
                  <a:lnTo>
                    <a:pt x="568299" y="895350"/>
                  </a:lnTo>
                  <a:lnTo>
                    <a:pt x="568223" y="967803"/>
                  </a:lnTo>
                  <a:lnTo>
                    <a:pt x="560666" y="975372"/>
                  </a:lnTo>
                  <a:lnTo>
                    <a:pt x="243205" y="975372"/>
                  </a:lnTo>
                  <a:lnTo>
                    <a:pt x="235940" y="973899"/>
                  </a:lnTo>
                  <a:lnTo>
                    <a:pt x="230009" y="969886"/>
                  </a:lnTo>
                  <a:lnTo>
                    <a:pt x="226009" y="963955"/>
                  </a:lnTo>
                  <a:lnTo>
                    <a:pt x="224536" y="956691"/>
                  </a:lnTo>
                  <a:lnTo>
                    <a:pt x="224536" y="895350"/>
                  </a:lnTo>
                  <a:lnTo>
                    <a:pt x="221640" y="845337"/>
                  </a:lnTo>
                  <a:lnTo>
                    <a:pt x="212991" y="796061"/>
                  </a:lnTo>
                  <a:lnTo>
                    <a:pt x="198704" y="747814"/>
                  </a:lnTo>
                  <a:lnTo>
                    <a:pt x="178892" y="700887"/>
                  </a:lnTo>
                  <a:lnTo>
                    <a:pt x="153657" y="655586"/>
                  </a:lnTo>
                  <a:lnTo>
                    <a:pt x="123113" y="612190"/>
                  </a:lnTo>
                  <a:lnTo>
                    <a:pt x="96824" y="573671"/>
                  </a:lnTo>
                  <a:lnTo>
                    <a:pt x="76136" y="532536"/>
                  </a:lnTo>
                  <a:lnTo>
                    <a:pt x="61214" y="489153"/>
                  </a:lnTo>
                  <a:lnTo>
                    <a:pt x="52146" y="443915"/>
                  </a:lnTo>
                  <a:lnTo>
                    <a:pt x="49098" y="397205"/>
                  </a:lnTo>
                  <a:lnTo>
                    <a:pt x="52311" y="349275"/>
                  </a:lnTo>
                  <a:lnTo>
                    <a:pt x="61823" y="302958"/>
                  </a:lnTo>
                  <a:lnTo>
                    <a:pt x="77419" y="258724"/>
                  </a:lnTo>
                  <a:lnTo>
                    <a:pt x="98894" y="217055"/>
                  </a:lnTo>
                  <a:lnTo>
                    <a:pt x="126034" y="178447"/>
                  </a:lnTo>
                  <a:lnTo>
                    <a:pt x="158762" y="143192"/>
                  </a:lnTo>
                  <a:lnTo>
                    <a:pt x="200012" y="109766"/>
                  </a:lnTo>
                  <a:lnTo>
                    <a:pt x="245097" y="83350"/>
                  </a:lnTo>
                  <a:lnTo>
                    <a:pt x="293344" y="64211"/>
                  </a:lnTo>
                  <a:lnTo>
                    <a:pt x="344131" y="52552"/>
                  </a:lnTo>
                  <a:lnTo>
                    <a:pt x="396811" y="48615"/>
                  </a:lnTo>
                  <a:lnTo>
                    <a:pt x="404215" y="48615"/>
                  </a:lnTo>
                  <a:lnTo>
                    <a:pt x="465289" y="55410"/>
                  </a:lnTo>
                  <a:lnTo>
                    <a:pt x="509549" y="67652"/>
                  </a:lnTo>
                  <a:lnTo>
                    <a:pt x="551408" y="85559"/>
                  </a:lnTo>
                  <a:lnTo>
                    <a:pt x="590410" y="108648"/>
                  </a:lnTo>
                  <a:lnTo>
                    <a:pt x="626084" y="136448"/>
                  </a:lnTo>
                  <a:lnTo>
                    <a:pt x="657987" y="168503"/>
                  </a:lnTo>
                  <a:lnTo>
                    <a:pt x="685622" y="204343"/>
                  </a:lnTo>
                  <a:lnTo>
                    <a:pt x="708558" y="243497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59" y="376148"/>
                  </a:lnTo>
                  <a:lnTo>
                    <a:pt x="744359" y="205447"/>
                  </a:lnTo>
                  <a:lnTo>
                    <a:pt x="709460" y="151485"/>
                  </a:lnTo>
                  <a:lnTo>
                    <a:pt x="678319" y="116243"/>
                  </a:lnTo>
                  <a:lnTo>
                    <a:pt x="643242" y="84924"/>
                  </a:lnTo>
                  <a:lnTo>
                    <a:pt x="604621" y="57899"/>
                  </a:lnTo>
                  <a:lnTo>
                    <a:pt x="562825" y="35534"/>
                  </a:lnTo>
                  <a:lnTo>
                    <a:pt x="518236" y="18211"/>
                  </a:lnTo>
                  <a:lnTo>
                    <a:pt x="471220" y="6311"/>
                  </a:lnTo>
                  <a:lnTo>
                    <a:pt x="422160" y="190"/>
                  </a:lnTo>
                  <a:lnTo>
                    <a:pt x="375005" y="0"/>
                  </a:lnTo>
                  <a:lnTo>
                    <a:pt x="328866" y="5168"/>
                  </a:lnTo>
                  <a:lnTo>
                    <a:pt x="284073" y="15582"/>
                  </a:lnTo>
                  <a:lnTo>
                    <a:pt x="240957" y="31140"/>
                  </a:lnTo>
                  <a:lnTo>
                    <a:pt x="199872" y="51689"/>
                  </a:lnTo>
                  <a:lnTo>
                    <a:pt x="161150" y="77139"/>
                  </a:lnTo>
                  <a:lnTo>
                    <a:pt x="125120" y="107353"/>
                  </a:lnTo>
                  <a:lnTo>
                    <a:pt x="93154" y="141249"/>
                  </a:lnTo>
                  <a:lnTo>
                    <a:pt x="65595" y="178384"/>
                  </a:lnTo>
                  <a:lnTo>
                    <a:pt x="42494" y="218465"/>
                  </a:lnTo>
                  <a:lnTo>
                    <a:pt x="24206" y="260819"/>
                  </a:lnTo>
                  <a:lnTo>
                    <a:pt x="10896" y="305054"/>
                  </a:lnTo>
                  <a:lnTo>
                    <a:pt x="2755" y="350672"/>
                  </a:lnTo>
                  <a:lnTo>
                    <a:pt x="0" y="397205"/>
                  </a:lnTo>
                  <a:lnTo>
                    <a:pt x="3479" y="450519"/>
                  </a:lnTo>
                  <a:lnTo>
                    <a:pt x="13817" y="502145"/>
                  </a:lnTo>
                  <a:lnTo>
                    <a:pt x="30873" y="551649"/>
                  </a:lnTo>
                  <a:lnTo>
                    <a:pt x="54483" y="598614"/>
                  </a:lnTo>
                  <a:lnTo>
                    <a:pt x="84493" y="642569"/>
                  </a:lnTo>
                  <a:lnTo>
                    <a:pt x="116801" y="689432"/>
                  </a:lnTo>
                  <a:lnTo>
                    <a:pt x="142214" y="738593"/>
                  </a:lnTo>
                  <a:lnTo>
                    <a:pt x="160566" y="789597"/>
                  </a:lnTo>
                  <a:lnTo>
                    <a:pt x="171691" y="842010"/>
                  </a:lnTo>
                  <a:lnTo>
                    <a:pt x="175437" y="895350"/>
                  </a:lnTo>
                  <a:lnTo>
                    <a:pt x="175437" y="956691"/>
                  </a:lnTo>
                  <a:lnTo>
                    <a:pt x="180771" y="983081"/>
                  </a:lnTo>
                  <a:lnTo>
                    <a:pt x="195313" y="1004658"/>
                  </a:lnTo>
                  <a:lnTo>
                    <a:pt x="216852" y="1019225"/>
                  </a:lnTo>
                  <a:lnTo>
                    <a:pt x="243205" y="1024559"/>
                  </a:lnTo>
                  <a:lnTo>
                    <a:pt x="551357" y="1024559"/>
                  </a:lnTo>
                  <a:lnTo>
                    <a:pt x="577011" y="1019365"/>
                  </a:lnTo>
                  <a:lnTo>
                    <a:pt x="597979" y="1005192"/>
                  </a:lnTo>
                  <a:lnTo>
                    <a:pt x="612127" y="984173"/>
                  </a:lnTo>
                  <a:lnTo>
                    <a:pt x="613905" y="975372"/>
                  </a:lnTo>
                  <a:lnTo>
                    <a:pt x="617321" y="958481"/>
                  </a:lnTo>
                  <a:lnTo>
                    <a:pt x="617423" y="895350"/>
                  </a:lnTo>
                  <a:lnTo>
                    <a:pt x="621055" y="842962"/>
                  </a:lnTo>
                  <a:lnTo>
                    <a:pt x="632079" y="790282"/>
                  </a:lnTo>
                  <a:lnTo>
                    <a:pt x="650113" y="739521"/>
                  </a:lnTo>
                  <a:lnTo>
                    <a:pt x="674865" y="691451"/>
                  </a:lnTo>
                  <a:lnTo>
                    <a:pt x="706069" y="646861"/>
                  </a:lnTo>
                  <a:lnTo>
                    <a:pt x="734504" y="606755"/>
                  </a:lnTo>
                  <a:lnTo>
                    <a:pt x="757605" y="563778"/>
                  </a:lnTo>
                  <a:lnTo>
                    <a:pt x="775195" y="518452"/>
                  </a:lnTo>
                  <a:lnTo>
                    <a:pt x="787133" y="471258"/>
                  </a:lnTo>
                  <a:lnTo>
                    <a:pt x="793242" y="422694"/>
                  </a:lnTo>
                  <a:lnTo>
                    <a:pt x="793369" y="373265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95092" y="8816806"/>
              <a:ext cx="228708" cy="229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60391" y="9396535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29" h="49529">
                  <a:moveTo>
                    <a:pt x="278541" y="49184"/>
                  </a:moveTo>
                  <a:lnTo>
                    <a:pt x="24537" y="49184"/>
                  </a:lnTo>
                  <a:lnTo>
                    <a:pt x="14988" y="47253"/>
                  </a:lnTo>
                  <a:lnTo>
                    <a:pt x="7188" y="41984"/>
                  </a:lnTo>
                  <a:lnTo>
                    <a:pt x="1929" y="34167"/>
                  </a:lnTo>
                  <a:lnTo>
                    <a:pt x="0" y="24592"/>
                  </a:lnTo>
                  <a:lnTo>
                    <a:pt x="1929" y="15019"/>
                  </a:lnTo>
                  <a:lnTo>
                    <a:pt x="7188" y="7202"/>
                  </a:lnTo>
                  <a:lnTo>
                    <a:pt x="14988" y="1932"/>
                  </a:lnTo>
                  <a:lnTo>
                    <a:pt x="24537" y="0"/>
                  </a:lnTo>
                  <a:lnTo>
                    <a:pt x="278541" y="0"/>
                  </a:lnTo>
                  <a:lnTo>
                    <a:pt x="288090" y="1932"/>
                  </a:lnTo>
                  <a:lnTo>
                    <a:pt x="295891" y="7202"/>
                  </a:lnTo>
                  <a:lnTo>
                    <a:pt x="301153" y="15019"/>
                  </a:lnTo>
                  <a:lnTo>
                    <a:pt x="303082" y="24592"/>
                  </a:lnTo>
                  <a:lnTo>
                    <a:pt x="301153" y="34167"/>
                  </a:lnTo>
                  <a:lnTo>
                    <a:pt x="295891" y="41984"/>
                  </a:lnTo>
                  <a:lnTo>
                    <a:pt x="288090" y="47253"/>
                  </a:lnTo>
                  <a:lnTo>
                    <a:pt x="278541" y="49184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95093" y="9796310"/>
              <a:ext cx="228712" cy="229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7454" y="9796310"/>
              <a:ext cx="228708" cy="2291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9396531"/>
              <a:ext cx="281305" cy="49530"/>
            </a:xfrm>
            <a:custGeom>
              <a:avLst/>
              <a:gdLst/>
              <a:ahLst/>
              <a:cxnLst/>
              <a:rect l="l" t="t" r="r" b="b"/>
              <a:pathLst>
                <a:path w="281305" h="49529">
                  <a:moveTo>
                    <a:pt x="256332" y="49188"/>
                  </a:moveTo>
                  <a:lnTo>
                    <a:pt x="2331" y="49188"/>
                  </a:lnTo>
                  <a:lnTo>
                    <a:pt x="0" y="48717"/>
                  </a:lnTo>
                  <a:lnTo>
                    <a:pt x="0" y="471"/>
                  </a:lnTo>
                  <a:lnTo>
                    <a:pt x="2331" y="0"/>
                  </a:lnTo>
                  <a:lnTo>
                    <a:pt x="256332" y="0"/>
                  </a:lnTo>
                  <a:lnTo>
                    <a:pt x="265888" y="1932"/>
                  </a:lnTo>
                  <a:lnTo>
                    <a:pt x="273691" y="7204"/>
                  </a:lnTo>
                  <a:lnTo>
                    <a:pt x="278952" y="15022"/>
                  </a:lnTo>
                  <a:lnTo>
                    <a:pt x="280880" y="24596"/>
                  </a:lnTo>
                  <a:lnTo>
                    <a:pt x="278952" y="34169"/>
                  </a:lnTo>
                  <a:lnTo>
                    <a:pt x="273691" y="41986"/>
                  </a:lnTo>
                  <a:lnTo>
                    <a:pt x="265888" y="47256"/>
                  </a:lnTo>
                  <a:lnTo>
                    <a:pt x="256332" y="4918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7454" y="8816806"/>
              <a:ext cx="228708" cy="229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821941" y="1276361"/>
            <a:ext cx="1558166" cy="854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596"/>
            <a:ext cx="2576169" cy="10172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985101" y="178138"/>
            <a:ext cx="1302897" cy="1665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8913" y="923851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36198" y="869377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757889" y="1147129"/>
            <a:ext cx="121475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" b="1">
                <a:solidFill>
                  <a:srgbClr val="04092F"/>
                </a:solidFill>
                <a:latin typeface="Arimo"/>
                <a:cs typeface="Arimo"/>
              </a:rPr>
              <a:t>Operational verticals of the company with</a:t>
            </a:r>
            <a:r>
              <a:rPr dirty="0" sz="4100" spc="-70" b="1">
                <a:solidFill>
                  <a:srgbClr val="04092F"/>
                </a:solidFill>
                <a:latin typeface="Arimo"/>
                <a:cs typeface="Arimo"/>
              </a:rPr>
              <a:t> </a:t>
            </a:r>
            <a:r>
              <a:rPr dirty="0" sz="4100" spc="-5" b="1">
                <a:solidFill>
                  <a:srgbClr val="04092F"/>
                </a:solidFill>
                <a:latin typeface="Arimo"/>
                <a:cs typeface="Arimo"/>
              </a:rPr>
              <a:t>clients</a:t>
            </a:r>
            <a:endParaRPr sz="4100">
              <a:latin typeface="Arimo"/>
              <a:cs typeface="Arim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596789" y="2485646"/>
            <a:ext cx="3028950" cy="828675"/>
          </a:xfrm>
          <a:prstGeom prst="rect"/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>
                <a:solidFill>
                  <a:srgbClr val="000000"/>
                </a:solidFill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95952" y="2576230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3833" y="9478005"/>
            <a:ext cx="493395" cy="811530"/>
            <a:chOff x="383833" y="9478005"/>
            <a:chExt cx="493395" cy="811530"/>
          </a:xfrm>
        </p:grpSpPr>
        <p:sp>
          <p:nvSpPr>
            <p:cNvPr id="4" name="object 4"/>
            <p:cNvSpPr/>
            <p:nvPr/>
          </p:nvSpPr>
          <p:spPr>
            <a:xfrm>
              <a:off x="383833" y="9478005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143" y="10125192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15332" y="9222454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1823" y="9370376"/>
            <a:ext cx="145119" cy="14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6043" y="9732588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4" h="31115">
                <a:moveTo>
                  <a:pt x="181528" y="30603"/>
                </a:moveTo>
                <a:lnTo>
                  <a:pt x="6830" y="30603"/>
                </a:lnTo>
                <a:lnTo>
                  <a:pt x="0" y="23756"/>
                </a:lnTo>
                <a:lnTo>
                  <a:pt x="0" y="6849"/>
                </a:lnTo>
                <a:lnTo>
                  <a:pt x="6830" y="0"/>
                </a:lnTo>
                <a:lnTo>
                  <a:pt x="181528" y="0"/>
                </a:lnTo>
                <a:lnTo>
                  <a:pt x="188361" y="6849"/>
                </a:lnTo>
                <a:lnTo>
                  <a:pt x="18836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1823" y="9979842"/>
            <a:ext cx="145121" cy="144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233" y="9979842"/>
            <a:ext cx="145119" cy="144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770" y="9732586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5" h="31115">
                <a:moveTo>
                  <a:pt x="181542" y="30606"/>
                </a:moveTo>
                <a:lnTo>
                  <a:pt x="6829" y="30606"/>
                </a:lnTo>
                <a:lnTo>
                  <a:pt x="0" y="23756"/>
                </a:lnTo>
                <a:lnTo>
                  <a:pt x="0" y="6852"/>
                </a:lnTo>
                <a:lnTo>
                  <a:pt x="6829" y="0"/>
                </a:lnTo>
                <a:lnTo>
                  <a:pt x="181542" y="0"/>
                </a:lnTo>
                <a:lnTo>
                  <a:pt x="188371" y="6852"/>
                </a:lnTo>
                <a:lnTo>
                  <a:pt x="18837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4233" y="9370376"/>
            <a:ext cx="145119" cy="144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952897" y="9236379"/>
            <a:ext cx="2335096" cy="1050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7697" y="1319459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47218"/>
            <a:ext cx="2326641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979493" y="142973"/>
            <a:ext cx="1308506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84538" y="8573719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90899" y="843923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9092" y="1144354"/>
            <a:ext cx="12150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Arimo"/>
                <a:cs typeface="Arimo"/>
              </a:rPr>
              <a:t>Role(s) you are interested in the</a:t>
            </a:r>
            <a:r>
              <a:rPr dirty="0" sz="4800" spc="-70">
                <a:latin typeface="Arimo"/>
                <a:cs typeface="Arimo"/>
              </a:rPr>
              <a:t> </a:t>
            </a:r>
            <a:r>
              <a:rPr dirty="0" sz="4800" spc="-5">
                <a:latin typeface="Arimo"/>
                <a:cs typeface="Arimo"/>
              </a:rPr>
              <a:t>company</a:t>
            </a:r>
            <a:endParaRPr sz="48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0090" y="2432498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92447" y="2432498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985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550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8775" y="4029989"/>
            <a:ext cx="133350" cy="133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28775" y="4944389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28775" y="5858789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8775" y="6773188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8775" y="7687588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28775" y="8601988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52575" y="3413099"/>
            <a:ext cx="6670675" cy="551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40915">
              <a:lnSpc>
                <a:spcPct val="139500"/>
              </a:lnSpc>
              <a:spcBef>
                <a:spcPts val="95"/>
              </a:spcBef>
            </a:pPr>
            <a:r>
              <a:rPr dirty="0" sz="4300" spc="95">
                <a:latin typeface="Arial"/>
                <a:cs typeface="Arial"/>
              </a:rPr>
              <a:t>Software</a:t>
            </a:r>
            <a:r>
              <a:rPr dirty="0" sz="4300" spc="-295">
                <a:latin typeface="Arial"/>
                <a:cs typeface="Arial"/>
              </a:rPr>
              <a:t> </a:t>
            </a:r>
            <a:r>
              <a:rPr dirty="0" sz="4300" spc="-160">
                <a:latin typeface="Arial"/>
                <a:cs typeface="Arial"/>
              </a:rPr>
              <a:t>Engineer  </a:t>
            </a:r>
            <a:r>
              <a:rPr dirty="0" sz="4300" spc="20">
                <a:latin typeface="Arial"/>
                <a:cs typeface="Arial"/>
              </a:rPr>
              <a:t>Product </a:t>
            </a:r>
            <a:r>
              <a:rPr dirty="0" sz="4300" spc="-40">
                <a:latin typeface="Arial"/>
                <a:cs typeface="Arial"/>
              </a:rPr>
              <a:t>Manager  </a:t>
            </a:r>
            <a:r>
              <a:rPr dirty="0" sz="4300" spc="40">
                <a:latin typeface="Arial"/>
                <a:cs typeface="Arial"/>
              </a:rPr>
              <a:t>Data</a:t>
            </a:r>
            <a:r>
              <a:rPr dirty="0" sz="4300" spc="-245">
                <a:latin typeface="Arial"/>
                <a:cs typeface="Arial"/>
              </a:rPr>
              <a:t> </a:t>
            </a:r>
            <a:r>
              <a:rPr dirty="0" sz="4300" spc="-25">
                <a:latin typeface="Arial"/>
                <a:cs typeface="Arial"/>
              </a:rPr>
              <a:t>Scientist</a:t>
            </a:r>
            <a:endParaRPr sz="4300">
              <a:latin typeface="Arial"/>
              <a:cs typeface="Arial"/>
            </a:endParaRPr>
          </a:p>
          <a:p>
            <a:pPr marL="12700" marR="5080">
              <a:lnSpc>
                <a:spcPct val="139500"/>
              </a:lnSpc>
            </a:pPr>
            <a:r>
              <a:rPr dirty="0" sz="4300" spc="-145">
                <a:latin typeface="Arial"/>
                <a:cs typeface="Arial"/>
              </a:rPr>
              <a:t>Technical </a:t>
            </a:r>
            <a:r>
              <a:rPr dirty="0" sz="4300" spc="-5">
                <a:latin typeface="Arial"/>
                <a:cs typeface="Arial"/>
              </a:rPr>
              <a:t>Program</a:t>
            </a:r>
            <a:r>
              <a:rPr dirty="0" sz="4300" spc="-360">
                <a:latin typeface="Arial"/>
                <a:cs typeface="Arial"/>
              </a:rPr>
              <a:t> </a:t>
            </a:r>
            <a:r>
              <a:rPr dirty="0" sz="4300" spc="-40">
                <a:latin typeface="Arial"/>
                <a:cs typeface="Arial"/>
              </a:rPr>
              <a:t>Manager  </a:t>
            </a:r>
            <a:r>
              <a:rPr dirty="0" sz="4300" spc="20">
                <a:latin typeface="Arial"/>
                <a:cs typeface="Arial"/>
              </a:rPr>
              <a:t>Product</a:t>
            </a:r>
            <a:r>
              <a:rPr dirty="0" sz="4300" spc="-240">
                <a:latin typeface="Arial"/>
                <a:cs typeface="Arial"/>
              </a:rPr>
              <a:t> </a:t>
            </a:r>
            <a:r>
              <a:rPr dirty="0" sz="4300" spc="-75">
                <a:latin typeface="Arial"/>
                <a:cs typeface="Arial"/>
              </a:rPr>
              <a:t>designer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4300" spc="-130">
                <a:latin typeface="Arial"/>
                <a:cs typeface="Arial"/>
              </a:rPr>
              <a:t>Cloud </a:t>
            </a:r>
            <a:r>
              <a:rPr dirty="0" sz="4300" spc="95">
                <a:latin typeface="Arial"/>
                <a:cs typeface="Arial"/>
              </a:rPr>
              <a:t>Software</a:t>
            </a:r>
            <a:r>
              <a:rPr dirty="0" sz="4300" spc="-355">
                <a:latin typeface="Arial"/>
                <a:cs typeface="Arial"/>
              </a:rPr>
              <a:t> </a:t>
            </a:r>
            <a:r>
              <a:rPr dirty="0" sz="4300" spc="-160">
                <a:latin typeface="Arial"/>
                <a:cs typeface="Arial"/>
              </a:rPr>
              <a:t>Engineer</a:t>
            </a:r>
            <a:endParaRPr sz="4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18408" y="3959031"/>
            <a:ext cx="133350" cy="133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18408" y="4768656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18408" y="5578281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18408" y="6387906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18408" y="7197531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918408" y="8007156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918408" y="8816781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240125" y="3444421"/>
            <a:ext cx="4629150" cy="5692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90"/>
              </a:spcBef>
            </a:pPr>
            <a:r>
              <a:rPr dirty="0" sz="4200" spc="-140">
                <a:latin typeface="Arial"/>
                <a:cs typeface="Arial"/>
              </a:rPr>
              <a:t>Backend </a:t>
            </a:r>
            <a:r>
              <a:rPr dirty="0" sz="4200" spc="-65">
                <a:latin typeface="Arial"/>
                <a:cs typeface="Arial"/>
              </a:rPr>
              <a:t>developer  </a:t>
            </a:r>
            <a:r>
              <a:rPr dirty="0" sz="4200" spc="-305">
                <a:latin typeface="Arial"/>
                <a:cs typeface="Arial"/>
              </a:rPr>
              <a:t>Full </a:t>
            </a:r>
            <a:r>
              <a:rPr dirty="0" sz="4200" spc="5">
                <a:latin typeface="Arial"/>
                <a:cs typeface="Arial"/>
              </a:rPr>
              <a:t>stack </a:t>
            </a:r>
            <a:r>
              <a:rPr dirty="0" sz="4200" spc="-65">
                <a:latin typeface="Arial"/>
                <a:cs typeface="Arial"/>
              </a:rPr>
              <a:t>developer  </a:t>
            </a:r>
            <a:r>
              <a:rPr dirty="0" sz="4200" spc="-60">
                <a:latin typeface="Arial"/>
                <a:cs typeface="Arial"/>
              </a:rPr>
              <a:t>Frontend </a:t>
            </a:r>
            <a:r>
              <a:rPr dirty="0" sz="4200" spc="-65">
                <a:latin typeface="Arial"/>
                <a:cs typeface="Arial"/>
              </a:rPr>
              <a:t>developer  </a:t>
            </a:r>
            <a:r>
              <a:rPr dirty="0" sz="4200" spc="95">
                <a:latin typeface="Arial"/>
                <a:cs typeface="Arial"/>
              </a:rPr>
              <a:t>Software</a:t>
            </a:r>
            <a:r>
              <a:rPr dirty="0" sz="4200" spc="-280">
                <a:latin typeface="Arial"/>
                <a:cs typeface="Arial"/>
              </a:rPr>
              <a:t> </a:t>
            </a:r>
            <a:r>
              <a:rPr dirty="0" sz="4200" spc="-65">
                <a:latin typeface="Arial"/>
                <a:cs typeface="Arial"/>
              </a:rPr>
              <a:t>developer  </a:t>
            </a:r>
            <a:r>
              <a:rPr dirty="0" sz="4200" spc="-35">
                <a:latin typeface="Arial"/>
                <a:cs typeface="Arial"/>
              </a:rPr>
              <a:t>Digital </a:t>
            </a:r>
            <a:r>
              <a:rPr dirty="0" sz="4200" spc="-50">
                <a:latin typeface="Arial"/>
                <a:cs typeface="Arial"/>
              </a:rPr>
              <a:t>specialist  </a:t>
            </a:r>
            <a:r>
              <a:rPr dirty="0" sz="4200">
                <a:latin typeface="Arial"/>
                <a:cs typeface="Arial"/>
              </a:rPr>
              <a:t>Cyber </a:t>
            </a:r>
            <a:r>
              <a:rPr dirty="0" sz="4200" spc="-15">
                <a:latin typeface="Arial"/>
                <a:cs typeface="Arial"/>
              </a:rPr>
              <a:t>Security  </a:t>
            </a:r>
            <a:r>
              <a:rPr dirty="0" sz="4200">
                <a:latin typeface="Arial"/>
                <a:cs typeface="Arial"/>
              </a:rPr>
              <a:t>Program</a:t>
            </a:r>
            <a:r>
              <a:rPr dirty="0" sz="4200" spc="-254">
                <a:latin typeface="Arial"/>
                <a:cs typeface="Arial"/>
              </a:rPr>
              <a:t> </a:t>
            </a:r>
            <a:r>
              <a:rPr dirty="0" sz="4200" spc="-35">
                <a:latin typeface="Arial"/>
                <a:cs typeface="Arial"/>
              </a:rPr>
              <a:t>Manager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24888" y="2323078"/>
            <a:ext cx="0" cy="6229985"/>
          </a:xfrm>
          <a:custGeom>
            <a:avLst/>
            <a:gdLst/>
            <a:ahLst/>
            <a:cxnLst/>
            <a:rect l="l" t="t" r="r" b="b"/>
            <a:pathLst>
              <a:path w="0" h="6229984">
                <a:moveTo>
                  <a:pt x="0" y="0"/>
                </a:moveTo>
                <a:lnTo>
                  <a:pt x="0" y="6229468"/>
                </a:lnTo>
              </a:path>
            </a:pathLst>
          </a:custGeom>
          <a:ln w="380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3597"/>
            <a:ext cx="2378710" cy="1817370"/>
            <a:chOff x="0" y="3597"/>
            <a:chExt cx="2378710" cy="1817370"/>
          </a:xfrm>
        </p:grpSpPr>
        <p:sp>
          <p:nvSpPr>
            <p:cNvPr id="5" name="object 5"/>
            <p:cNvSpPr/>
            <p:nvPr/>
          </p:nvSpPr>
          <p:spPr>
            <a:xfrm>
              <a:off x="357188" y="965553"/>
              <a:ext cx="1558166" cy="854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7"/>
              <a:ext cx="2378503" cy="1017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259300" y="0"/>
            <a:ext cx="1028699" cy="1665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80429" y="898443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9609" y="1998261"/>
            <a:ext cx="4811395" cy="21590"/>
          </a:xfrm>
          <a:custGeom>
            <a:avLst/>
            <a:gdLst/>
            <a:ahLst/>
            <a:cxnLst/>
            <a:rect l="l" t="t" r="r" b="b"/>
            <a:pathLst>
              <a:path w="4811395" h="21589">
                <a:moveTo>
                  <a:pt x="0" y="21590"/>
                </a:moveTo>
                <a:lnTo>
                  <a:pt x="4810791" y="21590"/>
                </a:lnTo>
                <a:lnTo>
                  <a:pt x="4810791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05639" y="9983389"/>
            <a:ext cx="3158490" cy="20955"/>
          </a:xfrm>
          <a:custGeom>
            <a:avLst/>
            <a:gdLst/>
            <a:ahLst/>
            <a:cxnLst/>
            <a:rect l="l" t="t" r="r" b="b"/>
            <a:pathLst>
              <a:path w="3158490" h="20954">
                <a:moveTo>
                  <a:pt x="0" y="20951"/>
                </a:moveTo>
                <a:lnTo>
                  <a:pt x="3158137" y="20951"/>
                </a:lnTo>
                <a:lnTo>
                  <a:pt x="3158137" y="0"/>
                </a:lnTo>
                <a:lnTo>
                  <a:pt x="0" y="0"/>
                </a:lnTo>
                <a:lnTo>
                  <a:pt x="0" y="20951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5639" y="1998261"/>
            <a:ext cx="3158490" cy="21590"/>
          </a:xfrm>
          <a:custGeom>
            <a:avLst/>
            <a:gdLst/>
            <a:ahLst/>
            <a:cxnLst/>
            <a:rect l="l" t="t" r="r" b="b"/>
            <a:pathLst>
              <a:path w="3158490" h="21589">
                <a:moveTo>
                  <a:pt x="0" y="21590"/>
                </a:moveTo>
                <a:lnTo>
                  <a:pt x="3158137" y="21590"/>
                </a:lnTo>
                <a:lnTo>
                  <a:pt x="3158137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9609" y="9983389"/>
            <a:ext cx="4811395" cy="20955"/>
          </a:xfrm>
          <a:custGeom>
            <a:avLst/>
            <a:gdLst/>
            <a:ahLst/>
            <a:cxnLst/>
            <a:rect l="l" t="t" r="r" b="b"/>
            <a:pathLst>
              <a:path w="4811395" h="20954">
                <a:moveTo>
                  <a:pt x="0" y="20951"/>
                </a:moveTo>
                <a:lnTo>
                  <a:pt x="4810791" y="20951"/>
                </a:lnTo>
                <a:lnTo>
                  <a:pt x="4810791" y="0"/>
                </a:lnTo>
                <a:lnTo>
                  <a:pt x="0" y="0"/>
                </a:lnTo>
                <a:lnTo>
                  <a:pt x="0" y="20951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1540" y="2524747"/>
            <a:ext cx="4291330" cy="7179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20"/>
              </a:lnSpc>
            </a:pPr>
            <a:r>
              <a:rPr dirty="0" sz="3600" spc="114" b="1">
                <a:latin typeface="Arial"/>
                <a:cs typeface="Arial"/>
              </a:rPr>
              <a:t>Software</a:t>
            </a:r>
            <a:r>
              <a:rPr dirty="0" sz="3600" spc="-350" b="1">
                <a:latin typeface="Arial"/>
                <a:cs typeface="Arial"/>
              </a:rPr>
              <a:t> </a:t>
            </a:r>
            <a:r>
              <a:rPr dirty="0" sz="3600" spc="-145" b="1">
                <a:latin typeface="Arial"/>
                <a:cs typeface="Arial"/>
              </a:rPr>
              <a:t>Engineer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3600" spc="-130" b="1">
                <a:latin typeface="Arial"/>
                <a:cs typeface="Arial"/>
              </a:rPr>
              <a:t>Experience:</a:t>
            </a:r>
            <a:r>
              <a:rPr dirty="0" sz="3600" spc="-345" b="1">
                <a:latin typeface="Arial"/>
                <a:cs typeface="Arial"/>
              </a:rPr>
              <a:t> </a:t>
            </a:r>
            <a:r>
              <a:rPr dirty="0" sz="3600" spc="-305" b="1">
                <a:latin typeface="Arial"/>
                <a:cs typeface="Arial"/>
              </a:rPr>
              <a:t>1</a:t>
            </a:r>
            <a:r>
              <a:rPr dirty="0" sz="3600" spc="-340" b="1">
                <a:latin typeface="Arial"/>
                <a:cs typeface="Arial"/>
              </a:rPr>
              <a:t> </a:t>
            </a:r>
            <a:r>
              <a:rPr dirty="0" sz="3600" spc="180" b="1">
                <a:latin typeface="Arial"/>
                <a:cs typeface="Arial"/>
              </a:rPr>
              <a:t>-</a:t>
            </a:r>
            <a:r>
              <a:rPr dirty="0" sz="3600" spc="-340" b="1">
                <a:latin typeface="Arial"/>
                <a:cs typeface="Arial"/>
              </a:rPr>
              <a:t> </a:t>
            </a:r>
            <a:r>
              <a:rPr dirty="0" sz="3600" spc="245" b="1">
                <a:latin typeface="Arial"/>
                <a:cs typeface="Arial"/>
              </a:rPr>
              <a:t>9</a:t>
            </a:r>
            <a:r>
              <a:rPr dirty="0" sz="3600" spc="-345" b="1">
                <a:latin typeface="Arial"/>
                <a:cs typeface="Arial"/>
              </a:rPr>
              <a:t> </a:t>
            </a:r>
            <a:r>
              <a:rPr dirty="0" sz="3600" spc="-40" b="1">
                <a:latin typeface="Arial"/>
                <a:cs typeface="Arial"/>
              </a:rPr>
              <a:t>yrs.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"/>
              <a:cs typeface="Arial"/>
            </a:endParaRPr>
          </a:p>
          <a:p>
            <a:pPr marR="198755">
              <a:lnSpc>
                <a:spcPct val="115799"/>
              </a:lnSpc>
            </a:pPr>
            <a:r>
              <a:rPr dirty="0" sz="3400" spc="-90" b="1">
                <a:latin typeface="Arial"/>
                <a:cs typeface="Arial"/>
              </a:rPr>
              <a:t>Senior </a:t>
            </a:r>
            <a:r>
              <a:rPr dirty="0" sz="3400" spc="105" b="1">
                <a:latin typeface="Arial"/>
                <a:cs typeface="Arial"/>
              </a:rPr>
              <a:t>Software  </a:t>
            </a:r>
            <a:r>
              <a:rPr dirty="0" sz="3400" spc="-135" b="1">
                <a:latin typeface="Arial"/>
                <a:cs typeface="Arial"/>
              </a:rPr>
              <a:t>Engineer</a:t>
            </a:r>
            <a:r>
              <a:rPr dirty="0" sz="3400" spc="-375" b="1">
                <a:latin typeface="Arial"/>
                <a:cs typeface="Arial"/>
              </a:rPr>
              <a:t> </a:t>
            </a:r>
            <a:r>
              <a:rPr dirty="0" sz="3400" spc="-120" b="1">
                <a:latin typeface="Arial"/>
                <a:cs typeface="Arial"/>
              </a:rPr>
              <a:t>Experience:  </a:t>
            </a:r>
            <a:r>
              <a:rPr dirty="0" sz="3400" spc="100" b="1">
                <a:latin typeface="Arial"/>
                <a:cs typeface="Arial"/>
              </a:rPr>
              <a:t>5</a:t>
            </a:r>
            <a:r>
              <a:rPr dirty="0" sz="3400" spc="-320" b="1">
                <a:latin typeface="Arial"/>
                <a:cs typeface="Arial"/>
              </a:rPr>
              <a:t> </a:t>
            </a:r>
            <a:r>
              <a:rPr dirty="0" sz="3400" spc="170" b="1">
                <a:latin typeface="Arial"/>
                <a:cs typeface="Arial"/>
              </a:rPr>
              <a:t>-</a:t>
            </a:r>
            <a:r>
              <a:rPr dirty="0" sz="3400" spc="-320" b="1">
                <a:latin typeface="Arial"/>
                <a:cs typeface="Arial"/>
              </a:rPr>
              <a:t> </a:t>
            </a:r>
            <a:r>
              <a:rPr dirty="0" sz="3400" spc="-95" b="1">
                <a:latin typeface="Arial"/>
                <a:cs typeface="Arial"/>
              </a:rPr>
              <a:t>15</a:t>
            </a:r>
            <a:r>
              <a:rPr dirty="0" sz="3400" spc="-315" b="1">
                <a:latin typeface="Arial"/>
                <a:cs typeface="Arial"/>
              </a:rPr>
              <a:t> </a:t>
            </a:r>
            <a:r>
              <a:rPr dirty="0" sz="3400" spc="-40" b="1">
                <a:latin typeface="Arial"/>
                <a:cs typeface="Arial"/>
              </a:rPr>
              <a:t>yrs.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Arial"/>
              <a:cs typeface="Arial"/>
            </a:endParaRPr>
          </a:p>
          <a:p>
            <a:pPr>
              <a:lnSpc>
                <a:spcPct val="117200"/>
              </a:lnSpc>
            </a:pPr>
            <a:r>
              <a:rPr dirty="0" sz="3200" spc="-5" b="1">
                <a:latin typeface="Arimo"/>
                <a:cs typeface="Arimo"/>
              </a:rPr>
              <a:t>SupportEngineer  Experience: </a:t>
            </a:r>
            <a:r>
              <a:rPr dirty="0" sz="3200" b="1">
                <a:latin typeface="Arimo"/>
                <a:cs typeface="Arimo"/>
              </a:rPr>
              <a:t>3 - </a:t>
            </a:r>
            <a:r>
              <a:rPr dirty="0" sz="3200" spc="-5" b="1">
                <a:latin typeface="Arimo"/>
                <a:cs typeface="Arimo"/>
              </a:rPr>
              <a:t>10</a:t>
            </a:r>
            <a:r>
              <a:rPr dirty="0" sz="3200" spc="-100" b="1">
                <a:latin typeface="Arimo"/>
                <a:cs typeface="Arimo"/>
              </a:rPr>
              <a:t> </a:t>
            </a:r>
            <a:r>
              <a:rPr dirty="0" sz="3200" spc="-5" b="1">
                <a:latin typeface="Arimo"/>
                <a:cs typeface="Arimo"/>
              </a:rPr>
              <a:t>yrs.</a:t>
            </a:r>
            <a:endParaRPr sz="3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mo"/>
              <a:cs typeface="Arimo"/>
            </a:endParaRPr>
          </a:p>
          <a:p>
            <a:pPr marR="455295">
              <a:lnSpc>
                <a:spcPct val="115700"/>
              </a:lnSpc>
              <a:spcBef>
                <a:spcPts val="5"/>
              </a:spcBef>
            </a:pPr>
            <a:r>
              <a:rPr dirty="0" sz="2700" spc="-5" b="1">
                <a:latin typeface="Arimo"/>
                <a:cs typeface="Arimo"/>
              </a:rPr>
              <a:t>SDE (Software  Development</a:t>
            </a:r>
            <a:r>
              <a:rPr dirty="0" sz="2700" spc="-85" b="1">
                <a:latin typeface="Arimo"/>
                <a:cs typeface="Arimo"/>
              </a:rPr>
              <a:t> </a:t>
            </a:r>
            <a:r>
              <a:rPr dirty="0" sz="2700" spc="-5" b="1">
                <a:latin typeface="Arimo"/>
                <a:cs typeface="Arimo"/>
              </a:rPr>
              <a:t>Engineer)  Experience: </a:t>
            </a:r>
            <a:r>
              <a:rPr dirty="0" sz="2700" b="1">
                <a:latin typeface="Arimo"/>
                <a:cs typeface="Arimo"/>
              </a:rPr>
              <a:t>0 - </a:t>
            </a:r>
            <a:r>
              <a:rPr dirty="0" sz="2700" spc="-5" b="1">
                <a:latin typeface="Arimo"/>
                <a:cs typeface="Arimo"/>
              </a:rPr>
              <a:t>10</a:t>
            </a:r>
            <a:r>
              <a:rPr dirty="0" sz="2700" spc="-70" b="1">
                <a:latin typeface="Arimo"/>
                <a:cs typeface="Arimo"/>
              </a:rPr>
              <a:t> </a:t>
            </a:r>
            <a:r>
              <a:rPr dirty="0" sz="2700" spc="-5" b="1">
                <a:latin typeface="Arimo"/>
                <a:cs typeface="Arimo"/>
              </a:rPr>
              <a:t>yrs.</a:t>
            </a:r>
            <a:endParaRPr sz="270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4469" y="2839072"/>
            <a:ext cx="172085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20"/>
              </a:lnSpc>
            </a:pPr>
            <a:r>
              <a:rPr dirty="0" sz="3600" spc="-160" b="1">
                <a:latin typeface="Arial"/>
                <a:cs typeface="Arial"/>
              </a:rPr>
              <a:t>13.1</a:t>
            </a:r>
            <a:r>
              <a:rPr dirty="0" sz="3600" spc="-425" b="1">
                <a:latin typeface="Arial"/>
                <a:cs typeface="Arial"/>
              </a:rPr>
              <a:t> </a:t>
            </a:r>
            <a:r>
              <a:rPr dirty="0" sz="3600" spc="-240" b="1">
                <a:latin typeface="Arial"/>
                <a:cs typeface="Arial"/>
              </a:rPr>
              <a:t>LPA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5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</a:pPr>
            <a:r>
              <a:rPr dirty="0" sz="2700" spc="30" b="1">
                <a:latin typeface="Arial"/>
                <a:cs typeface="Arial"/>
              </a:rPr>
              <a:t>19.0</a:t>
            </a:r>
            <a:r>
              <a:rPr dirty="0" sz="2700" spc="-85" b="1">
                <a:latin typeface="Arial"/>
                <a:cs typeface="Arial"/>
              </a:rPr>
              <a:t> </a:t>
            </a:r>
            <a:r>
              <a:rPr dirty="0" sz="2700" spc="-110" b="1">
                <a:latin typeface="Arial"/>
                <a:cs typeface="Arial"/>
              </a:rPr>
              <a:t>LPA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dirty="0" sz="2900" spc="30" b="1">
                <a:latin typeface="Arial"/>
                <a:cs typeface="Arial"/>
              </a:rPr>
              <a:t>8.0</a:t>
            </a:r>
            <a:r>
              <a:rPr dirty="0" sz="2900" spc="-85" b="1">
                <a:latin typeface="Arial"/>
                <a:cs typeface="Arial"/>
              </a:rPr>
              <a:t> </a:t>
            </a:r>
            <a:r>
              <a:rPr dirty="0" sz="2900" spc="-120" b="1">
                <a:latin typeface="Arial"/>
                <a:cs typeface="Arial"/>
              </a:rPr>
              <a:t>LPA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</a:pPr>
            <a:r>
              <a:rPr dirty="0" sz="2800" spc="-5" b="1">
                <a:latin typeface="Arimo"/>
                <a:cs typeface="Arimo"/>
              </a:rPr>
              <a:t>15.5</a:t>
            </a:r>
            <a:r>
              <a:rPr dirty="0" sz="2800" spc="-45" b="1">
                <a:latin typeface="Arimo"/>
                <a:cs typeface="Arimo"/>
              </a:rPr>
              <a:t> </a:t>
            </a:r>
            <a:r>
              <a:rPr dirty="0" sz="2800" spc="-5" b="1">
                <a:latin typeface="Arimo"/>
                <a:cs typeface="Arimo"/>
              </a:rPr>
              <a:t>LPA</a:t>
            </a:r>
            <a:endParaRPr sz="2800">
              <a:latin typeface="Arimo"/>
              <a:cs typeface="Arim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2940" y="1981751"/>
            <a:ext cx="7997825" cy="8039734"/>
            <a:chOff x="682940" y="1981751"/>
            <a:chExt cx="7997825" cy="8039734"/>
          </a:xfrm>
        </p:grpSpPr>
        <p:sp>
          <p:nvSpPr>
            <p:cNvPr id="16" name="object 16"/>
            <p:cNvSpPr/>
            <p:nvPr/>
          </p:nvSpPr>
          <p:spPr>
            <a:xfrm>
              <a:off x="701979" y="2019858"/>
              <a:ext cx="7959725" cy="7963534"/>
            </a:xfrm>
            <a:custGeom>
              <a:avLst/>
              <a:gdLst/>
              <a:ahLst/>
              <a:cxnLst/>
              <a:rect l="l" t="t" r="r" b="b"/>
              <a:pathLst>
                <a:path w="7959725" h="7963534">
                  <a:moveTo>
                    <a:pt x="7959407" y="0"/>
                  </a:moveTo>
                  <a:lnTo>
                    <a:pt x="4806035" y="0"/>
                  </a:lnTo>
                  <a:lnTo>
                    <a:pt x="0" y="0"/>
                  </a:lnTo>
                  <a:lnTo>
                    <a:pt x="0" y="7963535"/>
                  </a:lnTo>
                  <a:lnTo>
                    <a:pt x="4806035" y="7963535"/>
                  </a:lnTo>
                  <a:lnTo>
                    <a:pt x="7959407" y="7963535"/>
                  </a:lnTo>
                  <a:lnTo>
                    <a:pt x="7959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2940" y="2000801"/>
              <a:ext cx="7997825" cy="8001634"/>
            </a:xfrm>
            <a:custGeom>
              <a:avLst/>
              <a:gdLst/>
              <a:ahLst/>
              <a:cxnLst/>
              <a:rect l="l" t="t" r="r" b="b"/>
              <a:pathLst>
                <a:path w="7997825" h="8001634">
                  <a:moveTo>
                    <a:pt x="19050" y="19050"/>
                  </a:moveTo>
                  <a:lnTo>
                    <a:pt x="19050" y="7982588"/>
                  </a:lnTo>
                </a:path>
                <a:path w="7997825" h="8001634">
                  <a:moveTo>
                    <a:pt x="4825079" y="19050"/>
                  </a:moveTo>
                  <a:lnTo>
                    <a:pt x="4825079" y="7982588"/>
                  </a:lnTo>
                </a:path>
                <a:path w="7997825" h="8001634">
                  <a:moveTo>
                    <a:pt x="7978454" y="19050"/>
                  </a:moveTo>
                  <a:lnTo>
                    <a:pt x="7978454" y="7982588"/>
                  </a:lnTo>
                </a:path>
                <a:path w="7997825" h="8001634">
                  <a:moveTo>
                    <a:pt x="0" y="0"/>
                  </a:moveTo>
                  <a:lnTo>
                    <a:pt x="7997504" y="0"/>
                  </a:lnTo>
                </a:path>
                <a:path w="7997825" h="8001634">
                  <a:moveTo>
                    <a:pt x="0" y="2143763"/>
                  </a:moveTo>
                  <a:lnTo>
                    <a:pt x="7997504" y="2143763"/>
                  </a:lnTo>
                </a:path>
                <a:path w="7997825" h="8001634">
                  <a:moveTo>
                    <a:pt x="0" y="4429763"/>
                  </a:moveTo>
                  <a:lnTo>
                    <a:pt x="7997504" y="4429763"/>
                  </a:lnTo>
                </a:path>
                <a:path w="7997825" h="8001634">
                  <a:moveTo>
                    <a:pt x="0" y="6077588"/>
                  </a:moveTo>
                  <a:lnTo>
                    <a:pt x="7997504" y="6077588"/>
                  </a:lnTo>
                </a:path>
                <a:path w="7997825" h="8001634">
                  <a:moveTo>
                    <a:pt x="0" y="8001638"/>
                  </a:moveTo>
                  <a:lnTo>
                    <a:pt x="7997504" y="800163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2588719" y="569278"/>
            <a:ext cx="13694410" cy="998855"/>
          </a:xfrm>
          <a:custGeom>
            <a:avLst/>
            <a:gdLst/>
            <a:ahLst/>
            <a:cxnLst/>
            <a:rect l="l" t="t" r="r" b="b"/>
            <a:pathLst>
              <a:path w="13694410" h="998855">
                <a:moveTo>
                  <a:pt x="13444201" y="998849"/>
                </a:moveTo>
                <a:lnTo>
                  <a:pt x="249648" y="998849"/>
                </a:lnTo>
                <a:lnTo>
                  <a:pt x="204774" y="994826"/>
                </a:lnTo>
                <a:lnTo>
                  <a:pt x="162538" y="983226"/>
                </a:lnTo>
                <a:lnTo>
                  <a:pt x="123646" y="964756"/>
                </a:lnTo>
                <a:lnTo>
                  <a:pt x="88803" y="940120"/>
                </a:lnTo>
                <a:lnTo>
                  <a:pt x="58714" y="910023"/>
                </a:lnTo>
                <a:lnTo>
                  <a:pt x="34084" y="875171"/>
                </a:lnTo>
                <a:lnTo>
                  <a:pt x="15618" y="836269"/>
                </a:lnTo>
                <a:lnTo>
                  <a:pt x="4022" y="794023"/>
                </a:lnTo>
                <a:lnTo>
                  <a:pt x="0" y="749137"/>
                </a:lnTo>
                <a:lnTo>
                  <a:pt x="0" y="249712"/>
                </a:lnTo>
                <a:lnTo>
                  <a:pt x="4022" y="204826"/>
                </a:lnTo>
                <a:lnTo>
                  <a:pt x="15618" y="162579"/>
                </a:lnTo>
                <a:lnTo>
                  <a:pt x="34084" y="123677"/>
                </a:lnTo>
                <a:lnTo>
                  <a:pt x="58714" y="88825"/>
                </a:lnTo>
                <a:lnTo>
                  <a:pt x="88803" y="58729"/>
                </a:lnTo>
                <a:lnTo>
                  <a:pt x="123646" y="34093"/>
                </a:lnTo>
                <a:lnTo>
                  <a:pt x="162538" y="15622"/>
                </a:lnTo>
                <a:lnTo>
                  <a:pt x="204774" y="4023"/>
                </a:lnTo>
                <a:lnTo>
                  <a:pt x="249648" y="0"/>
                </a:lnTo>
                <a:lnTo>
                  <a:pt x="13444201" y="0"/>
                </a:lnTo>
                <a:lnTo>
                  <a:pt x="13489079" y="4023"/>
                </a:lnTo>
                <a:lnTo>
                  <a:pt x="13531319" y="15622"/>
                </a:lnTo>
                <a:lnTo>
                  <a:pt x="13570216" y="34093"/>
                </a:lnTo>
                <a:lnTo>
                  <a:pt x="13605064" y="58729"/>
                </a:lnTo>
                <a:lnTo>
                  <a:pt x="13635158" y="88825"/>
                </a:lnTo>
                <a:lnTo>
                  <a:pt x="13659792" y="123677"/>
                </a:lnTo>
                <a:lnTo>
                  <a:pt x="13678261" y="162579"/>
                </a:lnTo>
                <a:lnTo>
                  <a:pt x="13689859" y="204826"/>
                </a:lnTo>
                <a:lnTo>
                  <a:pt x="13693882" y="249712"/>
                </a:lnTo>
                <a:lnTo>
                  <a:pt x="13693882" y="749137"/>
                </a:lnTo>
                <a:lnTo>
                  <a:pt x="13689859" y="794023"/>
                </a:lnTo>
                <a:lnTo>
                  <a:pt x="13678261" y="836269"/>
                </a:lnTo>
                <a:lnTo>
                  <a:pt x="13659792" y="875171"/>
                </a:lnTo>
                <a:lnTo>
                  <a:pt x="13635158" y="910023"/>
                </a:lnTo>
                <a:lnTo>
                  <a:pt x="13605064" y="940120"/>
                </a:lnTo>
                <a:lnTo>
                  <a:pt x="13570216" y="964756"/>
                </a:lnTo>
                <a:lnTo>
                  <a:pt x="13531319" y="983226"/>
                </a:lnTo>
                <a:lnTo>
                  <a:pt x="13489079" y="994826"/>
                </a:lnTo>
                <a:lnTo>
                  <a:pt x="13444201" y="99884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60420" y="521082"/>
            <a:ext cx="1315402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10">
                <a:latin typeface="Arial"/>
                <a:cs typeface="Arial"/>
              </a:rPr>
              <a:t>Packages</a:t>
            </a:r>
            <a:r>
              <a:rPr dirty="0" sz="5600" spc="-520">
                <a:latin typeface="Arial"/>
                <a:cs typeface="Arial"/>
              </a:rPr>
              <a:t> </a:t>
            </a:r>
            <a:r>
              <a:rPr dirty="0" sz="5600" spc="140">
                <a:latin typeface="Arial"/>
                <a:cs typeface="Arial"/>
              </a:rPr>
              <a:t>offered</a:t>
            </a:r>
            <a:r>
              <a:rPr dirty="0" sz="5600" spc="-515">
                <a:latin typeface="Arial"/>
                <a:cs typeface="Arial"/>
              </a:rPr>
              <a:t> </a:t>
            </a:r>
            <a:r>
              <a:rPr dirty="0" sz="5600" spc="-180">
                <a:latin typeface="Arial"/>
                <a:cs typeface="Arial"/>
              </a:rPr>
              <a:t>by</a:t>
            </a:r>
            <a:r>
              <a:rPr dirty="0" sz="5600" spc="-515">
                <a:latin typeface="Arial"/>
                <a:cs typeface="Arial"/>
              </a:rPr>
              <a:t> </a:t>
            </a:r>
            <a:r>
              <a:rPr dirty="0" sz="5600" spc="-185">
                <a:latin typeface="Arial"/>
                <a:cs typeface="Arial"/>
              </a:rPr>
              <a:t>company</a:t>
            </a:r>
            <a:r>
              <a:rPr dirty="0" sz="5600" spc="-520">
                <a:latin typeface="Arial"/>
                <a:cs typeface="Arial"/>
              </a:rPr>
              <a:t> </a:t>
            </a:r>
            <a:r>
              <a:rPr dirty="0" sz="5600" spc="254">
                <a:latin typeface="Arial"/>
                <a:cs typeface="Arial"/>
              </a:rPr>
              <a:t>for</a:t>
            </a:r>
            <a:r>
              <a:rPr dirty="0" sz="5600" spc="-515">
                <a:latin typeface="Arial"/>
                <a:cs typeface="Arial"/>
              </a:rPr>
              <a:t> </a:t>
            </a:r>
            <a:r>
              <a:rPr dirty="0" sz="5600" spc="-254">
                <a:latin typeface="Arial"/>
                <a:cs typeface="Arial"/>
              </a:rPr>
              <a:t>role(s)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48038" y="1812123"/>
            <a:ext cx="8259445" cy="21590"/>
            <a:chOff x="9548038" y="1812123"/>
            <a:chExt cx="8259445" cy="21590"/>
          </a:xfrm>
        </p:grpSpPr>
        <p:sp>
          <p:nvSpPr>
            <p:cNvPr id="21" name="object 21"/>
            <p:cNvSpPr/>
            <p:nvPr/>
          </p:nvSpPr>
          <p:spPr>
            <a:xfrm>
              <a:off x="9548038" y="1812123"/>
              <a:ext cx="4811395" cy="21590"/>
            </a:xfrm>
            <a:custGeom>
              <a:avLst/>
              <a:gdLst/>
              <a:ahLst/>
              <a:cxnLst/>
              <a:rect l="l" t="t" r="r" b="b"/>
              <a:pathLst>
                <a:path w="4811394" h="21589">
                  <a:moveTo>
                    <a:pt x="0" y="21590"/>
                  </a:moveTo>
                  <a:lnTo>
                    <a:pt x="4810791" y="21590"/>
                  </a:lnTo>
                  <a:lnTo>
                    <a:pt x="4810791" y="0"/>
                  </a:lnTo>
                  <a:lnTo>
                    <a:pt x="0" y="0"/>
                  </a:lnTo>
                  <a:lnTo>
                    <a:pt x="0" y="2159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354068" y="1812123"/>
              <a:ext cx="3453129" cy="21590"/>
            </a:xfrm>
            <a:custGeom>
              <a:avLst/>
              <a:gdLst/>
              <a:ahLst/>
              <a:cxnLst/>
              <a:rect l="l" t="t" r="r" b="b"/>
              <a:pathLst>
                <a:path w="3453130" h="21589">
                  <a:moveTo>
                    <a:pt x="0" y="21590"/>
                  </a:moveTo>
                  <a:lnTo>
                    <a:pt x="3452945" y="21590"/>
                  </a:lnTo>
                  <a:lnTo>
                    <a:pt x="3452945" y="0"/>
                  </a:lnTo>
                  <a:lnTo>
                    <a:pt x="0" y="0"/>
                  </a:lnTo>
                  <a:lnTo>
                    <a:pt x="0" y="21590"/>
                  </a:lnTo>
                  <a:close/>
                </a:path>
              </a:pathLst>
            </a:custGeom>
            <a:solidFill>
              <a:srgbClr val="CAE7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9548038" y="9815291"/>
            <a:ext cx="8259445" cy="22225"/>
            <a:chOff x="9548038" y="9815291"/>
            <a:chExt cx="8259445" cy="22225"/>
          </a:xfrm>
        </p:grpSpPr>
        <p:sp>
          <p:nvSpPr>
            <p:cNvPr id="24" name="object 24"/>
            <p:cNvSpPr/>
            <p:nvPr/>
          </p:nvSpPr>
          <p:spPr>
            <a:xfrm>
              <a:off x="14354068" y="9815291"/>
              <a:ext cx="3453129" cy="22225"/>
            </a:xfrm>
            <a:custGeom>
              <a:avLst/>
              <a:gdLst/>
              <a:ahLst/>
              <a:cxnLst/>
              <a:rect l="l" t="t" r="r" b="b"/>
              <a:pathLst>
                <a:path w="3453130" h="22225">
                  <a:moveTo>
                    <a:pt x="0" y="21961"/>
                  </a:moveTo>
                  <a:lnTo>
                    <a:pt x="3452945" y="21961"/>
                  </a:lnTo>
                  <a:lnTo>
                    <a:pt x="3452945" y="0"/>
                  </a:lnTo>
                  <a:lnTo>
                    <a:pt x="0" y="0"/>
                  </a:lnTo>
                  <a:lnTo>
                    <a:pt x="0" y="21961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548038" y="9815291"/>
              <a:ext cx="4811395" cy="22225"/>
            </a:xfrm>
            <a:custGeom>
              <a:avLst/>
              <a:gdLst/>
              <a:ahLst/>
              <a:cxnLst/>
              <a:rect l="l" t="t" r="r" b="b"/>
              <a:pathLst>
                <a:path w="4811394" h="22225">
                  <a:moveTo>
                    <a:pt x="0" y="21961"/>
                  </a:moveTo>
                  <a:lnTo>
                    <a:pt x="4810791" y="21961"/>
                  </a:lnTo>
                  <a:lnTo>
                    <a:pt x="4810791" y="0"/>
                  </a:lnTo>
                  <a:lnTo>
                    <a:pt x="0" y="0"/>
                  </a:lnTo>
                  <a:lnTo>
                    <a:pt x="0" y="21961"/>
                  </a:lnTo>
                  <a:close/>
                </a:path>
              </a:pathLst>
            </a:custGeom>
            <a:solidFill>
              <a:srgbClr val="CAE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759970" y="2121983"/>
            <a:ext cx="396684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6300"/>
              </a:lnSpc>
              <a:spcBef>
                <a:spcPts val="100"/>
              </a:spcBef>
            </a:pPr>
            <a:r>
              <a:rPr dirty="0" sz="3600" spc="114" b="1">
                <a:latin typeface="Arial"/>
                <a:cs typeface="Arial"/>
              </a:rPr>
              <a:t>Software</a:t>
            </a:r>
            <a:r>
              <a:rPr dirty="0" sz="3600" spc="-395" b="1">
                <a:latin typeface="Arial"/>
                <a:cs typeface="Arial"/>
              </a:rPr>
              <a:t> </a:t>
            </a:r>
            <a:r>
              <a:rPr dirty="0" sz="3600" spc="-145" b="1">
                <a:latin typeface="Arial"/>
                <a:cs typeface="Arial"/>
              </a:rPr>
              <a:t>Engineer  </a:t>
            </a:r>
            <a:r>
              <a:rPr dirty="0" sz="3600" spc="50" b="1">
                <a:latin typeface="Arial"/>
                <a:cs typeface="Arial"/>
              </a:rPr>
              <a:t>fresher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7914" y="2525958"/>
            <a:ext cx="1878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00" spc="125" b="1">
                <a:latin typeface="Arial"/>
                <a:cs typeface="Arial"/>
              </a:rPr>
              <a:t>3.80</a:t>
            </a:r>
            <a:r>
              <a:rPr dirty="0" sz="3600" spc="-415" b="1">
                <a:latin typeface="Arial"/>
                <a:cs typeface="Arial"/>
              </a:rPr>
              <a:t> </a:t>
            </a:r>
            <a:r>
              <a:rPr dirty="0" sz="3600" spc="-240" b="1">
                <a:latin typeface="Arial"/>
                <a:cs typeface="Arial"/>
              </a:rPr>
              <a:t>LPA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59970" y="4384516"/>
            <a:ext cx="422148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799"/>
              </a:lnSpc>
              <a:spcBef>
                <a:spcPts val="100"/>
              </a:spcBef>
            </a:pPr>
            <a:r>
              <a:rPr dirty="0" sz="3400" spc="-75" b="1">
                <a:latin typeface="Arial"/>
                <a:cs typeface="Arial"/>
              </a:rPr>
              <a:t>Full-stack </a:t>
            </a:r>
            <a:r>
              <a:rPr dirty="0" sz="3400" spc="-65" b="1">
                <a:latin typeface="Arial"/>
                <a:cs typeface="Arial"/>
              </a:rPr>
              <a:t>developer  </a:t>
            </a:r>
            <a:r>
              <a:rPr dirty="0" sz="3400" spc="-120" b="1">
                <a:latin typeface="Arial"/>
                <a:cs typeface="Arial"/>
              </a:rPr>
              <a:t>Experience: </a:t>
            </a:r>
            <a:r>
              <a:rPr dirty="0" sz="3400" spc="-10" b="1">
                <a:latin typeface="Arial"/>
                <a:cs typeface="Arial"/>
              </a:rPr>
              <a:t>1-2</a:t>
            </a:r>
            <a:r>
              <a:rPr dirty="0" sz="3400" spc="-560" b="1">
                <a:latin typeface="Arial"/>
                <a:cs typeface="Arial"/>
              </a:rPr>
              <a:t> </a:t>
            </a:r>
            <a:r>
              <a:rPr dirty="0" sz="3400" spc="5" b="1">
                <a:latin typeface="Arial"/>
                <a:cs typeface="Arial"/>
              </a:rPr>
              <a:t>years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92128" y="4850707"/>
            <a:ext cx="15900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000" spc="30" b="1">
                <a:latin typeface="Arial"/>
                <a:cs typeface="Arial"/>
              </a:rPr>
              <a:t>8.50</a:t>
            </a:r>
            <a:r>
              <a:rPr dirty="0" sz="3000" spc="-114" b="1">
                <a:latin typeface="Arial"/>
                <a:cs typeface="Arial"/>
              </a:rPr>
              <a:t> </a:t>
            </a:r>
            <a:r>
              <a:rPr dirty="0" sz="3000" spc="-125" b="1">
                <a:latin typeface="Arial"/>
                <a:cs typeface="Arial"/>
              </a:rPr>
              <a:t>LPA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59970" y="6423590"/>
            <a:ext cx="432181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500"/>
              </a:lnSpc>
              <a:spcBef>
                <a:spcPts val="100"/>
              </a:spcBef>
            </a:pPr>
            <a:r>
              <a:rPr dirty="0" sz="3300" spc="-5" b="1">
                <a:latin typeface="Arimo"/>
                <a:cs typeface="Arimo"/>
              </a:rPr>
              <a:t>Software trainee  Experience: 1-2</a:t>
            </a:r>
            <a:r>
              <a:rPr dirty="0" sz="3300" spc="-90" b="1">
                <a:latin typeface="Arimo"/>
                <a:cs typeface="Arimo"/>
              </a:rPr>
              <a:t> </a:t>
            </a:r>
            <a:r>
              <a:rPr dirty="0" sz="3300" spc="-5" b="1">
                <a:latin typeface="Arimo"/>
                <a:cs typeface="Arimo"/>
              </a:rPr>
              <a:t>years</a:t>
            </a:r>
            <a:endParaRPr sz="3300">
              <a:latin typeface="Arimo"/>
              <a:cs typeface="Arim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18322" y="6838327"/>
            <a:ext cx="15373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900" spc="30" b="1">
                <a:latin typeface="Arial"/>
                <a:cs typeface="Arial"/>
              </a:rPr>
              <a:t>3.60</a:t>
            </a:r>
            <a:r>
              <a:rPr dirty="0" sz="2900" spc="-125" b="1">
                <a:latin typeface="Arial"/>
                <a:cs typeface="Arial"/>
              </a:rPr>
              <a:t> </a:t>
            </a:r>
            <a:r>
              <a:rPr dirty="0" sz="2900" spc="-120" b="1">
                <a:latin typeface="Arial"/>
                <a:cs typeface="Arial"/>
              </a:rPr>
              <a:t>LPA</a:t>
            </a:r>
            <a:endParaRPr sz="2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59970" y="8332399"/>
            <a:ext cx="395605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700"/>
              </a:lnSpc>
              <a:spcBef>
                <a:spcPts val="100"/>
              </a:spcBef>
            </a:pPr>
            <a:r>
              <a:rPr dirty="0" sz="2700" spc="-5" b="1">
                <a:latin typeface="Arimo"/>
                <a:cs typeface="Arimo"/>
              </a:rPr>
              <a:t>Senior System</a:t>
            </a:r>
            <a:r>
              <a:rPr dirty="0" sz="2700" spc="-85" b="1">
                <a:latin typeface="Arimo"/>
                <a:cs typeface="Arimo"/>
              </a:rPr>
              <a:t> </a:t>
            </a:r>
            <a:r>
              <a:rPr dirty="0" sz="2700" spc="-5" b="1">
                <a:latin typeface="Arimo"/>
                <a:cs typeface="Arimo"/>
              </a:rPr>
              <a:t>Engineer  (SSE)</a:t>
            </a:r>
            <a:endParaRPr sz="2700">
              <a:latin typeface="Arimo"/>
              <a:cs typeface="Arim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56571" y="8635409"/>
            <a:ext cx="14611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latin typeface="Arimo"/>
                <a:cs typeface="Arimo"/>
              </a:rPr>
              <a:t>4.60</a:t>
            </a:r>
            <a:r>
              <a:rPr dirty="0" sz="2700" spc="-85" b="1">
                <a:latin typeface="Arimo"/>
                <a:cs typeface="Arimo"/>
              </a:rPr>
              <a:t> </a:t>
            </a:r>
            <a:r>
              <a:rPr dirty="0" sz="2700" spc="-5" b="1">
                <a:latin typeface="Arimo"/>
                <a:cs typeface="Arimo"/>
              </a:rPr>
              <a:t>LPA</a:t>
            </a:r>
            <a:endParaRPr sz="2700">
              <a:latin typeface="Arimo"/>
              <a:cs typeface="Arim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531370" y="1795613"/>
            <a:ext cx="8292465" cy="8058150"/>
            <a:chOff x="9531370" y="1795613"/>
            <a:chExt cx="8292465" cy="8058150"/>
          </a:xfrm>
        </p:grpSpPr>
        <p:sp>
          <p:nvSpPr>
            <p:cNvPr id="35" name="object 35"/>
            <p:cNvSpPr/>
            <p:nvPr/>
          </p:nvSpPr>
          <p:spPr>
            <a:xfrm>
              <a:off x="9550412" y="1833714"/>
              <a:ext cx="8254365" cy="7981950"/>
            </a:xfrm>
            <a:custGeom>
              <a:avLst/>
              <a:gdLst/>
              <a:ahLst/>
              <a:cxnLst/>
              <a:rect l="l" t="t" r="r" b="b"/>
              <a:pathLst>
                <a:path w="8254365" h="7981950">
                  <a:moveTo>
                    <a:pt x="8254212" y="0"/>
                  </a:moveTo>
                  <a:lnTo>
                    <a:pt x="4806035" y="0"/>
                  </a:lnTo>
                  <a:lnTo>
                    <a:pt x="0" y="0"/>
                  </a:lnTo>
                  <a:lnTo>
                    <a:pt x="0" y="7981582"/>
                  </a:lnTo>
                  <a:lnTo>
                    <a:pt x="4806035" y="7981582"/>
                  </a:lnTo>
                  <a:lnTo>
                    <a:pt x="8254212" y="7981582"/>
                  </a:lnTo>
                  <a:lnTo>
                    <a:pt x="8254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31370" y="1814663"/>
              <a:ext cx="8292465" cy="8020050"/>
            </a:xfrm>
            <a:custGeom>
              <a:avLst/>
              <a:gdLst/>
              <a:ahLst/>
              <a:cxnLst/>
              <a:rect l="l" t="t" r="r" b="b"/>
              <a:pathLst>
                <a:path w="8292465" h="8020050">
                  <a:moveTo>
                    <a:pt x="19050" y="19050"/>
                  </a:moveTo>
                  <a:lnTo>
                    <a:pt x="19050" y="8000628"/>
                  </a:lnTo>
                </a:path>
                <a:path w="8292465" h="8020050">
                  <a:moveTo>
                    <a:pt x="4825079" y="19050"/>
                  </a:moveTo>
                  <a:lnTo>
                    <a:pt x="4825079" y="8000628"/>
                  </a:lnTo>
                </a:path>
                <a:path w="8292465" h="8020050">
                  <a:moveTo>
                    <a:pt x="8273262" y="19050"/>
                  </a:moveTo>
                  <a:lnTo>
                    <a:pt x="8273262" y="8000628"/>
                  </a:lnTo>
                </a:path>
                <a:path w="8292465" h="8020050">
                  <a:moveTo>
                    <a:pt x="0" y="0"/>
                  </a:moveTo>
                  <a:lnTo>
                    <a:pt x="8292312" y="0"/>
                  </a:lnTo>
                </a:path>
                <a:path w="8292465" h="8020050">
                  <a:moveTo>
                    <a:pt x="0" y="2143763"/>
                  </a:moveTo>
                  <a:lnTo>
                    <a:pt x="8292312" y="2143763"/>
                  </a:lnTo>
                </a:path>
                <a:path w="8292465" h="8020050">
                  <a:moveTo>
                    <a:pt x="0" y="4423533"/>
                  </a:moveTo>
                  <a:lnTo>
                    <a:pt x="8292312" y="4423533"/>
                  </a:lnTo>
                </a:path>
                <a:path w="8292465" h="8020050">
                  <a:moveTo>
                    <a:pt x="0" y="6099933"/>
                  </a:moveTo>
                  <a:lnTo>
                    <a:pt x="8292312" y="6099933"/>
                  </a:lnTo>
                </a:path>
                <a:path w="8292465" h="8020050">
                  <a:moveTo>
                    <a:pt x="0" y="8019678"/>
                  </a:moveTo>
                  <a:lnTo>
                    <a:pt x="8292312" y="80196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3833" y="9478005"/>
            <a:ext cx="493395" cy="811530"/>
            <a:chOff x="383833" y="9478005"/>
            <a:chExt cx="493395" cy="811530"/>
          </a:xfrm>
        </p:grpSpPr>
        <p:sp>
          <p:nvSpPr>
            <p:cNvPr id="4" name="object 4"/>
            <p:cNvSpPr/>
            <p:nvPr/>
          </p:nvSpPr>
          <p:spPr>
            <a:xfrm>
              <a:off x="383833" y="9478005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143" y="10125192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15332" y="9222454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1823" y="9370376"/>
            <a:ext cx="145119" cy="14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6043" y="9732588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4" h="31115">
                <a:moveTo>
                  <a:pt x="181528" y="30603"/>
                </a:moveTo>
                <a:lnTo>
                  <a:pt x="6830" y="30603"/>
                </a:lnTo>
                <a:lnTo>
                  <a:pt x="0" y="23756"/>
                </a:lnTo>
                <a:lnTo>
                  <a:pt x="0" y="6849"/>
                </a:lnTo>
                <a:lnTo>
                  <a:pt x="6830" y="0"/>
                </a:lnTo>
                <a:lnTo>
                  <a:pt x="181528" y="0"/>
                </a:lnTo>
                <a:lnTo>
                  <a:pt x="188361" y="6849"/>
                </a:lnTo>
                <a:lnTo>
                  <a:pt x="18836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1823" y="9979842"/>
            <a:ext cx="145121" cy="144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233" y="9979842"/>
            <a:ext cx="145119" cy="144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770" y="9732586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5" h="31115">
                <a:moveTo>
                  <a:pt x="181542" y="30606"/>
                </a:moveTo>
                <a:lnTo>
                  <a:pt x="6829" y="30606"/>
                </a:lnTo>
                <a:lnTo>
                  <a:pt x="0" y="23756"/>
                </a:lnTo>
                <a:lnTo>
                  <a:pt x="0" y="6852"/>
                </a:lnTo>
                <a:lnTo>
                  <a:pt x="6829" y="0"/>
                </a:lnTo>
                <a:lnTo>
                  <a:pt x="181542" y="0"/>
                </a:lnTo>
                <a:lnTo>
                  <a:pt x="188371" y="6852"/>
                </a:lnTo>
                <a:lnTo>
                  <a:pt x="18837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4233" y="9370376"/>
            <a:ext cx="145119" cy="144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952897" y="9236379"/>
            <a:ext cx="2335096" cy="1050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7697" y="1319456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47217"/>
            <a:ext cx="2326641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979493" y="142972"/>
            <a:ext cx="1308506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8829" y="8445977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0636" y="852589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92328" y="1002430"/>
            <a:ext cx="119900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latin typeface="Arimo"/>
                <a:cs typeface="Arimo"/>
              </a:rPr>
              <a:t>Visits company gave to LPU</a:t>
            </a:r>
            <a:r>
              <a:rPr dirty="0" sz="5400" spc="-75">
                <a:latin typeface="Arimo"/>
                <a:cs typeface="Arimo"/>
              </a:rPr>
              <a:t> </a:t>
            </a:r>
            <a:r>
              <a:rPr dirty="0" sz="5400" spc="-5">
                <a:latin typeface="Arimo"/>
                <a:cs typeface="Arimo"/>
              </a:rPr>
              <a:t>campus</a:t>
            </a:r>
            <a:endParaRPr sz="54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0090" y="2432498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12274" y="2358709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3226" y="4082559"/>
            <a:ext cx="129361" cy="1293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23226" y="6172247"/>
            <a:ext cx="129361" cy="1293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23226" y="7565373"/>
            <a:ext cx="129361" cy="1293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30354" y="3663205"/>
            <a:ext cx="7468870" cy="4901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950" spc="90">
                <a:latin typeface="Arial"/>
                <a:cs typeface="Arial"/>
              </a:rPr>
              <a:t>Microsoft </a:t>
            </a:r>
            <a:r>
              <a:rPr dirty="0" sz="3950" spc="-160">
                <a:latin typeface="Arial"/>
                <a:cs typeface="Arial"/>
              </a:rPr>
              <a:t>has </a:t>
            </a:r>
            <a:r>
              <a:rPr dirty="0" sz="3950" spc="-45">
                <a:latin typeface="Arial"/>
                <a:cs typeface="Arial"/>
              </a:rPr>
              <a:t>visited </a:t>
            </a:r>
            <a:r>
              <a:rPr dirty="0" sz="3950" spc="25">
                <a:latin typeface="Arial"/>
                <a:cs typeface="Arial"/>
              </a:rPr>
              <a:t>the </a:t>
            </a:r>
            <a:r>
              <a:rPr dirty="0" sz="3950" spc="-405">
                <a:latin typeface="Arial"/>
                <a:cs typeface="Arial"/>
              </a:rPr>
              <a:t>LPU  </a:t>
            </a:r>
            <a:r>
              <a:rPr dirty="0" sz="3950" spc="-95">
                <a:latin typeface="Arial"/>
                <a:cs typeface="Arial"/>
              </a:rPr>
              <a:t>campus </a:t>
            </a:r>
            <a:r>
              <a:rPr dirty="0" sz="3950" spc="-110">
                <a:latin typeface="Arial"/>
                <a:cs typeface="Arial"/>
              </a:rPr>
              <a:t>many </a:t>
            </a:r>
            <a:r>
              <a:rPr dirty="0" sz="3950" spc="-25">
                <a:latin typeface="Arial"/>
                <a:cs typeface="Arial"/>
              </a:rPr>
              <a:t>times </a:t>
            </a:r>
            <a:r>
              <a:rPr dirty="0" sz="3950" spc="240">
                <a:latin typeface="Arial"/>
                <a:cs typeface="Arial"/>
              </a:rPr>
              <a:t>for</a:t>
            </a:r>
            <a:r>
              <a:rPr dirty="0" sz="3950" spc="-705">
                <a:latin typeface="Arial"/>
                <a:cs typeface="Arial"/>
              </a:rPr>
              <a:t> </a:t>
            </a:r>
            <a:r>
              <a:rPr dirty="0" sz="3950" spc="-45">
                <a:latin typeface="Arial"/>
                <a:cs typeface="Arial"/>
              </a:rPr>
              <a:t>placement  </a:t>
            </a:r>
            <a:r>
              <a:rPr dirty="0" sz="3950" spc="-105">
                <a:latin typeface="Arial"/>
                <a:cs typeface="Arial"/>
              </a:rPr>
              <a:t>purposes.</a:t>
            </a:r>
            <a:endParaRPr sz="3950">
              <a:latin typeface="Arial"/>
              <a:cs typeface="Arial"/>
            </a:endParaRPr>
          </a:p>
          <a:p>
            <a:pPr marL="12700" marR="430530">
              <a:lnSpc>
                <a:spcPct val="115700"/>
              </a:lnSpc>
            </a:pPr>
            <a:r>
              <a:rPr dirty="0" sz="3950" spc="85">
                <a:latin typeface="Arial"/>
                <a:cs typeface="Arial"/>
              </a:rPr>
              <a:t>It</a:t>
            </a:r>
            <a:r>
              <a:rPr dirty="0" sz="3950" spc="-225">
                <a:latin typeface="Arial"/>
                <a:cs typeface="Arial"/>
              </a:rPr>
              <a:t> </a:t>
            </a:r>
            <a:r>
              <a:rPr dirty="0" sz="3950" spc="-160">
                <a:latin typeface="Arial"/>
                <a:cs typeface="Arial"/>
              </a:rPr>
              <a:t>has</a:t>
            </a:r>
            <a:r>
              <a:rPr dirty="0" sz="3950" spc="-220">
                <a:latin typeface="Arial"/>
                <a:cs typeface="Arial"/>
              </a:rPr>
              <a:t> </a:t>
            </a:r>
            <a:r>
              <a:rPr dirty="0" sz="3950" spc="125">
                <a:latin typeface="Arial"/>
                <a:cs typeface="Arial"/>
              </a:rPr>
              <a:t>offered</a:t>
            </a:r>
            <a:r>
              <a:rPr dirty="0" sz="3950" spc="-220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both</a:t>
            </a:r>
            <a:r>
              <a:rPr dirty="0" sz="3950" spc="-220">
                <a:latin typeface="Arial"/>
                <a:cs typeface="Arial"/>
              </a:rPr>
              <a:t> </a:t>
            </a:r>
            <a:r>
              <a:rPr dirty="0" sz="3950" spc="-50">
                <a:latin typeface="Arial"/>
                <a:cs typeface="Arial"/>
              </a:rPr>
              <a:t>technical</a:t>
            </a:r>
            <a:r>
              <a:rPr dirty="0" sz="3950" spc="-220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and  </a:t>
            </a:r>
            <a:r>
              <a:rPr dirty="0" sz="3950" spc="-50">
                <a:latin typeface="Arial"/>
                <a:cs typeface="Arial"/>
              </a:rPr>
              <a:t>non-technical</a:t>
            </a:r>
            <a:r>
              <a:rPr dirty="0" sz="3950" spc="-225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jobs.</a:t>
            </a:r>
            <a:endParaRPr sz="3950">
              <a:latin typeface="Arial"/>
              <a:cs typeface="Arial"/>
            </a:endParaRPr>
          </a:p>
          <a:p>
            <a:pPr marL="12700" marR="743585">
              <a:lnSpc>
                <a:spcPct val="115700"/>
              </a:lnSpc>
            </a:pPr>
            <a:r>
              <a:rPr dirty="0" sz="3950" spc="-80">
                <a:latin typeface="Arial"/>
                <a:cs typeface="Arial"/>
              </a:rPr>
              <a:t>Recently </a:t>
            </a:r>
            <a:r>
              <a:rPr dirty="0" sz="3950" spc="90">
                <a:latin typeface="Arial"/>
                <a:cs typeface="Arial"/>
              </a:rPr>
              <a:t>Microsoft </a:t>
            </a:r>
            <a:r>
              <a:rPr dirty="0" sz="3950" spc="-50">
                <a:latin typeface="Arial"/>
                <a:cs typeface="Arial"/>
              </a:rPr>
              <a:t>selects</a:t>
            </a:r>
            <a:r>
              <a:rPr dirty="0" sz="3950" spc="-700">
                <a:latin typeface="Arial"/>
                <a:cs typeface="Arial"/>
              </a:rPr>
              <a:t> </a:t>
            </a:r>
            <a:r>
              <a:rPr dirty="0" sz="3950" spc="-405">
                <a:latin typeface="Arial"/>
                <a:cs typeface="Arial"/>
              </a:rPr>
              <a:t>LPU  </a:t>
            </a:r>
            <a:r>
              <a:rPr dirty="0" sz="3950" spc="10">
                <a:latin typeface="Arial"/>
                <a:cs typeface="Arial"/>
              </a:rPr>
              <a:t>student </a:t>
            </a:r>
            <a:r>
              <a:rPr dirty="0" sz="3950" spc="204">
                <a:latin typeface="Arial"/>
                <a:cs typeface="Arial"/>
              </a:rPr>
              <a:t>at</a:t>
            </a:r>
            <a:r>
              <a:rPr dirty="0" sz="3950" spc="-625">
                <a:latin typeface="Arial"/>
                <a:cs typeface="Arial"/>
              </a:rPr>
              <a:t> </a:t>
            </a:r>
            <a:r>
              <a:rPr dirty="0" sz="3950" spc="-100">
                <a:latin typeface="Noto Sans Gurmukhi"/>
                <a:cs typeface="Noto Sans Gurmukhi"/>
              </a:rPr>
              <a:t>₹</a:t>
            </a:r>
            <a:r>
              <a:rPr dirty="0" sz="3950" spc="-100">
                <a:latin typeface="Arial"/>
                <a:cs typeface="Arial"/>
              </a:rPr>
              <a:t>42 </a:t>
            </a:r>
            <a:r>
              <a:rPr dirty="0" sz="3950" spc="-190">
                <a:latin typeface="Arial"/>
                <a:cs typeface="Arial"/>
              </a:rPr>
              <a:t>lakh </a:t>
            </a:r>
            <a:r>
              <a:rPr dirty="0" sz="3950" spc="-110">
                <a:latin typeface="Arial"/>
                <a:cs typeface="Arial"/>
              </a:rPr>
              <a:t>package.</a:t>
            </a:r>
            <a:endParaRPr sz="3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98001" y="3900053"/>
            <a:ext cx="123825" cy="1238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98001" y="5271653"/>
            <a:ext cx="123825" cy="1238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198001" y="6643252"/>
            <a:ext cx="123825" cy="1238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03346" y="3491093"/>
            <a:ext cx="531495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720">
              <a:lnSpc>
                <a:spcPct val="115399"/>
              </a:lnSpc>
              <a:spcBef>
                <a:spcPts val="100"/>
              </a:spcBef>
            </a:pPr>
            <a:r>
              <a:rPr dirty="0" sz="3900" spc="-80">
                <a:latin typeface="Arial"/>
                <a:cs typeface="Arial"/>
              </a:rPr>
              <a:t>Infosys </a:t>
            </a:r>
            <a:r>
              <a:rPr dirty="0" sz="3900" spc="40">
                <a:latin typeface="Arial"/>
                <a:cs typeface="Arial"/>
              </a:rPr>
              <a:t>recruits</a:t>
            </a:r>
            <a:r>
              <a:rPr dirty="0" sz="3900" spc="-400">
                <a:latin typeface="Arial"/>
                <a:cs typeface="Arial"/>
              </a:rPr>
              <a:t> </a:t>
            </a:r>
            <a:r>
              <a:rPr dirty="0" sz="3900" spc="-25">
                <a:latin typeface="Arial"/>
                <a:cs typeface="Arial"/>
              </a:rPr>
              <a:t>students  </a:t>
            </a:r>
            <a:r>
              <a:rPr dirty="0" sz="3900" spc="-185">
                <a:latin typeface="Arial"/>
                <a:cs typeface="Arial"/>
              </a:rPr>
              <a:t>in </a:t>
            </a:r>
            <a:r>
              <a:rPr dirty="0" sz="3900" spc="-145">
                <a:latin typeface="Arial"/>
                <a:cs typeface="Arial"/>
              </a:rPr>
              <a:t>mass </a:t>
            </a:r>
            <a:r>
              <a:rPr dirty="0" sz="3900" spc="195">
                <a:latin typeface="Arial"/>
                <a:cs typeface="Arial"/>
              </a:rPr>
              <a:t>at</a:t>
            </a:r>
            <a:r>
              <a:rPr dirty="0" sz="3900" spc="-345">
                <a:latin typeface="Arial"/>
                <a:cs typeface="Arial"/>
              </a:rPr>
              <a:t> </a:t>
            </a:r>
            <a:r>
              <a:rPr dirty="0" sz="3900" spc="-390">
                <a:latin typeface="Arial"/>
                <a:cs typeface="Arial"/>
              </a:rPr>
              <a:t>LPU.</a:t>
            </a:r>
            <a:endParaRPr sz="3900">
              <a:latin typeface="Arial"/>
              <a:cs typeface="Arial"/>
            </a:endParaRPr>
          </a:p>
          <a:p>
            <a:pPr marL="12700" marR="210185">
              <a:lnSpc>
                <a:spcPct val="115399"/>
              </a:lnSpc>
            </a:pPr>
            <a:r>
              <a:rPr dirty="0" sz="3900" spc="-30">
                <a:latin typeface="Arial"/>
                <a:cs typeface="Arial"/>
              </a:rPr>
              <a:t>But </a:t>
            </a:r>
            <a:r>
              <a:rPr dirty="0" sz="3900" spc="-90">
                <a:latin typeface="Arial"/>
                <a:cs typeface="Arial"/>
              </a:rPr>
              <a:t>payscale </a:t>
            </a:r>
            <a:r>
              <a:rPr dirty="0" sz="3900" spc="-155">
                <a:latin typeface="Arial"/>
                <a:cs typeface="Arial"/>
              </a:rPr>
              <a:t>is </a:t>
            </a:r>
            <a:r>
              <a:rPr dirty="0" sz="3900" spc="-20">
                <a:latin typeface="Arial"/>
                <a:cs typeface="Arial"/>
              </a:rPr>
              <a:t>very</a:t>
            </a:r>
            <a:r>
              <a:rPr dirty="0" sz="3900" spc="-635">
                <a:latin typeface="Arial"/>
                <a:cs typeface="Arial"/>
              </a:rPr>
              <a:t> </a:t>
            </a:r>
            <a:r>
              <a:rPr dirty="0" sz="3900" spc="-185">
                <a:latin typeface="Arial"/>
                <a:cs typeface="Arial"/>
              </a:rPr>
              <a:t>less  </a:t>
            </a:r>
            <a:r>
              <a:rPr dirty="0" sz="3900" spc="-114">
                <a:latin typeface="Arial"/>
                <a:cs typeface="Arial"/>
              </a:rPr>
              <a:t>and </a:t>
            </a:r>
            <a:r>
              <a:rPr dirty="0" sz="3900" spc="-50">
                <a:latin typeface="Arial"/>
                <a:cs typeface="Arial"/>
              </a:rPr>
              <a:t>workload </a:t>
            </a:r>
            <a:r>
              <a:rPr dirty="0" sz="3900" spc="-155">
                <a:latin typeface="Arial"/>
                <a:cs typeface="Arial"/>
              </a:rPr>
              <a:t>is</a:t>
            </a:r>
            <a:r>
              <a:rPr dirty="0" sz="3900" spc="-520">
                <a:latin typeface="Arial"/>
                <a:cs typeface="Arial"/>
              </a:rPr>
              <a:t> </a:t>
            </a:r>
            <a:r>
              <a:rPr dirty="0" sz="3900" spc="-85">
                <a:latin typeface="Arial"/>
                <a:cs typeface="Arial"/>
              </a:rPr>
              <a:t>more.</a:t>
            </a:r>
            <a:endParaRPr sz="39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dirty="0" sz="3900" spc="80">
                <a:latin typeface="Arial"/>
                <a:cs typeface="Arial"/>
              </a:rPr>
              <a:t>It </a:t>
            </a:r>
            <a:r>
              <a:rPr dirty="0" sz="3900" spc="135">
                <a:latin typeface="Arial"/>
                <a:cs typeface="Arial"/>
              </a:rPr>
              <a:t>offers</a:t>
            </a:r>
            <a:r>
              <a:rPr dirty="0" sz="3900" spc="-670">
                <a:latin typeface="Arial"/>
                <a:cs typeface="Arial"/>
              </a:rPr>
              <a:t> </a:t>
            </a:r>
            <a:r>
              <a:rPr dirty="0" sz="3900" spc="-90">
                <a:latin typeface="Arial"/>
                <a:cs typeface="Arial"/>
              </a:rPr>
              <a:t>salaries </a:t>
            </a:r>
            <a:r>
              <a:rPr dirty="0" sz="3900" spc="60">
                <a:latin typeface="Arial"/>
                <a:cs typeface="Arial"/>
              </a:rPr>
              <a:t>starting  </a:t>
            </a:r>
            <a:r>
              <a:rPr dirty="0" sz="3900" spc="140">
                <a:latin typeface="Arial"/>
                <a:cs typeface="Arial"/>
              </a:rPr>
              <a:t>from </a:t>
            </a:r>
            <a:r>
              <a:rPr dirty="0" sz="3900" spc="-20">
                <a:latin typeface="Arial"/>
                <a:cs typeface="Arial"/>
              </a:rPr>
              <a:t>4-5 </a:t>
            </a:r>
            <a:r>
              <a:rPr dirty="0" sz="3900" spc="-345">
                <a:latin typeface="Arial"/>
                <a:cs typeface="Arial"/>
              </a:rPr>
              <a:t>LPA </a:t>
            </a:r>
            <a:r>
              <a:rPr dirty="0" sz="3900" spc="190">
                <a:latin typeface="Arial"/>
                <a:cs typeface="Arial"/>
              </a:rPr>
              <a:t>to </a:t>
            </a:r>
            <a:r>
              <a:rPr dirty="0" sz="3900" spc="-145">
                <a:latin typeface="Arial"/>
                <a:cs typeface="Arial"/>
              </a:rPr>
              <a:t>10 </a:t>
            </a:r>
            <a:r>
              <a:rPr dirty="0" sz="3900" spc="-345">
                <a:latin typeface="Arial"/>
                <a:cs typeface="Arial"/>
              </a:rPr>
              <a:t>LPA  </a:t>
            </a:r>
            <a:r>
              <a:rPr dirty="0" sz="3900" spc="-140">
                <a:latin typeface="Arial"/>
                <a:cs typeface="Arial"/>
              </a:rPr>
              <a:t>Through </a:t>
            </a:r>
            <a:r>
              <a:rPr dirty="0" sz="3900" spc="-135">
                <a:latin typeface="Arial"/>
                <a:cs typeface="Arial"/>
              </a:rPr>
              <a:t>Campus  </a:t>
            </a:r>
            <a:r>
              <a:rPr dirty="0" sz="3900" spc="-120">
                <a:latin typeface="Arial"/>
                <a:cs typeface="Arial"/>
              </a:rPr>
              <a:t>Placement.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02764" cy="1587500"/>
            <a:chOff x="0" y="1"/>
            <a:chExt cx="1802764" cy="1587500"/>
          </a:xfrm>
        </p:grpSpPr>
        <p:sp>
          <p:nvSpPr>
            <p:cNvPr id="3" name="object 3"/>
            <p:cNvSpPr/>
            <p:nvPr/>
          </p:nvSpPr>
          <p:spPr>
            <a:xfrm>
              <a:off x="108532" y="731973"/>
              <a:ext cx="1558166" cy="854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802275" cy="8455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7261158" y="19366"/>
            <a:ext cx="1026840" cy="166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58654" y="9258300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5BB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0694" y="337742"/>
            <a:ext cx="12591415" cy="1847850"/>
          </a:xfrm>
          <a:custGeom>
            <a:avLst/>
            <a:gdLst/>
            <a:ahLst/>
            <a:cxnLst/>
            <a:rect l="l" t="t" r="r" b="b"/>
            <a:pathLst>
              <a:path w="12591415" h="1847850">
                <a:moveTo>
                  <a:pt x="12305387" y="1847843"/>
                </a:moveTo>
                <a:lnTo>
                  <a:pt x="285822" y="1847843"/>
                </a:lnTo>
                <a:lnTo>
                  <a:pt x="240840" y="1844275"/>
                </a:lnTo>
                <a:lnTo>
                  <a:pt x="197370" y="1833784"/>
                </a:lnTo>
                <a:lnTo>
                  <a:pt x="156181" y="1816689"/>
                </a:lnTo>
                <a:lnTo>
                  <a:pt x="118040" y="1793307"/>
                </a:lnTo>
                <a:lnTo>
                  <a:pt x="83715" y="1763958"/>
                </a:lnTo>
                <a:lnTo>
                  <a:pt x="54425" y="1729564"/>
                </a:lnTo>
                <a:lnTo>
                  <a:pt x="31091" y="1691347"/>
                </a:lnTo>
                <a:lnTo>
                  <a:pt x="14030" y="1650075"/>
                </a:lnTo>
                <a:lnTo>
                  <a:pt x="3560" y="1606519"/>
                </a:lnTo>
                <a:lnTo>
                  <a:pt x="0" y="1561447"/>
                </a:lnTo>
                <a:lnTo>
                  <a:pt x="0" y="286395"/>
                </a:lnTo>
                <a:lnTo>
                  <a:pt x="3560" y="241322"/>
                </a:lnTo>
                <a:lnTo>
                  <a:pt x="14030" y="197766"/>
                </a:lnTo>
                <a:lnTo>
                  <a:pt x="31091" y="156494"/>
                </a:lnTo>
                <a:lnTo>
                  <a:pt x="54425" y="118277"/>
                </a:lnTo>
                <a:lnTo>
                  <a:pt x="83715" y="83883"/>
                </a:lnTo>
                <a:lnTo>
                  <a:pt x="118040" y="54534"/>
                </a:lnTo>
                <a:lnTo>
                  <a:pt x="156181" y="31153"/>
                </a:lnTo>
                <a:lnTo>
                  <a:pt x="197370" y="14058"/>
                </a:lnTo>
                <a:lnTo>
                  <a:pt x="240840" y="3567"/>
                </a:lnTo>
                <a:lnTo>
                  <a:pt x="285822" y="0"/>
                </a:lnTo>
                <a:lnTo>
                  <a:pt x="12305387" y="0"/>
                </a:lnTo>
                <a:lnTo>
                  <a:pt x="12350362" y="3567"/>
                </a:lnTo>
                <a:lnTo>
                  <a:pt x="12393827" y="14058"/>
                </a:lnTo>
                <a:lnTo>
                  <a:pt x="12435016" y="31153"/>
                </a:lnTo>
                <a:lnTo>
                  <a:pt x="12473158" y="54534"/>
                </a:lnTo>
                <a:lnTo>
                  <a:pt x="12507487" y="83883"/>
                </a:lnTo>
                <a:lnTo>
                  <a:pt x="12536778" y="118277"/>
                </a:lnTo>
                <a:lnTo>
                  <a:pt x="12560112" y="156494"/>
                </a:lnTo>
                <a:lnTo>
                  <a:pt x="12577170" y="197766"/>
                </a:lnTo>
                <a:lnTo>
                  <a:pt x="12587638" y="241322"/>
                </a:lnTo>
                <a:lnTo>
                  <a:pt x="12591197" y="286395"/>
                </a:lnTo>
                <a:lnTo>
                  <a:pt x="12591197" y="1561447"/>
                </a:lnTo>
                <a:lnTo>
                  <a:pt x="12587638" y="1606519"/>
                </a:lnTo>
                <a:lnTo>
                  <a:pt x="12577170" y="1650075"/>
                </a:lnTo>
                <a:lnTo>
                  <a:pt x="12560112" y="1691347"/>
                </a:lnTo>
                <a:lnTo>
                  <a:pt x="12536778" y="1729564"/>
                </a:lnTo>
                <a:lnTo>
                  <a:pt x="12507487" y="1763958"/>
                </a:lnTo>
                <a:lnTo>
                  <a:pt x="12473158" y="1793307"/>
                </a:lnTo>
                <a:lnTo>
                  <a:pt x="12435016" y="1816689"/>
                </a:lnTo>
                <a:lnTo>
                  <a:pt x="12393827" y="1833784"/>
                </a:lnTo>
                <a:lnTo>
                  <a:pt x="12350362" y="1844275"/>
                </a:lnTo>
                <a:lnTo>
                  <a:pt x="12305387" y="1847843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84330" y="248588"/>
            <a:ext cx="10935970" cy="1682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4700" spc="-5">
                <a:latin typeface="Arimo"/>
                <a:cs typeface="Arimo"/>
              </a:rPr>
              <a:t>Pros </a:t>
            </a:r>
            <a:r>
              <a:rPr dirty="0" sz="4700">
                <a:latin typeface="Arimo"/>
                <a:cs typeface="Arimo"/>
              </a:rPr>
              <a:t>&amp; </a:t>
            </a:r>
            <a:r>
              <a:rPr dirty="0" sz="4700" spc="-5">
                <a:latin typeface="Arimo"/>
                <a:cs typeface="Arimo"/>
              </a:rPr>
              <a:t>Cons of the company you have  considered for</a:t>
            </a:r>
            <a:r>
              <a:rPr dirty="0" sz="4700" spc="-10">
                <a:latin typeface="Arimo"/>
                <a:cs typeface="Arimo"/>
              </a:rPr>
              <a:t> </a:t>
            </a:r>
            <a:r>
              <a:rPr dirty="0" sz="4700" spc="-5">
                <a:latin typeface="Arimo"/>
                <a:cs typeface="Arimo"/>
              </a:rPr>
              <a:t>you</a:t>
            </a:r>
            <a:endParaRPr sz="47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0090" y="2432498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2274" y="2358709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590"/>
              </a:spcBef>
            </a:pPr>
            <a:r>
              <a:rPr dirty="0" spc="-85"/>
              <a:t>Pros:</a:t>
            </a:r>
          </a:p>
          <a:p>
            <a:pPr marL="81280" marR="19685">
              <a:lnSpc>
                <a:spcPts val="3679"/>
              </a:lnSpc>
              <a:spcBef>
                <a:spcPts val="204"/>
              </a:spcBef>
            </a:pPr>
            <a:r>
              <a:rPr dirty="0" spc="-145"/>
              <a:t>This</a:t>
            </a:r>
            <a:r>
              <a:rPr dirty="0" spc="-245"/>
              <a:t> </a:t>
            </a:r>
            <a:r>
              <a:rPr dirty="0" spc="-85"/>
              <a:t>company</a:t>
            </a:r>
            <a:r>
              <a:rPr dirty="0" spc="-245"/>
              <a:t> </a:t>
            </a:r>
            <a:r>
              <a:rPr dirty="0" spc="-65"/>
              <a:t>provides</a:t>
            </a:r>
            <a:r>
              <a:rPr dirty="0" spc="-245"/>
              <a:t> </a:t>
            </a:r>
            <a:r>
              <a:rPr dirty="0" spc="10"/>
              <a:t>its</a:t>
            </a:r>
            <a:r>
              <a:rPr dirty="0" spc="-240"/>
              <a:t> </a:t>
            </a:r>
            <a:r>
              <a:rPr dirty="0" spc="-95"/>
              <a:t>employees</a:t>
            </a:r>
            <a:r>
              <a:rPr dirty="0" spc="-245"/>
              <a:t> </a:t>
            </a:r>
            <a:r>
              <a:rPr dirty="0" spc="25"/>
              <a:t>with</a:t>
            </a:r>
            <a:r>
              <a:rPr dirty="0" spc="-245"/>
              <a:t> </a:t>
            </a:r>
            <a:r>
              <a:rPr dirty="0" spc="85"/>
              <a:t>a</a:t>
            </a:r>
            <a:r>
              <a:rPr dirty="0" spc="-240"/>
              <a:t> </a:t>
            </a:r>
            <a:r>
              <a:rPr dirty="0" spc="-45"/>
              <a:t>full</a:t>
            </a:r>
            <a:r>
              <a:rPr dirty="0" spc="-245"/>
              <a:t> </a:t>
            </a:r>
            <a:r>
              <a:rPr dirty="0" spc="-10"/>
              <a:t>range  </a:t>
            </a:r>
            <a:r>
              <a:rPr dirty="0" spc="75"/>
              <a:t>of </a:t>
            </a:r>
            <a:r>
              <a:rPr dirty="0" spc="-30"/>
              <a:t>health</a:t>
            </a:r>
            <a:r>
              <a:rPr dirty="0" spc="-570"/>
              <a:t> </a:t>
            </a:r>
            <a:r>
              <a:rPr dirty="0" spc="-20"/>
              <a:t>benefits.</a:t>
            </a:r>
          </a:p>
          <a:p>
            <a:pPr marL="81280">
              <a:lnSpc>
                <a:spcPct val="100000"/>
              </a:lnSpc>
              <a:spcBef>
                <a:spcPts val="280"/>
              </a:spcBef>
            </a:pPr>
            <a:r>
              <a:rPr dirty="0" spc="-105"/>
              <a:t>The</a:t>
            </a:r>
            <a:r>
              <a:rPr dirty="0" spc="-245"/>
              <a:t> </a:t>
            </a:r>
            <a:r>
              <a:rPr dirty="0" spc="10"/>
              <a:t>standard</a:t>
            </a:r>
            <a:r>
              <a:rPr dirty="0" spc="-245"/>
              <a:t> </a:t>
            </a:r>
            <a:r>
              <a:rPr dirty="0" spc="25"/>
              <a:t>40-hour</a:t>
            </a:r>
            <a:r>
              <a:rPr dirty="0" spc="-245"/>
              <a:t> </a:t>
            </a:r>
            <a:r>
              <a:rPr dirty="0" spc="5"/>
              <a:t>workweek</a:t>
            </a:r>
            <a:r>
              <a:rPr dirty="0" spc="-245"/>
              <a:t> </a:t>
            </a:r>
            <a:r>
              <a:rPr dirty="0" spc="-140"/>
              <a:t>is</a:t>
            </a:r>
            <a:r>
              <a:rPr dirty="0" spc="-245"/>
              <a:t> </a:t>
            </a:r>
            <a:r>
              <a:rPr dirty="0" spc="85"/>
              <a:t>a</a:t>
            </a:r>
            <a:r>
              <a:rPr dirty="0" spc="-245"/>
              <a:t> </a:t>
            </a:r>
            <a:r>
              <a:rPr dirty="0" spc="-100"/>
              <a:t>highlight</a:t>
            </a:r>
            <a:r>
              <a:rPr dirty="0" spc="-245"/>
              <a:t> </a:t>
            </a:r>
            <a:r>
              <a:rPr dirty="0" spc="120"/>
              <a:t>for</a:t>
            </a:r>
          </a:p>
          <a:p>
            <a:pPr marL="81280">
              <a:lnSpc>
                <a:spcPct val="100000"/>
              </a:lnSpc>
              <a:spcBef>
                <a:spcPts val="495"/>
              </a:spcBef>
            </a:pPr>
            <a:r>
              <a:rPr dirty="0" spc="-80"/>
              <a:t>many.</a:t>
            </a:r>
          </a:p>
          <a:p>
            <a:pPr marL="81280" marR="28575">
              <a:lnSpc>
                <a:spcPts val="3679"/>
              </a:lnSpc>
              <a:spcBef>
                <a:spcPts val="204"/>
              </a:spcBef>
            </a:pPr>
            <a:r>
              <a:rPr dirty="0" spc="-25"/>
              <a:t>Working </a:t>
            </a:r>
            <a:r>
              <a:rPr dirty="0" spc="120"/>
              <a:t>for </a:t>
            </a:r>
            <a:r>
              <a:rPr dirty="0" spc="-120"/>
              <a:t>one </a:t>
            </a:r>
            <a:r>
              <a:rPr dirty="0" spc="75"/>
              <a:t>of </a:t>
            </a:r>
            <a:r>
              <a:rPr dirty="0" spc="25"/>
              <a:t>the </a:t>
            </a:r>
            <a:r>
              <a:rPr dirty="0" spc="20"/>
              <a:t>top </a:t>
            </a:r>
            <a:r>
              <a:rPr dirty="0" spc="-75"/>
              <a:t>technology </a:t>
            </a:r>
            <a:r>
              <a:rPr dirty="0" spc="-95"/>
              <a:t>companies  globally</a:t>
            </a:r>
            <a:r>
              <a:rPr dirty="0" spc="-240"/>
              <a:t> </a:t>
            </a:r>
            <a:r>
              <a:rPr dirty="0" spc="-65"/>
              <a:t>allows</a:t>
            </a:r>
            <a:r>
              <a:rPr dirty="0" spc="-235"/>
              <a:t> </a:t>
            </a:r>
            <a:r>
              <a:rPr dirty="0" spc="-95"/>
              <a:t>employees</a:t>
            </a:r>
            <a:r>
              <a:rPr dirty="0" spc="-240"/>
              <a:t> </a:t>
            </a:r>
            <a:r>
              <a:rPr dirty="0" spc="90"/>
              <a:t>to</a:t>
            </a:r>
            <a:r>
              <a:rPr dirty="0" spc="-235"/>
              <a:t> </a:t>
            </a:r>
            <a:r>
              <a:rPr dirty="0" spc="-50"/>
              <a:t>have</a:t>
            </a:r>
            <a:r>
              <a:rPr dirty="0" spc="-240"/>
              <a:t> </a:t>
            </a:r>
            <a:r>
              <a:rPr dirty="0" spc="-50"/>
              <a:t>advanced</a:t>
            </a:r>
            <a:r>
              <a:rPr dirty="0" spc="-235"/>
              <a:t> </a:t>
            </a:r>
            <a:r>
              <a:rPr dirty="0" spc="-55"/>
              <a:t>tools</a:t>
            </a:r>
            <a:r>
              <a:rPr dirty="0" spc="-235"/>
              <a:t> </a:t>
            </a:r>
            <a:r>
              <a:rPr dirty="0" spc="-80"/>
              <a:t>and  </a:t>
            </a:r>
            <a:r>
              <a:rPr dirty="0" spc="-40"/>
              <a:t>resources</a:t>
            </a:r>
            <a:r>
              <a:rPr dirty="0" spc="-250"/>
              <a:t> </a:t>
            </a:r>
            <a:r>
              <a:rPr dirty="0" spc="195"/>
              <a:t>at</a:t>
            </a:r>
            <a:r>
              <a:rPr dirty="0" spc="-245"/>
              <a:t> </a:t>
            </a:r>
            <a:r>
              <a:rPr dirty="0" spc="35"/>
              <a:t>their</a:t>
            </a:r>
            <a:r>
              <a:rPr dirty="0" spc="-245"/>
              <a:t> </a:t>
            </a:r>
            <a:r>
              <a:rPr dirty="0" spc="-110"/>
              <a:t>disposal.</a:t>
            </a:r>
          </a:p>
          <a:p>
            <a:pPr marL="12700">
              <a:lnSpc>
                <a:spcPts val="2835"/>
              </a:lnSpc>
            </a:pPr>
            <a:r>
              <a:rPr dirty="0" sz="2500" spc="-125"/>
              <a:t>Cons:</a:t>
            </a:r>
            <a:endParaRPr sz="2500"/>
          </a:p>
          <a:p>
            <a:pPr marL="12700" marR="984885">
              <a:lnSpc>
                <a:spcPct val="117500"/>
              </a:lnSpc>
            </a:pPr>
            <a:r>
              <a:rPr dirty="0" sz="2500" spc="-110"/>
              <a:t>Those</a:t>
            </a:r>
            <a:r>
              <a:rPr dirty="0" sz="2500" spc="-229"/>
              <a:t> </a:t>
            </a:r>
            <a:r>
              <a:rPr dirty="0" sz="2500" spc="-60"/>
              <a:t>who</a:t>
            </a:r>
            <a:r>
              <a:rPr dirty="0" sz="2500" spc="-229"/>
              <a:t> </a:t>
            </a:r>
            <a:r>
              <a:rPr dirty="0" sz="2500" spc="30"/>
              <a:t>work</a:t>
            </a:r>
            <a:r>
              <a:rPr dirty="0" sz="2500" spc="-229"/>
              <a:t> </a:t>
            </a:r>
            <a:r>
              <a:rPr dirty="0" sz="2500" spc="-145"/>
              <a:t>on</a:t>
            </a:r>
            <a:r>
              <a:rPr dirty="0" sz="2500" spc="-225"/>
              <a:t> </a:t>
            </a:r>
            <a:r>
              <a:rPr dirty="0" sz="2500" spc="35"/>
              <a:t>the</a:t>
            </a:r>
            <a:r>
              <a:rPr dirty="0" sz="2500" spc="-229"/>
              <a:t> </a:t>
            </a:r>
            <a:r>
              <a:rPr dirty="0" sz="2500" spc="55"/>
              <a:t>Microsoft</a:t>
            </a:r>
            <a:r>
              <a:rPr dirty="0" sz="2500" spc="-229"/>
              <a:t> </a:t>
            </a:r>
            <a:r>
              <a:rPr dirty="0" sz="2500" spc="-85"/>
              <a:t>campus</a:t>
            </a:r>
            <a:r>
              <a:rPr dirty="0" sz="2500" spc="-229"/>
              <a:t> </a:t>
            </a:r>
            <a:r>
              <a:rPr dirty="0" sz="2500" spc="-45"/>
              <a:t>can</a:t>
            </a:r>
            <a:r>
              <a:rPr dirty="0" sz="2500" spc="-225"/>
              <a:t> </a:t>
            </a:r>
            <a:r>
              <a:rPr dirty="0" sz="2500" spc="30"/>
              <a:t>feel  </a:t>
            </a:r>
            <a:r>
              <a:rPr dirty="0" sz="2500" spc="-30"/>
              <a:t>isolated</a:t>
            </a:r>
            <a:r>
              <a:rPr dirty="0" sz="2500" spc="-229"/>
              <a:t> </a:t>
            </a:r>
            <a:r>
              <a:rPr dirty="0" sz="2500" spc="65"/>
              <a:t>from</a:t>
            </a:r>
            <a:r>
              <a:rPr dirty="0" sz="2500" spc="-229"/>
              <a:t> </a:t>
            </a:r>
            <a:r>
              <a:rPr dirty="0" sz="2500" spc="35"/>
              <a:t>the</a:t>
            </a:r>
            <a:r>
              <a:rPr dirty="0" sz="2500" spc="-229"/>
              <a:t> </a:t>
            </a:r>
            <a:r>
              <a:rPr dirty="0" sz="2500" spc="-55"/>
              <a:t>outside</a:t>
            </a:r>
            <a:r>
              <a:rPr dirty="0" sz="2500" spc="-229"/>
              <a:t> </a:t>
            </a:r>
            <a:r>
              <a:rPr dirty="0" sz="2500" spc="-20"/>
              <a:t>world.</a:t>
            </a:r>
            <a:endParaRPr sz="2500"/>
          </a:p>
          <a:p>
            <a:pPr marL="12700" marR="5080">
              <a:lnSpc>
                <a:spcPct val="117500"/>
              </a:lnSpc>
            </a:pPr>
            <a:r>
              <a:rPr dirty="0" sz="2500" spc="-55"/>
              <a:t>One</a:t>
            </a:r>
            <a:r>
              <a:rPr dirty="0" sz="2500" spc="-235"/>
              <a:t> </a:t>
            </a:r>
            <a:r>
              <a:rPr dirty="0" sz="2500" spc="-120"/>
              <a:t>issue</a:t>
            </a:r>
            <a:r>
              <a:rPr dirty="0" sz="2500" spc="-235"/>
              <a:t> </a:t>
            </a:r>
            <a:r>
              <a:rPr dirty="0" sz="2500" spc="125"/>
              <a:t>that</a:t>
            </a:r>
            <a:r>
              <a:rPr dirty="0" sz="2500" spc="-235"/>
              <a:t> </a:t>
            </a:r>
            <a:r>
              <a:rPr dirty="0" sz="2500" spc="-60"/>
              <a:t>many</a:t>
            </a:r>
            <a:r>
              <a:rPr dirty="0" sz="2500" spc="-235"/>
              <a:t> </a:t>
            </a:r>
            <a:r>
              <a:rPr dirty="0" sz="2500" spc="-80"/>
              <a:t>people</a:t>
            </a:r>
            <a:r>
              <a:rPr dirty="0" sz="2500" spc="-235"/>
              <a:t> </a:t>
            </a:r>
            <a:r>
              <a:rPr dirty="0" sz="2500" spc="-35"/>
              <a:t>have</a:t>
            </a:r>
            <a:r>
              <a:rPr dirty="0" sz="2500" spc="-235"/>
              <a:t> </a:t>
            </a:r>
            <a:r>
              <a:rPr dirty="0" sz="2500" spc="-35"/>
              <a:t>working</a:t>
            </a:r>
            <a:r>
              <a:rPr dirty="0" sz="2500" spc="-229"/>
              <a:t> </a:t>
            </a:r>
            <a:r>
              <a:rPr dirty="0" sz="2500" spc="35"/>
              <a:t>with</a:t>
            </a:r>
            <a:r>
              <a:rPr dirty="0" sz="2500" spc="-235"/>
              <a:t> </a:t>
            </a:r>
            <a:r>
              <a:rPr dirty="0" sz="2500" spc="55"/>
              <a:t>Microsoft  </a:t>
            </a:r>
            <a:r>
              <a:rPr dirty="0" sz="2500" spc="-125"/>
              <a:t>is</a:t>
            </a:r>
            <a:r>
              <a:rPr dirty="0" sz="2500" spc="-235"/>
              <a:t> </a:t>
            </a:r>
            <a:r>
              <a:rPr dirty="0" sz="2500" spc="-55"/>
              <a:t>boredom.</a:t>
            </a:r>
            <a:endParaRPr sz="2500"/>
          </a:p>
          <a:p>
            <a:pPr marL="12700" marR="2010410">
              <a:lnSpc>
                <a:spcPct val="117500"/>
              </a:lnSpc>
            </a:pPr>
            <a:r>
              <a:rPr dirty="0" sz="2500" spc="25"/>
              <a:t>Many</a:t>
            </a:r>
            <a:r>
              <a:rPr dirty="0" sz="2500" spc="-229"/>
              <a:t> </a:t>
            </a:r>
            <a:r>
              <a:rPr dirty="0" sz="2500" spc="-80"/>
              <a:t>employees</a:t>
            </a:r>
            <a:r>
              <a:rPr dirty="0" sz="2500" spc="-229"/>
              <a:t> </a:t>
            </a:r>
            <a:r>
              <a:rPr dirty="0" sz="2500" spc="45"/>
              <a:t>reported</a:t>
            </a:r>
            <a:r>
              <a:rPr dirty="0" sz="2500" spc="-229"/>
              <a:t> </a:t>
            </a:r>
            <a:r>
              <a:rPr dirty="0" sz="2500" spc="125"/>
              <a:t>that</a:t>
            </a:r>
            <a:r>
              <a:rPr dirty="0" sz="2500" spc="-229"/>
              <a:t> </a:t>
            </a:r>
            <a:r>
              <a:rPr dirty="0" sz="2500" spc="15"/>
              <a:t>they</a:t>
            </a:r>
            <a:r>
              <a:rPr dirty="0" sz="2500" spc="-225"/>
              <a:t> </a:t>
            </a:r>
            <a:r>
              <a:rPr dirty="0" sz="2500" spc="-25"/>
              <a:t>hardly  </a:t>
            </a:r>
            <a:r>
              <a:rPr dirty="0" sz="2500" spc="-50"/>
              <a:t>communicated</a:t>
            </a:r>
            <a:r>
              <a:rPr dirty="0" sz="2500" spc="-235"/>
              <a:t> </a:t>
            </a:r>
            <a:r>
              <a:rPr dirty="0" sz="2500" spc="35"/>
              <a:t>with</a:t>
            </a:r>
            <a:r>
              <a:rPr dirty="0" sz="2500" spc="-235"/>
              <a:t> </a:t>
            </a:r>
            <a:r>
              <a:rPr dirty="0" sz="2500" spc="40"/>
              <a:t>other</a:t>
            </a:r>
            <a:r>
              <a:rPr dirty="0" sz="2500" spc="-235"/>
              <a:t> </a:t>
            </a:r>
            <a:r>
              <a:rPr dirty="0" sz="2500" spc="10"/>
              <a:t>departments.</a:t>
            </a:r>
            <a:endParaRPr sz="2500"/>
          </a:p>
        </p:txBody>
      </p:sp>
      <p:sp>
        <p:nvSpPr>
          <p:cNvPr id="12" name="object 12"/>
          <p:cNvSpPr txBox="1"/>
          <p:nvPr/>
        </p:nvSpPr>
        <p:spPr>
          <a:xfrm>
            <a:off x="11063458" y="3271228"/>
            <a:ext cx="5861685" cy="6045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0"/>
              </a:spcBef>
            </a:pPr>
            <a:r>
              <a:rPr dirty="0" sz="2800" spc="-10" b="1">
                <a:latin typeface="Arial"/>
                <a:cs typeface="Arial"/>
              </a:rPr>
              <a:t>There</a:t>
            </a:r>
            <a:r>
              <a:rPr dirty="0" sz="2800" spc="-265" b="1">
                <a:latin typeface="Arial"/>
                <a:cs typeface="Arial"/>
              </a:rPr>
              <a:t> </a:t>
            </a:r>
            <a:r>
              <a:rPr dirty="0" sz="2800" spc="110" b="1">
                <a:latin typeface="Arial"/>
                <a:cs typeface="Arial"/>
              </a:rPr>
              <a:t>are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105" b="1">
                <a:latin typeface="Arial"/>
                <a:cs typeface="Arial"/>
              </a:rPr>
              <a:t>some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benefits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110" b="1">
                <a:latin typeface="Arial"/>
                <a:cs typeface="Arial"/>
              </a:rPr>
              <a:t>to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35" b="1">
                <a:latin typeface="Arial"/>
                <a:cs typeface="Arial"/>
              </a:rPr>
              <a:t>working  </a:t>
            </a:r>
            <a:r>
              <a:rPr dirty="0" sz="2800" spc="145" b="1">
                <a:latin typeface="Arial"/>
                <a:cs typeface="Arial"/>
              </a:rPr>
              <a:t>for</a:t>
            </a:r>
            <a:r>
              <a:rPr dirty="0" sz="2800" spc="-459" b="1">
                <a:latin typeface="Arial"/>
                <a:cs typeface="Arial"/>
              </a:rPr>
              <a:t> </a:t>
            </a:r>
            <a:r>
              <a:rPr dirty="0" sz="2800" spc="-55" b="1">
                <a:latin typeface="Arial"/>
                <a:cs typeface="Arial"/>
              </a:rPr>
              <a:t>Infosys, </a:t>
            </a:r>
            <a:r>
              <a:rPr dirty="0" sz="2800" spc="-145" b="1"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580"/>
              </a:spcBef>
            </a:pPr>
            <a:r>
              <a:rPr dirty="0" sz="2800" spc="-5" b="1">
                <a:latin typeface="Arial"/>
                <a:cs typeface="Arial"/>
              </a:rPr>
              <a:t>Best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training</a:t>
            </a:r>
            <a:endParaRPr sz="2800">
              <a:latin typeface="Arial"/>
              <a:cs typeface="Arial"/>
            </a:endParaRPr>
          </a:p>
          <a:p>
            <a:pPr marL="481330" marR="2157095">
              <a:lnSpc>
                <a:spcPts val="3940"/>
              </a:lnSpc>
              <a:spcBef>
                <a:spcPts val="235"/>
              </a:spcBef>
            </a:pPr>
            <a:r>
              <a:rPr dirty="0" sz="2800" spc="-165" b="1">
                <a:latin typeface="Arial"/>
                <a:cs typeface="Arial"/>
              </a:rPr>
              <a:t>Less </a:t>
            </a:r>
            <a:r>
              <a:rPr dirty="0" sz="2800" spc="5" b="1">
                <a:latin typeface="Arial"/>
                <a:cs typeface="Arial"/>
              </a:rPr>
              <a:t>stressful</a:t>
            </a:r>
            <a:r>
              <a:rPr dirty="0" sz="2800" spc="-39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work  </a:t>
            </a:r>
            <a:r>
              <a:rPr dirty="0" sz="2800" spc="-85" b="1">
                <a:latin typeface="Arial"/>
                <a:cs typeface="Arial"/>
              </a:rPr>
              <a:t>Good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facilities</a:t>
            </a:r>
            <a:endParaRPr sz="28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355"/>
              </a:spcBef>
            </a:pPr>
            <a:r>
              <a:rPr dirty="0" sz="2800" spc="-95" b="1">
                <a:latin typeface="Arial"/>
                <a:cs typeface="Arial"/>
              </a:rPr>
              <a:t>The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work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35" b="1">
                <a:latin typeface="Arial"/>
                <a:cs typeface="Arial"/>
              </a:rPr>
              <a:t>environment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140" b="1">
                <a:latin typeface="Arial"/>
                <a:cs typeface="Arial"/>
              </a:rPr>
              <a:t>is</a:t>
            </a:r>
            <a:r>
              <a:rPr dirty="0" sz="2800" spc="-260" b="1">
                <a:latin typeface="Arial"/>
                <a:cs typeface="Arial"/>
              </a:rPr>
              <a:t> </a:t>
            </a:r>
            <a:r>
              <a:rPr dirty="0" sz="2800" spc="-114" b="1">
                <a:latin typeface="Arial"/>
                <a:cs typeface="Arial"/>
              </a:rPr>
              <a:t>good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50" spc="-105" b="1">
                <a:latin typeface="Arial"/>
                <a:cs typeface="Arial"/>
              </a:rPr>
              <a:t>Some </a:t>
            </a:r>
            <a:r>
              <a:rPr dirty="0" sz="2850" spc="-114" b="1">
                <a:latin typeface="Arial"/>
                <a:cs typeface="Arial"/>
              </a:rPr>
              <a:t>Cons </a:t>
            </a:r>
            <a:r>
              <a:rPr dirty="0" sz="2850" spc="90" b="1">
                <a:latin typeface="Arial"/>
                <a:cs typeface="Arial"/>
              </a:rPr>
              <a:t>of</a:t>
            </a:r>
            <a:r>
              <a:rPr dirty="0" sz="2850" spc="-570" b="1">
                <a:latin typeface="Arial"/>
                <a:cs typeface="Arial"/>
              </a:rPr>
              <a:t> </a:t>
            </a:r>
            <a:r>
              <a:rPr dirty="0" sz="2850" spc="-90" b="1">
                <a:latin typeface="Arial"/>
                <a:cs typeface="Arial"/>
              </a:rPr>
              <a:t>Infosys:</a:t>
            </a:r>
            <a:endParaRPr sz="285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55"/>
              </a:spcBef>
            </a:pPr>
            <a:r>
              <a:rPr dirty="0" sz="2850" spc="-100" b="1">
                <a:latin typeface="Arial"/>
                <a:cs typeface="Arial"/>
              </a:rPr>
              <a:t>Random </a:t>
            </a:r>
            <a:r>
              <a:rPr dirty="0" sz="2850" spc="15" b="1">
                <a:latin typeface="Arial"/>
                <a:cs typeface="Arial"/>
              </a:rPr>
              <a:t>project</a:t>
            </a:r>
            <a:r>
              <a:rPr dirty="0" sz="2850" spc="-445" b="1">
                <a:latin typeface="Arial"/>
                <a:cs typeface="Arial"/>
              </a:rPr>
              <a:t> </a:t>
            </a:r>
            <a:r>
              <a:rPr dirty="0" sz="2850" spc="-50" b="1">
                <a:latin typeface="Arial"/>
                <a:cs typeface="Arial"/>
              </a:rPr>
              <a:t>distribution;</a:t>
            </a:r>
            <a:endParaRPr sz="2850">
              <a:latin typeface="Arial"/>
              <a:cs typeface="Arial"/>
            </a:endParaRPr>
          </a:p>
          <a:p>
            <a:pPr marL="12700" marR="675005" indent="406400">
              <a:lnSpc>
                <a:spcPct val="116199"/>
              </a:lnSpc>
            </a:pPr>
            <a:r>
              <a:rPr dirty="0" sz="2850" spc="-105" b="1">
                <a:latin typeface="Arial"/>
                <a:cs typeface="Arial"/>
              </a:rPr>
              <a:t>Freshmen </a:t>
            </a:r>
            <a:r>
              <a:rPr dirty="0" sz="2850" spc="105" b="1">
                <a:latin typeface="Arial"/>
                <a:cs typeface="Arial"/>
              </a:rPr>
              <a:t>are </a:t>
            </a:r>
            <a:r>
              <a:rPr dirty="0" sz="2850" spc="-65" b="1">
                <a:latin typeface="Arial"/>
                <a:cs typeface="Arial"/>
              </a:rPr>
              <a:t>paid </a:t>
            </a:r>
            <a:r>
              <a:rPr dirty="0" sz="2850" spc="-130" b="1">
                <a:latin typeface="Arial"/>
                <a:cs typeface="Arial"/>
              </a:rPr>
              <a:t>less </a:t>
            </a:r>
            <a:r>
              <a:rPr dirty="0" sz="2850" spc="5" b="1">
                <a:latin typeface="Arial"/>
                <a:cs typeface="Arial"/>
              </a:rPr>
              <a:t>than  </a:t>
            </a:r>
            <a:r>
              <a:rPr dirty="0" sz="2850" spc="-90" b="1">
                <a:latin typeface="Arial"/>
                <a:cs typeface="Arial"/>
              </a:rPr>
              <a:t>employees</a:t>
            </a:r>
            <a:r>
              <a:rPr dirty="0" sz="2850" spc="-270" b="1">
                <a:latin typeface="Arial"/>
                <a:cs typeface="Arial"/>
              </a:rPr>
              <a:t> </a:t>
            </a:r>
            <a:r>
              <a:rPr dirty="0" sz="2850" spc="215" b="1">
                <a:latin typeface="Arial"/>
                <a:cs typeface="Arial"/>
              </a:rPr>
              <a:t>at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40" b="1">
                <a:latin typeface="Arial"/>
                <a:cs typeface="Arial"/>
              </a:rPr>
              <a:t>other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-100" b="1">
                <a:latin typeface="Arial"/>
                <a:cs typeface="Arial"/>
              </a:rPr>
              <a:t>companies.</a:t>
            </a:r>
            <a:endParaRPr sz="2850">
              <a:latin typeface="Arial"/>
              <a:cs typeface="Arial"/>
            </a:endParaRPr>
          </a:p>
          <a:p>
            <a:pPr marL="12700" marR="495934" indent="406400">
              <a:lnSpc>
                <a:spcPct val="116199"/>
              </a:lnSpc>
            </a:pPr>
            <a:r>
              <a:rPr dirty="0" sz="2850" spc="-145" b="1">
                <a:latin typeface="Arial"/>
                <a:cs typeface="Arial"/>
              </a:rPr>
              <a:t>You</a:t>
            </a:r>
            <a:r>
              <a:rPr dirty="0" sz="2850" spc="-270" b="1">
                <a:latin typeface="Arial"/>
                <a:cs typeface="Arial"/>
              </a:rPr>
              <a:t> </a:t>
            </a:r>
            <a:r>
              <a:rPr dirty="0" sz="2850" spc="-45" b="1">
                <a:latin typeface="Arial"/>
                <a:cs typeface="Arial"/>
              </a:rPr>
              <a:t>have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105" b="1">
                <a:latin typeface="Arial"/>
                <a:cs typeface="Arial"/>
              </a:rPr>
              <a:t>to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-35" b="1">
                <a:latin typeface="Arial"/>
                <a:cs typeface="Arial"/>
              </a:rPr>
              <a:t>maintain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30" b="1">
                <a:latin typeface="Arial"/>
                <a:cs typeface="Arial"/>
              </a:rPr>
              <a:t>average  </a:t>
            </a:r>
            <a:r>
              <a:rPr dirty="0" sz="2850" spc="-45" b="1">
                <a:latin typeface="Arial"/>
                <a:cs typeface="Arial"/>
              </a:rPr>
              <a:t>working</a:t>
            </a:r>
            <a:r>
              <a:rPr dirty="0" sz="2850" spc="-270" b="1">
                <a:latin typeface="Arial"/>
                <a:cs typeface="Arial"/>
              </a:rPr>
              <a:t> </a:t>
            </a:r>
            <a:r>
              <a:rPr dirty="0" sz="2850" spc="-95" b="1">
                <a:latin typeface="Arial"/>
                <a:cs typeface="Arial"/>
              </a:rPr>
              <a:t>hours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90" b="1">
                <a:latin typeface="Arial"/>
                <a:cs typeface="Arial"/>
              </a:rPr>
              <a:t>of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-10" b="1">
                <a:latin typeface="Arial"/>
                <a:cs typeface="Arial"/>
              </a:rPr>
              <a:t>9.15</a:t>
            </a:r>
            <a:r>
              <a:rPr dirty="0" sz="2850" spc="-265" b="1">
                <a:latin typeface="Arial"/>
                <a:cs typeface="Arial"/>
              </a:rPr>
              <a:t> </a:t>
            </a:r>
            <a:r>
              <a:rPr dirty="0" sz="2850" spc="-5" b="1">
                <a:latin typeface="Arial"/>
                <a:cs typeface="Arial"/>
              </a:rPr>
              <a:t>yearly.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3083" y="2784951"/>
            <a:ext cx="0" cy="5734685"/>
          </a:xfrm>
          <a:custGeom>
            <a:avLst/>
            <a:gdLst/>
            <a:ahLst/>
            <a:cxnLst/>
            <a:rect l="l" t="t" r="r" b="b"/>
            <a:pathLst>
              <a:path w="0" h="5734684">
                <a:moveTo>
                  <a:pt x="0" y="0"/>
                </a:moveTo>
                <a:lnTo>
                  <a:pt x="0" y="5734207"/>
                </a:lnTo>
              </a:path>
            </a:pathLst>
          </a:custGeom>
          <a:ln w="38082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9538" y="3601882"/>
            <a:ext cx="0" cy="5220335"/>
          </a:xfrm>
          <a:custGeom>
            <a:avLst/>
            <a:gdLst/>
            <a:ahLst/>
            <a:cxnLst/>
            <a:rect l="l" t="t" r="r" b="b"/>
            <a:pathLst>
              <a:path w="0" h="5220334">
                <a:moveTo>
                  <a:pt x="0" y="0"/>
                </a:moveTo>
                <a:lnTo>
                  <a:pt x="0" y="5219783"/>
                </a:lnTo>
              </a:path>
            </a:pathLst>
          </a:custGeom>
          <a:ln w="38126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1071" y="1276361"/>
            <a:ext cx="1558166" cy="854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596"/>
            <a:ext cx="2355302" cy="1017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213" y="178138"/>
            <a:ext cx="1523781" cy="166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7033" y="17778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45357" y="1180523"/>
            <a:ext cx="12591415" cy="1334135"/>
          </a:xfrm>
          <a:custGeom>
            <a:avLst/>
            <a:gdLst/>
            <a:ahLst/>
            <a:cxnLst/>
            <a:rect l="l" t="t" r="r" b="b"/>
            <a:pathLst>
              <a:path w="12591415" h="1334135">
                <a:moveTo>
                  <a:pt x="12305501" y="1333506"/>
                </a:moveTo>
                <a:lnTo>
                  <a:pt x="285825" y="1333506"/>
                </a:lnTo>
                <a:lnTo>
                  <a:pt x="240842" y="1329934"/>
                </a:lnTo>
                <a:lnTo>
                  <a:pt x="197372" y="1319429"/>
                </a:lnTo>
                <a:lnTo>
                  <a:pt x="156182" y="1302311"/>
                </a:lnTo>
                <a:lnTo>
                  <a:pt x="118041" y="1278901"/>
                </a:lnTo>
                <a:lnTo>
                  <a:pt x="83716" y="1249515"/>
                </a:lnTo>
                <a:lnTo>
                  <a:pt x="54426" y="1215079"/>
                </a:lnTo>
                <a:lnTo>
                  <a:pt x="31091" y="1176813"/>
                </a:lnTo>
                <a:lnTo>
                  <a:pt x="14030" y="1135490"/>
                </a:lnTo>
                <a:lnTo>
                  <a:pt x="3560" y="1091878"/>
                </a:lnTo>
                <a:lnTo>
                  <a:pt x="0" y="1046750"/>
                </a:lnTo>
                <a:lnTo>
                  <a:pt x="0" y="286755"/>
                </a:lnTo>
                <a:lnTo>
                  <a:pt x="3560" y="241626"/>
                </a:lnTo>
                <a:lnTo>
                  <a:pt x="14030" y="198014"/>
                </a:lnTo>
                <a:lnTo>
                  <a:pt x="31091" y="156691"/>
                </a:lnTo>
                <a:lnTo>
                  <a:pt x="54426" y="118425"/>
                </a:lnTo>
                <a:lnTo>
                  <a:pt x="83716" y="83988"/>
                </a:lnTo>
                <a:lnTo>
                  <a:pt x="118041" y="54603"/>
                </a:lnTo>
                <a:lnTo>
                  <a:pt x="156182" y="31192"/>
                </a:lnTo>
                <a:lnTo>
                  <a:pt x="197372" y="14076"/>
                </a:lnTo>
                <a:lnTo>
                  <a:pt x="240842" y="3572"/>
                </a:lnTo>
                <a:lnTo>
                  <a:pt x="285825" y="0"/>
                </a:lnTo>
                <a:lnTo>
                  <a:pt x="12305501" y="0"/>
                </a:lnTo>
                <a:lnTo>
                  <a:pt x="12350475" y="3572"/>
                </a:lnTo>
                <a:lnTo>
                  <a:pt x="12393942" y="14076"/>
                </a:lnTo>
                <a:lnTo>
                  <a:pt x="12435130" y="31192"/>
                </a:lnTo>
                <a:lnTo>
                  <a:pt x="12473273" y="54603"/>
                </a:lnTo>
                <a:lnTo>
                  <a:pt x="12507602" y="83988"/>
                </a:lnTo>
                <a:lnTo>
                  <a:pt x="12536894" y="118425"/>
                </a:lnTo>
                <a:lnTo>
                  <a:pt x="12560227" y="156691"/>
                </a:lnTo>
                <a:lnTo>
                  <a:pt x="12577286" y="198014"/>
                </a:lnTo>
                <a:lnTo>
                  <a:pt x="12587754" y="241626"/>
                </a:lnTo>
                <a:lnTo>
                  <a:pt x="12591314" y="286755"/>
                </a:lnTo>
                <a:lnTo>
                  <a:pt x="12591314" y="1046750"/>
                </a:lnTo>
                <a:lnTo>
                  <a:pt x="12587754" y="1091878"/>
                </a:lnTo>
                <a:lnTo>
                  <a:pt x="12577286" y="1135490"/>
                </a:lnTo>
                <a:lnTo>
                  <a:pt x="12560227" y="1176813"/>
                </a:lnTo>
                <a:lnTo>
                  <a:pt x="12536894" y="1215079"/>
                </a:lnTo>
                <a:lnTo>
                  <a:pt x="12507602" y="1249515"/>
                </a:lnTo>
                <a:lnTo>
                  <a:pt x="12473273" y="1278901"/>
                </a:lnTo>
                <a:lnTo>
                  <a:pt x="12435130" y="1302311"/>
                </a:lnTo>
                <a:lnTo>
                  <a:pt x="12393942" y="1319429"/>
                </a:lnTo>
                <a:lnTo>
                  <a:pt x="12350475" y="1329934"/>
                </a:lnTo>
                <a:lnTo>
                  <a:pt x="12305501" y="133350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0892" y="1461110"/>
            <a:ext cx="1226502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5">
                <a:latin typeface="Arimo"/>
                <a:cs typeface="Arimo"/>
              </a:rPr>
              <a:t>List of the references weblinks, articles,</a:t>
            </a:r>
            <a:r>
              <a:rPr dirty="0" sz="4600" spc="-45">
                <a:latin typeface="Arimo"/>
                <a:cs typeface="Arimo"/>
              </a:rPr>
              <a:t> </a:t>
            </a:r>
            <a:r>
              <a:rPr dirty="0" sz="4600" spc="-5">
                <a:latin typeface="Arimo"/>
                <a:cs typeface="Arimo"/>
              </a:rPr>
              <a:t>etc.</a:t>
            </a:r>
            <a:endParaRPr sz="46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2025" y="2772987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0509" y="2809515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0723" y="4041708"/>
            <a:ext cx="95250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0723" y="5051358"/>
            <a:ext cx="95250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0723" y="6061008"/>
            <a:ext cx="95250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0723" y="7575484"/>
            <a:ext cx="95250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0723" y="8585134"/>
            <a:ext cx="95250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3495">
              <a:lnSpc>
                <a:spcPct val="116199"/>
              </a:lnSpc>
              <a:spcBef>
                <a:spcPts val="95"/>
              </a:spcBef>
            </a:pPr>
            <a:r>
              <a:rPr dirty="0" spc="-30">
                <a:hlinkClick r:id="rId6"/>
              </a:rPr>
              <a:t>htt</a:t>
            </a:r>
            <a:r>
              <a:rPr dirty="0" u="none" spc="-30">
                <a:hlinkClick r:id="rId6"/>
              </a:rPr>
              <a:t>p</a:t>
            </a:r>
            <a:r>
              <a:rPr dirty="0" spc="-30">
                <a:hlinkClick r:id="rId6"/>
              </a:rPr>
              <a:t>s://en.wikipedia.org/wiki/History_of_Mi </a:t>
            </a:r>
            <a:r>
              <a:rPr dirty="0" u="none" spc="-30">
                <a:hlinkClick r:id="rId6"/>
              </a:rPr>
              <a:t> </a:t>
            </a:r>
            <a:r>
              <a:rPr dirty="0" spc="50">
                <a:hlinkClick r:id="rId6"/>
              </a:rPr>
              <a:t>crosoft</a:t>
            </a:r>
          </a:p>
          <a:p>
            <a:pPr marL="12700" marR="5080">
              <a:lnSpc>
                <a:spcPct val="116199"/>
              </a:lnSpc>
              <a:spcBef>
                <a:spcPts val="5"/>
              </a:spcBef>
            </a:pPr>
            <a:r>
              <a:rPr dirty="0" spc="5">
                <a:hlinkClick r:id="rId7"/>
              </a:rPr>
              <a:t>htt</a:t>
            </a:r>
            <a:r>
              <a:rPr dirty="0" u="none" spc="5">
                <a:hlinkClick r:id="rId7"/>
              </a:rPr>
              <a:t>p</a:t>
            </a:r>
            <a:r>
              <a:rPr dirty="0" spc="5">
                <a:hlinkClick r:id="rId7"/>
              </a:rPr>
              <a:t>s://www.microsoft.com/en- </a:t>
            </a:r>
            <a:r>
              <a:rPr dirty="0" u="none" spc="5">
                <a:hlinkClick r:id="rId7"/>
              </a:rPr>
              <a:t> </a:t>
            </a:r>
            <a:r>
              <a:rPr dirty="0" spc="-50">
                <a:hlinkClick r:id="rId7"/>
              </a:rPr>
              <a:t>us/worldwide.as</a:t>
            </a:r>
            <a:r>
              <a:rPr dirty="0" u="none" spc="-50">
                <a:hlinkClick r:id="rId7"/>
              </a:rPr>
              <a:t>p</a:t>
            </a:r>
            <a:r>
              <a:rPr dirty="0" spc="-50">
                <a:hlinkClick r:id="rId7"/>
              </a:rPr>
              <a:t>x </a:t>
            </a:r>
            <a:r>
              <a:rPr dirty="0" u="none" spc="-50"/>
              <a:t> </a:t>
            </a:r>
            <a:r>
              <a:rPr dirty="0" spc="-25">
                <a:hlinkClick r:id="rId8"/>
              </a:rPr>
              <a:t>htt</a:t>
            </a:r>
            <a:r>
              <a:rPr dirty="0" u="none" spc="-25">
                <a:hlinkClick r:id="rId8"/>
              </a:rPr>
              <a:t>p</a:t>
            </a:r>
            <a:r>
              <a:rPr dirty="0" spc="-25">
                <a:hlinkClick r:id="rId8"/>
              </a:rPr>
              <a:t>s://www.ambitionbox.com/salaries/mic </a:t>
            </a:r>
            <a:r>
              <a:rPr dirty="0" u="none" spc="-25">
                <a:hlinkClick r:id="rId8"/>
              </a:rPr>
              <a:t> </a:t>
            </a:r>
            <a:r>
              <a:rPr dirty="0" spc="10">
                <a:hlinkClick r:id="rId8"/>
              </a:rPr>
              <a:t>rosoft-cor</a:t>
            </a:r>
            <a:r>
              <a:rPr dirty="0" u="none" spc="10">
                <a:hlinkClick r:id="rId8"/>
              </a:rPr>
              <a:t>p</a:t>
            </a:r>
            <a:r>
              <a:rPr dirty="0" spc="10">
                <a:hlinkClick r:id="rId8"/>
              </a:rPr>
              <a:t>oration-salaries/sde-</a:t>
            </a:r>
          </a:p>
          <a:p>
            <a:pPr marL="12700" marR="91440">
              <a:lnSpc>
                <a:spcPct val="116199"/>
              </a:lnSpc>
            </a:pPr>
            <a:r>
              <a:rPr dirty="0" spc="-5">
                <a:hlinkClick r:id="rId8"/>
              </a:rPr>
              <a:t>software-develo</a:t>
            </a:r>
            <a:r>
              <a:rPr dirty="0" u="none" spc="-5">
                <a:hlinkClick r:id="rId8"/>
              </a:rPr>
              <a:t>p</a:t>
            </a:r>
            <a:r>
              <a:rPr dirty="0" spc="-5">
                <a:hlinkClick r:id="rId8"/>
              </a:rPr>
              <a:t>ment-engineer </a:t>
            </a:r>
            <a:r>
              <a:rPr dirty="0" u="none" spc="-5"/>
              <a:t> </a:t>
            </a:r>
            <a:r>
              <a:rPr dirty="0" spc="10">
                <a:hlinkClick r:id="rId8"/>
              </a:rPr>
              <a:t>htt</a:t>
            </a:r>
            <a:r>
              <a:rPr dirty="0" u="none" spc="10">
                <a:hlinkClick r:id="rId8"/>
              </a:rPr>
              <a:t>p</a:t>
            </a:r>
            <a:r>
              <a:rPr dirty="0" spc="10">
                <a:hlinkClick r:id="rId8"/>
              </a:rPr>
              <a:t>s://www.srinsofttech.com/microsoft- </a:t>
            </a:r>
            <a:r>
              <a:rPr dirty="0" u="none" spc="10">
                <a:hlinkClick r:id="rId8"/>
              </a:rPr>
              <a:t> </a:t>
            </a:r>
            <a:r>
              <a:rPr dirty="0" spc="-60">
                <a:hlinkClick r:id="rId8"/>
              </a:rPr>
              <a:t>develo</a:t>
            </a:r>
            <a:r>
              <a:rPr dirty="0" u="none" spc="-60">
                <a:hlinkClick r:id="rId8"/>
              </a:rPr>
              <a:t>p</a:t>
            </a:r>
            <a:r>
              <a:rPr dirty="0" spc="-60">
                <a:hlinkClick r:id="rId8"/>
              </a:rPr>
              <a:t>ment.html </a:t>
            </a:r>
            <a:r>
              <a:rPr dirty="0" u="none" spc="-60"/>
              <a:t> </a:t>
            </a:r>
            <a:r>
              <a:rPr dirty="0" spc="-20">
                <a:hlinkClick r:id="rId9"/>
              </a:rPr>
              <a:t>htt</a:t>
            </a:r>
            <a:r>
              <a:rPr dirty="0" u="none" spc="-20">
                <a:hlinkClick r:id="rId9"/>
              </a:rPr>
              <a:t>p</a:t>
            </a:r>
            <a:r>
              <a:rPr dirty="0" spc="-20">
                <a:hlinkClick r:id="rId9"/>
              </a:rPr>
              <a:t>s://www.rankingthebrands.com/Brand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pc="-35">
                <a:hlinkClick r:id="rId9"/>
              </a:rPr>
              <a:t>-detail.as</a:t>
            </a:r>
            <a:r>
              <a:rPr dirty="0" u="none" spc="-35">
                <a:hlinkClick r:id="rId9"/>
              </a:rPr>
              <a:t>p</a:t>
            </a:r>
            <a:r>
              <a:rPr dirty="0" spc="-35">
                <a:hlinkClick r:id="rId9"/>
              </a:rPr>
              <a:t>x?brandID=4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31300" y="4086657"/>
            <a:ext cx="7855584" cy="467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u="heavy" sz="33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htt</a:t>
            </a:r>
            <a:r>
              <a:rPr dirty="0" sz="3300" spc="-50" b="1">
                <a:latin typeface="Arial"/>
                <a:cs typeface="Arial"/>
                <a:hlinkClick r:id="rId10"/>
              </a:rPr>
              <a:t>p</a:t>
            </a:r>
            <a:r>
              <a:rPr dirty="0" u="heavy" sz="33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s://en.wikipedia.org/wiki/Infosys </a:t>
            </a:r>
            <a:r>
              <a:rPr dirty="0" sz="3300" spc="-50" b="1">
                <a:latin typeface="Arial"/>
                <a:cs typeface="Arial"/>
              </a:rPr>
              <a:t> </a:t>
            </a:r>
            <a:r>
              <a:rPr dirty="0" u="heavy" sz="33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1"/>
              </a:rPr>
              <a:t>htt</a:t>
            </a:r>
            <a:r>
              <a:rPr dirty="0" sz="3300" spc="-45" b="1">
                <a:latin typeface="Arial"/>
                <a:cs typeface="Arial"/>
                <a:hlinkClick r:id="rId11"/>
              </a:rPr>
              <a:t>p</a:t>
            </a:r>
            <a:r>
              <a:rPr dirty="0" u="heavy" sz="33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1"/>
              </a:rPr>
              <a:t>s://alpingi.com/infosys-salary/ </a:t>
            </a:r>
            <a:r>
              <a:rPr dirty="0" sz="3300" spc="-45" b="1">
                <a:latin typeface="Arial"/>
                <a:cs typeface="Arial"/>
              </a:rPr>
              <a:t> </a:t>
            </a:r>
            <a:r>
              <a:rPr dirty="0" u="heavy" sz="3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2"/>
              </a:rPr>
              <a:t>htt</a:t>
            </a:r>
            <a:r>
              <a:rPr dirty="0" sz="3300" spc="-5" b="1">
                <a:latin typeface="Arial"/>
                <a:cs typeface="Arial"/>
                <a:hlinkClick r:id="rId12"/>
              </a:rPr>
              <a:t>p</a:t>
            </a:r>
            <a:r>
              <a:rPr dirty="0" u="heavy" sz="33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2"/>
              </a:rPr>
              <a:t>s://www.macrotrends.net/stocks/ch </a:t>
            </a:r>
            <a:r>
              <a:rPr dirty="0" sz="3300" spc="-5" b="1">
                <a:latin typeface="Arial"/>
                <a:cs typeface="Arial"/>
                <a:hlinkClick r:id="rId12"/>
              </a:rPr>
              <a:t> </a:t>
            </a:r>
            <a:r>
              <a:rPr dirty="0" u="heavy" sz="33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2"/>
              </a:rPr>
              <a:t>arts/INFY/infos</a:t>
            </a:r>
            <a:r>
              <a:rPr dirty="0" sz="3300" spc="-30" b="1">
                <a:latin typeface="Arial"/>
                <a:cs typeface="Arial"/>
                <a:hlinkClick r:id="rId12"/>
              </a:rPr>
              <a:t>y</a:t>
            </a:r>
            <a:r>
              <a:rPr dirty="0" u="heavy" sz="33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2"/>
              </a:rPr>
              <a:t>s/revenue </a:t>
            </a:r>
            <a:r>
              <a:rPr dirty="0" sz="3300" spc="-30" b="1">
                <a:latin typeface="Arial"/>
                <a:cs typeface="Arial"/>
              </a:rPr>
              <a:t> </a:t>
            </a:r>
            <a:r>
              <a:rPr dirty="0" u="heavy" sz="33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3"/>
              </a:rPr>
              <a:t>htt</a:t>
            </a:r>
            <a:r>
              <a:rPr dirty="0" sz="3300" spc="-30" b="1">
                <a:latin typeface="Arial"/>
                <a:cs typeface="Arial"/>
                <a:hlinkClick r:id="rId13"/>
              </a:rPr>
              <a:t>p</a:t>
            </a:r>
            <a:r>
              <a:rPr dirty="0" u="heavy" sz="33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3"/>
              </a:rPr>
              <a:t>s://www.crunchbase.com/organizati </a:t>
            </a:r>
            <a:r>
              <a:rPr dirty="0" sz="3300" spc="-30" b="1">
                <a:latin typeface="Arial"/>
                <a:cs typeface="Arial"/>
                <a:hlinkClick r:id="rId13"/>
              </a:rPr>
              <a:t> </a:t>
            </a:r>
            <a:r>
              <a:rPr dirty="0" u="heavy" sz="3300" spc="-8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3"/>
              </a:rPr>
              <a:t>on/infos</a:t>
            </a:r>
            <a:r>
              <a:rPr dirty="0" sz="3300" spc="-85" b="1">
                <a:latin typeface="Arial"/>
                <a:cs typeface="Arial"/>
                <a:hlinkClick r:id="rId13"/>
              </a:rPr>
              <a:t>y</a:t>
            </a:r>
            <a:r>
              <a:rPr dirty="0" u="heavy" sz="3300" spc="-8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3"/>
              </a:rPr>
              <a:t>s/technology </a:t>
            </a:r>
            <a:r>
              <a:rPr dirty="0" sz="3300" spc="-85" b="1">
                <a:latin typeface="Arial"/>
                <a:cs typeface="Arial"/>
              </a:rPr>
              <a:t> </a:t>
            </a:r>
            <a:r>
              <a:rPr dirty="0" u="heavy" sz="33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4"/>
              </a:rPr>
              <a:t>htt</a:t>
            </a:r>
            <a:r>
              <a:rPr dirty="0" sz="3300" b="1">
                <a:latin typeface="Arial"/>
                <a:cs typeface="Arial"/>
                <a:hlinkClick r:id="rId14"/>
              </a:rPr>
              <a:t>p</a:t>
            </a:r>
            <a:r>
              <a:rPr dirty="0" u="heavy" sz="33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4"/>
              </a:rPr>
              <a:t>s://catchupdates.com/starting- </a:t>
            </a:r>
            <a:r>
              <a:rPr dirty="0" sz="3300" b="1">
                <a:latin typeface="Arial"/>
                <a:cs typeface="Arial"/>
                <a:hlinkClick r:id="rId14"/>
              </a:rPr>
              <a:t> </a:t>
            </a:r>
            <a:r>
              <a:rPr dirty="0" u="heavy" sz="33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4"/>
              </a:rPr>
              <a:t>career-infos</a:t>
            </a:r>
            <a:r>
              <a:rPr dirty="0" sz="3300" spc="-25" b="1">
                <a:latin typeface="Arial"/>
                <a:cs typeface="Arial"/>
                <a:hlinkClick r:id="rId14"/>
              </a:rPr>
              <a:t>y</a:t>
            </a:r>
            <a:r>
              <a:rPr dirty="0" u="heavy" sz="33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4"/>
              </a:rPr>
              <a:t>s-pros-cons/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A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6867" y="941202"/>
            <a:ext cx="11557000" cy="748030"/>
          </a:xfrm>
          <a:custGeom>
            <a:avLst/>
            <a:gdLst/>
            <a:ahLst/>
            <a:cxnLst/>
            <a:rect l="l" t="t" r="r" b="b"/>
            <a:pathLst>
              <a:path w="11557000" h="748030">
                <a:moveTo>
                  <a:pt x="11369808" y="747982"/>
                </a:moveTo>
                <a:lnTo>
                  <a:pt x="187037" y="747982"/>
                </a:lnTo>
                <a:lnTo>
                  <a:pt x="137315" y="741302"/>
                </a:lnTo>
                <a:lnTo>
                  <a:pt x="92635" y="722452"/>
                </a:lnTo>
                <a:lnTo>
                  <a:pt x="54781" y="693212"/>
                </a:lnTo>
                <a:lnTo>
                  <a:pt x="25536" y="655367"/>
                </a:lnTo>
                <a:lnTo>
                  <a:pt x="6681" y="610697"/>
                </a:lnTo>
                <a:lnTo>
                  <a:pt x="0" y="560986"/>
                </a:lnTo>
                <a:lnTo>
                  <a:pt x="0" y="186995"/>
                </a:lnTo>
                <a:lnTo>
                  <a:pt x="6681" y="137284"/>
                </a:lnTo>
                <a:lnTo>
                  <a:pt x="25536" y="92615"/>
                </a:lnTo>
                <a:lnTo>
                  <a:pt x="54781" y="54769"/>
                </a:lnTo>
                <a:lnTo>
                  <a:pt x="92635" y="25530"/>
                </a:lnTo>
                <a:lnTo>
                  <a:pt x="137315" y="6679"/>
                </a:lnTo>
                <a:lnTo>
                  <a:pt x="187037" y="0"/>
                </a:lnTo>
                <a:lnTo>
                  <a:pt x="11369808" y="0"/>
                </a:lnTo>
                <a:lnTo>
                  <a:pt x="11441357" y="14234"/>
                </a:lnTo>
                <a:lnTo>
                  <a:pt x="11502044" y="54769"/>
                </a:lnTo>
                <a:lnTo>
                  <a:pt x="11542582" y="115435"/>
                </a:lnTo>
                <a:lnTo>
                  <a:pt x="11556825" y="186995"/>
                </a:lnTo>
                <a:lnTo>
                  <a:pt x="11556825" y="560986"/>
                </a:lnTo>
                <a:lnTo>
                  <a:pt x="11542582" y="632546"/>
                </a:lnTo>
                <a:lnTo>
                  <a:pt x="11502044" y="693212"/>
                </a:lnTo>
                <a:lnTo>
                  <a:pt x="11441357" y="733748"/>
                </a:lnTo>
                <a:lnTo>
                  <a:pt x="11369808" y="747982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774" y="899395"/>
            <a:ext cx="11150600" cy="6692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00" spc="195">
                <a:latin typeface="Arial"/>
                <a:cs typeface="Arial"/>
              </a:rPr>
              <a:t>What</a:t>
            </a:r>
            <a:r>
              <a:rPr dirty="0" sz="4200" spc="-395">
                <a:latin typeface="Arial"/>
                <a:cs typeface="Arial"/>
              </a:rPr>
              <a:t> </a:t>
            </a:r>
            <a:r>
              <a:rPr dirty="0" sz="4200" spc="-145">
                <a:latin typeface="Arial"/>
                <a:cs typeface="Arial"/>
              </a:rPr>
              <a:t>Is</a:t>
            </a:r>
            <a:r>
              <a:rPr dirty="0" sz="4200" spc="-390">
                <a:latin typeface="Arial"/>
                <a:cs typeface="Arial"/>
              </a:rPr>
              <a:t> </a:t>
            </a:r>
            <a:r>
              <a:rPr dirty="0" sz="4200" spc="-5">
                <a:latin typeface="Arial"/>
                <a:cs typeface="Arial"/>
              </a:rPr>
              <a:t>Product</a:t>
            </a:r>
            <a:r>
              <a:rPr dirty="0" sz="4200" spc="-390">
                <a:latin typeface="Arial"/>
                <a:cs typeface="Arial"/>
              </a:rPr>
              <a:t> </a:t>
            </a:r>
            <a:r>
              <a:rPr dirty="0" sz="4200" spc="-215">
                <a:latin typeface="Arial"/>
                <a:cs typeface="Arial"/>
              </a:rPr>
              <a:t>And</a:t>
            </a:r>
            <a:r>
              <a:rPr dirty="0" sz="4200" spc="-390">
                <a:latin typeface="Arial"/>
                <a:cs typeface="Arial"/>
              </a:rPr>
              <a:t> </a:t>
            </a:r>
            <a:r>
              <a:rPr dirty="0" sz="4200" spc="-35">
                <a:latin typeface="Arial"/>
                <a:cs typeface="Arial"/>
              </a:rPr>
              <a:t>Service</a:t>
            </a:r>
            <a:r>
              <a:rPr dirty="0" sz="4200" spc="-390">
                <a:latin typeface="Arial"/>
                <a:cs typeface="Arial"/>
              </a:rPr>
              <a:t> </a:t>
            </a:r>
            <a:r>
              <a:rPr dirty="0" sz="4200" spc="-125">
                <a:latin typeface="Arial"/>
                <a:cs typeface="Arial"/>
              </a:rPr>
              <a:t>Based</a:t>
            </a:r>
            <a:r>
              <a:rPr dirty="0" sz="4200" spc="-390">
                <a:latin typeface="Arial"/>
                <a:cs typeface="Arial"/>
              </a:rPr>
              <a:t> </a:t>
            </a:r>
            <a:r>
              <a:rPr dirty="0" sz="4200" spc="-105">
                <a:latin typeface="Arial"/>
                <a:cs typeface="Arial"/>
              </a:rPr>
              <a:t>Company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613" y="2171726"/>
            <a:ext cx="6524625" cy="723328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270"/>
              </a:spcBef>
            </a:pPr>
            <a:r>
              <a:rPr dirty="0" sz="3850" spc="-160" b="1">
                <a:solidFill>
                  <a:srgbClr val="04092F"/>
                </a:solidFill>
                <a:latin typeface="Arial"/>
                <a:cs typeface="Arial"/>
              </a:rPr>
              <a:t>These </a:t>
            </a:r>
            <a:r>
              <a:rPr dirty="0" sz="3850" spc="120" b="1">
                <a:solidFill>
                  <a:srgbClr val="04092F"/>
                </a:solidFill>
                <a:latin typeface="Arial"/>
                <a:cs typeface="Arial"/>
              </a:rPr>
              <a:t>are </a:t>
            </a:r>
            <a:r>
              <a:rPr dirty="0" sz="3850" spc="35" b="1">
                <a:solidFill>
                  <a:srgbClr val="04092F"/>
                </a:solidFill>
                <a:latin typeface="Arial"/>
                <a:cs typeface="Arial"/>
              </a:rPr>
              <a:t>the </a:t>
            </a:r>
            <a:r>
              <a:rPr dirty="0" sz="3850" spc="-150" b="1">
                <a:solidFill>
                  <a:srgbClr val="04092F"/>
                </a:solidFill>
                <a:latin typeface="Arial"/>
                <a:cs typeface="Arial"/>
              </a:rPr>
              <a:t>companies  </a:t>
            </a:r>
            <a:r>
              <a:rPr dirty="0" sz="3850" spc="175" b="1">
                <a:solidFill>
                  <a:srgbClr val="04092F"/>
                </a:solidFill>
                <a:latin typeface="Arial"/>
                <a:cs typeface="Arial"/>
              </a:rPr>
              <a:t>that</a:t>
            </a:r>
            <a:r>
              <a:rPr dirty="0" sz="385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75" b="1">
                <a:solidFill>
                  <a:srgbClr val="04092F"/>
                </a:solidFill>
                <a:latin typeface="Arial"/>
                <a:cs typeface="Arial"/>
              </a:rPr>
              <a:t>have</a:t>
            </a:r>
            <a:r>
              <a:rPr dirty="0" sz="385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45" b="1">
                <a:solidFill>
                  <a:srgbClr val="04092F"/>
                </a:solidFill>
                <a:latin typeface="Arial"/>
                <a:cs typeface="Arial"/>
              </a:rPr>
              <a:t>their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14" b="1">
                <a:solidFill>
                  <a:srgbClr val="04092F"/>
                </a:solidFill>
                <a:latin typeface="Arial"/>
                <a:cs typeface="Arial"/>
              </a:rPr>
              <a:t>own</a:t>
            </a:r>
            <a:r>
              <a:rPr dirty="0" sz="3850" spc="-37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55" b="1">
                <a:solidFill>
                  <a:srgbClr val="04092F"/>
                </a:solidFill>
                <a:latin typeface="Arial"/>
                <a:cs typeface="Arial"/>
              </a:rPr>
              <a:t>products  </a:t>
            </a:r>
            <a:r>
              <a:rPr dirty="0" sz="3850" spc="120" b="1">
                <a:solidFill>
                  <a:srgbClr val="04092F"/>
                </a:solidFill>
                <a:latin typeface="Arial"/>
                <a:cs typeface="Arial"/>
              </a:rPr>
              <a:t>to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70" b="1">
                <a:solidFill>
                  <a:srgbClr val="04092F"/>
                </a:solidFill>
                <a:latin typeface="Arial"/>
                <a:cs typeface="Arial"/>
              </a:rPr>
              <a:t>sell.</a:t>
            </a:r>
            <a:endParaRPr sz="3850">
              <a:latin typeface="Arial"/>
              <a:cs typeface="Arial"/>
            </a:endParaRPr>
          </a:p>
          <a:p>
            <a:pPr marL="38100" marR="481330">
              <a:lnSpc>
                <a:spcPts val="4580"/>
              </a:lnSpc>
              <a:spcBef>
                <a:spcPts val="35"/>
              </a:spcBef>
            </a:pPr>
            <a:r>
              <a:rPr dirty="0" sz="3850" spc="-175" b="1">
                <a:solidFill>
                  <a:srgbClr val="04092F"/>
                </a:solidFill>
                <a:latin typeface="Arial"/>
                <a:cs typeface="Arial"/>
              </a:rPr>
              <a:t>A </a:t>
            </a:r>
            <a:r>
              <a:rPr dirty="0" sz="3850" spc="-25" b="1">
                <a:solidFill>
                  <a:srgbClr val="04092F"/>
                </a:solidFill>
                <a:latin typeface="Arial"/>
                <a:cs typeface="Arial"/>
              </a:rPr>
              <a:t>product </a:t>
            </a:r>
            <a:r>
              <a:rPr dirty="0" sz="3850" spc="-210" b="1">
                <a:solidFill>
                  <a:srgbClr val="04092F"/>
                </a:solidFill>
                <a:latin typeface="Arial"/>
                <a:cs typeface="Arial"/>
              </a:rPr>
              <a:t>is </a:t>
            </a:r>
            <a:r>
              <a:rPr dirty="0" sz="3850" spc="-95" b="1">
                <a:solidFill>
                  <a:srgbClr val="04092F"/>
                </a:solidFill>
                <a:latin typeface="Arial"/>
                <a:cs typeface="Arial"/>
              </a:rPr>
              <a:t>anything </a:t>
            </a:r>
            <a:r>
              <a:rPr dirty="0" sz="3850" spc="175" b="1">
                <a:solidFill>
                  <a:srgbClr val="04092F"/>
                </a:solidFill>
                <a:latin typeface="Arial"/>
                <a:cs typeface="Arial"/>
              </a:rPr>
              <a:t>that  </a:t>
            </a:r>
            <a:r>
              <a:rPr dirty="0" sz="3850" spc="-90" b="1">
                <a:solidFill>
                  <a:srgbClr val="04092F"/>
                </a:solidFill>
                <a:latin typeface="Arial"/>
                <a:cs typeface="Arial"/>
              </a:rPr>
              <a:t>can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10" b="1">
                <a:solidFill>
                  <a:srgbClr val="04092F"/>
                </a:solidFill>
                <a:latin typeface="Arial"/>
                <a:cs typeface="Arial"/>
              </a:rPr>
              <a:t>be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90" b="1">
                <a:solidFill>
                  <a:srgbClr val="04092F"/>
                </a:solidFill>
                <a:latin typeface="Arial"/>
                <a:cs typeface="Arial"/>
              </a:rPr>
              <a:t>offered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25" b="1">
                <a:solidFill>
                  <a:srgbClr val="04092F"/>
                </a:solidFill>
                <a:latin typeface="Arial"/>
                <a:cs typeface="Arial"/>
              </a:rPr>
              <a:t>to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10" b="1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75" b="1">
                <a:solidFill>
                  <a:srgbClr val="04092F"/>
                </a:solidFill>
                <a:latin typeface="Arial"/>
                <a:cs typeface="Arial"/>
              </a:rPr>
              <a:t>market  </a:t>
            </a:r>
            <a:r>
              <a:rPr dirty="0" sz="3850" spc="170" b="1">
                <a:solidFill>
                  <a:srgbClr val="04092F"/>
                </a:solidFill>
                <a:latin typeface="Arial"/>
                <a:cs typeface="Arial"/>
              </a:rPr>
              <a:t>for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25" b="1">
                <a:solidFill>
                  <a:srgbClr val="04092F"/>
                </a:solidFill>
                <a:latin typeface="Arial"/>
                <a:cs typeface="Arial"/>
              </a:rPr>
              <a:t>attention.</a:t>
            </a:r>
            <a:endParaRPr sz="3850">
              <a:latin typeface="Arial"/>
              <a:cs typeface="Arial"/>
            </a:endParaRPr>
          </a:p>
          <a:p>
            <a:pPr marL="12700" marR="1871345">
              <a:lnSpc>
                <a:spcPts val="4580"/>
              </a:lnSpc>
              <a:spcBef>
                <a:spcPts val="1705"/>
              </a:spcBef>
            </a:pPr>
            <a:r>
              <a:rPr dirty="0" sz="3850" spc="-175" b="1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dirty="0" sz="3850" spc="-38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170" b="1">
                <a:solidFill>
                  <a:srgbClr val="04092F"/>
                </a:solidFill>
                <a:latin typeface="Arial"/>
                <a:cs typeface="Arial"/>
              </a:rPr>
              <a:t>few</a:t>
            </a:r>
            <a:r>
              <a:rPr dirty="0" sz="3850" spc="-38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25" b="1">
                <a:solidFill>
                  <a:srgbClr val="04092F"/>
                </a:solidFill>
                <a:latin typeface="Arial"/>
                <a:cs typeface="Arial"/>
              </a:rPr>
              <a:t>product</a:t>
            </a:r>
            <a:r>
              <a:rPr dirty="0" sz="3850" spc="-38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10" b="1">
                <a:solidFill>
                  <a:srgbClr val="04092F"/>
                </a:solidFill>
                <a:latin typeface="Arial"/>
                <a:cs typeface="Arial"/>
              </a:rPr>
              <a:t>based  </a:t>
            </a:r>
            <a:r>
              <a:rPr dirty="0" sz="3850" spc="-135" b="1">
                <a:solidFill>
                  <a:srgbClr val="04092F"/>
                </a:solidFill>
                <a:latin typeface="Arial"/>
                <a:cs typeface="Arial"/>
              </a:rPr>
              <a:t>company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40" b="1">
                <a:solidFill>
                  <a:srgbClr val="04092F"/>
                </a:solidFill>
                <a:latin typeface="Arial"/>
                <a:cs typeface="Arial"/>
              </a:rPr>
              <a:t>are:-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4410"/>
              </a:lnSpc>
            </a:pPr>
            <a:r>
              <a:rPr dirty="0" sz="3850" spc="-105" b="1">
                <a:solidFill>
                  <a:srgbClr val="04092F"/>
                </a:solidFill>
                <a:latin typeface="Arial"/>
                <a:cs typeface="Arial"/>
              </a:rPr>
              <a:t>-Amazon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4580"/>
              </a:lnSpc>
            </a:pPr>
            <a:r>
              <a:rPr dirty="0" sz="3850" spc="140" b="1">
                <a:solidFill>
                  <a:srgbClr val="04092F"/>
                </a:solidFill>
                <a:latin typeface="Arial"/>
                <a:cs typeface="Arial"/>
              </a:rPr>
              <a:t>-Myntra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4580"/>
              </a:lnSpc>
            </a:pPr>
            <a:r>
              <a:rPr dirty="0" sz="3850" spc="-110" b="1">
                <a:solidFill>
                  <a:srgbClr val="04092F"/>
                </a:solidFill>
                <a:latin typeface="Arial"/>
                <a:cs typeface="Arial"/>
              </a:rPr>
              <a:t>-Facebook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ts val="4600"/>
              </a:lnSpc>
            </a:pPr>
            <a:r>
              <a:rPr dirty="0" sz="3850" spc="75" b="1">
                <a:solidFill>
                  <a:srgbClr val="04092F"/>
                </a:solidFill>
                <a:latin typeface="Arial"/>
                <a:cs typeface="Arial"/>
              </a:rPr>
              <a:t>-Microsoft</a:t>
            </a:r>
            <a:endParaRPr sz="38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7905" y="2287782"/>
            <a:ext cx="423545" cy="438150"/>
            <a:chOff x="2107905" y="2287782"/>
            <a:chExt cx="423545" cy="438150"/>
          </a:xfrm>
        </p:grpSpPr>
        <p:sp>
          <p:nvSpPr>
            <p:cNvPr id="7" name="object 7"/>
            <p:cNvSpPr/>
            <p:nvPr/>
          </p:nvSpPr>
          <p:spPr>
            <a:xfrm>
              <a:off x="2217648" y="241175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75"/>
                  </a:lnTo>
                  <a:lnTo>
                    <a:pt x="313563" y="313575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07905" y="2287782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636586" y="2287782"/>
            <a:ext cx="423545" cy="438150"/>
            <a:chOff x="9636586" y="2287782"/>
            <a:chExt cx="423545" cy="438150"/>
          </a:xfrm>
        </p:grpSpPr>
        <p:sp>
          <p:nvSpPr>
            <p:cNvPr id="10" name="object 10"/>
            <p:cNvSpPr/>
            <p:nvPr/>
          </p:nvSpPr>
          <p:spPr>
            <a:xfrm>
              <a:off x="9746310" y="241175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37"/>
                  </a:lnTo>
                  <a:lnTo>
                    <a:pt x="0" y="313575"/>
                  </a:lnTo>
                  <a:lnTo>
                    <a:pt x="313563" y="313575"/>
                  </a:lnTo>
                  <a:lnTo>
                    <a:pt x="313563" y="284937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36586" y="2287782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636586" y="4010710"/>
            <a:ext cx="423545" cy="438150"/>
            <a:chOff x="9636586" y="4010710"/>
            <a:chExt cx="423545" cy="438150"/>
          </a:xfrm>
        </p:grpSpPr>
        <p:sp>
          <p:nvSpPr>
            <p:cNvPr id="13" name="object 13"/>
            <p:cNvSpPr/>
            <p:nvPr/>
          </p:nvSpPr>
          <p:spPr>
            <a:xfrm>
              <a:off x="9746310" y="4134713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11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911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36586" y="4010710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587849" y="5755233"/>
            <a:ext cx="423545" cy="438150"/>
            <a:chOff x="9587849" y="5755233"/>
            <a:chExt cx="423545" cy="438150"/>
          </a:xfrm>
        </p:grpSpPr>
        <p:sp>
          <p:nvSpPr>
            <p:cNvPr id="16" name="object 16"/>
            <p:cNvSpPr/>
            <p:nvPr/>
          </p:nvSpPr>
          <p:spPr>
            <a:xfrm>
              <a:off x="9697606" y="5879197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563" y="0"/>
                  </a:moveTo>
                  <a:lnTo>
                    <a:pt x="0" y="0"/>
                  </a:lnTo>
                  <a:lnTo>
                    <a:pt x="0" y="284949"/>
                  </a:lnTo>
                  <a:lnTo>
                    <a:pt x="0" y="313575"/>
                  </a:lnTo>
                  <a:lnTo>
                    <a:pt x="313563" y="313575"/>
                  </a:lnTo>
                  <a:lnTo>
                    <a:pt x="313563" y="284949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87849" y="5755233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70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107905" y="4039453"/>
            <a:ext cx="423545" cy="438150"/>
            <a:chOff x="2107905" y="4039453"/>
            <a:chExt cx="423545" cy="438150"/>
          </a:xfrm>
        </p:grpSpPr>
        <p:sp>
          <p:nvSpPr>
            <p:cNvPr id="19" name="object 19"/>
            <p:cNvSpPr/>
            <p:nvPr/>
          </p:nvSpPr>
          <p:spPr>
            <a:xfrm>
              <a:off x="2217648" y="416341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313563" y="0"/>
                  </a:moveTo>
                  <a:lnTo>
                    <a:pt x="0" y="0"/>
                  </a:lnTo>
                  <a:lnTo>
                    <a:pt x="0" y="284949"/>
                  </a:lnTo>
                  <a:lnTo>
                    <a:pt x="0" y="313575"/>
                  </a:lnTo>
                  <a:lnTo>
                    <a:pt x="313563" y="313575"/>
                  </a:lnTo>
                  <a:lnTo>
                    <a:pt x="313563" y="284949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7905" y="4039453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107905" y="5972464"/>
            <a:ext cx="423545" cy="438150"/>
            <a:chOff x="2107905" y="5972464"/>
            <a:chExt cx="423545" cy="438150"/>
          </a:xfrm>
        </p:grpSpPr>
        <p:sp>
          <p:nvSpPr>
            <p:cNvPr id="22" name="object 22"/>
            <p:cNvSpPr/>
            <p:nvPr/>
          </p:nvSpPr>
          <p:spPr>
            <a:xfrm>
              <a:off x="2217648" y="609646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313563" y="0"/>
                  </a:moveTo>
                  <a:lnTo>
                    <a:pt x="0" y="0"/>
                  </a:lnTo>
                  <a:lnTo>
                    <a:pt x="0" y="284899"/>
                  </a:lnTo>
                  <a:lnTo>
                    <a:pt x="0" y="313563"/>
                  </a:lnTo>
                  <a:lnTo>
                    <a:pt x="313563" y="313563"/>
                  </a:lnTo>
                  <a:lnTo>
                    <a:pt x="313563" y="284899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07905" y="5972464"/>
              <a:ext cx="382270" cy="408940"/>
            </a:xfrm>
            <a:custGeom>
              <a:avLst/>
              <a:gdLst/>
              <a:ahLst/>
              <a:cxnLst/>
              <a:rect l="l" t="t" r="r" b="b"/>
              <a:pathLst>
                <a:path w="382269" h="408939">
                  <a:moveTo>
                    <a:pt x="381735" y="408904"/>
                  </a:moveTo>
                  <a:lnTo>
                    <a:pt x="0" y="408904"/>
                  </a:lnTo>
                  <a:lnTo>
                    <a:pt x="0" y="0"/>
                  </a:lnTo>
                  <a:lnTo>
                    <a:pt x="381735" y="0"/>
                  </a:lnTo>
                  <a:lnTo>
                    <a:pt x="381735" y="408904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968910" y="8770801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460348" y="8918723"/>
            <a:ext cx="1047750" cy="919480"/>
            <a:chOff x="460348" y="8918723"/>
            <a:chExt cx="1047750" cy="919480"/>
          </a:xfrm>
        </p:grpSpPr>
        <p:sp>
          <p:nvSpPr>
            <p:cNvPr id="26" name="object 26"/>
            <p:cNvSpPr/>
            <p:nvPr/>
          </p:nvSpPr>
          <p:spPr>
            <a:xfrm>
              <a:off x="737411" y="9026352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62721" y="9673539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15401" y="8918723"/>
              <a:ext cx="145119" cy="1440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19621" y="9280936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8" y="30603"/>
                  </a:moveTo>
                  <a:lnTo>
                    <a:pt x="6830" y="30603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0" y="0"/>
                  </a:lnTo>
                  <a:lnTo>
                    <a:pt x="181528" y="0"/>
                  </a:lnTo>
                  <a:lnTo>
                    <a:pt x="188361" y="6849"/>
                  </a:lnTo>
                  <a:lnTo>
                    <a:pt x="18836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15401" y="9528190"/>
              <a:ext cx="145121" cy="144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7811" y="9528190"/>
              <a:ext cx="145119" cy="144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0348" y="9280933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6829" y="30606"/>
                  </a:lnTo>
                  <a:lnTo>
                    <a:pt x="0" y="23756"/>
                  </a:lnTo>
                  <a:lnTo>
                    <a:pt x="0" y="6852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2"/>
                  </a:lnTo>
                  <a:lnTo>
                    <a:pt x="18837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07811" y="8918723"/>
              <a:ext cx="145119" cy="1440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15671231" y="8873819"/>
            <a:ext cx="2616764" cy="1409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8163" y="1138481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96"/>
            <a:ext cx="2507522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465143" y="167644"/>
            <a:ext cx="1590940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85637" y="186227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224526" y="2061006"/>
            <a:ext cx="6368415" cy="654494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88900" marR="5080">
              <a:lnSpc>
                <a:spcPts val="4580"/>
              </a:lnSpc>
              <a:spcBef>
                <a:spcPts val="280"/>
              </a:spcBef>
            </a:pPr>
            <a:r>
              <a:rPr dirty="0" sz="3850" spc="-175" b="1">
                <a:solidFill>
                  <a:srgbClr val="04092F"/>
                </a:solidFill>
                <a:latin typeface="Arial"/>
                <a:cs typeface="Arial"/>
              </a:rPr>
              <a:t>A</a:t>
            </a:r>
            <a:r>
              <a:rPr dirty="0" sz="3850" spc="-38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55" b="1">
                <a:solidFill>
                  <a:srgbClr val="04092F"/>
                </a:solidFill>
                <a:latin typeface="Arial"/>
                <a:cs typeface="Arial"/>
              </a:rPr>
              <a:t>service-based</a:t>
            </a:r>
            <a:r>
              <a:rPr dirty="0" sz="3850" spc="-38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85" b="1">
                <a:solidFill>
                  <a:srgbClr val="04092F"/>
                </a:solidFill>
                <a:latin typeface="Arial"/>
                <a:cs typeface="Arial"/>
              </a:rPr>
              <a:t>IT</a:t>
            </a:r>
            <a:r>
              <a:rPr dirty="0" sz="3850" spc="-38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35" b="1">
                <a:solidFill>
                  <a:srgbClr val="04092F"/>
                </a:solidFill>
                <a:latin typeface="Arial"/>
                <a:cs typeface="Arial"/>
              </a:rPr>
              <a:t>company  </a:t>
            </a:r>
            <a:r>
              <a:rPr dirty="0" sz="3850" spc="-210" b="1">
                <a:solidFill>
                  <a:srgbClr val="04092F"/>
                </a:solidFill>
                <a:latin typeface="Arial"/>
                <a:cs typeface="Arial"/>
              </a:rPr>
              <a:t>is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75" b="1">
                <a:solidFill>
                  <a:srgbClr val="04092F"/>
                </a:solidFill>
                <a:latin typeface="Arial"/>
                <a:cs typeface="Arial"/>
              </a:rPr>
              <a:t>driven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30" b="1">
                <a:solidFill>
                  <a:srgbClr val="04092F"/>
                </a:solidFill>
                <a:latin typeface="Arial"/>
                <a:cs typeface="Arial"/>
              </a:rPr>
              <a:t>by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45" b="1">
                <a:solidFill>
                  <a:srgbClr val="04092F"/>
                </a:solidFill>
                <a:latin typeface="Arial"/>
                <a:cs typeface="Arial"/>
              </a:rPr>
              <a:t>customer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60" b="1">
                <a:solidFill>
                  <a:srgbClr val="04092F"/>
                </a:solidFill>
                <a:latin typeface="Arial"/>
                <a:cs typeface="Arial"/>
              </a:rPr>
              <a:t>needs.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Arial"/>
              <a:cs typeface="Arial"/>
            </a:endParaRPr>
          </a:p>
          <a:p>
            <a:pPr marL="12700" marR="609600" indent="90170">
              <a:lnSpc>
                <a:spcPts val="4580"/>
              </a:lnSpc>
            </a:pPr>
            <a:r>
              <a:rPr dirty="0" sz="3850" spc="-145" b="1">
                <a:solidFill>
                  <a:srgbClr val="04092F"/>
                </a:solidFill>
                <a:latin typeface="Arial"/>
                <a:cs typeface="Arial"/>
              </a:rPr>
              <a:t>They </a:t>
            </a:r>
            <a:r>
              <a:rPr dirty="0" sz="3850" spc="175" b="1">
                <a:solidFill>
                  <a:srgbClr val="04092F"/>
                </a:solidFill>
                <a:latin typeface="Arial"/>
                <a:cs typeface="Arial"/>
              </a:rPr>
              <a:t>offer </a:t>
            </a:r>
            <a:r>
              <a:rPr dirty="0" sz="3850" spc="-80" b="1">
                <a:solidFill>
                  <a:srgbClr val="04092F"/>
                </a:solidFill>
                <a:latin typeface="Arial"/>
                <a:cs typeface="Arial"/>
              </a:rPr>
              <a:t>services </a:t>
            </a:r>
            <a:r>
              <a:rPr dirty="0" sz="3850" spc="-120" b="1">
                <a:solidFill>
                  <a:srgbClr val="04092F"/>
                </a:solidFill>
                <a:latin typeface="Arial"/>
                <a:cs typeface="Arial"/>
              </a:rPr>
              <a:t>and  </a:t>
            </a:r>
            <a:r>
              <a:rPr dirty="0" sz="3850" spc="-160" b="1">
                <a:solidFill>
                  <a:srgbClr val="04092F"/>
                </a:solidFill>
                <a:latin typeface="Arial"/>
                <a:cs typeface="Arial"/>
              </a:rPr>
              <a:t>solutions</a:t>
            </a:r>
            <a:r>
              <a:rPr dirty="0" sz="3850" spc="-370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70" b="1">
                <a:solidFill>
                  <a:srgbClr val="04092F"/>
                </a:solidFill>
                <a:latin typeface="Arial"/>
                <a:cs typeface="Arial"/>
              </a:rPr>
              <a:t>as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30" b="1">
                <a:solidFill>
                  <a:srgbClr val="04092F"/>
                </a:solidFill>
                <a:latin typeface="Arial"/>
                <a:cs typeface="Arial"/>
              </a:rPr>
              <a:t>per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45" b="1">
                <a:solidFill>
                  <a:srgbClr val="04092F"/>
                </a:solidFill>
                <a:latin typeface="Arial"/>
                <a:cs typeface="Arial"/>
              </a:rPr>
              <a:t>customer  </a:t>
            </a:r>
            <a:r>
              <a:rPr dirty="0" sz="3850" spc="-50" b="1">
                <a:solidFill>
                  <a:srgbClr val="04092F"/>
                </a:solidFill>
                <a:latin typeface="Arial"/>
                <a:cs typeface="Arial"/>
              </a:rPr>
              <a:t>requirements.</a:t>
            </a:r>
            <a:endParaRPr sz="3850">
              <a:latin typeface="Arial"/>
              <a:cs typeface="Arial"/>
            </a:endParaRPr>
          </a:p>
          <a:p>
            <a:pPr marL="88900" marR="1604645">
              <a:lnSpc>
                <a:spcPts val="4580"/>
              </a:lnSpc>
              <a:spcBef>
                <a:spcPts val="35"/>
              </a:spcBef>
            </a:pPr>
            <a:r>
              <a:rPr dirty="0" sz="3850" spc="-175" b="1">
                <a:solidFill>
                  <a:srgbClr val="04092F"/>
                </a:solidFill>
                <a:latin typeface="Arial"/>
                <a:cs typeface="Arial"/>
              </a:rPr>
              <a:t>A </a:t>
            </a:r>
            <a:r>
              <a:rPr dirty="0" sz="3850" spc="-105" b="1">
                <a:solidFill>
                  <a:srgbClr val="04092F"/>
                </a:solidFill>
                <a:latin typeface="Arial"/>
                <a:cs typeface="Arial"/>
              </a:rPr>
              <a:t>Few </a:t>
            </a:r>
            <a:r>
              <a:rPr dirty="0" sz="3850" spc="-25" b="1">
                <a:solidFill>
                  <a:srgbClr val="04092F"/>
                </a:solidFill>
                <a:latin typeface="Arial"/>
                <a:cs typeface="Arial"/>
              </a:rPr>
              <a:t>product</a:t>
            </a:r>
            <a:r>
              <a:rPr dirty="0" sz="3850" spc="-8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10" b="1">
                <a:solidFill>
                  <a:srgbClr val="04092F"/>
                </a:solidFill>
                <a:latin typeface="Arial"/>
                <a:cs typeface="Arial"/>
              </a:rPr>
              <a:t>based  </a:t>
            </a:r>
            <a:r>
              <a:rPr dirty="0" sz="3850" spc="-135" b="1">
                <a:solidFill>
                  <a:srgbClr val="04092F"/>
                </a:solidFill>
                <a:latin typeface="Arial"/>
                <a:cs typeface="Arial"/>
              </a:rPr>
              <a:t>company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40" b="1">
                <a:solidFill>
                  <a:srgbClr val="04092F"/>
                </a:solidFill>
                <a:latin typeface="Arial"/>
                <a:cs typeface="Arial"/>
              </a:rPr>
              <a:t>are:-</a:t>
            </a:r>
            <a:endParaRPr sz="3850">
              <a:latin typeface="Arial"/>
              <a:cs typeface="Arial"/>
            </a:endParaRPr>
          </a:p>
          <a:p>
            <a:pPr marL="367030" indent="-278765">
              <a:lnSpc>
                <a:spcPts val="4410"/>
              </a:lnSpc>
              <a:buChar char="-"/>
              <a:tabLst>
                <a:tab pos="367665" algn="l"/>
              </a:tabLst>
            </a:pPr>
            <a:r>
              <a:rPr dirty="0" sz="3850" spc="-145" b="1">
                <a:solidFill>
                  <a:srgbClr val="04092F"/>
                </a:solidFill>
                <a:latin typeface="Arial"/>
                <a:cs typeface="Arial"/>
              </a:rPr>
              <a:t>Tech</a:t>
            </a:r>
            <a:r>
              <a:rPr dirty="0" sz="3850" spc="-365" b="1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850" spc="-15" b="1">
                <a:solidFill>
                  <a:srgbClr val="04092F"/>
                </a:solidFill>
                <a:latin typeface="Arial"/>
                <a:cs typeface="Arial"/>
              </a:rPr>
              <a:t>Mahindra</a:t>
            </a:r>
            <a:endParaRPr sz="3850">
              <a:latin typeface="Arial"/>
              <a:cs typeface="Arial"/>
            </a:endParaRPr>
          </a:p>
          <a:p>
            <a:pPr marL="367030" indent="-278765">
              <a:lnSpc>
                <a:spcPts val="4580"/>
              </a:lnSpc>
              <a:buChar char="-"/>
              <a:tabLst>
                <a:tab pos="367665" algn="l"/>
              </a:tabLst>
            </a:pPr>
            <a:r>
              <a:rPr dirty="0" sz="3850" spc="-105" b="1">
                <a:solidFill>
                  <a:srgbClr val="04092F"/>
                </a:solidFill>
                <a:latin typeface="Arial"/>
                <a:cs typeface="Arial"/>
              </a:rPr>
              <a:t>TCS</a:t>
            </a:r>
            <a:endParaRPr sz="3850">
              <a:latin typeface="Arial"/>
              <a:cs typeface="Arial"/>
            </a:endParaRPr>
          </a:p>
          <a:p>
            <a:pPr marL="367030" indent="-278765">
              <a:lnSpc>
                <a:spcPts val="4600"/>
              </a:lnSpc>
              <a:buChar char="-"/>
              <a:tabLst>
                <a:tab pos="367665" algn="l"/>
              </a:tabLst>
            </a:pPr>
            <a:r>
              <a:rPr dirty="0" sz="3850" spc="30" b="1">
                <a:solidFill>
                  <a:srgbClr val="04092F"/>
                </a:solidFill>
                <a:latin typeface="Arial"/>
                <a:cs typeface="Arial"/>
              </a:rPr>
              <a:t>Wipro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0036" y="887550"/>
            <a:ext cx="6031230" cy="1456055"/>
          </a:xfrm>
          <a:custGeom>
            <a:avLst/>
            <a:gdLst/>
            <a:ahLst/>
            <a:cxnLst/>
            <a:rect l="l" t="t" r="r" b="b"/>
            <a:pathLst>
              <a:path w="6031230" h="1456055">
                <a:moveTo>
                  <a:pt x="5666962" y="1455516"/>
                </a:moveTo>
                <a:lnTo>
                  <a:pt x="364066" y="1455516"/>
                </a:lnTo>
                <a:lnTo>
                  <a:pt x="314664" y="1452194"/>
                </a:lnTo>
                <a:lnTo>
                  <a:pt x="267282" y="1442517"/>
                </a:lnTo>
                <a:lnTo>
                  <a:pt x="222355" y="1426920"/>
                </a:lnTo>
                <a:lnTo>
                  <a:pt x="180315" y="1405835"/>
                </a:lnTo>
                <a:lnTo>
                  <a:pt x="141596" y="1379697"/>
                </a:lnTo>
                <a:lnTo>
                  <a:pt x="106632" y="1348938"/>
                </a:lnTo>
                <a:lnTo>
                  <a:pt x="75857" y="1313992"/>
                </a:lnTo>
                <a:lnTo>
                  <a:pt x="49705" y="1275293"/>
                </a:lnTo>
                <a:lnTo>
                  <a:pt x="28610" y="1233275"/>
                </a:lnTo>
                <a:lnTo>
                  <a:pt x="13004" y="1188370"/>
                </a:lnTo>
                <a:lnTo>
                  <a:pt x="3323" y="1141014"/>
                </a:lnTo>
                <a:lnTo>
                  <a:pt x="0" y="1091638"/>
                </a:lnTo>
                <a:lnTo>
                  <a:pt x="0" y="363878"/>
                </a:lnTo>
                <a:lnTo>
                  <a:pt x="3323" y="314502"/>
                </a:lnTo>
                <a:lnTo>
                  <a:pt x="13004" y="267145"/>
                </a:lnTo>
                <a:lnTo>
                  <a:pt x="28610" y="222240"/>
                </a:lnTo>
                <a:lnTo>
                  <a:pt x="49705" y="180222"/>
                </a:lnTo>
                <a:lnTo>
                  <a:pt x="75857" y="141523"/>
                </a:lnTo>
                <a:lnTo>
                  <a:pt x="106632" y="106577"/>
                </a:lnTo>
                <a:lnTo>
                  <a:pt x="141596" y="75818"/>
                </a:lnTo>
                <a:lnTo>
                  <a:pt x="180315" y="49680"/>
                </a:lnTo>
                <a:lnTo>
                  <a:pt x="222355" y="28595"/>
                </a:lnTo>
                <a:lnTo>
                  <a:pt x="267282" y="12998"/>
                </a:lnTo>
                <a:lnTo>
                  <a:pt x="314664" y="3321"/>
                </a:lnTo>
                <a:lnTo>
                  <a:pt x="364066" y="0"/>
                </a:lnTo>
                <a:lnTo>
                  <a:pt x="5666962" y="0"/>
                </a:lnTo>
                <a:lnTo>
                  <a:pt x="5714816" y="3155"/>
                </a:lnTo>
                <a:lnTo>
                  <a:pt x="5761446" y="12466"/>
                </a:lnTo>
                <a:lnTo>
                  <a:pt x="5806285" y="27698"/>
                </a:lnTo>
                <a:lnTo>
                  <a:pt x="5848768" y="48617"/>
                </a:lnTo>
                <a:lnTo>
                  <a:pt x="5888328" y="74988"/>
                </a:lnTo>
                <a:lnTo>
                  <a:pt x="5924402" y="106577"/>
                </a:lnTo>
                <a:lnTo>
                  <a:pt x="5956006" y="142629"/>
                </a:lnTo>
                <a:lnTo>
                  <a:pt x="5982389" y="182168"/>
                </a:lnTo>
                <a:lnTo>
                  <a:pt x="6003318" y="224628"/>
                </a:lnTo>
                <a:lnTo>
                  <a:pt x="6018558" y="269443"/>
                </a:lnTo>
                <a:lnTo>
                  <a:pt x="6027874" y="316049"/>
                </a:lnTo>
                <a:lnTo>
                  <a:pt x="6031031" y="363878"/>
                </a:lnTo>
                <a:lnTo>
                  <a:pt x="6031031" y="1091638"/>
                </a:lnTo>
                <a:lnTo>
                  <a:pt x="6027874" y="1139467"/>
                </a:lnTo>
                <a:lnTo>
                  <a:pt x="6018558" y="1186072"/>
                </a:lnTo>
                <a:lnTo>
                  <a:pt x="6003318" y="1230887"/>
                </a:lnTo>
                <a:lnTo>
                  <a:pt x="5982389" y="1273346"/>
                </a:lnTo>
                <a:lnTo>
                  <a:pt x="5956006" y="1312886"/>
                </a:lnTo>
                <a:lnTo>
                  <a:pt x="5924402" y="1348940"/>
                </a:lnTo>
                <a:lnTo>
                  <a:pt x="5888328" y="1380528"/>
                </a:lnTo>
                <a:lnTo>
                  <a:pt x="5848768" y="1406899"/>
                </a:lnTo>
                <a:lnTo>
                  <a:pt x="5806285" y="1427817"/>
                </a:lnTo>
                <a:lnTo>
                  <a:pt x="5761446" y="1443049"/>
                </a:lnTo>
                <a:lnTo>
                  <a:pt x="5714816" y="1452360"/>
                </a:lnTo>
                <a:lnTo>
                  <a:pt x="5666962" y="1455516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3290" algn="l"/>
              </a:tabLst>
            </a:pPr>
            <a:r>
              <a:rPr dirty="0" spc="-5"/>
              <a:t>Compan</a:t>
            </a:r>
            <a:r>
              <a:rPr dirty="0"/>
              <a:t>y</a:t>
            </a:r>
            <a:r>
              <a:rPr dirty="0"/>
              <a:t>	</a:t>
            </a:r>
            <a:r>
              <a:rPr dirty="0" spc="-5"/>
              <a:t>Nam</a:t>
            </a:r>
            <a:r>
              <a:rPr dirty="0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16731" y="3186927"/>
            <a:ext cx="1012825" cy="996950"/>
            <a:chOff x="1916731" y="3186927"/>
            <a:chExt cx="1012825" cy="996950"/>
          </a:xfrm>
        </p:grpSpPr>
        <p:sp>
          <p:nvSpPr>
            <p:cNvPr id="5" name="object 5"/>
            <p:cNvSpPr/>
            <p:nvPr/>
          </p:nvSpPr>
          <p:spPr>
            <a:xfrm>
              <a:off x="2015058" y="326916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16731" y="318692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552523" y="3224936"/>
            <a:ext cx="1012825" cy="996950"/>
            <a:chOff x="9552523" y="3224936"/>
            <a:chExt cx="1012825" cy="996950"/>
          </a:xfrm>
        </p:grpSpPr>
        <p:sp>
          <p:nvSpPr>
            <p:cNvPr id="8" name="object 8"/>
            <p:cNvSpPr/>
            <p:nvPr/>
          </p:nvSpPr>
          <p:spPr>
            <a:xfrm>
              <a:off x="9650844" y="330718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52523" y="322493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834415" y="3186958"/>
            <a:ext cx="0" cy="4229735"/>
          </a:xfrm>
          <a:custGeom>
            <a:avLst/>
            <a:gdLst/>
            <a:ahLst/>
            <a:cxnLst/>
            <a:rect l="l" t="t" r="r" b="b"/>
            <a:pathLst>
              <a:path w="0" h="4229734">
                <a:moveTo>
                  <a:pt x="0" y="0"/>
                </a:moveTo>
                <a:lnTo>
                  <a:pt x="0" y="4229146"/>
                </a:lnTo>
              </a:path>
            </a:pathLst>
          </a:custGeom>
          <a:ln w="38066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78707" y="8125021"/>
            <a:ext cx="49530" cy="304165"/>
          </a:xfrm>
          <a:custGeom>
            <a:avLst/>
            <a:gdLst/>
            <a:ahLst/>
            <a:cxnLst/>
            <a:rect l="l" t="t" r="r" b="b"/>
            <a:pathLst>
              <a:path w="49530" h="304165">
                <a:moveTo>
                  <a:pt x="24549" y="303676"/>
                </a:moveTo>
                <a:lnTo>
                  <a:pt x="14992" y="301743"/>
                </a:lnTo>
                <a:lnTo>
                  <a:pt x="7188" y="296472"/>
                </a:lnTo>
                <a:lnTo>
                  <a:pt x="1928" y="288655"/>
                </a:lnTo>
                <a:lnTo>
                  <a:pt x="0" y="279084"/>
                </a:lnTo>
                <a:lnTo>
                  <a:pt x="0" y="24592"/>
                </a:lnTo>
                <a:lnTo>
                  <a:pt x="1928" y="15021"/>
                </a:lnTo>
                <a:lnTo>
                  <a:pt x="7188" y="7204"/>
                </a:lnTo>
                <a:lnTo>
                  <a:pt x="14992" y="1933"/>
                </a:lnTo>
                <a:lnTo>
                  <a:pt x="24549" y="0"/>
                </a:lnTo>
                <a:lnTo>
                  <a:pt x="34104" y="1933"/>
                </a:lnTo>
                <a:lnTo>
                  <a:pt x="41906" y="7204"/>
                </a:lnTo>
                <a:lnTo>
                  <a:pt x="47166" y="15021"/>
                </a:lnTo>
                <a:lnTo>
                  <a:pt x="49095" y="24592"/>
                </a:lnTo>
                <a:lnTo>
                  <a:pt x="49095" y="279084"/>
                </a:lnTo>
                <a:lnTo>
                  <a:pt x="47166" y="288655"/>
                </a:lnTo>
                <a:lnTo>
                  <a:pt x="41906" y="296472"/>
                </a:lnTo>
                <a:lnTo>
                  <a:pt x="34104" y="301743"/>
                </a:lnTo>
                <a:lnTo>
                  <a:pt x="24549" y="303676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460409" y="8365153"/>
            <a:ext cx="1685925" cy="1474470"/>
            <a:chOff x="460409" y="8365153"/>
            <a:chExt cx="1685925" cy="1474470"/>
          </a:xfrm>
        </p:grpSpPr>
        <p:sp>
          <p:nvSpPr>
            <p:cNvPr id="13" name="object 13"/>
            <p:cNvSpPr/>
            <p:nvPr/>
          </p:nvSpPr>
          <p:spPr>
            <a:xfrm>
              <a:off x="906208" y="8535529"/>
              <a:ext cx="793750" cy="1304290"/>
            </a:xfrm>
            <a:custGeom>
              <a:avLst/>
              <a:gdLst/>
              <a:ahLst/>
              <a:cxnLst/>
              <a:rect l="l" t="t" r="r" b="b"/>
              <a:pathLst>
                <a:path w="793750" h="1304290">
                  <a:moveTo>
                    <a:pt x="546950" y="1240688"/>
                  </a:moveTo>
                  <a:lnTo>
                    <a:pt x="247129" y="1240688"/>
                  </a:lnTo>
                  <a:lnTo>
                    <a:pt x="268935" y="1303985"/>
                  </a:lnTo>
                  <a:lnTo>
                    <a:pt x="525145" y="1303985"/>
                  </a:lnTo>
                  <a:lnTo>
                    <a:pt x="546950" y="1240688"/>
                  </a:lnTo>
                  <a:close/>
                </a:path>
                <a:path w="793750" h="1304290">
                  <a:moveTo>
                    <a:pt x="592455" y="1196098"/>
                  </a:moveTo>
                  <a:lnTo>
                    <a:pt x="590524" y="1186535"/>
                  </a:lnTo>
                  <a:lnTo>
                    <a:pt x="585266" y="1178712"/>
                  </a:lnTo>
                  <a:lnTo>
                    <a:pt x="577456" y="1173441"/>
                  </a:lnTo>
                  <a:lnTo>
                    <a:pt x="567905" y="1171511"/>
                  </a:lnTo>
                  <a:lnTo>
                    <a:pt x="226174" y="1171511"/>
                  </a:lnTo>
                  <a:lnTo>
                    <a:pt x="216623" y="1173441"/>
                  </a:lnTo>
                  <a:lnTo>
                    <a:pt x="208813" y="1178712"/>
                  </a:lnTo>
                  <a:lnTo>
                    <a:pt x="203555" y="1186535"/>
                  </a:lnTo>
                  <a:lnTo>
                    <a:pt x="201625" y="1196098"/>
                  </a:lnTo>
                  <a:lnTo>
                    <a:pt x="203555" y="1205674"/>
                  </a:lnTo>
                  <a:lnTo>
                    <a:pt x="208813" y="1213497"/>
                  </a:lnTo>
                  <a:lnTo>
                    <a:pt x="216623" y="1218768"/>
                  </a:lnTo>
                  <a:lnTo>
                    <a:pt x="226174" y="1220698"/>
                  </a:lnTo>
                  <a:lnTo>
                    <a:pt x="567905" y="1220698"/>
                  </a:lnTo>
                  <a:lnTo>
                    <a:pt x="577456" y="1218768"/>
                  </a:lnTo>
                  <a:lnTo>
                    <a:pt x="585266" y="1213497"/>
                  </a:lnTo>
                  <a:lnTo>
                    <a:pt x="590524" y="1205674"/>
                  </a:lnTo>
                  <a:lnTo>
                    <a:pt x="592455" y="1196098"/>
                  </a:lnTo>
                  <a:close/>
                </a:path>
                <a:path w="793750" h="1304290">
                  <a:moveTo>
                    <a:pt x="592455" y="1130515"/>
                  </a:moveTo>
                  <a:lnTo>
                    <a:pt x="590524" y="1120940"/>
                  </a:lnTo>
                  <a:lnTo>
                    <a:pt x="585266" y="1113129"/>
                  </a:lnTo>
                  <a:lnTo>
                    <a:pt x="577456" y="1107859"/>
                  </a:lnTo>
                  <a:lnTo>
                    <a:pt x="567905" y="1105916"/>
                  </a:lnTo>
                  <a:lnTo>
                    <a:pt x="226174" y="1105916"/>
                  </a:lnTo>
                  <a:lnTo>
                    <a:pt x="216623" y="1107859"/>
                  </a:lnTo>
                  <a:lnTo>
                    <a:pt x="208813" y="1113129"/>
                  </a:lnTo>
                  <a:lnTo>
                    <a:pt x="203555" y="1120940"/>
                  </a:lnTo>
                  <a:lnTo>
                    <a:pt x="201625" y="1130515"/>
                  </a:lnTo>
                  <a:lnTo>
                    <a:pt x="203555" y="1140091"/>
                  </a:lnTo>
                  <a:lnTo>
                    <a:pt x="208813" y="1147902"/>
                  </a:lnTo>
                  <a:lnTo>
                    <a:pt x="216623" y="1153172"/>
                  </a:lnTo>
                  <a:lnTo>
                    <a:pt x="226174" y="1155103"/>
                  </a:lnTo>
                  <a:lnTo>
                    <a:pt x="567905" y="1155103"/>
                  </a:lnTo>
                  <a:lnTo>
                    <a:pt x="577456" y="1153172"/>
                  </a:lnTo>
                  <a:lnTo>
                    <a:pt x="585266" y="1147902"/>
                  </a:lnTo>
                  <a:lnTo>
                    <a:pt x="590524" y="1140091"/>
                  </a:lnTo>
                  <a:lnTo>
                    <a:pt x="592455" y="1130515"/>
                  </a:lnTo>
                  <a:close/>
                </a:path>
                <a:path w="793750" h="1304290">
                  <a:moveTo>
                    <a:pt x="592455" y="1064920"/>
                  </a:moveTo>
                  <a:lnTo>
                    <a:pt x="590524" y="1055357"/>
                  </a:lnTo>
                  <a:lnTo>
                    <a:pt x="585266" y="1047534"/>
                  </a:lnTo>
                  <a:lnTo>
                    <a:pt x="577456" y="1042263"/>
                  </a:lnTo>
                  <a:lnTo>
                    <a:pt x="567905" y="1040333"/>
                  </a:lnTo>
                  <a:lnTo>
                    <a:pt x="226174" y="1040333"/>
                  </a:lnTo>
                  <a:lnTo>
                    <a:pt x="216623" y="1042263"/>
                  </a:lnTo>
                  <a:lnTo>
                    <a:pt x="208813" y="1047534"/>
                  </a:lnTo>
                  <a:lnTo>
                    <a:pt x="203555" y="1055357"/>
                  </a:lnTo>
                  <a:lnTo>
                    <a:pt x="201625" y="1064920"/>
                  </a:lnTo>
                  <a:lnTo>
                    <a:pt x="203555" y="1074496"/>
                  </a:lnTo>
                  <a:lnTo>
                    <a:pt x="208813" y="1082319"/>
                  </a:lnTo>
                  <a:lnTo>
                    <a:pt x="216623" y="1087589"/>
                  </a:lnTo>
                  <a:lnTo>
                    <a:pt x="226174" y="1089520"/>
                  </a:lnTo>
                  <a:lnTo>
                    <a:pt x="567905" y="1089520"/>
                  </a:lnTo>
                  <a:lnTo>
                    <a:pt x="577456" y="1087589"/>
                  </a:lnTo>
                  <a:lnTo>
                    <a:pt x="585266" y="1082319"/>
                  </a:lnTo>
                  <a:lnTo>
                    <a:pt x="590524" y="1074496"/>
                  </a:lnTo>
                  <a:lnTo>
                    <a:pt x="592455" y="1064920"/>
                  </a:lnTo>
                  <a:close/>
                </a:path>
                <a:path w="793750" h="1304290">
                  <a:moveTo>
                    <a:pt x="793369" y="373278"/>
                  </a:moveTo>
                  <a:lnTo>
                    <a:pt x="787412" y="324091"/>
                  </a:lnTo>
                  <a:lnTo>
                    <a:pt x="775677" y="276936"/>
                  </a:lnTo>
                  <a:lnTo>
                    <a:pt x="758520" y="232206"/>
                  </a:lnTo>
                  <a:lnTo>
                    <a:pt x="744359" y="205447"/>
                  </a:lnTo>
                  <a:lnTo>
                    <a:pt x="744359" y="376161"/>
                  </a:lnTo>
                  <a:lnTo>
                    <a:pt x="743585" y="428078"/>
                  </a:lnTo>
                  <a:lnTo>
                    <a:pt x="735317" y="478777"/>
                  </a:lnTo>
                  <a:lnTo>
                    <a:pt x="719772" y="527494"/>
                  </a:lnTo>
                  <a:lnTo>
                    <a:pt x="697217" y="573481"/>
                  </a:lnTo>
                  <a:lnTo>
                    <a:pt x="667880" y="615975"/>
                  </a:lnTo>
                  <a:lnTo>
                    <a:pt x="638175" y="657402"/>
                  </a:lnTo>
                  <a:lnTo>
                    <a:pt x="613473" y="701662"/>
                  </a:lnTo>
                  <a:lnTo>
                    <a:pt x="593953" y="748233"/>
                  </a:lnTo>
                  <a:lnTo>
                    <a:pt x="579780" y="796620"/>
                  </a:lnTo>
                  <a:lnTo>
                    <a:pt x="571144" y="846302"/>
                  </a:lnTo>
                  <a:lnTo>
                    <a:pt x="568312" y="895362"/>
                  </a:lnTo>
                  <a:lnTo>
                    <a:pt x="568223" y="967803"/>
                  </a:lnTo>
                  <a:lnTo>
                    <a:pt x="560666" y="975385"/>
                  </a:lnTo>
                  <a:lnTo>
                    <a:pt x="243205" y="975385"/>
                  </a:lnTo>
                  <a:lnTo>
                    <a:pt x="235940" y="973912"/>
                  </a:lnTo>
                  <a:lnTo>
                    <a:pt x="230009" y="969899"/>
                  </a:lnTo>
                  <a:lnTo>
                    <a:pt x="226009" y="963955"/>
                  </a:lnTo>
                  <a:lnTo>
                    <a:pt x="224548" y="956691"/>
                  </a:lnTo>
                  <a:lnTo>
                    <a:pt x="224548" y="895362"/>
                  </a:lnTo>
                  <a:lnTo>
                    <a:pt x="221640" y="845350"/>
                  </a:lnTo>
                  <a:lnTo>
                    <a:pt x="212991" y="796074"/>
                  </a:lnTo>
                  <a:lnTo>
                    <a:pt x="198704" y="747826"/>
                  </a:lnTo>
                  <a:lnTo>
                    <a:pt x="178892" y="700900"/>
                  </a:lnTo>
                  <a:lnTo>
                    <a:pt x="153657" y="655599"/>
                  </a:lnTo>
                  <a:lnTo>
                    <a:pt x="123113" y="612190"/>
                  </a:lnTo>
                  <a:lnTo>
                    <a:pt x="96824" y="573684"/>
                  </a:lnTo>
                  <a:lnTo>
                    <a:pt x="76149" y="532549"/>
                  </a:lnTo>
                  <a:lnTo>
                    <a:pt x="61214" y="489165"/>
                  </a:lnTo>
                  <a:lnTo>
                    <a:pt x="52146" y="443928"/>
                  </a:lnTo>
                  <a:lnTo>
                    <a:pt x="49098" y="397217"/>
                  </a:lnTo>
                  <a:lnTo>
                    <a:pt x="52311" y="349275"/>
                  </a:lnTo>
                  <a:lnTo>
                    <a:pt x="61823" y="302971"/>
                  </a:lnTo>
                  <a:lnTo>
                    <a:pt x="77419" y="258737"/>
                  </a:lnTo>
                  <a:lnTo>
                    <a:pt x="98907" y="217068"/>
                  </a:lnTo>
                  <a:lnTo>
                    <a:pt x="126034" y="178460"/>
                  </a:lnTo>
                  <a:lnTo>
                    <a:pt x="158762" y="143205"/>
                  </a:lnTo>
                  <a:lnTo>
                    <a:pt x="200012" y="109766"/>
                  </a:lnTo>
                  <a:lnTo>
                    <a:pt x="245097" y="83362"/>
                  </a:lnTo>
                  <a:lnTo>
                    <a:pt x="293344" y="64223"/>
                  </a:lnTo>
                  <a:lnTo>
                    <a:pt x="344131" y="52565"/>
                  </a:lnTo>
                  <a:lnTo>
                    <a:pt x="396811" y="48628"/>
                  </a:lnTo>
                  <a:lnTo>
                    <a:pt x="404228" y="48628"/>
                  </a:lnTo>
                  <a:lnTo>
                    <a:pt x="465289" y="55422"/>
                  </a:lnTo>
                  <a:lnTo>
                    <a:pt x="509549" y="67665"/>
                  </a:lnTo>
                  <a:lnTo>
                    <a:pt x="551408" y="85572"/>
                  </a:lnTo>
                  <a:lnTo>
                    <a:pt x="590410" y="108648"/>
                  </a:lnTo>
                  <a:lnTo>
                    <a:pt x="626084" y="136461"/>
                  </a:lnTo>
                  <a:lnTo>
                    <a:pt x="657987" y="168516"/>
                  </a:lnTo>
                  <a:lnTo>
                    <a:pt x="685634" y="204355"/>
                  </a:lnTo>
                  <a:lnTo>
                    <a:pt x="708558" y="243509"/>
                  </a:lnTo>
                  <a:lnTo>
                    <a:pt x="726300" y="285496"/>
                  </a:lnTo>
                  <a:lnTo>
                    <a:pt x="738390" y="329869"/>
                  </a:lnTo>
                  <a:lnTo>
                    <a:pt x="744359" y="376161"/>
                  </a:lnTo>
                  <a:lnTo>
                    <a:pt x="744359" y="205447"/>
                  </a:lnTo>
                  <a:lnTo>
                    <a:pt x="709472" y="151485"/>
                  </a:lnTo>
                  <a:lnTo>
                    <a:pt x="678319" y="116255"/>
                  </a:lnTo>
                  <a:lnTo>
                    <a:pt x="643242" y="84937"/>
                  </a:lnTo>
                  <a:lnTo>
                    <a:pt x="604621" y="57899"/>
                  </a:lnTo>
                  <a:lnTo>
                    <a:pt x="587273" y="48628"/>
                  </a:lnTo>
                  <a:lnTo>
                    <a:pt x="562838" y="35547"/>
                  </a:lnTo>
                  <a:lnTo>
                    <a:pt x="518248" y="18224"/>
                  </a:lnTo>
                  <a:lnTo>
                    <a:pt x="471233" y="6311"/>
                  </a:lnTo>
                  <a:lnTo>
                    <a:pt x="422160" y="203"/>
                  </a:lnTo>
                  <a:lnTo>
                    <a:pt x="375018" y="0"/>
                  </a:lnTo>
                  <a:lnTo>
                    <a:pt x="328866" y="5168"/>
                  </a:lnTo>
                  <a:lnTo>
                    <a:pt x="284073" y="15595"/>
                  </a:lnTo>
                  <a:lnTo>
                    <a:pt x="240957" y="31140"/>
                  </a:lnTo>
                  <a:lnTo>
                    <a:pt x="199872" y="51701"/>
                  </a:lnTo>
                  <a:lnTo>
                    <a:pt x="161150" y="77152"/>
                  </a:lnTo>
                  <a:lnTo>
                    <a:pt x="125120" y="107353"/>
                  </a:lnTo>
                  <a:lnTo>
                    <a:pt x="93154" y="141262"/>
                  </a:lnTo>
                  <a:lnTo>
                    <a:pt x="65595" y="178396"/>
                  </a:lnTo>
                  <a:lnTo>
                    <a:pt x="42494" y="218478"/>
                  </a:lnTo>
                  <a:lnTo>
                    <a:pt x="24206" y="260832"/>
                  </a:lnTo>
                  <a:lnTo>
                    <a:pt x="10896" y="305066"/>
                  </a:lnTo>
                  <a:lnTo>
                    <a:pt x="2755" y="350685"/>
                  </a:lnTo>
                  <a:lnTo>
                    <a:pt x="0" y="397217"/>
                  </a:lnTo>
                  <a:lnTo>
                    <a:pt x="3479" y="450519"/>
                  </a:lnTo>
                  <a:lnTo>
                    <a:pt x="13830" y="502158"/>
                  </a:lnTo>
                  <a:lnTo>
                    <a:pt x="30873" y="551662"/>
                  </a:lnTo>
                  <a:lnTo>
                    <a:pt x="54483" y="598614"/>
                  </a:lnTo>
                  <a:lnTo>
                    <a:pt x="84493" y="642581"/>
                  </a:lnTo>
                  <a:lnTo>
                    <a:pt x="116801" y="689444"/>
                  </a:lnTo>
                  <a:lnTo>
                    <a:pt x="142214" y="738593"/>
                  </a:lnTo>
                  <a:lnTo>
                    <a:pt x="160566" y="789609"/>
                  </a:lnTo>
                  <a:lnTo>
                    <a:pt x="171691" y="842010"/>
                  </a:lnTo>
                  <a:lnTo>
                    <a:pt x="175450" y="895362"/>
                  </a:lnTo>
                  <a:lnTo>
                    <a:pt x="175450" y="956691"/>
                  </a:lnTo>
                  <a:lnTo>
                    <a:pt x="180771" y="983094"/>
                  </a:lnTo>
                  <a:lnTo>
                    <a:pt x="195313" y="1004671"/>
                  </a:lnTo>
                  <a:lnTo>
                    <a:pt x="216852" y="1019225"/>
                  </a:lnTo>
                  <a:lnTo>
                    <a:pt x="243205" y="1024572"/>
                  </a:lnTo>
                  <a:lnTo>
                    <a:pt x="551370" y="1024572"/>
                  </a:lnTo>
                  <a:lnTo>
                    <a:pt x="597979" y="1005192"/>
                  </a:lnTo>
                  <a:lnTo>
                    <a:pt x="617321" y="958494"/>
                  </a:lnTo>
                  <a:lnTo>
                    <a:pt x="617423" y="895362"/>
                  </a:lnTo>
                  <a:lnTo>
                    <a:pt x="621055" y="842975"/>
                  </a:lnTo>
                  <a:lnTo>
                    <a:pt x="632079" y="790295"/>
                  </a:lnTo>
                  <a:lnTo>
                    <a:pt x="650113" y="739533"/>
                  </a:lnTo>
                  <a:lnTo>
                    <a:pt x="674865" y="691464"/>
                  </a:lnTo>
                  <a:lnTo>
                    <a:pt x="706069" y="646874"/>
                  </a:lnTo>
                  <a:lnTo>
                    <a:pt x="734504" y="606767"/>
                  </a:lnTo>
                  <a:lnTo>
                    <a:pt x="757605" y="563791"/>
                  </a:lnTo>
                  <a:lnTo>
                    <a:pt x="775195" y="518464"/>
                  </a:lnTo>
                  <a:lnTo>
                    <a:pt x="787133" y="471258"/>
                  </a:lnTo>
                  <a:lnTo>
                    <a:pt x="793242" y="422706"/>
                  </a:lnTo>
                  <a:lnTo>
                    <a:pt x="793369" y="37327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77719" y="8365153"/>
              <a:ext cx="228708" cy="229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43017" y="8944883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1" y="49184"/>
                  </a:moveTo>
                  <a:lnTo>
                    <a:pt x="24537" y="49184"/>
                  </a:lnTo>
                  <a:lnTo>
                    <a:pt x="14988" y="47253"/>
                  </a:lnTo>
                  <a:lnTo>
                    <a:pt x="7188" y="41984"/>
                  </a:lnTo>
                  <a:lnTo>
                    <a:pt x="1929" y="34167"/>
                  </a:lnTo>
                  <a:lnTo>
                    <a:pt x="0" y="24592"/>
                  </a:lnTo>
                  <a:lnTo>
                    <a:pt x="1929" y="15019"/>
                  </a:lnTo>
                  <a:lnTo>
                    <a:pt x="7188" y="7202"/>
                  </a:lnTo>
                  <a:lnTo>
                    <a:pt x="14988" y="1932"/>
                  </a:lnTo>
                  <a:lnTo>
                    <a:pt x="24537" y="0"/>
                  </a:lnTo>
                  <a:lnTo>
                    <a:pt x="278541" y="0"/>
                  </a:lnTo>
                  <a:lnTo>
                    <a:pt x="288090" y="1932"/>
                  </a:lnTo>
                  <a:lnTo>
                    <a:pt x="295891" y="7202"/>
                  </a:lnTo>
                  <a:lnTo>
                    <a:pt x="301153" y="15019"/>
                  </a:lnTo>
                  <a:lnTo>
                    <a:pt x="303082" y="24592"/>
                  </a:lnTo>
                  <a:lnTo>
                    <a:pt x="301153" y="34167"/>
                  </a:lnTo>
                  <a:lnTo>
                    <a:pt x="295891" y="41984"/>
                  </a:lnTo>
                  <a:lnTo>
                    <a:pt x="288090" y="47253"/>
                  </a:lnTo>
                  <a:lnTo>
                    <a:pt x="278541" y="49184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77720" y="9344658"/>
              <a:ext cx="228712" cy="229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0080" y="9344658"/>
              <a:ext cx="228708" cy="229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0409" y="8944879"/>
              <a:ext cx="303530" cy="49530"/>
            </a:xfrm>
            <a:custGeom>
              <a:avLst/>
              <a:gdLst/>
              <a:ahLst/>
              <a:cxnLst/>
              <a:rect l="l" t="t" r="r" b="b"/>
              <a:pathLst>
                <a:path w="303530" h="49529">
                  <a:moveTo>
                    <a:pt x="278548" y="49188"/>
                  </a:moveTo>
                  <a:lnTo>
                    <a:pt x="24548" y="49188"/>
                  </a:lnTo>
                  <a:lnTo>
                    <a:pt x="14992" y="47256"/>
                  </a:lnTo>
                  <a:lnTo>
                    <a:pt x="7189" y="41986"/>
                  </a:lnTo>
                  <a:lnTo>
                    <a:pt x="1928" y="34169"/>
                  </a:lnTo>
                  <a:lnTo>
                    <a:pt x="0" y="24596"/>
                  </a:lnTo>
                  <a:lnTo>
                    <a:pt x="1928" y="15022"/>
                  </a:lnTo>
                  <a:lnTo>
                    <a:pt x="7189" y="7204"/>
                  </a:lnTo>
                  <a:lnTo>
                    <a:pt x="14992" y="1932"/>
                  </a:lnTo>
                  <a:lnTo>
                    <a:pt x="24548" y="0"/>
                  </a:lnTo>
                  <a:lnTo>
                    <a:pt x="278548" y="0"/>
                  </a:lnTo>
                  <a:lnTo>
                    <a:pt x="288105" y="1932"/>
                  </a:lnTo>
                  <a:lnTo>
                    <a:pt x="295908" y="7204"/>
                  </a:lnTo>
                  <a:lnTo>
                    <a:pt x="301168" y="15022"/>
                  </a:lnTo>
                  <a:lnTo>
                    <a:pt x="303097" y="24596"/>
                  </a:lnTo>
                  <a:lnTo>
                    <a:pt x="301168" y="34169"/>
                  </a:lnTo>
                  <a:lnTo>
                    <a:pt x="295908" y="41986"/>
                  </a:lnTo>
                  <a:lnTo>
                    <a:pt x="288105" y="47256"/>
                  </a:lnTo>
                  <a:lnTo>
                    <a:pt x="278548" y="49188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0080" y="8365153"/>
              <a:ext cx="228708" cy="229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366339" y="1783115"/>
            <a:ext cx="1558166" cy="854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13940"/>
            <a:ext cx="2446382" cy="10172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670956" y="805820"/>
            <a:ext cx="1590940" cy="1665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77682" y="371587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16731" y="4816159"/>
            <a:ext cx="6238859" cy="1419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33018" y="8639006"/>
            <a:ext cx="5955030" cy="38100"/>
          </a:xfrm>
          <a:custGeom>
            <a:avLst/>
            <a:gdLst/>
            <a:ahLst/>
            <a:cxnLst/>
            <a:rect l="l" t="t" r="r" b="b"/>
            <a:pathLst>
              <a:path w="5955030" h="38100">
                <a:moveTo>
                  <a:pt x="5954980" y="0"/>
                </a:moveTo>
                <a:lnTo>
                  <a:pt x="5954980" y="38100"/>
                </a:lnTo>
                <a:lnTo>
                  <a:pt x="0" y="38100"/>
                </a:lnTo>
                <a:lnTo>
                  <a:pt x="0" y="0"/>
                </a:lnTo>
                <a:lnTo>
                  <a:pt x="5954980" y="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256549" y="9258300"/>
            <a:ext cx="4031615" cy="38100"/>
          </a:xfrm>
          <a:custGeom>
            <a:avLst/>
            <a:gdLst/>
            <a:ahLst/>
            <a:cxnLst/>
            <a:rect l="l" t="t" r="r" b="b"/>
            <a:pathLst>
              <a:path w="4031615" h="38100">
                <a:moveTo>
                  <a:pt x="4031449" y="0"/>
                </a:moveTo>
                <a:lnTo>
                  <a:pt x="4031449" y="38100"/>
                </a:lnTo>
                <a:lnTo>
                  <a:pt x="0" y="38100"/>
                </a:lnTo>
                <a:lnTo>
                  <a:pt x="0" y="0"/>
                </a:lnTo>
                <a:lnTo>
                  <a:pt x="4031449" y="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35945" y="4403628"/>
            <a:ext cx="4610099" cy="2247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80704" y="3250652"/>
            <a:ext cx="257492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5069" y="3269162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50852" y="3307171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42274" y="3263846"/>
            <a:ext cx="18878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" b="1">
                <a:latin typeface="Arial"/>
                <a:cs typeface="Arial"/>
              </a:rPr>
              <a:t>I</a:t>
            </a:r>
            <a:r>
              <a:rPr dirty="0" sz="4400" spc="-330" b="1">
                <a:latin typeface="Arial"/>
                <a:cs typeface="Arial"/>
              </a:rPr>
              <a:t>n</a:t>
            </a:r>
            <a:r>
              <a:rPr dirty="0" sz="4400" spc="470" b="1">
                <a:latin typeface="Arial"/>
                <a:cs typeface="Arial"/>
              </a:rPr>
              <a:t>f</a:t>
            </a:r>
            <a:r>
              <a:rPr dirty="0" sz="4400" spc="-220" b="1">
                <a:latin typeface="Arial"/>
                <a:cs typeface="Arial"/>
              </a:rPr>
              <a:t>o</a:t>
            </a:r>
            <a:r>
              <a:rPr dirty="0" sz="4400" spc="-285" b="1">
                <a:latin typeface="Arial"/>
                <a:cs typeface="Arial"/>
              </a:rPr>
              <a:t>s</a:t>
            </a:r>
            <a:r>
              <a:rPr dirty="0" sz="4400" spc="-95" b="1">
                <a:latin typeface="Arial"/>
                <a:cs typeface="Arial"/>
              </a:rPr>
              <a:t>y</a:t>
            </a:r>
            <a:r>
              <a:rPr dirty="0" sz="4400" spc="-280" b="1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0294" y="6906733"/>
            <a:ext cx="501459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85" b="1">
                <a:solidFill>
                  <a:srgbClr val="12219D"/>
                </a:solidFill>
                <a:latin typeface="Arial"/>
                <a:cs typeface="Arial"/>
              </a:rPr>
              <a:t>Product </a:t>
            </a:r>
            <a:r>
              <a:rPr dirty="0" sz="3200" spc="10" b="1">
                <a:solidFill>
                  <a:srgbClr val="12219D"/>
                </a:solidFill>
                <a:latin typeface="Arial"/>
                <a:cs typeface="Arial"/>
              </a:rPr>
              <a:t>Based</a:t>
            </a:r>
            <a:r>
              <a:rPr dirty="0" sz="3200" spc="-235" b="1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200" spc="80" b="1">
                <a:solidFill>
                  <a:srgbClr val="12219D"/>
                </a:solidFill>
                <a:latin typeface="Arial"/>
                <a:cs typeface="Arial"/>
              </a:rPr>
              <a:t>Company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10062" y="6906733"/>
            <a:ext cx="486537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 b="1">
                <a:solidFill>
                  <a:srgbClr val="12219D"/>
                </a:solidFill>
                <a:latin typeface="Arial"/>
                <a:cs typeface="Arial"/>
              </a:rPr>
              <a:t>Service </a:t>
            </a:r>
            <a:r>
              <a:rPr dirty="0" sz="3200" spc="10" b="1">
                <a:solidFill>
                  <a:srgbClr val="12219D"/>
                </a:solidFill>
                <a:latin typeface="Arial"/>
                <a:cs typeface="Arial"/>
              </a:rPr>
              <a:t>Based</a:t>
            </a:r>
            <a:r>
              <a:rPr dirty="0" sz="3200" spc="-150" b="1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200" spc="80" b="1">
                <a:solidFill>
                  <a:srgbClr val="12219D"/>
                </a:solidFill>
                <a:latin typeface="Arial"/>
                <a:cs typeface="Arial"/>
              </a:rPr>
              <a:t>Company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178" y="3067781"/>
            <a:ext cx="1038225" cy="1033780"/>
            <a:chOff x="446178" y="3067781"/>
            <a:chExt cx="1038225" cy="1033780"/>
          </a:xfrm>
        </p:grpSpPr>
        <p:sp>
          <p:nvSpPr>
            <p:cNvPr id="3" name="object 3"/>
            <p:cNvSpPr/>
            <p:nvPr/>
          </p:nvSpPr>
          <p:spPr>
            <a:xfrm>
              <a:off x="569518" y="31869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795248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79524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6178" y="306778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46178" y="5004541"/>
            <a:ext cx="1069975" cy="1093470"/>
            <a:chOff x="446178" y="5004541"/>
            <a:chExt cx="1069975" cy="1093470"/>
          </a:xfrm>
        </p:grpSpPr>
        <p:sp>
          <p:nvSpPr>
            <p:cNvPr id="6" name="object 6"/>
            <p:cNvSpPr/>
            <p:nvPr/>
          </p:nvSpPr>
          <p:spPr>
            <a:xfrm>
              <a:off x="601738" y="518346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735482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73548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6178" y="500454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552523" y="3224936"/>
            <a:ext cx="1012825" cy="996950"/>
            <a:chOff x="9552523" y="3224936"/>
            <a:chExt cx="1012825" cy="996950"/>
          </a:xfrm>
        </p:grpSpPr>
        <p:sp>
          <p:nvSpPr>
            <p:cNvPr id="9" name="object 9"/>
            <p:cNvSpPr/>
            <p:nvPr/>
          </p:nvSpPr>
          <p:spPr>
            <a:xfrm>
              <a:off x="9650844" y="330718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52523" y="322493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477390" y="5279349"/>
            <a:ext cx="1012825" cy="996950"/>
            <a:chOff x="9477390" y="5279349"/>
            <a:chExt cx="1012825" cy="996950"/>
          </a:xfrm>
        </p:grpSpPr>
        <p:sp>
          <p:nvSpPr>
            <p:cNvPr id="12" name="object 12"/>
            <p:cNvSpPr/>
            <p:nvPr/>
          </p:nvSpPr>
          <p:spPr>
            <a:xfrm>
              <a:off x="9575711" y="536158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77390" y="52793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834353" y="3186988"/>
            <a:ext cx="0" cy="6029960"/>
          </a:xfrm>
          <a:custGeom>
            <a:avLst/>
            <a:gdLst/>
            <a:ahLst/>
            <a:cxnLst/>
            <a:rect l="l" t="t" r="r" b="b"/>
            <a:pathLst>
              <a:path w="0" h="6029959">
                <a:moveTo>
                  <a:pt x="0" y="0"/>
                </a:moveTo>
                <a:lnTo>
                  <a:pt x="0" y="6029471"/>
                </a:lnTo>
              </a:path>
            </a:pathLst>
          </a:custGeom>
          <a:ln w="38074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5147" y="9275749"/>
            <a:ext cx="614680" cy="1007110"/>
          </a:xfrm>
          <a:custGeom>
            <a:avLst/>
            <a:gdLst/>
            <a:ahLst/>
            <a:cxnLst/>
            <a:rect l="l" t="t" r="r" b="b"/>
            <a:pathLst>
              <a:path w="614680" h="1007109">
                <a:moveTo>
                  <a:pt x="423341" y="957922"/>
                </a:moveTo>
                <a:lnTo>
                  <a:pt x="191274" y="957922"/>
                </a:lnTo>
                <a:lnTo>
                  <a:pt x="208153" y="1006805"/>
                </a:lnTo>
                <a:lnTo>
                  <a:pt x="406463" y="1006805"/>
                </a:lnTo>
                <a:lnTo>
                  <a:pt x="423341" y="957922"/>
                </a:lnTo>
                <a:close/>
              </a:path>
              <a:path w="614680" h="1007109">
                <a:moveTo>
                  <a:pt x="458558" y="923493"/>
                </a:moveTo>
                <a:lnTo>
                  <a:pt x="457060" y="916101"/>
                </a:lnTo>
                <a:lnTo>
                  <a:pt x="452996" y="910069"/>
                </a:lnTo>
                <a:lnTo>
                  <a:pt x="446951" y="905992"/>
                </a:lnTo>
                <a:lnTo>
                  <a:pt x="439559" y="904506"/>
                </a:lnTo>
                <a:lnTo>
                  <a:pt x="175056" y="904506"/>
                </a:lnTo>
                <a:lnTo>
                  <a:pt x="167665" y="905992"/>
                </a:lnTo>
                <a:lnTo>
                  <a:pt x="161620" y="910069"/>
                </a:lnTo>
                <a:lnTo>
                  <a:pt x="157556" y="916101"/>
                </a:lnTo>
                <a:lnTo>
                  <a:pt x="156057" y="923493"/>
                </a:lnTo>
                <a:lnTo>
                  <a:pt x="157556" y="930884"/>
                </a:lnTo>
                <a:lnTo>
                  <a:pt x="161620" y="936929"/>
                </a:lnTo>
                <a:lnTo>
                  <a:pt x="167665" y="940993"/>
                </a:lnTo>
                <a:lnTo>
                  <a:pt x="175056" y="942492"/>
                </a:lnTo>
                <a:lnTo>
                  <a:pt x="439559" y="942492"/>
                </a:lnTo>
                <a:lnTo>
                  <a:pt x="446951" y="940993"/>
                </a:lnTo>
                <a:lnTo>
                  <a:pt x="452996" y="936929"/>
                </a:lnTo>
                <a:lnTo>
                  <a:pt x="457060" y="930884"/>
                </a:lnTo>
                <a:lnTo>
                  <a:pt x="458558" y="923493"/>
                </a:lnTo>
                <a:close/>
              </a:path>
              <a:path w="614680" h="1007109">
                <a:moveTo>
                  <a:pt x="458558" y="872845"/>
                </a:moveTo>
                <a:lnTo>
                  <a:pt x="457060" y="865454"/>
                </a:lnTo>
                <a:lnTo>
                  <a:pt x="452996" y="859421"/>
                </a:lnTo>
                <a:lnTo>
                  <a:pt x="446951" y="855345"/>
                </a:lnTo>
                <a:lnTo>
                  <a:pt x="439559" y="853846"/>
                </a:lnTo>
                <a:lnTo>
                  <a:pt x="175056" y="853846"/>
                </a:lnTo>
                <a:lnTo>
                  <a:pt x="167665" y="855345"/>
                </a:lnTo>
                <a:lnTo>
                  <a:pt x="161620" y="859421"/>
                </a:lnTo>
                <a:lnTo>
                  <a:pt x="157556" y="865454"/>
                </a:lnTo>
                <a:lnTo>
                  <a:pt x="156057" y="872845"/>
                </a:lnTo>
                <a:lnTo>
                  <a:pt x="157556" y="880237"/>
                </a:lnTo>
                <a:lnTo>
                  <a:pt x="161620" y="886269"/>
                </a:lnTo>
                <a:lnTo>
                  <a:pt x="167665" y="890346"/>
                </a:lnTo>
                <a:lnTo>
                  <a:pt x="175056" y="891832"/>
                </a:lnTo>
                <a:lnTo>
                  <a:pt x="439559" y="891832"/>
                </a:lnTo>
                <a:lnTo>
                  <a:pt x="446951" y="890346"/>
                </a:lnTo>
                <a:lnTo>
                  <a:pt x="452996" y="886269"/>
                </a:lnTo>
                <a:lnTo>
                  <a:pt x="457060" y="880237"/>
                </a:lnTo>
                <a:lnTo>
                  <a:pt x="458558" y="872845"/>
                </a:lnTo>
                <a:close/>
              </a:path>
              <a:path w="614680" h="1007109">
                <a:moveTo>
                  <a:pt x="458558" y="822198"/>
                </a:moveTo>
                <a:lnTo>
                  <a:pt x="457060" y="814806"/>
                </a:lnTo>
                <a:lnTo>
                  <a:pt x="452996" y="808774"/>
                </a:lnTo>
                <a:lnTo>
                  <a:pt x="446951" y="804697"/>
                </a:lnTo>
                <a:lnTo>
                  <a:pt x="439559" y="803198"/>
                </a:lnTo>
                <a:lnTo>
                  <a:pt x="175056" y="803198"/>
                </a:lnTo>
                <a:lnTo>
                  <a:pt x="167665" y="804697"/>
                </a:lnTo>
                <a:lnTo>
                  <a:pt x="161620" y="808774"/>
                </a:lnTo>
                <a:lnTo>
                  <a:pt x="157556" y="814806"/>
                </a:lnTo>
                <a:lnTo>
                  <a:pt x="156057" y="822198"/>
                </a:lnTo>
                <a:lnTo>
                  <a:pt x="157556" y="829589"/>
                </a:lnTo>
                <a:lnTo>
                  <a:pt x="161620" y="835621"/>
                </a:lnTo>
                <a:lnTo>
                  <a:pt x="167665" y="839698"/>
                </a:lnTo>
                <a:lnTo>
                  <a:pt x="175056" y="841184"/>
                </a:lnTo>
                <a:lnTo>
                  <a:pt x="439559" y="841184"/>
                </a:lnTo>
                <a:lnTo>
                  <a:pt x="446951" y="839698"/>
                </a:lnTo>
                <a:lnTo>
                  <a:pt x="452996" y="835621"/>
                </a:lnTo>
                <a:lnTo>
                  <a:pt x="457060" y="829589"/>
                </a:lnTo>
                <a:lnTo>
                  <a:pt x="458558" y="822198"/>
                </a:lnTo>
                <a:close/>
              </a:path>
              <a:path w="614680" h="1007109">
                <a:moveTo>
                  <a:pt x="614070" y="288086"/>
                </a:moveTo>
                <a:lnTo>
                  <a:pt x="607987" y="242697"/>
                </a:lnTo>
                <a:lnTo>
                  <a:pt x="595553" y="199644"/>
                </a:lnTo>
                <a:lnTo>
                  <a:pt x="577240" y="159448"/>
                </a:lnTo>
                <a:lnTo>
                  <a:pt x="576135" y="157734"/>
                </a:lnTo>
                <a:lnTo>
                  <a:pt x="576135" y="290322"/>
                </a:lnTo>
                <a:lnTo>
                  <a:pt x="574471" y="340309"/>
                </a:lnTo>
                <a:lnTo>
                  <a:pt x="563816" y="388594"/>
                </a:lnTo>
                <a:lnTo>
                  <a:pt x="544512" y="434047"/>
                </a:lnTo>
                <a:lnTo>
                  <a:pt x="516928" y="475513"/>
                </a:lnTo>
                <a:lnTo>
                  <a:pt x="489813" y="514172"/>
                </a:lnTo>
                <a:lnTo>
                  <a:pt x="468299" y="555866"/>
                </a:lnTo>
                <a:lnTo>
                  <a:pt x="452628" y="599922"/>
                </a:lnTo>
                <a:lnTo>
                  <a:pt x="443052" y="645642"/>
                </a:lnTo>
                <a:lnTo>
                  <a:pt x="439877" y="691261"/>
                </a:lnTo>
                <a:lnTo>
                  <a:pt x="439801" y="747204"/>
                </a:lnTo>
                <a:lnTo>
                  <a:pt x="433959" y="753046"/>
                </a:lnTo>
                <a:lnTo>
                  <a:pt x="180263" y="753046"/>
                </a:lnTo>
                <a:lnTo>
                  <a:pt x="173799" y="746569"/>
                </a:lnTo>
                <a:lnTo>
                  <a:pt x="173799" y="691261"/>
                </a:lnTo>
                <a:lnTo>
                  <a:pt x="170561" y="644969"/>
                </a:lnTo>
                <a:lnTo>
                  <a:pt x="160947" y="599567"/>
                </a:lnTo>
                <a:lnTo>
                  <a:pt x="145110" y="555447"/>
                </a:lnTo>
                <a:lnTo>
                  <a:pt x="123164" y="512991"/>
                </a:lnTo>
                <a:lnTo>
                  <a:pt x="95288" y="472592"/>
                </a:lnTo>
                <a:lnTo>
                  <a:pt x="70523" y="435089"/>
                </a:lnTo>
                <a:lnTo>
                  <a:pt x="52590" y="394538"/>
                </a:lnTo>
                <a:lnTo>
                  <a:pt x="41681" y="351510"/>
                </a:lnTo>
                <a:lnTo>
                  <a:pt x="37998" y="306578"/>
                </a:lnTo>
                <a:lnTo>
                  <a:pt x="43561" y="251498"/>
                </a:lnTo>
                <a:lnTo>
                  <a:pt x="59918" y="199644"/>
                </a:lnTo>
                <a:lnTo>
                  <a:pt x="86525" y="152222"/>
                </a:lnTo>
                <a:lnTo>
                  <a:pt x="122872" y="110426"/>
                </a:lnTo>
                <a:lnTo>
                  <a:pt x="163271" y="78994"/>
                </a:lnTo>
                <a:lnTo>
                  <a:pt x="208102" y="56108"/>
                </a:lnTo>
                <a:lnTo>
                  <a:pt x="256374" y="42125"/>
                </a:lnTo>
                <a:lnTo>
                  <a:pt x="307136" y="37388"/>
                </a:lnTo>
                <a:lnTo>
                  <a:pt x="312864" y="37388"/>
                </a:lnTo>
                <a:lnTo>
                  <a:pt x="373176" y="45656"/>
                </a:lnTo>
                <a:lnTo>
                  <a:pt x="418884" y="62077"/>
                </a:lnTo>
                <a:lnTo>
                  <a:pt x="460578" y="86233"/>
                </a:lnTo>
                <a:lnTo>
                  <a:pt x="497332" y="117208"/>
                </a:lnTo>
                <a:lnTo>
                  <a:pt x="528193" y="154038"/>
                </a:lnTo>
                <a:lnTo>
                  <a:pt x="552246" y="195795"/>
                </a:lnTo>
                <a:lnTo>
                  <a:pt x="568540" y="241541"/>
                </a:lnTo>
                <a:lnTo>
                  <a:pt x="576135" y="290322"/>
                </a:lnTo>
                <a:lnTo>
                  <a:pt x="576135" y="157734"/>
                </a:lnTo>
                <a:lnTo>
                  <a:pt x="553554" y="122605"/>
                </a:lnTo>
                <a:lnTo>
                  <a:pt x="525018" y="89611"/>
                </a:lnTo>
                <a:lnTo>
                  <a:pt x="492099" y="60985"/>
                </a:lnTo>
                <a:lnTo>
                  <a:pt x="455612" y="37388"/>
                </a:lnTo>
                <a:lnTo>
                  <a:pt x="455320" y="37198"/>
                </a:lnTo>
                <a:lnTo>
                  <a:pt x="415163" y="18783"/>
                </a:lnTo>
                <a:lnTo>
                  <a:pt x="372148" y="6210"/>
                </a:lnTo>
                <a:lnTo>
                  <a:pt x="326745" y="0"/>
                </a:lnTo>
                <a:lnTo>
                  <a:pt x="275869" y="952"/>
                </a:lnTo>
                <a:lnTo>
                  <a:pt x="226707" y="9956"/>
                </a:lnTo>
                <a:lnTo>
                  <a:pt x="180009" y="26758"/>
                </a:lnTo>
                <a:lnTo>
                  <a:pt x="136474" y="51117"/>
                </a:lnTo>
                <a:lnTo>
                  <a:pt x="96837" y="82740"/>
                </a:lnTo>
                <a:lnTo>
                  <a:pt x="63144" y="120129"/>
                </a:lnTo>
                <a:lnTo>
                  <a:pt x="36169" y="162217"/>
                </a:lnTo>
                <a:lnTo>
                  <a:pt x="16357" y="207987"/>
                </a:lnTo>
                <a:lnTo>
                  <a:pt x="4165" y="256451"/>
                </a:lnTo>
                <a:lnTo>
                  <a:pt x="0" y="306578"/>
                </a:lnTo>
                <a:lnTo>
                  <a:pt x="4203" y="357847"/>
                </a:lnTo>
                <a:lnTo>
                  <a:pt x="16649" y="406958"/>
                </a:lnTo>
                <a:lnTo>
                  <a:pt x="37134" y="453250"/>
                </a:lnTo>
                <a:lnTo>
                  <a:pt x="65392" y="496062"/>
                </a:lnTo>
                <a:lnTo>
                  <a:pt x="95821" y="541578"/>
                </a:lnTo>
                <a:lnTo>
                  <a:pt x="117868" y="589737"/>
                </a:lnTo>
                <a:lnTo>
                  <a:pt x="131267" y="639864"/>
                </a:lnTo>
                <a:lnTo>
                  <a:pt x="135788" y="691261"/>
                </a:lnTo>
                <a:lnTo>
                  <a:pt x="135788" y="738619"/>
                </a:lnTo>
                <a:lnTo>
                  <a:pt x="139915" y="759002"/>
                </a:lnTo>
                <a:lnTo>
                  <a:pt x="151168" y="775665"/>
                </a:lnTo>
                <a:lnTo>
                  <a:pt x="167843" y="786904"/>
                </a:lnTo>
                <a:lnTo>
                  <a:pt x="188239" y="791032"/>
                </a:lnTo>
                <a:lnTo>
                  <a:pt x="426758" y="791032"/>
                </a:lnTo>
                <a:lnTo>
                  <a:pt x="462838" y="776071"/>
                </a:lnTo>
                <a:lnTo>
                  <a:pt x="477812" y="740003"/>
                </a:lnTo>
                <a:lnTo>
                  <a:pt x="477901" y="691261"/>
                </a:lnTo>
                <a:lnTo>
                  <a:pt x="482307" y="640524"/>
                </a:lnTo>
                <a:lnTo>
                  <a:pt x="495541" y="590296"/>
                </a:lnTo>
                <a:lnTo>
                  <a:pt x="517080" y="542848"/>
                </a:lnTo>
                <a:lnTo>
                  <a:pt x="546493" y="499376"/>
                </a:lnTo>
                <a:lnTo>
                  <a:pt x="572427" y="461924"/>
                </a:lnTo>
                <a:lnTo>
                  <a:pt x="592353" y="421411"/>
                </a:lnTo>
                <a:lnTo>
                  <a:pt x="606082" y="378485"/>
                </a:lnTo>
                <a:lnTo>
                  <a:pt x="613384" y="333832"/>
                </a:lnTo>
                <a:lnTo>
                  <a:pt x="614070" y="288086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3461" y="8958588"/>
            <a:ext cx="38100" cy="234950"/>
          </a:xfrm>
          <a:custGeom>
            <a:avLst/>
            <a:gdLst/>
            <a:ahLst/>
            <a:cxnLst/>
            <a:rect l="l" t="t" r="r" b="b"/>
            <a:pathLst>
              <a:path w="38100" h="234950">
                <a:moveTo>
                  <a:pt x="19001" y="234504"/>
                </a:moveTo>
                <a:lnTo>
                  <a:pt x="11603" y="233011"/>
                </a:lnTo>
                <a:lnTo>
                  <a:pt x="5564" y="228941"/>
                </a:lnTo>
                <a:lnTo>
                  <a:pt x="1492" y="222904"/>
                </a:lnTo>
                <a:lnTo>
                  <a:pt x="0" y="215513"/>
                </a:lnTo>
                <a:lnTo>
                  <a:pt x="0" y="18990"/>
                </a:lnTo>
                <a:lnTo>
                  <a:pt x="1492" y="11599"/>
                </a:lnTo>
                <a:lnTo>
                  <a:pt x="5564" y="5563"/>
                </a:lnTo>
                <a:lnTo>
                  <a:pt x="11603" y="1492"/>
                </a:lnTo>
                <a:lnTo>
                  <a:pt x="19001" y="0"/>
                </a:lnTo>
                <a:lnTo>
                  <a:pt x="26397" y="1492"/>
                </a:lnTo>
                <a:lnTo>
                  <a:pt x="32436" y="5563"/>
                </a:lnTo>
                <a:lnTo>
                  <a:pt x="36507" y="11599"/>
                </a:lnTo>
                <a:lnTo>
                  <a:pt x="37999" y="18990"/>
                </a:lnTo>
                <a:lnTo>
                  <a:pt x="37999" y="215513"/>
                </a:lnTo>
                <a:lnTo>
                  <a:pt x="36507" y="222904"/>
                </a:lnTo>
                <a:lnTo>
                  <a:pt x="32436" y="228941"/>
                </a:lnTo>
                <a:lnTo>
                  <a:pt x="26397" y="233011"/>
                </a:lnTo>
                <a:lnTo>
                  <a:pt x="19001" y="23450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2299" y="9144023"/>
            <a:ext cx="177022" cy="17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70241" y="9591700"/>
            <a:ext cx="234950" cy="38100"/>
          </a:xfrm>
          <a:custGeom>
            <a:avLst/>
            <a:gdLst/>
            <a:ahLst/>
            <a:cxnLst/>
            <a:rect l="l" t="t" r="r" b="b"/>
            <a:pathLst>
              <a:path w="234950" h="38100">
                <a:moveTo>
                  <a:pt x="215592" y="37981"/>
                </a:moveTo>
                <a:lnTo>
                  <a:pt x="18992" y="37981"/>
                </a:lnTo>
                <a:lnTo>
                  <a:pt x="11601" y="36489"/>
                </a:lnTo>
                <a:lnTo>
                  <a:pt x="5564" y="32420"/>
                </a:lnTo>
                <a:lnTo>
                  <a:pt x="1493" y="26384"/>
                </a:lnTo>
                <a:lnTo>
                  <a:pt x="0" y="18990"/>
                </a:lnTo>
                <a:lnTo>
                  <a:pt x="1493" y="11597"/>
                </a:lnTo>
                <a:lnTo>
                  <a:pt x="5564" y="5561"/>
                </a:lnTo>
                <a:lnTo>
                  <a:pt x="11601" y="1492"/>
                </a:lnTo>
                <a:lnTo>
                  <a:pt x="18992" y="0"/>
                </a:lnTo>
                <a:lnTo>
                  <a:pt x="215592" y="0"/>
                </a:lnTo>
                <a:lnTo>
                  <a:pt x="222983" y="1492"/>
                </a:lnTo>
                <a:lnTo>
                  <a:pt x="229022" y="5561"/>
                </a:lnTo>
                <a:lnTo>
                  <a:pt x="233094" y="11597"/>
                </a:lnTo>
                <a:lnTo>
                  <a:pt x="234587" y="18990"/>
                </a:lnTo>
                <a:lnTo>
                  <a:pt x="233094" y="26384"/>
                </a:lnTo>
                <a:lnTo>
                  <a:pt x="229022" y="32420"/>
                </a:lnTo>
                <a:lnTo>
                  <a:pt x="222983" y="36489"/>
                </a:lnTo>
                <a:lnTo>
                  <a:pt x="215592" y="37981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2299" y="9900413"/>
            <a:ext cx="177025" cy="17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5600" y="9900413"/>
            <a:ext cx="177022" cy="176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" y="9591697"/>
            <a:ext cx="234950" cy="38100"/>
          </a:xfrm>
          <a:custGeom>
            <a:avLst/>
            <a:gdLst/>
            <a:ahLst/>
            <a:cxnLst/>
            <a:rect l="l" t="t" r="r" b="b"/>
            <a:pathLst>
              <a:path w="234950" h="38100">
                <a:moveTo>
                  <a:pt x="215598" y="37984"/>
                </a:moveTo>
                <a:lnTo>
                  <a:pt x="19000" y="37984"/>
                </a:lnTo>
                <a:lnTo>
                  <a:pt x="11603" y="36492"/>
                </a:lnTo>
                <a:lnTo>
                  <a:pt x="5564" y="32422"/>
                </a:lnTo>
                <a:lnTo>
                  <a:pt x="1492" y="26386"/>
                </a:lnTo>
                <a:lnTo>
                  <a:pt x="0" y="18993"/>
                </a:lnTo>
                <a:lnTo>
                  <a:pt x="1492" y="11600"/>
                </a:lnTo>
                <a:lnTo>
                  <a:pt x="5564" y="5563"/>
                </a:lnTo>
                <a:lnTo>
                  <a:pt x="11603" y="1492"/>
                </a:lnTo>
                <a:lnTo>
                  <a:pt x="19000" y="0"/>
                </a:lnTo>
                <a:lnTo>
                  <a:pt x="215598" y="0"/>
                </a:lnTo>
                <a:lnTo>
                  <a:pt x="222995" y="1492"/>
                </a:lnTo>
                <a:lnTo>
                  <a:pt x="229035" y="5563"/>
                </a:lnTo>
                <a:lnTo>
                  <a:pt x="233106" y="11600"/>
                </a:lnTo>
                <a:lnTo>
                  <a:pt x="234599" y="18993"/>
                </a:lnTo>
                <a:lnTo>
                  <a:pt x="233106" y="26386"/>
                </a:lnTo>
                <a:lnTo>
                  <a:pt x="229035" y="32422"/>
                </a:lnTo>
                <a:lnTo>
                  <a:pt x="222995" y="36492"/>
                </a:lnTo>
                <a:lnTo>
                  <a:pt x="215598" y="3798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600" y="9144023"/>
            <a:ext cx="177022" cy="176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0" y="51721"/>
            <a:ext cx="2299970" cy="1454150"/>
            <a:chOff x="0" y="51721"/>
            <a:chExt cx="2299970" cy="1454150"/>
          </a:xfrm>
        </p:grpSpPr>
        <p:sp>
          <p:nvSpPr>
            <p:cNvPr id="24" name="object 24"/>
            <p:cNvSpPr/>
            <p:nvPr/>
          </p:nvSpPr>
          <p:spPr>
            <a:xfrm>
              <a:off x="741221" y="650774"/>
              <a:ext cx="1558166" cy="854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51721"/>
              <a:ext cx="1343917" cy="10180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6654515" y="0"/>
            <a:ext cx="1590611" cy="1503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25881" y="21662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35384" y="472390"/>
            <a:ext cx="9684385" cy="1103630"/>
          </a:xfrm>
          <a:custGeom>
            <a:avLst/>
            <a:gdLst/>
            <a:ahLst/>
            <a:cxnLst/>
            <a:rect l="l" t="t" r="r" b="b"/>
            <a:pathLst>
              <a:path w="9684385" h="1103630">
                <a:moveTo>
                  <a:pt x="9408142" y="1103091"/>
                </a:moveTo>
                <a:lnTo>
                  <a:pt x="275772" y="1103091"/>
                </a:lnTo>
                <a:lnTo>
                  <a:pt x="226202" y="1098648"/>
                </a:lnTo>
                <a:lnTo>
                  <a:pt x="179546" y="1085838"/>
                </a:lnTo>
                <a:lnTo>
                  <a:pt x="136584" y="1065440"/>
                </a:lnTo>
                <a:lnTo>
                  <a:pt x="98095" y="1038233"/>
                </a:lnTo>
                <a:lnTo>
                  <a:pt x="64858" y="1004996"/>
                </a:lnTo>
                <a:lnTo>
                  <a:pt x="37651" y="966507"/>
                </a:lnTo>
                <a:lnTo>
                  <a:pt x="17253" y="923545"/>
                </a:lnTo>
                <a:lnTo>
                  <a:pt x="4443" y="876890"/>
                </a:lnTo>
                <a:lnTo>
                  <a:pt x="0" y="827319"/>
                </a:lnTo>
                <a:lnTo>
                  <a:pt x="0" y="275772"/>
                </a:lnTo>
                <a:lnTo>
                  <a:pt x="4443" y="226202"/>
                </a:lnTo>
                <a:lnTo>
                  <a:pt x="17253" y="179546"/>
                </a:lnTo>
                <a:lnTo>
                  <a:pt x="37651" y="136585"/>
                </a:lnTo>
                <a:lnTo>
                  <a:pt x="64858" y="98096"/>
                </a:lnTo>
                <a:lnTo>
                  <a:pt x="98095" y="64858"/>
                </a:lnTo>
                <a:lnTo>
                  <a:pt x="136584" y="37651"/>
                </a:lnTo>
                <a:lnTo>
                  <a:pt x="179546" y="17253"/>
                </a:lnTo>
                <a:lnTo>
                  <a:pt x="226202" y="4443"/>
                </a:lnTo>
                <a:lnTo>
                  <a:pt x="275772" y="0"/>
                </a:lnTo>
                <a:lnTo>
                  <a:pt x="9408142" y="0"/>
                </a:lnTo>
                <a:lnTo>
                  <a:pt x="9462195" y="5347"/>
                </a:lnTo>
                <a:lnTo>
                  <a:pt x="9513667" y="20991"/>
                </a:lnTo>
                <a:lnTo>
                  <a:pt x="9561121" y="46333"/>
                </a:lnTo>
                <a:lnTo>
                  <a:pt x="9603119" y="80772"/>
                </a:lnTo>
                <a:lnTo>
                  <a:pt x="9637559" y="122774"/>
                </a:lnTo>
                <a:lnTo>
                  <a:pt x="9662900" y="170239"/>
                </a:lnTo>
                <a:lnTo>
                  <a:pt x="9678543" y="221721"/>
                </a:lnTo>
                <a:lnTo>
                  <a:pt x="9683891" y="275772"/>
                </a:lnTo>
                <a:lnTo>
                  <a:pt x="9683891" y="827319"/>
                </a:lnTo>
                <a:lnTo>
                  <a:pt x="9678543" y="881371"/>
                </a:lnTo>
                <a:lnTo>
                  <a:pt x="9662900" y="932853"/>
                </a:lnTo>
                <a:lnTo>
                  <a:pt x="9637559" y="980318"/>
                </a:lnTo>
                <a:lnTo>
                  <a:pt x="9603119" y="1022320"/>
                </a:lnTo>
                <a:lnTo>
                  <a:pt x="9561121" y="1056760"/>
                </a:lnTo>
                <a:lnTo>
                  <a:pt x="9513667" y="1082100"/>
                </a:lnTo>
                <a:lnTo>
                  <a:pt x="9462195" y="1097744"/>
                </a:lnTo>
                <a:lnTo>
                  <a:pt x="9408142" y="1103091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935202" y="425259"/>
            <a:ext cx="9084310" cy="9632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>
                <a:latin typeface="Arial"/>
                <a:cs typeface="Arial"/>
              </a:rPr>
              <a:t>Brief</a:t>
            </a:r>
            <a:r>
              <a:rPr dirty="0" spc="-580">
                <a:latin typeface="Arial"/>
                <a:cs typeface="Arial"/>
              </a:rPr>
              <a:t> </a:t>
            </a:r>
            <a:r>
              <a:rPr dirty="0" spc="-120">
                <a:latin typeface="Arial"/>
                <a:cs typeface="Arial"/>
              </a:rPr>
              <a:t>About</a:t>
            </a:r>
            <a:r>
              <a:rPr dirty="0" spc="-580">
                <a:latin typeface="Arial"/>
                <a:cs typeface="Arial"/>
              </a:rPr>
              <a:t> </a:t>
            </a:r>
            <a:r>
              <a:rPr dirty="0" spc="65">
                <a:latin typeface="Arial"/>
                <a:cs typeface="Arial"/>
              </a:rPr>
              <a:t>the</a:t>
            </a:r>
            <a:r>
              <a:rPr dirty="0" spc="-575">
                <a:latin typeface="Arial"/>
                <a:cs typeface="Arial"/>
              </a:rPr>
              <a:t> </a:t>
            </a:r>
            <a:r>
              <a:rPr dirty="0" spc="-175">
                <a:latin typeface="Arial"/>
                <a:cs typeface="Arial"/>
              </a:rPr>
              <a:t>Company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69530" y="3186927"/>
            <a:ext cx="791210" cy="79565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ts val="524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1745" y="5183459"/>
            <a:ext cx="759460" cy="73596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9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50852" y="3307171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75718" y="5361584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4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9383" y="1936302"/>
            <a:ext cx="288607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7302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575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69214" y="2063413"/>
            <a:ext cx="2676525" cy="704850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 marL="422909">
              <a:lnSpc>
                <a:spcPts val="4830"/>
              </a:lnSpc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0326" y="7425780"/>
            <a:ext cx="1094105" cy="1152525"/>
            <a:chOff x="390326" y="7425780"/>
            <a:chExt cx="1094105" cy="1152525"/>
          </a:xfrm>
        </p:grpSpPr>
        <p:sp>
          <p:nvSpPr>
            <p:cNvPr id="37" name="object 37"/>
            <p:cNvSpPr/>
            <p:nvPr/>
          </p:nvSpPr>
          <p:spPr>
            <a:xfrm>
              <a:off x="569518" y="766390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67628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6762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90326" y="742578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9477390" y="7337206"/>
            <a:ext cx="1012825" cy="1076325"/>
            <a:chOff x="9477390" y="7337206"/>
            <a:chExt cx="1012825" cy="1076325"/>
          </a:xfrm>
        </p:grpSpPr>
        <p:sp>
          <p:nvSpPr>
            <p:cNvPr id="40" name="object 40"/>
            <p:cNvSpPr/>
            <p:nvPr/>
          </p:nvSpPr>
          <p:spPr>
            <a:xfrm>
              <a:off x="9575711" y="749912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75248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752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477390" y="733720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69530" y="7663891"/>
            <a:ext cx="735330" cy="676910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345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03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88510" y="2908381"/>
            <a:ext cx="6221095" cy="624141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30810" marR="392430">
              <a:lnSpc>
                <a:spcPts val="5020"/>
              </a:lnSpc>
              <a:spcBef>
                <a:spcPts val="284"/>
              </a:spcBef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4200" spc="-165">
                <a:solidFill>
                  <a:srgbClr val="12219D"/>
                </a:solidFill>
                <a:latin typeface="Arial"/>
                <a:cs typeface="Arial"/>
              </a:rPr>
              <a:t>is an</a:t>
            </a:r>
            <a:r>
              <a:rPr dirty="0" sz="4200" spc="-68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85">
                <a:solidFill>
                  <a:srgbClr val="12219D"/>
                </a:solidFill>
                <a:latin typeface="Arial"/>
                <a:cs typeface="Arial"/>
              </a:rPr>
              <a:t>American 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multinational </a:t>
            </a:r>
            <a:r>
              <a:rPr dirty="0" sz="4200" spc="20">
                <a:solidFill>
                  <a:srgbClr val="12219D"/>
                </a:solidFill>
                <a:latin typeface="Arial"/>
                <a:cs typeface="Arial"/>
              </a:rPr>
              <a:t>computer 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technology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5">
                <a:solidFill>
                  <a:srgbClr val="12219D"/>
                </a:solidFill>
                <a:latin typeface="Arial"/>
                <a:cs typeface="Arial"/>
              </a:rPr>
              <a:t>corporation.</a:t>
            </a:r>
            <a:endParaRPr sz="4200">
              <a:latin typeface="Arial"/>
              <a:cs typeface="Arial"/>
            </a:endParaRPr>
          </a:p>
          <a:p>
            <a:pPr marL="12700" marR="869950">
              <a:lnSpc>
                <a:spcPts val="5030"/>
              </a:lnSpc>
              <a:spcBef>
                <a:spcPts val="1755"/>
              </a:spcBef>
            </a:pPr>
            <a:r>
              <a:rPr dirty="0" sz="4200" spc="85">
                <a:solidFill>
                  <a:srgbClr val="12219D"/>
                </a:solidFill>
                <a:latin typeface="Arial"/>
                <a:cs typeface="Arial"/>
              </a:rPr>
              <a:t>It </a:t>
            </a:r>
            <a:r>
              <a:rPr dirty="0" sz="4200" spc="-55">
                <a:solidFill>
                  <a:srgbClr val="12219D"/>
                </a:solidFill>
                <a:latin typeface="Arial"/>
                <a:cs typeface="Arial"/>
              </a:rPr>
              <a:t>produces </a:t>
            </a:r>
            <a:r>
              <a:rPr dirty="0" sz="4200" spc="-95">
                <a:solidFill>
                  <a:srgbClr val="12219D"/>
                </a:solidFill>
                <a:latin typeface="Arial"/>
                <a:cs typeface="Arial"/>
              </a:rPr>
              <a:t>consumer  </a:t>
            </a:r>
            <a:r>
              <a:rPr dirty="0" sz="4200" spc="-45">
                <a:solidFill>
                  <a:srgbClr val="12219D"/>
                </a:solidFill>
                <a:latin typeface="Arial"/>
                <a:cs typeface="Arial"/>
              </a:rPr>
              <a:t>electronics, </a:t>
            </a:r>
            <a:r>
              <a:rPr dirty="0" sz="4200">
                <a:solidFill>
                  <a:srgbClr val="12219D"/>
                </a:solidFill>
                <a:latin typeface="Arial"/>
                <a:cs typeface="Arial"/>
              </a:rPr>
              <a:t>operating  </a:t>
            </a:r>
            <a:r>
              <a:rPr dirty="0" sz="4200" spc="-90">
                <a:solidFill>
                  <a:srgbClr val="12219D"/>
                </a:solidFill>
                <a:latin typeface="Arial"/>
                <a:cs typeface="Arial"/>
              </a:rPr>
              <a:t>systems,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and</a:t>
            </a:r>
            <a:r>
              <a:rPr dirty="0" sz="4200" spc="-45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60">
                <a:solidFill>
                  <a:srgbClr val="12219D"/>
                </a:solidFill>
                <a:latin typeface="Arial"/>
                <a:cs typeface="Arial"/>
              </a:rPr>
              <a:t>software.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20"/>
              </a:lnSpc>
              <a:spcBef>
                <a:spcPts val="1945"/>
              </a:spcBef>
            </a:pPr>
            <a:r>
              <a:rPr dirty="0" sz="4200" spc="90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4200" spc="-180">
                <a:solidFill>
                  <a:srgbClr val="12219D"/>
                </a:solidFill>
                <a:latin typeface="Arial"/>
                <a:cs typeface="Arial"/>
              </a:rPr>
              <a:t>has </a:t>
            </a:r>
            <a:r>
              <a:rPr dirty="0" sz="4200" spc="-85">
                <a:solidFill>
                  <a:srgbClr val="12219D"/>
                </a:solidFill>
                <a:latin typeface="Arial"/>
                <a:cs typeface="Arial"/>
              </a:rPr>
              <a:t>now</a:t>
            </a:r>
            <a:r>
              <a:rPr dirty="0" sz="4200" spc="-66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90">
                <a:solidFill>
                  <a:srgbClr val="12219D"/>
                </a:solidFill>
                <a:latin typeface="Arial"/>
                <a:cs typeface="Arial"/>
              </a:rPr>
              <a:t>become  </a:t>
            </a:r>
            <a:r>
              <a:rPr dirty="0" sz="4200" spc="20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4200" spc="-20">
                <a:solidFill>
                  <a:srgbClr val="12219D"/>
                </a:solidFill>
                <a:latin typeface="Arial"/>
                <a:cs typeface="Arial"/>
              </a:rPr>
              <a:t>biggest </a:t>
            </a:r>
            <a:r>
              <a:rPr dirty="0" sz="4200" spc="110">
                <a:solidFill>
                  <a:srgbClr val="12219D"/>
                </a:solidFill>
                <a:latin typeface="Arial"/>
                <a:cs typeface="Arial"/>
              </a:rPr>
              <a:t>software  </a:t>
            </a:r>
            <a:r>
              <a:rPr dirty="0" sz="4200" spc="-114">
                <a:solidFill>
                  <a:srgbClr val="12219D"/>
                </a:solidFill>
                <a:latin typeface="Arial"/>
                <a:cs typeface="Arial"/>
              </a:rPr>
              <a:t>company.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75718" y="7499115"/>
            <a:ext cx="816610" cy="753110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4565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03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652800" y="2969355"/>
            <a:ext cx="6981190" cy="63474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87630" marR="1206500">
              <a:lnSpc>
                <a:spcPts val="5030"/>
              </a:lnSpc>
              <a:spcBef>
                <a:spcPts val="275"/>
              </a:spcBef>
            </a:pPr>
            <a:r>
              <a:rPr dirty="0" sz="4200" spc="-80">
                <a:solidFill>
                  <a:srgbClr val="12219D"/>
                </a:solidFill>
                <a:latin typeface="Arial"/>
                <a:cs typeface="Arial"/>
              </a:rPr>
              <a:t>Infosys </a:t>
            </a:r>
            <a:r>
              <a:rPr dirty="0" sz="4200" spc="-165">
                <a:solidFill>
                  <a:srgbClr val="12219D"/>
                </a:solidFill>
                <a:latin typeface="Arial"/>
                <a:cs typeface="Arial"/>
              </a:rPr>
              <a:t>is an </a:t>
            </a:r>
            <a:r>
              <a:rPr dirty="0" sz="4200" spc="-180">
                <a:solidFill>
                  <a:srgbClr val="12219D"/>
                </a:solidFill>
                <a:latin typeface="Arial"/>
                <a:cs typeface="Arial"/>
              </a:rPr>
              <a:t>Indian 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multinational</a:t>
            </a:r>
            <a:r>
              <a:rPr dirty="0" sz="4200" spc="-29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5">
                <a:solidFill>
                  <a:srgbClr val="12219D"/>
                </a:solidFill>
                <a:latin typeface="Arial"/>
                <a:cs typeface="Arial"/>
              </a:rPr>
              <a:t>information  </a:t>
            </a:r>
            <a:r>
              <a:rPr dirty="0" sz="4200" spc="-60">
                <a:solidFill>
                  <a:srgbClr val="12219D"/>
                </a:solidFill>
                <a:latin typeface="Arial"/>
                <a:cs typeface="Arial"/>
              </a:rPr>
              <a:t>technology</a:t>
            </a:r>
            <a:r>
              <a:rPr dirty="0" sz="4200" spc="-2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14">
                <a:solidFill>
                  <a:srgbClr val="12219D"/>
                </a:solidFill>
                <a:latin typeface="Arial"/>
                <a:cs typeface="Arial"/>
              </a:rPr>
              <a:t>company.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30"/>
              </a:lnSpc>
              <a:spcBef>
                <a:spcPts val="1255"/>
              </a:spcBef>
            </a:pPr>
            <a:r>
              <a:rPr dirty="0" sz="4200" spc="85">
                <a:solidFill>
                  <a:srgbClr val="12219D"/>
                </a:solidFill>
                <a:latin typeface="Arial"/>
                <a:cs typeface="Arial"/>
              </a:rPr>
              <a:t>It </a:t>
            </a:r>
            <a:r>
              <a:rPr dirty="0" sz="4200" spc="-65">
                <a:solidFill>
                  <a:srgbClr val="12219D"/>
                </a:solidFill>
                <a:latin typeface="Arial"/>
                <a:cs typeface="Arial"/>
              </a:rPr>
              <a:t>provides </a:t>
            </a:r>
            <a:r>
              <a:rPr dirty="0" sz="4200" spc="-185">
                <a:solidFill>
                  <a:srgbClr val="12219D"/>
                </a:solidFill>
                <a:latin typeface="Arial"/>
                <a:cs typeface="Arial"/>
              </a:rPr>
              <a:t>business</a:t>
            </a:r>
            <a:r>
              <a:rPr dirty="0" sz="4200" spc="-73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05">
                <a:solidFill>
                  <a:srgbClr val="12219D"/>
                </a:solidFill>
                <a:latin typeface="Arial"/>
                <a:cs typeface="Arial"/>
              </a:rPr>
              <a:t>consulting,  </a:t>
            </a:r>
            <a:r>
              <a:rPr dirty="0" sz="4200" spc="15">
                <a:solidFill>
                  <a:srgbClr val="12219D"/>
                </a:solidFill>
                <a:latin typeface="Arial"/>
                <a:cs typeface="Arial"/>
              </a:rPr>
              <a:t>information </a:t>
            </a:r>
            <a:r>
              <a:rPr dirty="0" sz="4200" spc="-75">
                <a:solidFill>
                  <a:srgbClr val="12219D"/>
                </a:solidFill>
                <a:latin typeface="Arial"/>
                <a:cs typeface="Arial"/>
              </a:rPr>
              <a:t>technology,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and  </a:t>
            </a:r>
            <a:r>
              <a:rPr dirty="0" sz="4200" spc="-45">
                <a:solidFill>
                  <a:srgbClr val="12219D"/>
                </a:solidFill>
                <a:latin typeface="Arial"/>
                <a:cs typeface="Arial"/>
              </a:rPr>
              <a:t>outsourcing</a:t>
            </a:r>
            <a:r>
              <a:rPr dirty="0" sz="4200" spc="-2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14">
                <a:solidFill>
                  <a:srgbClr val="12219D"/>
                </a:solidFill>
                <a:latin typeface="Arial"/>
                <a:cs typeface="Arial"/>
              </a:rPr>
              <a:t>services.</a:t>
            </a:r>
            <a:endParaRPr sz="4200">
              <a:latin typeface="Arial"/>
              <a:cs typeface="Arial"/>
            </a:endParaRPr>
          </a:p>
          <a:p>
            <a:pPr algn="just" marL="229870" marR="306705">
              <a:lnSpc>
                <a:spcPct val="116100"/>
              </a:lnSpc>
              <a:spcBef>
                <a:spcPts val="615"/>
              </a:spcBef>
            </a:pPr>
            <a:r>
              <a:rPr dirty="0" sz="4200" spc="-85">
                <a:solidFill>
                  <a:srgbClr val="12219D"/>
                </a:solidFill>
                <a:latin typeface="Arial"/>
                <a:cs typeface="Arial"/>
              </a:rPr>
              <a:t>Infosys </a:t>
            </a:r>
            <a:r>
              <a:rPr dirty="0" sz="4200" spc="-170">
                <a:solidFill>
                  <a:srgbClr val="12219D"/>
                </a:solidFill>
                <a:latin typeface="Arial"/>
                <a:cs typeface="Arial"/>
              </a:rPr>
              <a:t>is </a:t>
            </a:r>
            <a:r>
              <a:rPr dirty="0" sz="4200" spc="15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second</a:t>
            </a:r>
            <a:r>
              <a:rPr dirty="0" sz="4200" spc="-73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10">
                <a:solidFill>
                  <a:srgbClr val="12219D"/>
                </a:solidFill>
                <a:latin typeface="Arial"/>
                <a:cs typeface="Arial"/>
              </a:rPr>
              <a:t>largest  </a:t>
            </a:r>
            <a:r>
              <a:rPr dirty="0" sz="4200" spc="-185">
                <a:solidFill>
                  <a:srgbClr val="12219D"/>
                </a:solidFill>
                <a:latin typeface="Arial"/>
                <a:cs typeface="Arial"/>
              </a:rPr>
              <a:t>Indian </a:t>
            </a:r>
            <a:r>
              <a:rPr dirty="0" sz="4200" spc="-365">
                <a:solidFill>
                  <a:srgbClr val="12219D"/>
                </a:solidFill>
                <a:latin typeface="Arial"/>
                <a:cs typeface="Arial"/>
              </a:rPr>
              <a:t>IT </a:t>
            </a:r>
            <a:r>
              <a:rPr dirty="0" sz="4200" spc="-85">
                <a:solidFill>
                  <a:srgbClr val="12219D"/>
                </a:solidFill>
                <a:latin typeface="Arial"/>
                <a:cs typeface="Arial"/>
              </a:rPr>
              <a:t>company </a:t>
            </a:r>
            <a:r>
              <a:rPr dirty="0" sz="4200" spc="215">
                <a:solidFill>
                  <a:srgbClr val="12219D"/>
                </a:solidFill>
                <a:latin typeface="Arial"/>
                <a:cs typeface="Arial"/>
              </a:rPr>
              <a:t>after</a:t>
            </a:r>
            <a:r>
              <a:rPr dirty="0" sz="4200" spc="-3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40">
                <a:solidFill>
                  <a:srgbClr val="12219D"/>
                </a:solidFill>
                <a:latin typeface="Arial"/>
                <a:cs typeface="Arial"/>
              </a:rPr>
              <a:t>TCS  </a:t>
            </a:r>
            <a:r>
              <a:rPr dirty="0" sz="4200" spc="-40">
                <a:solidFill>
                  <a:srgbClr val="12219D"/>
                </a:solidFill>
                <a:latin typeface="Arial"/>
                <a:cs typeface="Arial"/>
              </a:rPr>
              <a:t>by </a:t>
            </a:r>
            <a:r>
              <a:rPr dirty="0" sz="4200" spc="65">
                <a:solidFill>
                  <a:srgbClr val="12219D"/>
                </a:solidFill>
                <a:latin typeface="Arial"/>
                <a:cs typeface="Arial"/>
              </a:rPr>
              <a:t>2020</a:t>
            </a:r>
            <a:r>
              <a:rPr dirty="0" sz="4200" spc="-44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60">
                <a:solidFill>
                  <a:srgbClr val="12219D"/>
                </a:solidFill>
                <a:latin typeface="Arial"/>
                <a:cs typeface="Arial"/>
              </a:rPr>
              <a:t>revenue.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6178" y="423007"/>
            <a:ext cx="8781415" cy="1219200"/>
          </a:xfrm>
          <a:custGeom>
            <a:avLst/>
            <a:gdLst/>
            <a:ahLst/>
            <a:cxnLst/>
            <a:rect l="l" t="t" r="r" b="b"/>
            <a:pathLst>
              <a:path w="8781415" h="1219200">
                <a:moveTo>
                  <a:pt x="8495794" y="1219194"/>
                </a:moveTo>
                <a:lnTo>
                  <a:pt x="285622" y="1219194"/>
                </a:lnTo>
                <a:lnTo>
                  <a:pt x="240671" y="1215625"/>
                </a:lnTo>
                <a:lnTo>
                  <a:pt x="197232" y="1205131"/>
                </a:lnTo>
                <a:lnTo>
                  <a:pt x="156072" y="1188030"/>
                </a:lnTo>
                <a:lnTo>
                  <a:pt x="117958" y="1164641"/>
                </a:lnTo>
                <a:lnTo>
                  <a:pt x="83656" y="1135283"/>
                </a:lnTo>
                <a:lnTo>
                  <a:pt x="54387" y="1100878"/>
                </a:lnTo>
                <a:lnTo>
                  <a:pt x="31069" y="1062648"/>
                </a:lnTo>
                <a:lnTo>
                  <a:pt x="14020" y="1021362"/>
                </a:lnTo>
                <a:lnTo>
                  <a:pt x="3558" y="977791"/>
                </a:lnTo>
                <a:lnTo>
                  <a:pt x="0" y="932704"/>
                </a:lnTo>
                <a:lnTo>
                  <a:pt x="0" y="286492"/>
                </a:lnTo>
                <a:lnTo>
                  <a:pt x="3558" y="241404"/>
                </a:lnTo>
                <a:lnTo>
                  <a:pt x="14020" y="197833"/>
                </a:lnTo>
                <a:lnTo>
                  <a:pt x="31069" y="156547"/>
                </a:lnTo>
                <a:lnTo>
                  <a:pt x="54387" y="118317"/>
                </a:lnTo>
                <a:lnTo>
                  <a:pt x="83656" y="83911"/>
                </a:lnTo>
                <a:lnTo>
                  <a:pt x="117958" y="54553"/>
                </a:lnTo>
                <a:lnTo>
                  <a:pt x="156072" y="31164"/>
                </a:lnTo>
                <a:lnTo>
                  <a:pt x="197232" y="14063"/>
                </a:lnTo>
                <a:lnTo>
                  <a:pt x="240671" y="3568"/>
                </a:lnTo>
                <a:lnTo>
                  <a:pt x="285622" y="0"/>
                </a:lnTo>
                <a:lnTo>
                  <a:pt x="8495794" y="0"/>
                </a:lnTo>
                <a:lnTo>
                  <a:pt x="8540737" y="3568"/>
                </a:lnTo>
                <a:lnTo>
                  <a:pt x="8584172" y="14063"/>
                </a:lnTo>
                <a:lnTo>
                  <a:pt x="8625332" y="31164"/>
                </a:lnTo>
                <a:lnTo>
                  <a:pt x="8663448" y="54553"/>
                </a:lnTo>
                <a:lnTo>
                  <a:pt x="8697753" y="83911"/>
                </a:lnTo>
                <a:lnTo>
                  <a:pt x="8727023" y="118317"/>
                </a:lnTo>
                <a:lnTo>
                  <a:pt x="8750341" y="156547"/>
                </a:lnTo>
                <a:lnTo>
                  <a:pt x="8767388" y="197833"/>
                </a:lnTo>
                <a:lnTo>
                  <a:pt x="8777848" y="241404"/>
                </a:lnTo>
                <a:lnTo>
                  <a:pt x="8781405" y="286492"/>
                </a:lnTo>
                <a:lnTo>
                  <a:pt x="8781405" y="932704"/>
                </a:lnTo>
                <a:lnTo>
                  <a:pt x="8777848" y="977791"/>
                </a:lnTo>
                <a:lnTo>
                  <a:pt x="8767388" y="1021362"/>
                </a:lnTo>
                <a:lnTo>
                  <a:pt x="8750341" y="1062648"/>
                </a:lnTo>
                <a:lnTo>
                  <a:pt x="8727023" y="1100878"/>
                </a:lnTo>
                <a:lnTo>
                  <a:pt x="8697753" y="1135283"/>
                </a:lnTo>
                <a:lnTo>
                  <a:pt x="8663448" y="1164641"/>
                </a:lnTo>
                <a:lnTo>
                  <a:pt x="8625332" y="1188030"/>
                </a:lnTo>
                <a:lnTo>
                  <a:pt x="8584172" y="1205131"/>
                </a:lnTo>
                <a:lnTo>
                  <a:pt x="8540737" y="1215625"/>
                </a:lnTo>
                <a:lnTo>
                  <a:pt x="8495794" y="1219194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9512" y="605134"/>
            <a:ext cx="760539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65">
                <a:latin typeface="Arial"/>
                <a:cs typeface="Arial"/>
              </a:rPr>
              <a:t>Year</a:t>
            </a:r>
            <a:r>
              <a:rPr dirty="0" sz="4300" spc="-405">
                <a:latin typeface="Arial"/>
                <a:cs typeface="Arial"/>
              </a:rPr>
              <a:t> </a:t>
            </a:r>
            <a:r>
              <a:rPr dirty="0" sz="4300" spc="125">
                <a:latin typeface="Arial"/>
                <a:cs typeface="Arial"/>
              </a:rPr>
              <a:t>of</a:t>
            </a:r>
            <a:r>
              <a:rPr dirty="0" sz="4300" spc="-400">
                <a:latin typeface="Arial"/>
                <a:cs typeface="Arial"/>
              </a:rPr>
              <a:t> </a:t>
            </a:r>
            <a:r>
              <a:rPr dirty="0" sz="4300" spc="-125">
                <a:latin typeface="Arial"/>
                <a:cs typeface="Arial"/>
              </a:rPr>
              <a:t>Existence</a:t>
            </a:r>
            <a:r>
              <a:rPr dirty="0" sz="4300" spc="-405">
                <a:latin typeface="Arial"/>
                <a:cs typeface="Arial"/>
              </a:rPr>
              <a:t> </a:t>
            </a:r>
            <a:r>
              <a:rPr dirty="0" sz="4300" spc="40">
                <a:latin typeface="Arial"/>
                <a:cs typeface="Arial"/>
              </a:rPr>
              <a:t>with</a:t>
            </a:r>
            <a:r>
              <a:rPr dirty="0" sz="4300" spc="-400">
                <a:latin typeface="Arial"/>
                <a:cs typeface="Arial"/>
              </a:rPr>
              <a:t> </a:t>
            </a:r>
            <a:r>
              <a:rPr dirty="0" sz="4300" spc="-15">
                <a:latin typeface="Arial"/>
                <a:cs typeface="Arial"/>
              </a:rPr>
              <a:t>History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7880" y="3732750"/>
            <a:ext cx="5645785" cy="12261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254"/>
              </a:spcBef>
            </a:pPr>
            <a:r>
              <a:rPr dirty="0" sz="3950" spc="75">
                <a:solidFill>
                  <a:srgbClr val="04092F"/>
                </a:solidFill>
                <a:latin typeface="Arial"/>
                <a:cs typeface="Arial"/>
              </a:rPr>
              <a:t>Microsoft </a:t>
            </a:r>
            <a:r>
              <a:rPr dirty="0" sz="3950" spc="-70">
                <a:solidFill>
                  <a:srgbClr val="04092F"/>
                </a:solidFill>
                <a:latin typeface="Arial"/>
                <a:cs typeface="Arial"/>
              </a:rPr>
              <a:t>was </a:t>
            </a:r>
            <a:r>
              <a:rPr dirty="0" sz="3950" spc="-50">
                <a:solidFill>
                  <a:srgbClr val="04092F"/>
                </a:solidFill>
                <a:latin typeface="Arial"/>
                <a:cs typeface="Arial"/>
              </a:rPr>
              <a:t>founded</a:t>
            </a:r>
            <a:r>
              <a:rPr dirty="0" sz="3950" spc="-735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50" spc="-165">
                <a:solidFill>
                  <a:srgbClr val="04092F"/>
                </a:solidFill>
                <a:latin typeface="Arial"/>
                <a:cs typeface="Arial"/>
              </a:rPr>
              <a:t>on  </a:t>
            </a:r>
            <a:r>
              <a:rPr dirty="0" sz="3950" spc="-70">
                <a:solidFill>
                  <a:srgbClr val="04092F"/>
                </a:solidFill>
                <a:latin typeface="Arial"/>
                <a:cs typeface="Arial"/>
              </a:rPr>
              <a:t>April </a:t>
            </a:r>
            <a:r>
              <a:rPr dirty="0" sz="3950" spc="-210">
                <a:solidFill>
                  <a:srgbClr val="04092F"/>
                </a:solidFill>
                <a:latin typeface="Arial"/>
                <a:cs typeface="Arial"/>
              </a:rPr>
              <a:t>4,</a:t>
            </a:r>
            <a:r>
              <a:rPr dirty="0" sz="3950" spc="-385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50" spc="-295">
                <a:solidFill>
                  <a:srgbClr val="04092F"/>
                </a:solidFill>
                <a:latin typeface="Arial"/>
                <a:cs typeface="Arial"/>
              </a:rPr>
              <a:t>1975.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805" y="5859085"/>
            <a:ext cx="4578350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3900" spc="80">
                <a:solidFill>
                  <a:srgbClr val="04092F"/>
                </a:solidFill>
                <a:latin typeface="Arial"/>
                <a:cs typeface="Arial"/>
              </a:rPr>
              <a:t>It </a:t>
            </a:r>
            <a:r>
              <a:rPr dirty="0" sz="3900" spc="-60">
                <a:solidFill>
                  <a:srgbClr val="04092F"/>
                </a:solidFill>
                <a:latin typeface="Arial"/>
                <a:cs typeface="Arial"/>
              </a:rPr>
              <a:t>was </a:t>
            </a:r>
            <a:r>
              <a:rPr dirty="0" sz="3900" spc="-45">
                <a:solidFill>
                  <a:srgbClr val="04092F"/>
                </a:solidFill>
                <a:latin typeface="Arial"/>
                <a:cs typeface="Arial"/>
              </a:rPr>
              <a:t>founded </a:t>
            </a:r>
            <a:r>
              <a:rPr dirty="0" sz="3900" spc="-35">
                <a:solidFill>
                  <a:srgbClr val="04092F"/>
                </a:solidFill>
                <a:latin typeface="Arial"/>
                <a:cs typeface="Arial"/>
              </a:rPr>
              <a:t>by </a:t>
            </a:r>
            <a:r>
              <a:rPr dirty="0" sz="3900" spc="-195">
                <a:solidFill>
                  <a:srgbClr val="04092F"/>
                </a:solidFill>
                <a:latin typeface="Arial"/>
                <a:cs typeface="Arial"/>
              </a:rPr>
              <a:t>Bill  </a:t>
            </a:r>
            <a:r>
              <a:rPr dirty="0" sz="3900" spc="-120">
                <a:solidFill>
                  <a:srgbClr val="04092F"/>
                </a:solidFill>
                <a:latin typeface="Arial"/>
                <a:cs typeface="Arial"/>
              </a:rPr>
              <a:t>Henry </a:t>
            </a:r>
            <a:r>
              <a:rPr dirty="0" sz="3900" spc="-25">
                <a:solidFill>
                  <a:srgbClr val="04092F"/>
                </a:solidFill>
                <a:latin typeface="Arial"/>
                <a:cs typeface="Arial"/>
              </a:rPr>
              <a:t>Gates </a:t>
            </a:r>
            <a:r>
              <a:rPr dirty="0" sz="3900" spc="-114">
                <a:solidFill>
                  <a:srgbClr val="04092F"/>
                </a:solidFill>
                <a:latin typeface="Arial"/>
                <a:cs typeface="Arial"/>
              </a:rPr>
              <a:t>and</a:t>
            </a:r>
            <a:r>
              <a:rPr dirty="0" sz="3900" spc="-59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220">
                <a:solidFill>
                  <a:srgbClr val="04092F"/>
                </a:solidFill>
                <a:latin typeface="Arial"/>
                <a:cs typeface="Arial"/>
              </a:rPr>
              <a:t>Paul  </a:t>
            </a:r>
            <a:r>
              <a:rPr dirty="0" sz="3900" spc="-225">
                <a:solidFill>
                  <a:srgbClr val="04092F"/>
                </a:solidFill>
                <a:latin typeface="Arial"/>
                <a:cs typeface="Arial"/>
              </a:rPr>
              <a:t>Allen.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3586" y="3758427"/>
            <a:ext cx="1012825" cy="996950"/>
            <a:chOff x="1853586" y="3758427"/>
            <a:chExt cx="1012825" cy="996950"/>
          </a:xfrm>
        </p:grpSpPr>
        <p:sp>
          <p:nvSpPr>
            <p:cNvPr id="7" name="object 7"/>
            <p:cNvSpPr/>
            <p:nvPr/>
          </p:nvSpPr>
          <p:spPr>
            <a:xfrm>
              <a:off x="1951913" y="384066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3586" y="375842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51923" y="3840662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1121" y="3590344"/>
            <a:ext cx="5648960" cy="18008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4650"/>
              </a:lnSpc>
              <a:spcBef>
                <a:spcPts val="280"/>
              </a:spcBef>
            </a:pPr>
            <a:r>
              <a:rPr dirty="0" sz="3900" spc="-80">
                <a:solidFill>
                  <a:srgbClr val="04092F"/>
                </a:solidFill>
                <a:latin typeface="Arial"/>
                <a:cs typeface="Arial"/>
              </a:rPr>
              <a:t>Infosys </a:t>
            </a:r>
            <a:r>
              <a:rPr dirty="0" sz="3900" spc="-155">
                <a:solidFill>
                  <a:srgbClr val="04092F"/>
                </a:solidFill>
                <a:latin typeface="Arial"/>
                <a:cs typeface="Arial"/>
              </a:rPr>
              <a:t>Was </a:t>
            </a:r>
            <a:r>
              <a:rPr dirty="0" sz="3900" spc="-55">
                <a:solidFill>
                  <a:srgbClr val="04092F"/>
                </a:solidFill>
                <a:latin typeface="Arial"/>
                <a:cs typeface="Arial"/>
              </a:rPr>
              <a:t>Registered</a:t>
            </a:r>
            <a:r>
              <a:rPr dirty="0" sz="3900" spc="-48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215">
                <a:solidFill>
                  <a:srgbClr val="04092F"/>
                </a:solidFill>
                <a:latin typeface="Arial"/>
                <a:cs typeface="Arial"/>
              </a:rPr>
              <a:t>As  </a:t>
            </a:r>
            <a:r>
              <a:rPr dirty="0" sz="3900" spc="-80">
                <a:solidFill>
                  <a:srgbClr val="04092F"/>
                </a:solidFill>
                <a:latin typeface="Arial"/>
                <a:cs typeface="Arial"/>
              </a:rPr>
              <a:t>Infosys </a:t>
            </a:r>
            <a:r>
              <a:rPr dirty="0" sz="3900" spc="-50">
                <a:solidFill>
                  <a:srgbClr val="04092F"/>
                </a:solidFill>
                <a:latin typeface="Arial"/>
                <a:cs typeface="Arial"/>
              </a:rPr>
              <a:t>Consultant </a:t>
            </a:r>
            <a:r>
              <a:rPr dirty="0" sz="3900" spc="-25">
                <a:solidFill>
                  <a:srgbClr val="04092F"/>
                </a:solidFill>
                <a:latin typeface="Arial"/>
                <a:cs typeface="Arial"/>
              </a:rPr>
              <a:t>Private  </a:t>
            </a:r>
            <a:r>
              <a:rPr dirty="0" sz="3900" spc="-75">
                <a:solidFill>
                  <a:srgbClr val="04092F"/>
                </a:solidFill>
                <a:latin typeface="Arial"/>
                <a:cs typeface="Arial"/>
              </a:rPr>
              <a:t>Limited </a:t>
            </a:r>
            <a:r>
              <a:rPr dirty="0" sz="3900" spc="-195">
                <a:solidFill>
                  <a:srgbClr val="04092F"/>
                </a:solidFill>
                <a:latin typeface="Arial"/>
                <a:cs typeface="Arial"/>
              </a:rPr>
              <a:t>On </a:t>
            </a:r>
            <a:r>
              <a:rPr dirty="0" sz="3900" spc="-145">
                <a:solidFill>
                  <a:srgbClr val="04092F"/>
                </a:solidFill>
                <a:latin typeface="Arial"/>
                <a:cs typeface="Arial"/>
              </a:rPr>
              <a:t>2nd </a:t>
            </a:r>
            <a:r>
              <a:rPr dirty="0" sz="3900" spc="-170">
                <a:solidFill>
                  <a:srgbClr val="04092F"/>
                </a:solidFill>
                <a:latin typeface="Arial"/>
                <a:cs typeface="Arial"/>
              </a:rPr>
              <a:t>July</a:t>
            </a:r>
            <a:r>
              <a:rPr dirty="0" sz="3900" spc="-495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900" spc="-295">
                <a:solidFill>
                  <a:srgbClr val="04092F"/>
                </a:solidFill>
                <a:latin typeface="Arial"/>
                <a:cs typeface="Arial"/>
              </a:rPr>
              <a:t>1981.</a:t>
            </a:r>
            <a:endParaRPr sz="3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79973" y="5988963"/>
            <a:ext cx="578040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1554480" algn="l"/>
                <a:tab pos="1718945" algn="l"/>
                <a:tab pos="2847340" algn="l"/>
                <a:tab pos="3068320" algn="l"/>
                <a:tab pos="3922395" algn="l"/>
                <a:tab pos="4472940" algn="l"/>
                <a:tab pos="4940300" algn="l"/>
              </a:tabLst>
            </a:pPr>
            <a:r>
              <a:rPr dirty="0" sz="3900">
                <a:solidFill>
                  <a:srgbClr val="04092F"/>
                </a:solidFill>
                <a:latin typeface="Arimo"/>
                <a:cs typeface="Arimo"/>
              </a:rPr>
              <a:t>Infosys	Was	Founded	By  Seven	Engineers	In	Pune,  Maharashtra,	India.</a:t>
            </a:r>
            <a:endParaRPr sz="3900">
              <a:latin typeface="Arimo"/>
              <a:cs typeface="Arim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24640" y="3777522"/>
            <a:ext cx="0" cy="3782060"/>
          </a:xfrm>
          <a:custGeom>
            <a:avLst/>
            <a:gdLst/>
            <a:ahLst/>
            <a:cxnLst/>
            <a:rect l="l" t="t" r="r" b="b"/>
            <a:pathLst>
              <a:path w="0" h="3782059">
                <a:moveTo>
                  <a:pt x="0" y="0"/>
                </a:moveTo>
                <a:lnTo>
                  <a:pt x="0" y="3781474"/>
                </a:lnTo>
              </a:path>
            </a:pathLst>
          </a:custGeom>
          <a:ln w="38128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8910" y="8770801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60348" y="8918723"/>
            <a:ext cx="1047750" cy="919480"/>
            <a:chOff x="460348" y="8918723"/>
            <a:chExt cx="1047750" cy="919480"/>
          </a:xfrm>
        </p:grpSpPr>
        <p:sp>
          <p:nvSpPr>
            <p:cNvPr id="15" name="object 15"/>
            <p:cNvSpPr/>
            <p:nvPr/>
          </p:nvSpPr>
          <p:spPr>
            <a:xfrm>
              <a:off x="737411" y="9026352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2721" y="9673539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15401" y="8918723"/>
              <a:ext cx="145119" cy="1440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19621" y="9280936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4" h="31115">
                  <a:moveTo>
                    <a:pt x="181528" y="30603"/>
                  </a:moveTo>
                  <a:lnTo>
                    <a:pt x="6830" y="30603"/>
                  </a:lnTo>
                  <a:lnTo>
                    <a:pt x="0" y="23756"/>
                  </a:lnTo>
                  <a:lnTo>
                    <a:pt x="0" y="6849"/>
                  </a:lnTo>
                  <a:lnTo>
                    <a:pt x="6830" y="0"/>
                  </a:lnTo>
                  <a:lnTo>
                    <a:pt x="181528" y="0"/>
                  </a:lnTo>
                  <a:lnTo>
                    <a:pt x="188361" y="6849"/>
                  </a:lnTo>
                  <a:lnTo>
                    <a:pt x="18836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15401" y="9528190"/>
              <a:ext cx="145121" cy="144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7811" y="9528190"/>
              <a:ext cx="145119" cy="144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0348" y="9280933"/>
              <a:ext cx="188595" cy="31115"/>
            </a:xfrm>
            <a:custGeom>
              <a:avLst/>
              <a:gdLst/>
              <a:ahLst/>
              <a:cxnLst/>
              <a:rect l="l" t="t" r="r" b="b"/>
              <a:pathLst>
                <a:path w="188595" h="31115">
                  <a:moveTo>
                    <a:pt x="181542" y="30606"/>
                  </a:moveTo>
                  <a:lnTo>
                    <a:pt x="6829" y="30606"/>
                  </a:lnTo>
                  <a:lnTo>
                    <a:pt x="0" y="23756"/>
                  </a:lnTo>
                  <a:lnTo>
                    <a:pt x="0" y="6852"/>
                  </a:lnTo>
                  <a:lnTo>
                    <a:pt x="6829" y="0"/>
                  </a:lnTo>
                  <a:lnTo>
                    <a:pt x="181542" y="0"/>
                  </a:lnTo>
                  <a:lnTo>
                    <a:pt x="188371" y="6852"/>
                  </a:lnTo>
                  <a:lnTo>
                    <a:pt x="188371" y="23756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7811" y="8918723"/>
              <a:ext cx="145119" cy="1440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15671231" y="8873819"/>
            <a:ext cx="2616764" cy="1409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10719" y="1259408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25340"/>
            <a:ext cx="2284817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699752" y="2"/>
            <a:ext cx="1588243" cy="16381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88110" y="7919892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1853586" y="6041349"/>
            <a:ext cx="1012825" cy="996950"/>
            <a:chOff x="1853586" y="6041349"/>
            <a:chExt cx="1012825" cy="996950"/>
          </a:xfrm>
        </p:grpSpPr>
        <p:sp>
          <p:nvSpPr>
            <p:cNvPr id="29" name="object 29"/>
            <p:cNvSpPr/>
            <p:nvPr/>
          </p:nvSpPr>
          <p:spPr>
            <a:xfrm>
              <a:off x="1951913" y="612358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53586" y="60413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951923" y="6123584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539020" y="3758427"/>
            <a:ext cx="1012825" cy="996950"/>
            <a:chOff x="9539020" y="3758427"/>
            <a:chExt cx="1012825" cy="996950"/>
          </a:xfrm>
        </p:grpSpPr>
        <p:sp>
          <p:nvSpPr>
            <p:cNvPr id="33" name="object 33"/>
            <p:cNvSpPr/>
            <p:nvPr/>
          </p:nvSpPr>
          <p:spPr>
            <a:xfrm>
              <a:off x="9637344" y="384066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539020" y="375842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637348" y="3840662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539020" y="6041349"/>
            <a:ext cx="1012825" cy="996950"/>
            <a:chOff x="9539020" y="6041349"/>
            <a:chExt cx="1012825" cy="996950"/>
          </a:xfrm>
        </p:grpSpPr>
        <p:sp>
          <p:nvSpPr>
            <p:cNvPr id="37" name="object 37"/>
            <p:cNvSpPr/>
            <p:nvPr/>
          </p:nvSpPr>
          <p:spPr>
            <a:xfrm>
              <a:off x="9637344" y="612358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539020" y="60413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637348" y="6123584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7128" y="1985591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06490" y="1985595"/>
            <a:ext cx="2676525" cy="77152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 marL="257810">
              <a:lnSpc>
                <a:spcPts val="4980"/>
              </a:lnSpc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886" y="455492"/>
            <a:ext cx="13808710" cy="890905"/>
          </a:xfrm>
          <a:custGeom>
            <a:avLst/>
            <a:gdLst/>
            <a:ahLst/>
            <a:cxnLst/>
            <a:rect l="l" t="t" r="r" b="b"/>
            <a:pathLst>
              <a:path w="13808710" h="890905">
                <a:moveTo>
                  <a:pt x="13585500" y="890900"/>
                </a:moveTo>
                <a:lnTo>
                  <a:pt x="222763" y="890900"/>
                </a:lnTo>
                <a:lnTo>
                  <a:pt x="177869" y="886375"/>
                </a:lnTo>
                <a:lnTo>
                  <a:pt x="136053" y="873398"/>
                </a:lnTo>
                <a:lnTo>
                  <a:pt x="98214" y="852862"/>
                </a:lnTo>
                <a:lnTo>
                  <a:pt x="65245" y="825666"/>
                </a:lnTo>
                <a:lnTo>
                  <a:pt x="38044" y="792703"/>
                </a:lnTo>
                <a:lnTo>
                  <a:pt x="17505" y="754870"/>
                </a:lnTo>
                <a:lnTo>
                  <a:pt x="4525" y="713062"/>
                </a:lnTo>
                <a:lnTo>
                  <a:pt x="0" y="668175"/>
                </a:lnTo>
                <a:lnTo>
                  <a:pt x="0" y="222725"/>
                </a:lnTo>
                <a:lnTo>
                  <a:pt x="4525" y="177838"/>
                </a:lnTo>
                <a:lnTo>
                  <a:pt x="17505" y="136030"/>
                </a:lnTo>
                <a:lnTo>
                  <a:pt x="38044" y="98197"/>
                </a:lnTo>
                <a:lnTo>
                  <a:pt x="65245" y="65234"/>
                </a:lnTo>
                <a:lnTo>
                  <a:pt x="98214" y="38038"/>
                </a:lnTo>
                <a:lnTo>
                  <a:pt x="136053" y="17502"/>
                </a:lnTo>
                <a:lnTo>
                  <a:pt x="177869" y="4525"/>
                </a:lnTo>
                <a:lnTo>
                  <a:pt x="222763" y="0"/>
                </a:lnTo>
                <a:lnTo>
                  <a:pt x="13585500" y="0"/>
                </a:lnTo>
                <a:lnTo>
                  <a:pt x="13630413" y="4525"/>
                </a:lnTo>
                <a:lnTo>
                  <a:pt x="13672243" y="17502"/>
                </a:lnTo>
                <a:lnTo>
                  <a:pt x="13710094" y="38038"/>
                </a:lnTo>
                <a:lnTo>
                  <a:pt x="13743071" y="65234"/>
                </a:lnTo>
                <a:lnTo>
                  <a:pt x="13770278" y="98197"/>
                </a:lnTo>
                <a:lnTo>
                  <a:pt x="13790820" y="136030"/>
                </a:lnTo>
                <a:lnTo>
                  <a:pt x="13803802" y="177838"/>
                </a:lnTo>
                <a:lnTo>
                  <a:pt x="13808328" y="222725"/>
                </a:lnTo>
                <a:lnTo>
                  <a:pt x="13808328" y="668175"/>
                </a:lnTo>
                <a:lnTo>
                  <a:pt x="13803802" y="713062"/>
                </a:lnTo>
                <a:lnTo>
                  <a:pt x="13790820" y="754870"/>
                </a:lnTo>
                <a:lnTo>
                  <a:pt x="13770278" y="792703"/>
                </a:lnTo>
                <a:lnTo>
                  <a:pt x="13743071" y="825666"/>
                </a:lnTo>
                <a:lnTo>
                  <a:pt x="13710094" y="852862"/>
                </a:lnTo>
                <a:lnTo>
                  <a:pt x="13672243" y="873398"/>
                </a:lnTo>
                <a:lnTo>
                  <a:pt x="13630413" y="886375"/>
                </a:lnTo>
                <a:lnTo>
                  <a:pt x="13585500" y="890900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6902" y="508860"/>
            <a:ext cx="1320165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5">
                <a:latin typeface="Arimo"/>
                <a:cs typeface="Arimo"/>
              </a:rPr>
              <a:t>Country Of Origin And Countries For</a:t>
            </a:r>
            <a:r>
              <a:rPr dirty="0" sz="4600" spc="-50">
                <a:latin typeface="Arimo"/>
                <a:cs typeface="Arimo"/>
              </a:rPr>
              <a:t> </a:t>
            </a:r>
            <a:r>
              <a:rPr dirty="0" sz="4600" spc="-5">
                <a:latin typeface="Arimo"/>
                <a:cs typeface="Arimo"/>
              </a:rPr>
              <a:t>Business:</a:t>
            </a:r>
            <a:endParaRPr sz="46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686" y="2602693"/>
            <a:ext cx="1012825" cy="996950"/>
            <a:chOff x="485686" y="2602693"/>
            <a:chExt cx="1012825" cy="996950"/>
          </a:xfrm>
        </p:grpSpPr>
        <p:sp>
          <p:nvSpPr>
            <p:cNvPr id="5" name="object 5"/>
            <p:cNvSpPr/>
            <p:nvPr/>
          </p:nvSpPr>
          <p:spPr>
            <a:xfrm>
              <a:off x="584022" y="268494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54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5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5686" y="26026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85686" y="6751563"/>
            <a:ext cx="1012825" cy="996950"/>
            <a:chOff x="485686" y="6751563"/>
            <a:chExt cx="1012825" cy="996950"/>
          </a:xfrm>
        </p:grpSpPr>
        <p:sp>
          <p:nvSpPr>
            <p:cNvPr id="8" name="object 8"/>
            <p:cNvSpPr/>
            <p:nvPr/>
          </p:nvSpPr>
          <p:spPr>
            <a:xfrm>
              <a:off x="584022" y="683383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42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4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5686" y="675156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81907" y="2535863"/>
            <a:ext cx="6826884" cy="73279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80"/>
              </a:spcBef>
            </a:pPr>
            <a:r>
              <a:rPr dirty="0" sz="3900" spc="85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3900" spc="20">
                <a:solidFill>
                  <a:srgbClr val="12219D"/>
                </a:solidFill>
                <a:latin typeface="Arial"/>
                <a:cs typeface="Arial"/>
              </a:rPr>
              <a:t>Corporation </a:t>
            </a:r>
            <a:r>
              <a:rPr dirty="0" sz="3900" spc="-155">
                <a:solidFill>
                  <a:srgbClr val="12219D"/>
                </a:solidFill>
                <a:latin typeface="Arial"/>
                <a:cs typeface="Arial"/>
              </a:rPr>
              <a:t>is an  </a:t>
            </a:r>
            <a:r>
              <a:rPr dirty="0" sz="3900" spc="-80">
                <a:solidFill>
                  <a:srgbClr val="12219D"/>
                </a:solidFill>
                <a:latin typeface="Arial"/>
                <a:cs typeface="Arial"/>
              </a:rPr>
              <a:t>American </a:t>
            </a:r>
            <a:r>
              <a:rPr dirty="0" sz="3900" spc="-60">
                <a:solidFill>
                  <a:srgbClr val="12219D"/>
                </a:solidFill>
                <a:latin typeface="Arial"/>
                <a:cs typeface="Arial"/>
              </a:rPr>
              <a:t>multinational  </a:t>
            </a:r>
            <a:r>
              <a:rPr dirty="0" sz="3900" spc="-55">
                <a:solidFill>
                  <a:srgbClr val="12219D"/>
                </a:solidFill>
                <a:latin typeface="Arial"/>
                <a:cs typeface="Arial"/>
              </a:rPr>
              <a:t>technology </a:t>
            </a:r>
            <a:r>
              <a:rPr dirty="0" sz="3900" spc="35">
                <a:solidFill>
                  <a:srgbClr val="12219D"/>
                </a:solidFill>
                <a:latin typeface="Arial"/>
                <a:cs typeface="Arial"/>
              </a:rPr>
              <a:t>corporation  </a:t>
            </a:r>
            <a:r>
              <a:rPr dirty="0" sz="3900" spc="-15">
                <a:solidFill>
                  <a:srgbClr val="12219D"/>
                </a:solidFill>
                <a:latin typeface="Arial"/>
                <a:cs typeface="Arial"/>
              </a:rPr>
              <a:t>headquartered </a:t>
            </a:r>
            <a:r>
              <a:rPr dirty="0" sz="3900" spc="195">
                <a:solidFill>
                  <a:srgbClr val="12219D"/>
                </a:solidFill>
                <a:latin typeface="Arial"/>
                <a:cs typeface="Arial"/>
              </a:rPr>
              <a:t>at</a:t>
            </a:r>
            <a:r>
              <a:rPr dirty="0" sz="3900" spc="-69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20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3900" spc="85">
                <a:solidFill>
                  <a:srgbClr val="12219D"/>
                </a:solidFill>
                <a:latin typeface="Arial"/>
                <a:cs typeface="Arial"/>
              </a:rPr>
              <a:t>Microsoft  </a:t>
            </a:r>
            <a:r>
              <a:rPr dirty="0" sz="3900" spc="-150">
                <a:solidFill>
                  <a:srgbClr val="12219D"/>
                </a:solidFill>
                <a:latin typeface="Arial"/>
                <a:cs typeface="Arial"/>
              </a:rPr>
              <a:t>Redmond </a:t>
            </a:r>
            <a:r>
              <a:rPr dirty="0" sz="3900" spc="-105">
                <a:solidFill>
                  <a:srgbClr val="12219D"/>
                </a:solidFill>
                <a:latin typeface="Arial"/>
                <a:cs typeface="Arial"/>
              </a:rPr>
              <a:t>campus </a:t>
            </a:r>
            <a:r>
              <a:rPr dirty="0" sz="3900">
                <a:solidFill>
                  <a:srgbClr val="12219D"/>
                </a:solidFill>
                <a:latin typeface="Arial"/>
                <a:cs typeface="Arial"/>
              </a:rPr>
              <a:t>located </a:t>
            </a:r>
            <a:r>
              <a:rPr dirty="0" sz="3900" spc="-180">
                <a:solidFill>
                  <a:srgbClr val="12219D"/>
                </a:solidFill>
                <a:latin typeface="Arial"/>
                <a:cs typeface="Arial"/>
              </a:rPr>
              <a:t>in  </a:t>
            </a:r>
            <a:r>
              <a:rPr dirty="0" sz="3900" spc="-160">
                <a:solidFill>
                  <a:srgbClr val="12219D"/>
                </a:solidFill>
                <a:latin typeface="Arial"/>
                <a:cs typeface="Arial"/>
              </a:rPr>
              <a:t>Redmond, </a:t>
            </a:r>
            <a:r>
              <a:rPr dirty="0" sz="3900" spc="-110">
                <a:solidFill>
                  <a:srgbClr val="12219D"/>
                </a:solidFill>
                <a:latin typeface="Arial"/>
                <a:cs typeface="Arial"/>
              </a:rPr>
              <a:t>Washington, </a:t>
            </a:r>
            <a:r>
              <a:rPr dirty="0" sz="3900" spc="-90">
                <a:solidFill>
                  <a:srgbClr val="12219D"/>
                </a:solidFill>
                <a:latin typeface="Arial"/>
                <a:cs typeface="Arial"/>
              </a:rPr>
              <a:t>United  </a:t>
            </a:r>
            <a:r>
              <a:rPr dirty="0" sz="3900" spc="-35">
                <a:solidFill>
                  <a:srgbClr val="12219D"/>
                </a:solidFill>
                <a:latin typeface="Arial"/>
                <a:cs typeface="Arial"/>
              </a:rPr>
              <a:t>States.</a:t>
            </a:r>
            <a:endParaRPr sz="3900">
              <a:latin typeface="Arial"/>
              <a:cs typeface="Arial"/>
            </a:endParaRPr>
          </a:p>
          <a:p>
            <a:pPr marL="12700" marR="700405">
              <a:lnSpc>
                <a:spcPts val="4650"/>
              </a:lnSpc>
              <a:spcBef>
                <a:spcPts val="915"/>
              </a:spcBef>
            </a:pPr>
            <a:r>
              <a:rPr dirty="0" sz="3900" spc="85">
                <a:solidFill>
                  <a:srgbClr val="12219D"/>
                </a:solidFill>
                <a:latin typeface="Arial"/>
                <a:cs typeface="Arial"/>
              </a:rPr>
              <a:t>Microsoft </a:t>
            </a:r>
            <a:r>
              <a:rPr dirty="0" sz="3900" spc="-165">
                <a:solidFill>
                  <a:srgbClr val="12219D"/>
                </a:solidFill>
                <a:latin typeface="Arial"/>
                <a:cs typeface="Arial"/>
              </a:rPr>
              <a:t>has </a:t>
            </a:r>
            <a:r>
              <a:rPr dirty="0" sz="3900" spc="70">
                <a:solidFill>
                  <a:srgbClr val="12219D"/>
                </a:solidFill>
                <a:latin typeface="Arial"/>
                <a:cs typeface="Arial"/>
              </a:rPr>
              <a:t>offices</a:t>
            </a:r>
            <a:r>
              <a:rPr dirty="0" sz="3900" spc="-64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30">
                <a:solidFill>
                  <a:srgbClr val="12219D"/>
                </a:solidFill>
                <a:latin typeface="Arial"/>
                <a:cs typeface="Arial"/>
              </a:rPr>
              <a:t>across  </a:t>
            </a:r>
            <a:r>
              <a:rPr dirty="0" sz="3900" spc="20">
                <a:solidFill>
                  <a:srgbClr val="12219D"/>
                </a:solidFill>
                <a:latin typeface="Arial"/>
                <a:cs typeface="Arial"/>
              </a:rPr>
              <a:t>the </a:t>
            </a:r>
            <a:r>
              <a:rPr dirty="0" sz="3900" spc="-30">
                <a:solidFill>
                  <a:srgbClr val="12219D"/>
                </a:solidFill>
                <a:latin typeface="Arial"/>
                <a:cs typeface="Arial"/>
              </a:rPr>
              <a:t>world,</a:t>
            </a:r>
            <a:r>
              <a:rPr dirty="0" sz="3900" spc="-46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240">
                <a:solidFill>
                  <a:srgbClr val="12219D"/>
                </a:solidFill>
                <a:latin typeface="Arial"/>
                <a:cs typeface="Arial"/>
              </a:rPr>
              <a:t>Like</a:t>
            </a:r>
            <a:endParaRPr sz="3900">
              <a:latin typeface="Arial"/>
              <a:cs typeface="Arial"/>
            </a:endParaRPr>
          </a:p>
          <a:p>
            <a:pPr marL="1441450" marR="2687955" indent="109855">
              <a:lnSpc>
                <a:spcPct val="103400"/>
              </a:lnSpc>
              <a:spcBef>
                <a:spcPts val="35"/>
              </a:spcBef>
            </a:pPr>
            <a:r>
              <a:rPr dirty="0" sz="3900" spc="-150">
                <a:solidFill>
                  <a:srgbClr val="12219D"/>
                </a:solidFill>
                <a:latin typeface="Arial"/>
                <a:cs typeface="Arial"/>
              </a:rPr>
              <a:t>India  </a:t>
            </a:r>
            <a:r>
              <a:rPr dirty="0" sz="3900" spc="-40">
                <a:solidFill>
                  <a:srgbClr val="12219D"/>
                </a:solidFill>
                <a:latin typeface="Arial"/>
                <a:cs typeface="Arial"/>
              </a:rPr>
              <a:t>Australia  </a:t>
            </a:r>
            <a:r>
              <a:rPr dirty="0" sz="3900" spc="-165">
                <a:solidFill>
                  <a:srgbClr val="12219D"/>
                </a:solidFill>
                <a:latin typeface="Arial"/>
                <a:cs typeface="Arial"/>
              </a:rPr>
              <a:t>New</a:t>
            </a:r>
            <a:r>
              <a:rPr dirty="0" sz="3900" spc="-29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160">
                <a:solidFill>
                  <a:srgbClr val="12219D"/>
                </a:solidFill>
                <a:latin typeface="Arial"/>
                <a:cs typeface="Arial"/>
              </a:rPr>
              <a:t>Zealand</a:t>
            </a:r>
            <a:endParaRPr sz="3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024" y="2684934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024" y="6833829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4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454103" y="2643813"/>
            <a:ext cx="1012825" cy="996950"/>
            <a:chOff x="9454103" y="2643813"/>
            <a:chExt cx="1012825" cy="996950"/>
          </a:xfrm>
        </p:grpSpPr>
        <p:sp>
          <p:nvSpPr>
            <p:cNvPr id="14" name="object 14"/>
            <p:cNvSpPr/>
            <p:nvPr/>
          </p:nvSpPr>
          <p:spPr>
            <a:xfrm>
              <a:off x="9552432" y="272605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54103" y="26438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572304" y="4518568"/>
            <a:ext cx="1012825" cy="996950"/>
            <a:chOff x="9572304" y="4518568"/>
            <a:chExt cx="1012825" cy="996950"/>
          </a:xfrm>
        </p:grpSpPr>
        <p:sp>
          <p:nvSpPr>
            <p:cNvPr id="17" name="object 17"/>
            <p:cNvSpPr/>
            <p:nvPr/>
          </p:nvSpPr>
          <p:spPr>
            <a:xfrm>
              <a:off x="9670656" y="460080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72304" y="451856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552431" y="2726054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5651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445"/>
              </a:spcBef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0663" y="4600803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4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85662" y="2554913"/>
            <a:ext cx="5559425" cy="72821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80"/>
              </a:spcBef>
            </a:pPr>
            <a:r>
              <a:rPr dirty="0" sz="3900" spc="-75">
                <a:solidFill>
                  <a:srgbClr val="12219D"/>
                </a:solidFill>
                <a:latin typeface="Arial"/>
                <a:cs typeface="Arial"/>
              </a:rPr>
              <a:t>Infosys </a:t>
            </a:r>
            <a:r>
              <a:rPr dirty="0" sz="3900" spc="-70">
                <a:solidFill>
                  <a:srgbClr val="12219D"/>
                </a:solidFill>
                <a:latin typeface="Arial"/>
                <a:cs typeface="Arial"/>
              </a:rPr>
              <a:t>Limited </a:t>
            </a:r>
            <a:r>
              <a:rPr dirty="0" sz="3900" spc="-155">
                <a:solidFill>
                  <a:srgbClr val="12219D"/>
                </a:solidFill>
                <a:latin typeface="Arial"/>
                <a:cs typeface="Arial"/>
              </a:rPr>
              <a:t>is an</a:t>
            </a:r>
            <a:r>
              <a:rPr dirty="0" sz="3900" spc="-65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165">
                <a:solidFill>
                  <a:srgbClr val="12219D"/>
                </a:solidFill>
                <a:latin typeface="Arial"/>
                <a:cs typeface="Arial"/>
              </a:rPr>
              <a:t>Indian  </a:t>
            </a:r>
            <a:r>
              <a:rPr dirty="0" sz="3900" spc="-60">
                <a:solidFill>
                  <a:srgbClr val="12219D"/>
                </a:solidFill>
                <a:latin typeface="Arial"/>
                <a:cs typeface="Arial"/>
              </a:rPr>
              <a:t>multinational </a:t>
            </a:r>
            <a:r>
              <a:rPr dirty="0" sz="3900" spc="15">
                <a:solidFill>
                  <a:srgbClr val="12219D"/>
                </a:solidFill>
                <a:latin typeface="Arial"/>
                <a:cs typeface="Arial"/>
              </a:rPr>
              <a:t>information  </a:t>
            </a:r>
            <a:r>
              <a:rPr dirty="0" sz="3900" spc="-55">
                <a:solidFill>
                  <a:srgbClr val="12219D"/>
                </a:solidFill>
                <a:latin typeface="Arial"/>
                <a:cs typeface="Arial"/>
              </a:rPr>
              <a:t>technology</a:t>
            </a:r>
            <a:r>
              <a:rPr dirty="0" sz="3900" spc="-22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110">
                <a:solidFill>
                  <a:srgbClr val="12219D"/>
                </a:solidFill>
                <a:latin typeface="Arial"/>
                <a:cs typeface="Arial"/>
              </a:rPr>
              <a:t>company.</a:t>
            </a:r>
            <a:endParaRPr sz="3900">
              <a:latin typeface="Arial"/>
              <a:cs typeface="Arial"/>
            </a:endParaRPr>
          </a:p>
          <a:p>
            <a:pPr marL="12700" marR="399415">
              <a:lnSpc>
                <a:spcPts val="4650"/>
              </a:lnSpc>
              <a:spcBef>
                <a:spcPts val="450"/>
              </a:spcBef>
            </a:pPr>
            <a:r>
              <a:rPr dirty="0" sz="3900" spc="-75">
                <a:solidFill>
                  <a:srgbClr val="12219D"/>
                </a:solidFill>
                <a:latin typeface="Arial"/>
                <a:cs typeface="Arial"/>
              </a:rPr>
              <a:t>Infosys </a:t>
            </a:r>
            <a:r>
              <a:rPr dirty="0" sz="3900" spc="10">
                <a:solidFill>
                  <a:srgbClr val="12219D"/>
                </a:solidFill>
                <a:latin typeface="Arial"/>
                <a:cs typeface="Arial"/>
              </a:rPr>
              <a:t>operates </a:t>
            </a:r>
            <a:r>
              <a:rPr dirty="0" sz="3900" spc="50">
                <a:solidFill>
                  <a:srgbClr val="12219D"/>
                </a:solidFill>
                <a:latin typeface="Arial"/>
                <a:cs typeface="Arial"/>
              </a:rPr>
              <a:t>its  </a:t>
            </a:r>
            <a:r>
              <a:rPr dirty="0" sz="3900" spc="-170">
                <a:solidFill>
                  <a:srgbClr val="12219D"/>
                </a:solidFill>
                <a:latin typeface="Arial"/>
                <a:cs typeface="Arial"/>
              </a:rPr>
              <a:t>business </a:t>
            </a:r>
            <a:r>
              <a:rPr dirty="0" sz="3900" spc="-180">
                <a:solidFill>
                  <a:srgbClr val="12219D"/>
                </a:solidFill>
                <a:latin typeface="Arial"/>
                <a:cs typeface="Arial"/>
              </a:rPr>
              <a:t>in </a:t>
            </a:r>
            <a:r>
              <a:rPr dirty="0" sz="3900" spc="-20">
                <a:solidFill>
                  <a:srgbClr val="12219D"/>
                </a:solidFill>
                <a:latin typeface="Arial"/>
                <a:cs typeface="Arial"/>
              </a:rPr>
              <a:t>more </a:t>
            </a:r>
            <a:r>
              <a:rPr dirty="0" sz="3900" spc="-25">
                <a:solidFill>
                  <a:srgbClr val="12219D"/>
                </a:solidFill>
                <a:latin typeface="Arial"/>
                <a:cs typeface="Arial"/>
              </a:rPr>
              <a:t>than</a:t>
            </a:r>
            <a:r>
              <a:rPr dirty="0" sz="3900" spc="-57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190">
                <a:solidFill>
                  <a:srgbClr val="12219D"/>
                </a:solidFill>
                <a:latin typeface="Arial"/>
                <a:cs typeface="Arial"/>
              </a:rPr>
              <a:t>54  </a:t>
            </a:r>
            <a:r>
              <a:rPr dirty="0" sz="3900" spc="-60">
                <a:solidFill>
                  <a:srgbClr val="12219D"/>
                </a:solidFill>
                <a:latin typeface="Arial"/>
                <a:cs typeface="Arial"/>
              </a:rPr>
              <a:t>countries.</a:t>
            </a:r>
            <a:endParaRPr sz="3900">
              <a:latin typeface="Arial"/>
              <a:cs typeface="Arial"/>
            </a:endParaRPr>
          </a:p>
          <a:p>
            <a:pPr marL="133350" marR="758190">
              <a:lnSpc>
                <a:spcPts val="4650"/>
              </a:lnSpc>
              <a:spcBef>
                <a:spcPts val="860"/>
              </a:spcBef>
            </a:pPr>
            <a:r>
              <a:rPr dirty="0" sz="3900" spc="-225">
                <a:solidFill>
                  <a:srgbClr val="12219D"/>
                </a:solidFill>
                <a:latin typeface="Arial"/>
                <a:cs typeface="Arial"/>
              </a:rPr>
              <a:t>These </a:t>
            </a:r>
            <a:r>
              <a:rPr dirty="0" sz="3900" spc="20">
                <a:solidFill>
                  <a:srgbClr val="12219D"/>
                </a:solidFill>
                <a:latin typeface="Arial"/>
                <a:cs typeface="Arial"/>
              </a:rPr>
              <a:t>are </a:t>
            </a:r>
            <a:r>
              <a:rPr dirty="0" sz="3900" spc="-135">
                <a:solidFill>
                  <a:srgbClr val="12219D"/>
                </a:solidFill>
                <a:latin typeface="Arial"/>
                <a:cs typeface="Arial"/>
              </a:rPr>
              <a:t>some</a:t>
            </a:r>
            <a:r>
              <a:rPr dirty="0" sz="3900" spc="-52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20">
                <a:solidFill>
                  <a:srgbClr val="12219D"/>
                </a:solidFill>
                <a:latin typeface="Arial"/>
                <a:cs typeface="Arial"/>
              </a:rPr>
              <a:t>major  </a:t>
            </a:r>
            <a:r>
              <a:rPr dirty="0" sz="3900" spc="-25">
                <a:solidFill>
                  <a:srgbClr val="12219D"/>
                </a:solidFill>
                <a:latin typeface="Arial"/>
                <a:cs typeface="Arial"/>
              </a:rPr>
              <a:t>countries</a:t>
            </a:r>
            <a:r>
              <a:rPr dirty="0" sz="3900" spc="-22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-335">
                <a:solidFill>
                  <a:srgbClr val="12219D"/>
                </a:solidFill>
                <a:latin typeface="Arial"/>
                <a:cs typeface="Arial"/>
              </a:rPr>
              <a:t>:</a:t>
            </a:r>
            <a:endParaRPr sz="3900">
              <a:latin typeface="Arial"/>
              <a:cs typeface="Arial"/>
            </a:endParaRPr>
          </a:p>
          <a:p>
            <a:pPr marL="1562735">
              <a:lnSpc>
                <a:spcPts val="4485"/>
              </a:lnSpc>
            </a:pPr>
            <a:r>
              <a:rPr dirty="0" sz="3900" spc="-150">
                <a:solidFill>
                  <a:srgbClr val="12219D"/>
                </a:solidFill>
                <a:latin typeface="Arial"/>
                <a:cs typeface="Arial"/>
              </a:rPr>
              <a:t>India</a:t>
            </a:r>
            <a:endParaRPr sz="3900">
              <a:latin typeface="Arial"/>
              <a:cs typeface="Arial"/>
            </a:endParaRPr>
          </a:p>
          <a:p>
            <a:pPr marL="1562735" marR="1332230">
              <a:lnSpc>
                <a:spcPts val="4650"/>
              </a:lnSpc>
              <a:spcBef>
                <a:spcPts val="165"/>
              </a:spcBef>
            </a:pPr>
            <a:r>
              <a:rPr dirty="0" sz="3900" spc="-105">
                <a:solidFill>
                  <a:srgbClr val="12219D"/>
                </a:solidFill>
                <a:latin typeface="Arial"/>
                <a:cs typeface="Arial"/>
              </a:rPr>
              <a:t>South</a:t>
            </a:r>
            <a:r>
              <a:rPr dirty="0" sz="3900" spc="-29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3900" spc="65">
                <a:solidFill>
                  <a:srgbClr val="12219D"/>
                </a:solidFill>
                <a:latin typeface="Arial"/>
                <a:cs typeface="Arial"/>
              </a:rPr>
              <a:t>Africa  </a:t>
            </a:r>
            <a:r>
              <a:rPr dirty="0" sz="3900" spc="-365">
                <a:solidFill>
                  <a:srgbClr val="12219D"/>
                </a:solidFill>
                <a:latin typeface="Arial"/>
                <a:cs typeface="Arial"/>
              </a:rPr>
              <a:t>USA</a:t>
            </a:r>
            <a:endParaRPr sz="3900">
              <a:latin typeface="Arial"/>
              <a:cs typeface="Arial"/>
            </a:endParaRPr>
          </a:p>
          <a:p>
            <a:pPr marL="1562735">
              <a:lnSpc>
                <a:spcPts val="4500"/>
              </a:lnSpc>
            </a:pPr>
            <a:r>
              <a:rPr dirty="0" sz="3900" spc="-135">
                <a:solidFill>
                  <a:srgbClr val="12219D"/>
                </a:solidFill>
                <a:latin typeface="Arial"/>
                <a:cs typeface="Arial"/>
              </a:rPr>
              <a:t>Europe</a:t>
            </a:r>
            <a:endParaRPr sz="3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34384" y="2202210"/>
            <a:ext cx="0" cy="6782434"/>
          </a:xfrm>
          <a:custGeom>
            <a:avLst/>
            <a:gdLst/>
            <a:ahLst/>
            <a:cxnLst/>
            <a:rect l="l" t="t" r="r" b="b"/>
            <a:pathLst>
              <a:path w="0" h="6782434">
                <a:moveTo>
                  <a:pt x="0" y="0"/>
                </a:moveTo>
                <a:lnTo>
                  <a:pt x="0" y="6781877"/>
                </a:lnTo>
              </a:path>
            </a:pathLst>
          </a:custGeom>
          <a:ln w="38121">
            <a:solidFill>
              <a:srgbClr val="5CB5F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34891" y="9151887"/>
            <a:ext cx="1304925" cy="1135380"/>
            <a:chOff x="34891" y="9151887"/>
            <a:chExt cx="1304925" cy="1135380"/>
          </a:xfrm>
        </p:grpSpPr>
        <p:sp>
          <p:nvSpPr>
            <p:cNvPr id="24" name="object 24"/>
            <p:cNvSpPr/>
            <p:nvPr/>
          </p:nvSpPr>
          <p:spPr>
            <a:xfrm>
              <a:off x="379933" y="9283610"/>
              <a:ext cx="614680" cy="1003935"/>
            </a:xfrm>
            <a:custGeom>
              <a:avLst/>
              <a:gdLst/>
              <a:ahLst/>
              <a:cxnLst/>
              <a:rect l="l" t="t" r="r" b="b"/>
              <a:pathLst>
                <a:path w="614680" h="1003934">
                  <a:moveTo>
                    <a:pt x="423341" y="957935"/>
                  </a:moveTo>
                  <a:lnTo>
                    <a:pt x="191274" y="957935"/>
                  </a:lnTo>
                  <a:lnTo>
                    <a:pt x="206971" y="1003388"/>
                  </a:lnTo>
                  <a:lnTo>
                    <a:pt x="407631" y="1003388"/>
                  </a:lnTo>
                  <a:lnTo>
                    <a:pt x="423341" y="957935"/>
                  </a:lnTo>
                  <a:close/>
                </a:path>
                <a:path w="614680" h="1003934">
                  <a:moveTo>
                    <a:pt x="458558" y="923493"/>
                  </a:moveTo>
                  <a:lnTo>
                    <a:pt x="457060" y="916101"/>
                  </a:lnTo>
                  <a:lnTo>
                    <a:pt x="452983" y="910069"/>
                  </a:lnTo>
                  <a:lnTo>
                    <a:pt x="446951" y="905992"/>
                  </a:lnTo>
                  <a:lnTo>
                    <a:pt x="439559" y="904506"/>
                  </a:lnTo>
                  <a:lnTo>
                    <a:pt x="175056" y="904506"/>
                  </a:lnTo>
                  <a:lnTo>
                    <a:pt x="167665" y="905992"/>
                  </a:lnTo>
                  <a:lnTo>
                    <a:pt x="161620" y="910069"/>
                  </a:lnTo>
                  <a:lnTo>
                    <a:pt x="157556" y="916101"/>
                  </a:lnTo>
                  <a:lnTo>
                    <a:pt x="156057" y="923493"/>
                  </a:lnTo>
                  <a:lnTo>
                    <a:pt x="157556" y="930884"/>
                  </a:lnTo>
                  <a:lnTo>
                    <a:pt x="161620" y="936929"/>
                  </a:lnTo>
                  <a:lnTo>
                    <a:pt x="167665" y="940993"/>
                  </a:lnTo>
                  <a:lnTo>
                    <a:pt x="175056" y="942492"/>
                  </a:lnTo>
                  <a:lnTo>
                    <a:pt x="439559" y="942492"/>
                  </a:lnTo>
                  <a:lnTo>
                    <a:pt x="446951" y="940993"/>
                  </a:lnTo>
                  <a:lnTo>
                    <a:pt x="452983" y="936929"/>
                  </a:lnTo>
                  <a:lnTo>
                    <a:pt x="457060" y="930884"/>
                  </a:lnTo>
                  <a:lnTo>
                    <a:pt x="458558" y="923493"/>
                  </a:lnTo>
                  <a:close/>
                </a:path>
                <a:path w="614680" h="1003934">
                  <a:moveTo>
                    <a:pt x="458558" y="872845"/>
                  </a:moveTo>
                  <a:lnTo>
                    <a:pt x="457060" y="865454"/>
                  </a:lnTo>
                  <a:lnTo>
                    <a:pt x="452983" y="859421"/>
                  </a:lnTo>
                  <a:lnTo>
                    <a:pt x="446951" y="855345"/>
                  </a:lnTo>
                  <a:lnTo>
                    <a:pt x="439559" y="853859"/>
                  </a:lnTo>
                  <a:lnTo>
                    <a:pt x="175056" y="853859"/>
                  </a:lnTo>
                  <a:lnTo>
                    <a:pt x="167665" y="855345"/>
                  </a:lnTo>
                  <a:lnTo>
                    <a:pt x="161620" y="859421"/>
                  </a:lnTo>
                  <a:lnTo>
                    <a:pt x="157556" y="865454"/>
                  </a:lnTo>
                  <a:lnTo>
                    <a:pt x="156057" y="872845"/>
                  </a:lnTo>
                  <a:lnTo>
                    <a:pt x="157556" y="880237"/>
                  </a:lnTo>
                  <a:lnTo>
                    <a:pt x="161620" y="886269"/>
                  </a:lnTo>
                  <a:lnTo>
                    <a:pt x="167665" y="890346"/>
                  </a:lnTo>
                  <a:lnTo>
                    <a:pt x="175056" y="891844"/>
                  </a:lnTo>
                  <a:lnTo>
                    <a:pt x="439559" y="891844"/>
                  </a:lnTo>
                  <a:lnTo>
                    <a:pt x="446951" y="890346"/>
                  </a:lnTo>
                  <a:lnTo>
                    <a:pt x="452983" y="886269"/>
                  </a:lnTo>
                  <a:lnTo>
                    <a:pt x="457060" y="880237"/>
                  </a:lnTo>
                  <a:lnTo>
                    <a:pt x="458558" y="872845"/>
                  </a:lnTo>
                  <a:close/>
                </a:path>
                <a:path w="614680" h="1003934">
                  <a:moveTo>
                    <a:pt x="458558" y="822198"/>
                  </a:moveTo>
                  <a:lnTo>
                    <a:pt x="457060" y="814806"/>
                  </a:lnTo>
                  <a:lnTo>
                    <a:pt x="452983" y="808774"/>
                  </a:lnTo>
                  <a:lnTo>
                    <a:pt x="446951" y="804697"/>
                  </a:lnTo>
                  <a:lnTo>
                    <a:pt x="439559" y="803211"/>
                  </a:lnTo>
                  <a:lnTo>
                    <a:pt x="175056" y="803211"/>
                  </a:lnTo>
                  <a:lnTo>
                    <a:pt x="167665" y="804697"/>
                  </a:lnTo>
                  <a:lnTo>
                    <a:pt x="161620" y="808774"/>
                  </a:lnTo>
                  <a:lnTo>
                    <a:pt x="157556" y="814806"/>
                  </a:lnTo>
                  <a:lnTo>
                    <a:pt x="156057" y="822198"/>
                  </a:lnTo>
                  <a:lnTo>
                    <a:pt x="157556" y="829589"/>
                  </a:lnTo>
                  <a:lnTo>
                    <a:pt x="161620" y="835621"/>
                  </a:lnTo>
                  <a:lnTo>
                    <a:pt x="167665" y="839698"/>
                  </a:lnTo>
                  <a:lnTo>
                    <a:pt x="175056" y="841197"/>
                  </a:lnTo>
                  <a:lnTo>
                    <a:pt x="439559" y="841197"/>
                  </a:lnTo>
                  <a:lnTo>
                    <a:pt x="446951" y="839698"/>
                  </a:lnTo>
                  <a:lnTo>
                    <a:pt x="452983" y="835621"/>
                  </a:lnTo>
                  <a:lnTo>
                    <a:pt x="457060" y="829589"/>
                  </a:lnTo>
                  <a:lnTo>
                    <a:pt x="458558" y="822198"/>
                  </a:lnTo>
                  <a:close/>
                </a:path>
                <a:path w="614680" h="1003934">
                  <a:moveTo>
                    <a:pt x="614057" y="288086"/>
                  </a:moveTo>
                  <a:lnTo>
                    <a:pt x="607987" y="242697"/>
                  </a:lnTo>
                  <a:lnTo>
                    <a:pt x="595541" y="199644"/>
                  </a:lnTo>
                  <a:lnTo>
                    <a:pt x="577227" y="159448"/>
                  </a:lnTo>
                  <a:lnTo>
                    <a:pt x="576135" y="157759"/>
                  </a:lnTo>
                  <a:lnTo>
                    <a:pt x="576135" y="290322"/>
                  </a:lnTo>
                  <a:lnTo>
                    <a:pt x="574471" y="340309"/>
                  </a:lnTo>
                  <a:lnTo>
                    <a:pt x="563803" y="388607"/>
                  </a:lnTo>
                  <a:lnTo>
                    <a:pt x="544499" y="434047"/>
                  </a:lnTo>
                  <a:lnTo>
                    <a:pt x="516928" y="475513"/>
                  </a:lnTo>
                  <a:lnTo>
                    <a:pt x="489813" y="514172"/>
                  </a:lnTo>
                  <a:lnTo>
                    <a:pt x="468299" y="555866"/>
                  </a:lnTo>
                  <a:lnTo>
                    <a:pt x="452628" y="599922"/>
                  </a:lnTo>
                  <a:lnTo>
                    <a:pt x="443052" y="645642"/>
                  </a:lnTo>
                  <a:lnTo>
                    <a:pt x="439877" y="691261"/>
                  </a:lnTo>
                  <a:lnTo>
                    <a:pt x="439801" y="747204"/>
                  </a:lnTo>
                  <a:lnTo>
                    <a:pt x="433959" y="753046"/>
                  </a:lnTo>
                  <a:lnTo>
                    <a:pt x="180263" y="753046"/>
                  </a:lnTo>
                  <a:lnTo>
                    <a:pt x="173799" y="746569"/>
                  </a:lnTo>
                  <a:lnTo>
                    <a:pt x="173799" y="691261"/>
                  </a:lnTo>
                  <a:lnTo>
                    <a:pt x="170561" y="644969"/>
                  </a:lnTo>
                  <a:lnTo>
                    <a:pt x="160947" y="599579"/>
                  </a:lnTo>
                  <a:lnTo>
                    <a:pt x="145110" y="555447"/>
                  </a:lnTo>
                  <a:lnTo>
                    <a:pt x="123177" y="512991"/>
                  </a:lnTo>
                  <a:lnTo>
                    <a:pt x="95288" y="472592"/>
                  </a:lnTo>
                  <a:lnTo>
                    <a:pt x="70523" y="435089"/>
                  </a:lnTo>
                  <a:lnTo>
                    <a:pt x="52590" y="394538"/>
                  </a:lnTo>
                  <a:lnTo>
                    <a:pt x="41681" y="351510"/>
                  </a:lnTo>
                  <a:lnTo>
                    <a:pt x="38011" y="306590"/>
                  </a:lnTo>
                  <a:lnTo>
                    <a:pt x="43573" y="251510"/>
                  </a:lnTo>
                  <a:lnTo>
                    <a:pt x="59918" y="199644"/>
                  </a:lnTo>
                  <a:lnTo>
                    <a:pt x="86525" y="152222"/>
                  </a:lnTo>
                  <a:lnTo>
                    <a:pt x="122885" y="110426"/>
                  </a:lnTo>
                  <a:lnTo>
                    <a:pt x="163283" y="78994"/>
                  </a:lnTo>
                  <a:lnTo>
                    <a:pt x="208102" y="56121"/>
                  </a:lnTo>
                  <a:lnTo>
                    <a:pt x="256374" y="42125"/>
                  </a:lnTo>
                  <a:lnTo>
                    <a:pt x="307136" y="37388"/>
                  </a:lnTo>
                  <a:lnTo>
                    <a:pt x="312864" y="37388"/>
                  </a:lnTo>
                  <a:lnTo>
                    <a:pt x="373176" y="45656"/>
                  </a:lnTo>
                  <a:lnTo>
                    <a:pt x="418871" y="62077"/>
                  </a:lnTo>
                  <a:lnTo>
                    <a:pt x="460565" y="86245"/>
                  </a:lnTo>
                  <a:lnTo>
                    <a:pt x="497319" y="117208"/>
                  </a:lnTo>
                  <a:lnTo>
                    <a:pt x="528193" y="154038"/>
                  </a:lnTo>
                  <a:lnTo>
                    <a:pt x="552234" y="195795"/>
                  </a:lnTo>
                  <a:lnTo>
                    <a:pt x="568528" y="241541"/>
                  </a:lnTo>
                  <a:lnTo>
                    <a:pt x="576135" y="290322"/>
                  </a:lnTo>
                  <a:lnTo>
                    <a:pt x="576135" y="157759"/>
                  </a:lnTo>
                  <a:lnTo>
                    <a:pt x="553554" y="122605"/>
                  </a:lnTo>
                  <a:lnTo>
                    <a:pt x="525005" y="89623"/>
                  </a:lnTo>
                  <a:lnTo>
                    <a:pt x="492099" y="60985"/>
                  </a:lnTo>
                  <a:lnTo>
                    <a:pt x="455599" y="37388"/>
                  </a:lnTo>
                  <a:lnTo>
                    <a:pt x="455320" y="37198"/>
                  </a:lnTo>
                  <a:lnTo>
                    <a:pt x="415163" y="18783"/>
                  </a:lnTo>
                  <a:lnTo>
                    <a:pt x="372135" y="6210"/>
                  </a:lnTo>
                  <a:lnTo>
                    <a:pt x="326745" y="0"/>
                  </a:lnTo>
                  <a:lnTo>
                    <a:pt x="275869" y="952"/>
                  </a:lnTo>
                  <a:lnTo>
                    <a:pt x="226707" y="9956"/>
                  </a:lnTo>
                  <a:lnTo>
                    <a:pt x="180009" y="26758"/>
                  </a:lnTo>
                  <a:lnTo>
                    <a:pt x="136474" y="51117"/>
                  </a:lnTo>
                  <a:lnTo>
                    <a:pt x="96850" y="82753"/>
                  </a:lnTo>
                  <a:lnTo>
                    <a:pt x="63144" y="120142"/>
                  </a:lnTo>
                  <a:lnTo>
                    <a:pt x="36169" y="162217"/>
                  </a:lnTo>
                  <a:lnTo>
                    <a:pt x="16370" y="207987"/>
                  </a:lnTo>
                  <a:lnTo>
                    <a:pt x="4165" y="256451"/>
                  </a:lnTo>
                  <a:lnTo>
                    <a:pt x="0" y="306590"/>
                  </a:lnTo>
                  <a:lnTo>
                    <a:pt x="4203" y="357847"/>
                  </a:lnTo>
                  <a:lnTo>
                    <a:pt x="16662" y="406958"/>
                  </a:lnTo>
                  <a:lnTo>
                    <a:pt x="37134" y="453250"/>
                  </a:lnTo>
                  <a:lnTo>
                    <a:pt x="65405" y="496062"/>
                  </a:lnTo>
                  <a:lnTo>
                    <a:pt x="95821" y="541578"/>
                  </a:lnTo>
                  <a:lnTo>
                    <a:pt x="117868" y="589737"/>
                  </a:lnTo>
                  <a:lnTo>
                    <a:pt x="131267" y="639864"/>
                  </a:lnTo>
                  <a:lnTo>
                    <a:pt x="135788" y="691261"/>
                  </a:lnTo>
                  <a:lnTo>
                    <a:pt x="135788" y="738619"/>
                  </a:lnTo>
                  <a:lnTo>
                    <a:pt x="139915" y="759002"/>
                  </a:lnTo>
                  <a:lnTo>
                    <a:pt x="151168" y="775665"/>
                  </a:lnTo>
                  <a:lnTo>
                    <a:pt x="167843" y="786917"/>
                  </a:lnTo>
                  <a:lnTo>
                    <a:pt x="188239" y="791032"/>
                  </a:lnTo>
                  <a:lnTo>
                    <a:pt x="426758" y="791032"/>
                  </a:lnTo>
                  <a:lnTo>
                    <a:pt x="446608" y="787019"/>
                  </a:lnTo>
                  <a:lnTo>
                    <a:pt x="462838" y="776071"/>
                  </a:lnTo>
                  <a:lnTo>
                    <a:pt x="473786" y="759853"/>
                  </a:lnTo>
                  <a:lnTo>
                    <a:pt x="475157" y="753046"/>
                  </a:lnTo>
                  <a:lnTo>
                    <a:pt x="477799" y="740003"/>
                  </a:lnTo>
                  <a:lnTo>
                    <a:pt x="477901" y="691261"/>
                  </a:lnTo>
                  <a:lnTo>
                    <a:pt x="482307" y="640524"/>
                  </a:lnTo>
                  <a:lnTo>
                    <a:pt x="495541" y="590296"/>
                  </a:lnTo>
                  <a:lnTo>
                    <a:pt x="517067" y="542861"/>
                  </a:lnTo>
                  <a:lnTo>
                    <a:pt x="546493" y="499376"/>
                  </a:lnTo>
                  <a:lnTo>
                    <a:pt x="572414" y="461924"/>
                  </a:lnTo>
                  <a:lnTo>
                    <a:pt x="592353" y="421411"/>
                  </a:lnTo>
                  <a:lnTo>
                    <a:pt x="606069" y="378485"/>
                  </a:lnTo>
                  <a:lnTo>
                    <a:pt x="613384" y="333832"/>
                  </a:lnTo>
                  <a:lnTo>
                    <a:pt x="614057" y="288086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77078" y="9151887"/>
              <a:ext cx="177018" cy="1769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05017" y="9599564"/>
              <a:ext cx="234950" cy="38100"/>
            </a:xfrm>
            <a:custGeom>
              <a:avLst/>
              <a:gdLst/>
              <a:ahLst/>
              <a:cxnLst/>
              <a:rect l="l" t="t" r="r" b="b"/>
              <a:pathLst>
                <a:path w="234950" h="38100">
                  <a:moveTo>
                    <a:pt x="215588" y="37981"/>
                  </a:moveTo>
                  <a:lnTo>
                    <a:pt x="18991" y="37981"/>
                  </a:lnTo>
                  <a:lnTo>
                    <a:pt x="11601" y="36489"/>
                  </a:lnTo>
                  <a:lnTo>
                    <a:pt x="5564" y="32420"/>
                  </a:lnTo>
                  <a:lnTo>
                    <a:pt x="1493" y="26384"/>
                  </a:lnTo>
                  <a:lnTo>
                    <a:pt x="0" y="18990"/>
                  </a:lnTo>
                  <a:lnTo>
                    <a:pt x="1493" y="11597"/>
                  </a:lnTo>
                  <a:lnTo>
                    <a:pt x="5564" y="5561"/>
                  </a:lnTo>
                  <a:lnTo>
                    <a:pt x="11601" y="1492"/>
                  </a:lnTo>
                  <a:lnTo>
                    <a:pt x="18991" y="0"/>
                  </a:lnTo>
                  <a:lnTo>
                    <a:pt x="215588" y="0"/>
                  </a:lnTo>
                  <a:lnTo>
                    <a:pt x="222979" y="1492"/>
                  </a:lnTo>
                  <a:lnTo>
                    <a:pt x="229017" y="5561"/>
                  </a:lnTo>
                  <a:lnTo>
                    <a:pt x="233089" y="11597"/>
                  </a:lnTo>
                  <a:lnTo>
                    <a:pt x="234583" y="18990"/>
                  </a:lnTo>
                  <a:lnTo>
                    <a:pt x="233089" y="26384"/>
                  </a:lnTo>
                  <a:lnTo>
                    <a:pt x="229017" y="32420"/>
                  </a:lnTo>
                  <a:lnTo>
                    <a:pt x="222979" y="36489"/>
                  </a:lnTo>
                  <a:lnTo>
                    <a:pt x="215588" y="37981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77079" y="9908277"/>
              <a:ext cx="177021" cy="176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0394" y="9908277"/>
              <a:ext cx="177018" cy="176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891" y="9599561"/>
              <a:ext cx="234950" cy="38100"/>
            </a:xfrm>
            <a:custGeom>
              <a:avLst/>
              <a:gdLst/>
              <a:ahLst/>
              <a:cxnLst/>
              <a:rect l="l" t="t" r="r" b="b"/>
              <a:pathLst>
                <a:path w="234950" h="38100">
                  <a:moveTo>
                    <a:pt x="215594" y="37984"/>
                  </a:moveTo>
                  <a:lnTo>
                    <a:pt x="19000" y="37984"/>
                  </a:lnTo>
                  <a:lnTo>
                    <a:pt x="11603" y="36492"/>
                  </a:lnTo>
                  <a:lnTo>
                    <a:pt x="5564" y="32422"/>
                  </a:lnTo>
                  <a:lnTo>
                    <a:pt x="1492" y="26386"/>
                  </a:lnTo>
                  <a:lnTo>
                    <a:pt x="0" y="18993"/>
                  </a:lnTo>
                  <a:lnTo>
                    <a:pt x="1492" y="11600"/>
                  </a:lnTo>
                  <a:lnTo>
                    <a:pt x="5564" y="5563"/>
                  </a:lnTo>
                  <a:lnTo>
                    <a:pt x="11603" y="1492"/>
                  </a:lnTo>
                  <a:lnTo>
                    <a:pt x="19000" y="0"/>
                  </a:lnTo>
                  <a:lnTo>
                    <a:pt x="215594" y="0"/>
                  </a:lnTo>
                  <a:lnTo>
                    <a:pt x="222991" y="1492"/>
                  </a:lnTo>
                  <a:lnTo>
                    <a:pt x="229030" y="5563"/>
                  </a:lnTo>
                  <a:lnTo>
                    <a:pt x="233102" y="11600"/>
                  </a:lnTo>
                  <a:lnTo>
                    <a:pt x="234594" y="18993"/>
                  </a:lnTo>
                  <a:lnTo>
                    <a:pt x="233102" y="26386"/>
                  </a:lnTo>
                  <a:lnTo>
                    <a:pt x="229030" y="32422"/>
                  </a:lnTo>
                  <a:lnTo>
                    <a:pt x="222991" y="36492"/>
                  </a:lnTo>
                  <a:lnTo>
                    <a:pt x="215594" y="37984"/>
                  </a:lnTo>
                  <a:close/>
                </a:path>
              </a:pathLst>
            </a:custGeom>
            <a:solidFill>
              <a:srgbClr val="233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0394" y="9151887"/>
              <a:ext cx="177018" cy="1769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668246" y="8966452"/>
            <a:ext cx="38100" cy="234950"/>
          </a:xfrm>
          <a:custGeom>
            <a:avLst/>
            <a:gdLst/>
            <a:ahLst/>
            <a:cxnLst/>
            <a:rect l="l" t="t" r="r" b="b"/>
            <a:pathLst>
              <a:path w="38100" h="234950">
                <a:moveTo>
                  <a:pt x="19001" y="234504"/>
                </a:moveTo>
                <a:lnTo>
                  <a:pt x="11603" y="233011"/>
                </a:lnTo>
                <a:lnTo>
                  <a:pt x="5564" y="228941"/>
                </a:lnTo>
                <a:lnTo>
                  <a:pt x="1492" y="222904"/>
                </a:lnTo>
                <a:lnTo>
                  <a:pt x="0" y="215513"/>
                </a:lnTo>
                <a:lnTo>
                  <a:pt x="0" y="18990"/>
                </a:lnTo>
                <a:lnTo>
                  <a:pt x="1492" y="11599"/>
                </a:lnTo>
                <a:lnTo>
                  <a:pt x="5564" y="5563"/>
                </a:lnTo>
                <a:lnTo>
                  <a:pt x="11603" y="1492"/>
                </a:lnTo>
                <a:lnTo>
                  <a:pt x="19001" y="0"/>
                </a:lnTo>
                <a:lnTo>
                  <a:pt x="26396" y="1492"/>
                </a:lnTo>
                <a:lnTo>
                  <a:pt x="32435" y="5563"/>
                </a:lnTo>
                <a:lnTo>
                  <a:pt x="36506" y="11599"/>
                </a:lnTo>
                <a:lnTo>
                  <a:pt x="37999" y="18990"/>
                </a:lnTo>
                <a:lnTo>
                  <a:pt x="37999" y="215513"/>
                </a:lnTo>
                <a:lnTo>
                  <a:pt x="36506" y="222904"/>
                </a:lnTo>
                <a:lnTo>
                  <a:pt x="32435" y="228941"/>
                </a:lnTo>
                <a:lnTo>
                  <a:pt x="26396" y="233011"/>
                </a:lnTo>
                <a:lnTo>
                  <a:pt x="19001" y="23450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0" y="0"/>
            <a:ext cx="2181860" cy="1623695"/>
            <a:chOff x="0" y="0"/>
            <a:chExt cx="2181860" cy="1623695"/>
          </a:xfrm>
        </p:grpSpPr>
        <p:sp>
          <p:nvSpPr>
            <p:cNvPr id="33" name="object 33"/>
            <p:cNvSpPr/>
            <p:nvPr/>
          </p:nvSpPr>
          <p:spPr>
            <a:xfrm>
              <a:off x="556829" y="768701"/>
              <a:ext cx="1558166" cy="854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2181249" cy="9764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16716207" y="351"/>
            <a:ext cx="1571788" cy="1665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47867" y="9258300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62025" y="1529196"/>
            <a:ext cx="288607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7302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575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995952" y="1529196"/>
            <a:ext cx="2676525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635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5"/>
              </a:spcBef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592208" y="6333530"/>
            <a:ext cx="1012825" cy="996950"/>
            <a:chOff x="9592208" y="6333530"/>
            <a:chExt cx="1012825" cy="996950"/>
          </a:xfrm>
        </p:grpSpPr>
        <p:sp>
          <p:nvSpPr>
            <p:cNvPr id="40" name="object 40"/>
            <p:cNvSpPr/>
            <p:nvPr/>
          </p:nvSpPr>
          <p:spPr>
            <a:xfrm>
              <a:off x="9690532" y="641577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592208" y="633353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90537" y="6415765"/>
            <a:ext cx="816610" cy="83248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40"/>
              </a:lnSpc>
            </a:pPr>
            <a:r>
              <a:rPr dirty="0" sz="4400" spc="55" b="1">
                <a:solidFill>
                  <a:srgbClr val="F4F5FB"/>
                </a:solidFill>
                <a:latin typeface="Arial"/>
                <a:cs typeface="Arial"/>
              </a:rPr>
              <a:t>03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4888" y="2323078"/>
            <a:ext cx="0" cy="6229985"/>
          </a:xfrm>
          <a:custGeom>
            <a:avLst/>
            <a:gdLst/>
            <a:ahLst/>
            <a:cxnLst/>
            <a:rect l="l" t="t" r="r" b="b"/>
            <a:pathLst>
              <a:path w="0" h="6229984">
                <a:moveTo>
                  <a:pt x="0" y="0"/>
                </a:moveTo>
                <a:lnTo>
                  <a:pt x="0" y="6229468"/>
                </a:lnTo>
              </a:path>
            </a:pathLst>
          </a:custGeom>
          <a:ln w="380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0824" y="9195295"/>
            <a:ext cx="668020" cy="1094105"/>
          </a:xfrm>
          <a:custGeom>
            <a:avLst/>
            <a:gdLst/>
            <a:ahLst/>
            <a:cxnLst/>
            <a:rect l="l" t="t" r="r" b="b"/>
            <a:pathLst>
              <a:path w="668019" h="1094104">
                <a:moveTo>
                  <a:pt x="460489" y="1040625"/>
                </a:moveTo>
                <a:lnTo>
                  <a:pt x="208064" y="1040625"/>
                </a:lnTo>
                <a:lnTo>
                  <a:pt x="226415" y="1093724"/>
                </a:lnTo>
                <a:lnTo>
                  <a:pt x="442125" y="1093724"/>
                </a:lnTo>
                <a:lnTo>
                  <a:pt x="460489" y="1040625"/>
                </a:lnTo>
                <a:close/>
              </a:path>
              <a:path w="668019" h="1094104">
                <a:moveTo>
                  <a:pt x="498805" y="1003223"/>
                </a:moveTo>
                <a:lnTo>
                  <a:pt x="497179" y="995184"/>
                </a:lnTo>
                <a:lnTo>
                  <a:pt x="492747" y="988631"/>
                </a:lnTo>
                <a:lnTo>
                  <a:pt x="486181" y="984211"/>
                </a:lnTo>
                <a:lnTo>
                  <a:pt x="478129" y="982586"/>
                </a:lnTo>
                <a:lnTo>
                  <a:pt x="190423" y="982586"/>
                </a:lnTo>
                <a:lnTo>
                  <a:pt x="182384" y="984211"/>
                </a:lnTo>
                <a:lnTo>
                  <a:pt x="175806" y="988631"/>
                </a:lnTo>
                <a:lnTo>
                  <a:pt x="171386" y="995184"/>
                </a:lnTo>
                <a:lnTo>
                  <a:pt x="169760" y="1003223"/>
                </a:lnTo>
                <a:lnTo>
                  <a:pt x="171386" y="1011250"/>
                </a:lnTo>
                <a:lnTo>
                  <a:pt x="175806" y="1017803"/>
                </a:lnTo>
                <a:lnTo>
                  <a:pt x="182384" y="1022235"/>
                </a:lnTo>
                <a:lnTo>
                  <a:pt x="190423" y="1023848"/>
                </a:lnTo>
                <a:lnTo>
                  <a:pt x="478129" y="1023848"/>
                </a:lnTo>
                <a:lnTo>
                  <a:pt x="486181" y="1022235"/>
                </a:lnTo>
                <a:lnTo>
                  <a:pt x="492747" y="1017803"/>
                </a:lnTo>
                <a:lnTo>
                  <a:pt x="497179" y="1011250"/>
                </a:lnTo>
                <a:lnTo>
                  <a:pt x="498805" y="1003223"/>
                </a:lnTo>
                <a:close/>
              </a:path>
              <a:path w="668019" h="1094104">
                <a:moveTo>
                  <a:pt x="498805" y="948194"/>
                </a:moveTo>
                <a:lnTo>
                  <a:pt x="497179" y="940168"/>
                </a:lnTo>
                <a:lnTo>
                  <a:pt x="492747" y="933602"/>
                </a:lnTo>
                <a:lnTo>
                  <a:pt x="486181" y="929182"/>
                </a:lnTo>
                <a:lnTo>
                  <a:pt x="478129" y="927569"/>
                </a:lnTo>
                <a:lnTo>
                  <a:pt x="190423" y="927569"/>
                </a:lnTo>
                <a:lnTo>
                  <a:pt x="182384" y="929182"/>
                </a:lnTo>
                <a:lnTo>
                  <a:pt x="175806" y="933602"/>
                </a:lnTo>
                <a:lnTo>
                  <a:pt x="171386" y="940168"/>
                </a:lnTo>
                <a:lnTo>
                  <a:pt x="169760" y="948194"/>
                </a:lnTo>
                <a:lnTo>
                  <a:pt x="171386" y="956221"/>
                </a:lnTo>
                <a:lnTo>
                  <a:pt x="175806" y="962787"/>
                </a:lnTo>
                <a:lnTo>
                  <a:pt x="182384" y="967206"/>
                </a:lnTo>
                <a:lnTo>
                  <a:pt x="190423" y="968832"/>
                </a:lnTo>
                <a:lnTo>
                  <a:pt x="478129" y="968832"/>
                </a:lnTo>
                <a:lnTo>
                  <a:pt x="486181" y="967206"/>
                </a:lnTo>
                <a:lnTo>
                  <a:pt x="492747" y="962787"/>
                </a:lnTo>
                <a:lnTo>
                  <a:pt x="497179" y="956221"/>
                </a:lnTo>
                <a:lnTo>
                  <a:pt x="498805" y="948194"/>
                </a:lnTo>
                <a:close/>
              </a:path>
              <a:path w="668019" h="1094104">
                <a:moveTo>
                  <a:pt x="498805" y="893178"/>
                </a:moveTo>
                <a:lnTo>
                  <a:pt x="497179" y="885139"/>
                </a:lnTo>
                <a:lnTo>
                  <a:pt x="492747" y="878586"/>
                </a:lnTo>
                <a:lnTo>
                  <a:pt x="486181" y="874166"/>
                </a:lnTo>
                <a:lnTo>
                  <a:pt x="478129" y="872540"/>
                </a:lnTo>
                <a:lnTo>
                  <a:pt x="190423" y="872540"/>
                </a:lnTo>
                <a:lnTo>
                  <a:pt x="182384" y="874166"/>
                </a:lnTo>
                <a:lnTo>
                  <a:pt x="175806" y="878586"/>
                </a:lnTo>
                <a:lnTo>
                  <a:pt x="171386" y="885139"/>
                </a:lnTo>
                <a:lnTo>
                  <a:pt x="169760" y="893178"/>
                </a:lnTo>
                <a:lnTo>
                  <a:pt x="171386" y="901204"/>
                </a:lnTo>
                <a:lnTo>
                  <a:pt x="175806" y="907757"/>
                </a:lnTo>
                <a:lnTo>
                  <a:pt x="182384" y="912190"/>
                </a:lnTo>
                <a:lnTo>
                  <a:pt x="190423" y="913803"/>
                </a:lnTo>
                <a:lnTo>
                  <a:pt x="478129" y="913803"/>
                </a:lnTo>
                <a:lnTo>
                  <a:pt x="486181" y="912190"/>
                </a:lnTo>
                <a:lnTo>
                  <a:pt x="492747" y="907757"/>
                </a:lnTo>
                <a:lnTo>
                  <a:pt x="497179" y="901204"/>
                </a:lnTo>
                <a:lnTo>
                  <a:pt x="498805" y="893178"/>
                </a:lnTo>
                <a:close/>
              </a:path>
              <a:path w="668019" h="1094104">
                <a:moveTo>
                  <a:pt x="667956" y="312953"/>
                </a:moveTo>
                <a:lnTo>
                  <a:pt x="661339" y="263639"/>
                </a:lnTo>
                <a:lnTo>
                  <a:pt x="647814" y="216877"/>
                </a:lnTo>
                <a:lnTo>
                  <a:pt x="627888" y="173215"/>
                </a:lnTo>
                <a:lnTo>
                  <a:pt x="626694" y="171361"/>
                </a:lnTo>
                <a:lnTo>
                  <a:pt x="626694" y="315379"/>
                </a:lnTo>
                <a:lnTo>
                  <a:pt x="624890" y="369684"/>
                </a:lnTo>
                <a:lnTo>
                  <a:pt x="613283" y="422148"/>
                </a:lnTo>
                <a:lnTo>
                  <a:pt x="592289" y="471512"/>
                </a:lnTo>
                <a:lnTo>
                  <a:pt x="562292" y="516559"/>
                </a:lnTo>
                <a:lnTo>
                  <a:pt x="532803" y="558558"/>
                </a:lnTo>
                <a:lnTo>
                  <a:pt x="509397" y="603846"/>
                </a:lnTo>
                <a:lnTo>
                  <a:pt x="492353" y="651700"/>
                </a:lnTo>
                <a:lnTo>
                  <a:pt x="481926" y="701370"/>
                </a:lnTo>
                <a:lnTo>
                  <a:pt x="478485" y="750938"/>
                </a:lnTo>
                <a:lnTo>
                  <a:pt x="478396" y="811707"/>
                </a:lnTo>
                <a:lnTo>
                  <a:pt x="472033" y="818057"/>
                </a:lnTo>
                <a:lnTo>
                  <a:pt x="196088" y="818057"/>
                </a:lnTo>
                <a:lnTo>
                  <a:pt x="189052" y="811022"/>
                </a:lnTo>
                <a:lnTo>
                  <a:pt x="189052" y="750938"/>
                </a:lnTo>
                <a:lnTo>
                  <a:pt x="185534" y="700646"/>
                </a:lnTo>
                <a:lnTo>
                  <a:pt x="175082" y="651332"/>
                </a:lnTo>
                <a:lnTo>
                  <a:pt x="157848" y="603402"/>
                </a:lnTo>
                <a:lnTo>
                  <a:pt x="133985" y="557276"/>
                </a:lnTo>
                <a:lnTo>
                  <a:pt x="103644" y="513384"/>
                </a:lnTo>
                <a:lnTo>
                  <a:pt x="76720" y="472643"/>
                </a:lnTo>
                <a:lnTo>
                  <a:pt x="57213" y="428586"/>
                </a:lnTo>
                <a:lnTo>
                  <a:pt x="45351" y="381850"/>
                </a:lnTo>
                <a:lnTo>
                  <a:pt x="41338" y="333044"/>
                </a:lnTo>
                <a:lnTo>
                  <a:pt x="45224" y="284937"/>
                </a:lnTo>
                <a:lnTo>
                  <a:pt x="56692" y="238912"/>
                </a:lnTo>
                <a:lnTo>
                  <a:pt x="75450" y="195618"/>
                </a:lnTo>
                <a:lnTo>
                  <a:pt x="101206" y="155740"/>
                </a:lnTo>
                <a:lnTo>
                  <a:pt x="133667" y="119951"/>
                </a:lnTo>
                <a:lnTo>
                  <a:pt x="177609" y="85813"/>
                </a:lnTo>
                <a:lnTo>
                  <a:pt x="226364" y="60960"/>
                </a:lnTo>
                <a:lnTo>
                  <a:pt x="278879" y="45758"/>
                </a:lnTo>
                <a:lnTo>
                  <a:pt x="334086" y="40614"/>
                </a:lnTo>
                <a:lnTo>
                  <a:pt x="340321" y="40614"/>
                </a:lnTo>
                <a:lnTo>
                  <a:pt x="400177" y="48171"/>
                </a:lnTo>
                <a:lnTo>
                  <a:pt x="444931" y="62699"/>
                </a:lnTo>
                <a:lnTo>
                  <a:pt x="486422" y="84061"/>
                </a:lnTo>
                <a:lnTo>
                  <a:pt x="523925" y="111518"/>
                </a:lnTo>
                <a:lnTo>
                  <a:pt x="556742" y="144386"/>
                </a:lnTo>
                <a:lnTo>
                  <a:pt x="584136" y="181914"/>
                </a:lnTo>
                <a:lnTo>
                  <a:pt x="605409" y="223405"/>
                </a:lnTo>
                <a:lnTo>
                  <a:pt x="619836" y="268122"/>
                </a:lnTo>
                <a:lnTo>
                  <a:pt x="626694" y="315379"/>
                </a:lnTo>
                <a:lnTo>
                  <a:pt x="626694" y="171361"/>
                </a:lnTo>
                <a:lnTo>
                  <a:pt x="602132" y="133184"/>
                </a:lnTo>
                <a:lnTo>
                  <a:pt x="571093" y="97345"/>
                </a:lnTo>
                <a:lnTo>
                  <a:pt x="535292" y="66243"/>
                </a:lnTo>
                <a:lnTo>
                  <a:pt x="495592" y="40614"/>
                </a:lnTo>
                <a:lnTo>
                  <a:pt x="451599" y="20396"/>
                </a:lnTo>
                <a:lnTo>
                  <a:pt x="404799" y="6743"/>
                </a:lnTo>
                <a:lnTo>
                  <a:pt x="355422" y="0"/>
                </a:lnTo>
                <a:lnTo>
                  <a:pt x="309194" y="241"/>
                </a:lnTo>
                <a:lnTo>
                  <a:pt x="264172" y="6591"/>
                </a:lnTo>
                <a:lnTo>
                  <a:pt x="220827" y="18897"/>
                </a:lnTo>
                <a:lnTo>
                  <a:pt x="179603" y="36995"/>
                </a:lnTo>
                <a:lnTo>
                  <a:pt x="140957" y="60706"/>
                </a:lnTo>
                <a:lnTo>
                  <a:pt x="105346" y="89890"/>
                </a:lnTo>
                <a:lnTo>
                  <a:pt x="74295" y="123355"/>
                </a:lnTo>
                <a:lnTo>
                  <a:pt x="48285" y="160477"/>
                </a:lnTo>
                <a:lnTo>
                  <a:pt x="27571" y="200647"/>
                </a:lnTo>
                <a:lnTo>
                  <a:pt x="12433" y="243217"/>
                </a:lnTo>
                <a:lnTo>
                  <a:pt x="3162" y="287566"/>
                </a:lnTo>
                <a:lnTo>
                  <a:pt x="0" y="333044"/>
                </a:lnTo>
                <a:lnTo>
                  <a:pt x="4572" y="388734"/>
                </a:lnTo>
                <a:lnTo>
                  <a:pt x="18122" y="442087"/>
                </a:lnTo>
                <a:lnTo>
                  <a:pt x="40398" y="492366"/>
                </a:lnTo>
                <a:lnTo>
                  <a:pt x="71145" y="538873"/>
                </a:lnTo>
                <a:lnTo>
                  <a:pt x="98336" y="578180"/>
                </a:lnTo>
                <a:lnTo>
                  <a:pt x="119735" y="619429"/>
                </a:lnTo>
                <a:lnTo>
                  <a:pt x="135178" y="662216"/>
                </a:lnTo>
                <a:lnTo>
                  <a:pt x="144551" y="706183"/>
                </a:lnTo>
                <a:lnTo>
                  <a:pt x="147713" y="750938"/>
                </a:lnTo>
                <a:lnTo>
                  <a:pt x="147713" y="802386"/>
                </a:lnTo>
                <a:lnTo>
                  <a:pt x="152196" y="824522"/>
                </a:lnTo>
                <a:lnTo>
                  <a:pt x="164439" y="842619"/>
                </a:lnTo>
                <a:lnTo>
                  <a:pt x="182575" y="854837"/>
                </a:lnTo>
                <a:lnTo>
                  <a:pt x="204762" y="859320"/>
                </a:lnTo>
                <a:lnTo>
                  <a:pt x="464210" y="859320"/>
                </a:lnTo>
                <a:lnTo>
                  <a:pt x="503453" y="843064"/>
                </a:lnTo>
                <a:lnTo>
                  <a:pt x="519734" y="803884"/>
                </a:lnTo>
                <a:lnTo>
                  <a:pt x="519823" y="750938"/>
                </a:lnTo>
                <a:lnTo>
                  <a:pt x="522884" y="706983"/>
                </a:lnTo>
                <a:lnTo>
                  <a:pt x="532168" y="662787"/>
                </a:lnTo>
                <a:lnTo>
                  <a:pt x="547344" y="620204"/>
                </a:lnTo>
                <a:lnTo>
                  <a:pt x="568185" y="579882"/>
                </a:lnTo>
                <a:lnTo>
                  <a:pt x="594461" y="542480"/>
                </a:lnTo>
                <a:lnTo>
                  <a:pt x="622655" y="501802"/>
                </a:lnTo>
                <a:lnTo>
                  <a:pt x="644334" y="457784"/>
                </a:lnTo>
                <a:lnTo>
                  <a:pt x="659269" y="411162"/>
                </a:lnTo>
                <a:lnTo>
                  <a:pt x="667219" y="362648"/>
                </a:lnTo>
                <a:lnTo>
                  <a:pt x="667956" y="312953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441" y="8850750"/>
            <a:ext cx="41910" cy="255270"/>
          </a:xfrm>
          <a:custGeom>
            <a:avLst/>
            <a:gdLst/>
            <a:ahLst/>
            <a:cxnLst/>
            <a:rect l="l" t="t" r="r" b="b"/>
            <a:pathLst>
              <a:path w="41909" h="255270">
                <a:moveTo>
                  <a:pt x="20668" y="254749"/>
                </a:moveTo>
                <a:lnTo>
                  <a:pt x="12622" y="253127"/>
                </a:lnTo>
                <a:lnTo>
                  <a:pt x="6052" y="248705"/>
                </a:lnTo>
                <a:lnTo>
                  <a:pt x="1623" y="242148"/>
                </a:lnTo>
                <a:lnTo>
                  <a:pt x="0" y="234119"/>
                </a:lnTo>
                <a:lnTo>
                  <a:pt x="0" y="20630"/>
                </a:lnTo>
                <a:lnTo>
                  <a:pt x="1623" y="12601"/>
                </a:lnTo>
                <a:lnTo>
                  <a:pt x="6052" y="6043"/>
                </a:lnTo>
                <a:lnTo>
                  <a:pt x="12622" y="1621"/>
                </a:lnTo>
                <a:lnTo>
                  <a:pt x="20668" y="0"/>
                </a:lnTo>
                <a:lnTo>
                  <a:pt x="28713" y="1621"/>
                </a:lnTo>
                <a:lnTo>
                  <a:pt x="35282" y="6043"/>
                </a:lnTo>
                <a:lnTo>
                  <a:pt x="39710" y="12601"/>
                </a:lnTo>
                <a:lnTo>
                  <a:pt x="41334" y="20630"/>
                </a:lnTo>
                <a:lnTo>
                  <a:pt x="41334" y="234119"/>
                </a:lnTo>
                <a:lnTo>
                  <a:pt x="39710" y="242148"/>
                </a:lnTo>
                <a:lnTo>
                  <a:pt x="35282" y="248705"/>
                </a:lnTo>
                <a:lnTo>
                  <a:pt x="28713" y="253127"/>
                </a:lnTo>
                <a:lnTo>
                  <a:pt x="20668" y="254749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0377" y="9052193"/>
            <a:ext cx="192554" cy="19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545" y="9538519"/>
            <a:ext cx="255270" cy="41275"/>
          </a:xfrm>
          <a:custGeom>
            <a:avLst/>
            <a:gdLst/>
            <a:ahLst/>
            <a:cxnLst/>
            <a:rect l="l" t="t" r="r" b="b"/>
            <a:pathLst>
              <a:path w="255269" h="41275">
                <a:moveTo>
                  <a:pt x="234509" y="41260"/>
                </a:moveTo>
                <a:lnTo>
                  <a:pt x="20658" y="41260"/>
                </a:lnTo>
                <a:lnTo>
                  <a:pt x="12619" y="39639"/>
                </a:lnTo>
                <a:lnTo>
                  <a:pt x="6052" y="35219"/>
                </a:lnTo>
                <a:lnTo>
                  <a:pt x="1624" y="28662"/>
                </a:lnTo>
                <a:lnTo>
                  <a:pt x="0" y="20630"/>
                </a:lnTo>
                <a:lnTo>
                  <a:pt x="1624" y="12599"/>
                </a:lnTo>
                <a:lnTo>
                  <a:pt x="6052" y="6041"/>
                </a:lnTo>
                <a:lnTo>
                  <a:pt x="12619" y="1620"/>
                </a:lnTo>
                <a:lnTo>
                  <a:pt x="20658" y="0"/>
                </a:lnTo>
                <a:lnTo>
                  <a:pt x="234509" y="0"/>
                </a:lnTo>
                <a:lnTo>
                  <a:pt x="242549" y="1620"/>
                </a:lnTo>
                <a:lnTo>
                  <a:pt x="249117" y="6041"/>
                </a:lnTo>
                <a:lnTo>
                  <a:pt x="253546" y="12599"/>
                </a:lnTo>
                <a:lnTo>
                  <a:pt x="255171" y="20630"/>
                </a:lnTo>
                <a:lnTo>
                  <a:pt x="253546" y="28662"/>
                </a:lnTo>
                <a:lnTo>
                  <a:pt x="249117" y="35219"/>
                </a:lnTo>
                <a:lnTo>
                  <a:pt x="242549" y="39639"/>
                </a:lnTo>
                <a:lnTo>
                  <a:pt x="234509" y="41260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0378" y="9873884"/>
            <a:ext cx="192557" cy="19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7283" y="9873884"/>
            <a:ext cx="192554" cy="192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538516"/>
            <a:ext cx="231140" cy="41275"/>
          </a:xfrm>
          <a:custGeom>
            <a:avLst/>
            <a:gdLst/>
            <a:ahLst/>
            <a:cxnLst/>
            <a:rect l="l" t="t" r="r" b="b"/>
            <a:pathLst>
              <a:path w="231140" h="41275">
                <a:moveTo>
                  <a:pt x="210016" y="41263"/>
                </a:moveTo>
                <a:lnTo>
                  <a:pt x="0" y="41263"/>
                </a:lnTo>
                <a:lnTo>
                  <a:pt x="0" y="0"/>
                </a:lnTo>
                <a:lnTo>
                  <a:pt x="210016" y="0"/>
                </a:lnTo>
                <a:lnTo>
                  <a:pt x="218061" y="1621"/>
                </a:lnTo>
                <a:lnTo>
                  <a:pt x="224631" y="6043"/>
                </a:lnTo>
                <a:lnTo>
                  <a:pt x="229060" y="12602"/>
                </a:lnTo>
                <a:lnTo>
                  <a:pt x="230684" y="20633"/>
                </a:lnTo>
                <a:lnTo>
                  <a:pt x="229060" y="28664"/>
                </a:lnTo>
                <a:lnTo>
                  <a:pt x="224631" y="35222"/>
                </a:lnTo>
                <a:lnTo>
                  <a:pt x="218061" y="39642"/>
                </a:lnTo>
                <a:lnTo>
                  <a:pt x="210016" y="41263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7283" y="9052193"/>
            <a:ext cx="192554" cy="192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3598"/>
            <a:ext cx="2378710" cy="1817370"/>
            <a:chOff x="0" y="3598"/>
            <a:chExt cx="2378710" cy="1817370"/>
          </a:xfrm>
        </p:grpSpPr>
        <p:sp>
          <p:nvSpPr>
            <p:cNvPr id="12" name="object 12"/>
            <p:cNvSpPr/>
            <p:nvPr/>
          </p:nvSpPr>
          <p:spPr>
            <a:xfrm>
              <a:off x="357188" y="965553"/>
              <a:ext cx="1558166" cy="854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598"/>
              <a:ext cx="2378503" cy="1017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7259300" y="1"/>
            <a:ext cx="1028699" cy="16652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80429" y="8984436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233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66730" y="4993568"/>
            <a:ext cx="6143609" cy="3990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83524" y="4876921"/>
            <a:ext cx="7724790" cy="35718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24269" y="548326"/>
            <a:ext cx="13878560" cy="944244"/>
          </a:xfrm>
          <a:custGeom>
            <a:avLst/>
            <a:gdLst/>
            <a:ahLst/>
            <a:cxnLst/>
            <a:rect l="l" t="t" r="r" b="b"/>
            <a:pathLst>
              <a:path w="13878560" h="944244">
                <a:moveTo>
                  <a:pt x="13642239" y="944239"/>
                </a:moveTo>
                <a:lnTo>
                  <a:pt x="235999" y="944239"/>
                </a:lnTo>
                <a:lnTo>
                  <a:pt x="188437" y="939444"/>
                </a:lnTo>
                <a:lnTo>
                  <a:pt x="144137" y="925689"/>
                </a:lnTo>
                <a:lnTo>
                  <a:pt x="104049" y="903924"/>
                </a:lnTo>
                <a:lnTo>
                  <a:pt x="69122" y="875099"/>
                </a:lnTo>
                <a:lnTo>
                  <a:pt x="40304" y="840163"/>
                </a:lnTo>
                <a:lnTo>
                  <a:pt x="18545" y="800065"/>
                </a:lnTo>
                <a:lnTo>
                  <a:pt x="4794" y="755754"/>
                </a:lnTo>
                <a:lnTo>
                  <a:pt x="0" y="708179"/>
                </a:lnTo>
                <a:lnTo>
                  <a:pt x="0" y="236059"/>
                </a:lnTo>
                <a:lnTo>
                  <a:pt x="4794" y="188485"/>
                </a:lnTo>
                <a:lnTo>
                  <a:pt x="18545" y="144174"/>
                </a:lnTo>
                <a:lnTo>
                  <a:pt x="40304" y="104076"/>
                </a:lnTo>
                <a:lnTo>
                  <a:pt x="69122" y="69140"/>
                </a:lnTo>
                <a:lnTo>
                  <a:pt x="104049" y="40315"/>
                </a:lnTo>
                <a:lnTo>
                  <a:pt x="144137" y="18550"/>
                </a:lnTo>
                <a:lnTo>
                  <a:pt x="188437" y="4795"/>
                </a:lnTo>
                <a:lnTo>
                  <a:pt x="235999" y="0"/>
                </a:lnTo>
                <a:lnTo>
                  <a:pt x="13642239" y="0"/>
                </a:lnTo>
                <a:lnTo>
                  <a:pt x="13688487" y="4577"/>
                </a:lnTo>
                <a:lnTo>
                  <a:pt x="13732548" y="17968"/>
                </a:lnTo>
                <a:lnTo>
                  <a:pt x="13773163" y="39660"/>
                </a:lnTo>
                <a:lnTo>
                  <a:pt x="13809074" y="69140"/>
                </a:lnTo>
                <a:lnTo>
                  <a:pt x="13838557" y="105093"/>
                </a:lnTo>
                <a:lnTo>
                  <a:pt x="13860246" y="145723"/>
                </a:lnTo>
                <a:lnTo>
                  <a:pt x="13873632" y="189791"/>
                </a:lnTo>
                <a:lnTo>
                  <a:pt x="13878208" y="236059"/>
                </a:lnTo>
                <a:lnTo>
                  <a:pt x="13878208" y="708179"/>
                </a:lnTo>
                <a:lnTo>
                  <a:pt x="13873632" y="754447"/>
                </a:lnTo>
                <a:lnTo>
                  <a:pt x="13860246" y="798516"/>
                </a:lnTo>
                <a:lnTo>
                  <a:pt x="13838557" y="839146"/>
                </a:lnTo>
                <a:lnTo>
                  <a:pt x="13809074" y="875099"/>
                </a:lnTo>
                <a:lnTo>
                  <a:pt x="13773163" y="904579"/>
                </a:lnTo>
                <a:lnTo>
                  <a:pt x="13732548" y="926270"/>
                </a:lnTo>
                <a:lnTo>
                  <a:pt x="13688487" y="939662"/>
                </a:lnTo>
                <a:lnTo>
                  <a:pt x="13642239" y="944239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60420" y="599788"/>
            <a:ext cx="13409294" cy="772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-5">
                <a:latin typeface="Arimo"/>
                <a:cs typeface="Arimo"/>
              </a:rPr>
              <a:t>Revenue as per the NSE/ NYSE (Last </a:t>
            </a:r>
            <a:r>
              <a:rPr dirty="0" sz="4900">
                <a:latin typeface="Arimo"/>
                <a:cs typeface="Arimo"/>
              </a:rPr>
              <a:t>5</a:t>
            </a:r>
            <a:r>
              <a:rPr dirty="0" sz="4900" spc="-55">
                <a:latin typeface="Arimo"/>
                <a:cs typeface="Arimo"/>
              </a:rPr>
              <a:t> </a:t>
            </a:r>
            <a:r>
              <a:rPr dirty="0" sz="4900" spc="-5">
                <a:latin typeface="Arimo"/>
                <a:cs typeface="Arimo"/>
              </a:rPr>
              <a:t>years)</a:t>
            </a:r>
            <a:endParaRPr sz="490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7684" y="2156136"/>
            <a:ext cx="6979284" cy="225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4200" spc="35">
                <a:solidFill>
                  <a:srgbClr val="12219D"/>
                </a:solidFill>
                <a:latin typeface="Arial"/>
                <a:cs typeface="Arial"/>
              </a:rPr>
              <a:t>Microsoft's </a:t>
            </a:r>
            <a:r>
              <a:rPr dirty="0" sz="4200" spc="-180">
                <a:solidFill>
                  <a:srgbClr val="12219D"/>
                </a:solidFill>
                <a:latin typeface="Arial"/>
                <a:cs typeface="Arial"/>
              </a:rPr>
              <a:t>annual </a:t>
            </a:r>
            <a:r>
              <a:rPr dirty="0" sz="4200" spc="-120">
                <a:solidFill>
                  <a:srgbClr val="12219D"/>
                </a:solidFill>
                <a:latin typeface="Arial"/>
                <a:cs typeface="Arial"/>
              </a:rPr>
              <a:t>revenue</a:t>
            </a:r>
            <a:r>
              <a:rPr dirty="0" sz="4200" spc="-595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260">
                <a:solidFill>
                  <a:srgbClr val="12219D"/>
                </a:solidFill>
                <a:latin typeface="Arial"/>
                <a:cs typeface="Arial"/>
              </a:rPr>
              <a:t>for  </a:t>
            </a:r>
            <a:r>
              <a:rPr dirty="0" sz="4200" spc="-35">
                <a:solidFill>
                  <a:srgbClr val="12219D"/>
                </a:solidFill>
                <a:latin typeface="Arial"/>
                <a:cs typeface="Arial"/>
              </a:rPr>
              <a:t>2022 </a:t>
            </a:r>
            <a:r>
              <a:rPr dirty="0" sz="4200" spc="-55">
                <a:solidFill>
                  <a:srgbClr val="12219D"/>
                </a:solidFill>
                <a:latin typeface="Arial"/>
                <a:cs typeface="Arial"/>
              </a:rPr>
              <a:t>was </a:t>
            </a:r>
            <a:r>
              <a:rPr dirty="0" sz="4200" spc="-225">
                <a:solidFill>
                  <a:srgbClr val="12219D"/>
                </a:solidFill>
                <a:latin typeface="Arial"/>
                <a:cs typeface="Arial"/>
              </a:rPr>
              <a:t>$198.27B, </a:t>
            </a:r>
            <a:r>
              <a:rPr dirty="0" sz="4200" spc="-55">
                <a:solidFill>
                  <a:srgbClr val="12219D"/>
                </a:solidFill>
                <a:latin typeface="Arial"/>
                <a:cs typeface="Arial"/>
              </a:rPr>
              <a:t>a</a:t>
            </a:r>
            <a:r>
              <a:rPr dirty="0" sz="4200" spc="-67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50">
                <a:solidFill>
                  <a:srgbClr val="12219D"/>
                </a:solidFill>
                <a:latin typeface="Arial"/>
                <a:cs typeface="Arial"/>
              </a:rPr>
              <a:t>17.96%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4200" spc="-75">
                <a:solidFill>
                  <a:srgbClr val="12219D"/>
                </a:solidFill>
                <a:latin typeface="Arial"/>
                <a:cs typeface="Arial"/>
              </a:rPr>
              <a:t>increase </a:t>
            </a:r>
            <a:r>
              <a:rPr dirty="0" sz="4200" spc="160">
                <a:solidFill>
                  <a:srgbClr val="12219D"/>
                </a:solidFill>
                <a:latin typeface="Arial"/>
                <a:cs typeface="Arial"/>
              </a:rPr>
              <a:t>from</a:t>
            </a:r>
            <a:r>
              <a:rPr dirty="0" sz="4200" spc="-40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190">
                <a:solidFill>
                  <a:srgbClr val="12219D"/>
                </a:solidFill>
                <a:latin typeface="Arial"/>
                <a:cs typeface="Arial"/>
              </a:rPr>
              <a:t>2021.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54030" y="1720425"/>
            <a:ext cx="5723890" cy="32181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 spc="-30">
                <a:solidFill>
                  <a:srgbClr val="12219D"/>
                </a:solidFill>
                <a:latin typeface="Arial"/>
                <a:cs typeface="Arial"/>
              </a:rPr>
              <a:t>2022:- </a:t>
            </a:r>
            <a:r>
              <a:rPr dirty="0" sz="4200" spc="10">
                <a:solidFill>
                  <a:srgbClr val="12219D"/>
                </a:solidFill>
                <a:latin typeface="Arial"/>
                <a:cs typeface="Arial"/>
              </a:rPr>
              <a:t>$ </a:t>
            </a:r>
            <a:r>
              <a:rPr dirty="0" sz="4200" spc="-260">
                <a:solidFill>
                  <a:srgbClr val="12219D"/>
                </a:solidFill>
                <a:latin typeface="Arial"/>
                <a:cs typeface="Arial"/>
              </a:rPr>
              <a:t>16.3 </a:t>
            </a:r>
            <a:r>
              <a:rPr dirty="0" sz="4200" spc="-145">
                <a:solidFill>
                  <a:srgbClr val="12219D"/>
                </a:solidFill>
                <a:latin typeface="Arial"/>
                <a:cs typeface="Arial"/>
              </a:rPr>
              <a:t>billion </a:t>
            </a:r>
            <a:r>
              <a:rPr dirty="0" sz="4200" spc="-395">
                <a:solidFill>
                  <a:srgbClr val="12219D"/>
                </a:solidFill>
                <a:latin typeface="Arial"/>
                <a:cs typeface="Arial"/>
              </a:rPr>
              <a:t>USD  </a:t>
            </a:r>
            <a:r>
              <a:rPr dirty="0" sz="4200" spc="-105">
                <a:solidFill>
                  <a:srgbClr val="12219D"/>
                </a:solidFill>
                <a:latin typeface="Arial"/>
                <a:cs typeface="Arial"/>
              </a:rPr>
              <a:t>2021:- </a:t>
            </a:r>
            <a:r>
              <a:rPr dirty="0" sz="4200" spc="-265">
                <a:solidFill>
                  <a:srgbClr val="12219D"/>
                </a:solidFill>
                <a:latin typeface="Arial"/>
                <a:cs typeface="Arial"/>
              </a:rPr>
              <a:t>$13.561 </a:t>
            </a:r>
            <a:r>
              <a:rPr dirty="0" sz="4200" spc="-145">
                <a:solidFill>
                  <a:srgbClr val="12219D"/>
                </a:solidFill>
                <a:latin typeface="Arial"/>
                <a:cs typeface="Arial"/>
              </a:rPr>
              <a:t>billion</a:t>
            </a:r>
            <a:r>
              <a:rPr dirty="0" sz="4200" spc="-38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95">
                <a:solidFill>
                  <a:srgbClr val="12219D"/>
                </a:solidFill>
                <a:latin typeface="Arial"/>
                <a:cs typeface="Arial"/>
              </a:rPr>
              <a:t>USD  </a:t>
            </a:r>
            <a:r>
              <a:rPr dirty="0" sz="4200" spc="45">
                <a:solidFill>
                  <a:srgbClr val="12219D"/>
                </a:solidFill>
                <a:latin typeface="Arial"/>
                <a:cs typeface="Arial"/>
              </a:rPr>
              <a:t>2020:- </a:t>
            </a:r>
            <a:r>
              <a:rPr dirty="0" sz="4200" spc="-270">
                <a:solidFill>
                  <a:srgbClr val="12219D"/>
                </a:solidFill>
                <a:latin typeface="Arial"/>
                <a:cs typeface="Arial"/>
              </a:rPr>
              <a:t>$12.78 </a:t>
            </a:r>
            <a:r>
              <a:rPr dirty="0" sz="4200" spc="-145">
                <a:solidFill>
                  <a:srgbClr val="12219D"/>
                </a:solidFill>
                <a:latin typeface="Arial"/>
                <a:cs typeface="Arial"/>
              </a:rPr>
              <a:t>billion </a:t>
            </a:r>
            <a:r>
              <a:rPr dirty="0" sz="4200" spc="-395">
                <a:solidFill>
                  <a:srgbClr val="12219D"/>
                </a:solidFill>
                <a:latin typeface="Arial"/>
                <a:cs typeface="Arial"/>
              </a:rPr>
              <a:t>USD  </a:t>
            </a:r>
            <a:r>
              <a:rPr dirty="0" sz="4200" spc="-65">
                <a:solidFill>
                  <a:srgbClr val="12219D"/>
                </a:solidFill>
                <a:latin typeface="Arial"/>
                <a:cs typeface="Arial"/>
              </a:rPr>
              <a:t>2019:- </a:t>
            </a:r>
            <a:r>
              <a:rPr dirty="0" sz="4200" spc="-315">
                <a:solidFill>
                  <a:srgbClr val="12219D"/>
                </a:solidFill>
                <a:latin typeface="Arial"/>
                <a:cs typeface="Arial"/>
              </a:rPr>
              <a:t>$11.79 </a:t>
            </a:r>
            <a:r>
              <a:rPr dirty="0" sz="4200" spc="-145">
                <a:solidFill>
                  <a:srgbClr val="12219D"/>
                </a:solidFill>
                <a:latin typeface="Arial"/>
                <a:cs typeface="Arial"/>
              </a:rPr>
              <a:t>billion </a:t>
            </a:r>
            <a:r>
              <a:rPr dirty="0" sz="4200" spc="-395">
                <a:solidFill>
                  <a:srgbClr val="12219D"/>
                </a:solidFill>
                <a:latin typeface="Arial"/>
                <a:cs typeface="Arial"/>
              </a:rPr>
              <a:t>USD  </a:t>
            </a:r>
            <a:r>
              <a:rPr dirty="0" sz="4200" spc="-90">
                <a:solidFill>
                  <a:srgbClr val="12219D"/>
                </a:solidFill>
                <a:latin typeface="Arial"/>
                <a:cs typeface="Arial"/>
              </a:rPr>
              <a:t>2018:- </a:t>
            </a:r>
            <a:r>
              <a:rPr dirty="0" sz="4200" spc="-110">
                <a:solidFill>
                  <a:srgbClr val="12219D"/>
                </a:solidFill>
                <a:latin typeface="Arial"/>
                <a:cs typeface="Arial"/>
              </a:rPr>
              <a:t>$10.93 </a:t>
            </a:r>
            <a:r>
              <a:rPr dirty="0" sz="4200" spc="-145">
                <a:solidFill>
                  <a:srgbClr val="12219D"/>
                </a:solidFill>
                <a:latin typeface="Arial"/>
                <a:cs typeface="Arial"/>
              </a:rPr>
              <a:t>billion</a:t>
            </a:r>
            <a:r>
              <a:rPr dirty="0" sz="4200" spc="-550">
                <a:solidFill>
                  <a:srgbClr val="12219D"/>
                </a:solidFill>
                <a:latin typeface="Arial"/>
                <a:cs typeface="Arial"/>
              </a:rPr>
              <a:t> </a:t>
            </a:r>
            <a:r>
              <a:rPr dirty="0" sz="4200" spc="-395">
                <a:solidFill>
                  <a:srgbClr val="12219D"/>
                </a:solidFill>
                <a:latin typeface="Arial"/>
                <a:cs typeface="Arial"/>
              </a:rPr>
              <a:t>USD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8116" y="738457"/>
            <a:ext cx="12705080" cy="838200"/>
          </a:xfrm>
          <a:custGeom>
            <a:avLst/>
            <a:gdLst/>
            <a:ahLst/>
            <a:cxnLst/>
            <a:rect l="l" t="t" r="r" b="b"/>
            <a:pathLst>
              <a:path w="12705080" h="838200">
                <a:moveTo>
                  <a:pt x="12418741" y="838201"/>
                </a:moveTo>
                <a:lnTo>
                  <a:pt x="285769" y="838201"/>
                </a:lnTo>
                <a:lnTo>
                  <a:pt x="240795" y="834629"/>
                </a:lnTo>
                <a:lnTo>
                  <a:pt x="197334" y="824124"/>
                </a:lnTo>
                <a:lnTo>
                  <a:pt x="156152" y="807007"/>
                </a:lnTo>
                <a:lnTo>
                  <a:pt x="118018" y="783595"/>
                </a:lnTo>
                <a:lnTo>
                  <a:pt x="83700" y="754208"/>
                </a:lnTo>
                <a:lnTo>
                  <a:pt x="54415" y="719767"/>
                </a:lnTo>
                <a:lnTo>
                  <a:pt x="31085" y="681499"/>
                </a:lnTo>
                <a:lnTo>
                  <a:pt x="14027" y="640172"/>
                </a:lnTo>
                <a:lnTo>
                  <a:pt x="3559" y="596557"/>
                </a:lnTo>
                <a:lnTo>
                  <a:pt x="0" y="551424"/>
                </a:lnTo>
                <a:lnTo>
                  <a:pt x="0" y="286776"/>
                </a:lnTo>
                <a:lnTo>
                  <a:pt x="3559" y="241643"/>
                </a:lnTo>
                <a:lnTo>
                  <a:pt x="14027" y="198029"/>
                </a:lnTo>
                <a:lnTo>
                  <a:pt x="31085" y="156702"/>
                </a:lnTo>
                <a:lnTo>
                  <a:pt x="54415" y="118434"/>
                </a:lnTo>
                <a:lnTo>
                  <a:pt x="83700" y="83994"/>
                </a:lnTo>
                <a:lnTo>
                  <a:pt x="118018" y="54607"/>
                </a:lnTo>
                <a:lnTo>
                  <a:pt x="156152" y="31195"/>
                </a:lnTo>
                <a:lnTo>
                  <a:pt x="197334" y="14077"/>
                </a:lnTo>
                <a:lnTo>
                  <a:pt x="240795" y="3572"/>
                </a:lnTo>
                <a:lnTo>
                  <a:pt x="285769" y="0"/>
                </a:lnTo>
                <a:lnTo>
                  <a:pt x="12418741" y="0"/>
                </a:lnTo>
                <a:lnTo>
                  <a:pt x="12463723" y="3572"/>
                </a:lnTo>
                <a:lnTo>
                  <a:pt x="12507190" y="14077"/>
                </a:lnTo>
                <a:lnTo>
                  <a:pt x="12548376" y="31195"/>
                </a:lnTo>
                <a:lnTo>
                  <a:pt x="12586514" y="54607"/>
                </a:lnTo>
                <a:lnTo>
                  <a:pt x="12620836" y="83994"/>
                </a:lnTo>
                <a:lnTo>
                  <a:pt x="12650109" y="118434"/>
                </a:lnTo>
                <a:lnTo>
                  <a:pt x="12673437" y="156702"/>
                </a:lnTo>
                <a:lnTo>
                  <a:pt x="12690497" y="198029"/>
                </a:lnTo>
                <a:lnTo>
                  <a:pt x="12700969" y="241643"/>
                </a:lnTo>
                <a:lnTo>
                  <a:pt x="12704531" y="286776"/>
                </a:lnTo>
                <a:lnTo>
                  <a:pt x="12704531" y="551424"/>
                </a:lnTo>
                <a:lnTo>
                  <a:pt x="12700969" y="596557"/>
                </a:lnTo>
                <a:lnTo>
                  <a:pt x="12690497" y="640172"/>
                </a:lnTo>
                <a:lnTo>
                  <a:pt x="12673437" y="681499"/>
                </a:lnTo>
                <a:lnTo>
                  <a:pt x="12650109" y="719767"/>
                </a:lnTo>
                <a:lnTo>
                  <a:pt x="12620836" y="754208"/>
                </a:lnTo>
                <a:lnTo>
                  <a:pt x="12586514" y="783595"/>
                </a:lnTo>
                <a:lnTo>
                  <a:pt x="12548376" y="807007"/>
                </a:lnTo>
                <a:lnTo>
                  <a:pt x="12507190" y="824124"/>
                </a:lnTo>
                <a:lnTo>
                  <a:pt x="12463723" y="834629"/>
                </a:lnTo>
                <a:lnTo>
                  <a:pt x="12418741" y="838201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068958" y="3199195"/>
            <a:ext cx="0" cy="4705350"/>
          </a:xfrm>
          <a:custGeom>
            <a:avLst/>
            <a:gdLst/>
            <a:ahLst/>
            <a:cxnLst/>
            <a:rect l="l" t="t" r="r" b="b"/>
            <a:pathLst>
              <a:path w="0" h="4705350">
                <a:moveTo>
                  <a:pt x="0" y="0"/>
                </a:moveTo>
                <a:lnTo>
                  <a:pt x="0" y="4705340"/>
                </a:lnTo>
              </a:path>
            </a:pathLst>
          </a:custGeom>
          <a:ln w="38129">
            <a:solidFill>
              <a:srgbClr val="5BB6F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67848" y="9285189"/>
            <a:ext cx="493395" cy="811530"/>
            <a:chOff x="367848" y="9285189"/>
            <a:chExt cx="493395" cy="811530"/>
          </a:xfrm>
        </p:grpSpPr>
        <p:sp>
          <p:nvSpPr>
            <p:cNvPr id="5" name="object 5"/>
            <p:cNvSpPr/>
            <p:nvPr/>
          </p:nvSpPr>
          <p:spPr>
            <a:xfrm>
              <a:off x="367848" y="9285189"/>
              <a:ext cx="493395" cy="637540"/>
            </a:xfrm>
            <a:custGeom>
              <a:avLst/>
              <a:gdLst/>
              <a:ahLst/>
              <a:cxnLst/>
              <a:rect l="l" t="t" r="r" b="b"/>
              <a:pathLst>
                <a:path w="493394" h="637540">
                  <a:moveTo>
                    <a:pt x="342665" y="637382"/>
                  </a:moveTo>
                  <a:lnTo>
                    <a:pt x="151147" y="637382"/>
                  </a:lnTo>
                  <a:lnTo>
                    <a:pt x="134771" y="634057"/>
                  </a:lnTo>
                  <a:lnTo>
                    <a:pt x="121384" y="624996"/>
                  </a:lnTo>
                  <a:lnTo>
                    <a:pt x="112350" y="611569"/>
                  </a:lnTo>
                  <a:lnTo>
                    <a:pt x="109035" y="595147"/>
                  </a:lnTo>
                  <a:lnTo>
                    <a:pt x="109035" y="556985"/>
                  </a:lnTo>
                  <a:lnTo>
                    <a:pt x="105403" y="515573"/>
                  </a:lnTo>
                  <a:lnTo>
                    <a:pt x="94640" y="475186"/>
                  </a:lnTo>
                  <a:lnTo>
                    <a:pt x="76944" y="436378"/>
                  </a:lnTo>
                  <a:lnTo>
                    <a:pt x="52513" y="399700"/>
                  </a:lnTo>
                  <a:lnTo>
                    <a:pt x="29816" y="365205"/>
                  </a:lnTo>
                  <a:lnTo>
                    <a:pt x="13374" y="327906"/>
                  </a:lnTo>
                  <a:lnTo>
                    <a:pt x="3374" y="288337"/>
                  </a:lnTo>
                  <a:lnTo>
                    <a:pt x="0" y="247030"/>
                  </a:lnTo>
                  <a:lnTo>
                    <a:pt x="5201" y="196714"/>
                  </a:lnTo>
                  <a:lnTo>
                    <a:pt x="20350" y="148827"/>
                  </a:lnTo>
                  <a:lnTo>
                    <a:pt x="44764" y="104952"/>
                  </a:lnTo>
                  <a:lnTo>
                    <a:pt x="77763" y="66672"/>
                  </a:lnTo>
                  <a:lnTo>
                    <a:pt x="118053" y="35718"/>
                  </a:lnTo>
                  <a:lnTo>
                    <a:pt x="163005" y="14019"/>
                  </a:lnTo>
                  <a:lnTo>
                    <a:pt x="211487" y="1978"/>
                  </a:lnTo>
                  <a:lnTo>
                    <a:pt x="262366" y="0"/>
                  </a:lnTo>
                  <a:lnTo>
                    <a:pt x="307644" y="7070"/>
                  </a:lnTo>
                  <a:lnTo>
                    <a:pt x="349792" y="21987"/>
                  </a:lnTo>
                  <a:lnTo>
                    <a:pt x="363953" y="30125"/>
                  </a:lnTo>
                  <a:lnTo>
                    <a:pt x="246615" y="30125"/>
                  </a:lnTo>
                  <a:lnTo>
                    <a:pt x="205859" y="33944"/>
                  </a:lnTo>
                  <a:lnTo>
                    <a:pt x="167095" y="45212"/>
                  </a:lnTo>
                  <a:lnTo>
                    <a:pt x="131104" y="63650"/>
                  </a:lnTo>
                  <a:lnTo>
                    <a:pt x="98665" y="88975"/>
                  </a:lnTo>
                  <a:lnTo>
                    <a:pt x="69477" y="122651"/>
                  </a:lnTo>
                  <a:lnTo>
                    <a:pt x="48111" y="160865"/>
                  </a:lnTo>
                  <a:lnTo>
                    <a:pt x="34985" y="202648"/>
                  </a:lnTo>
                  <a:lnTo>
                    <a:pt x="30516" y="247030"/>
                  </a:lnTo>
                  <a:lnTo>
                    <a:pt x="33471" y="283226"/>
                  </a:lnTo>
                  <a:lnTo>
                    <a:pt x="42229" y="317898"/>
                  </a:lnTo>
                  <a:lnTo>
                    <a:pt x="56629" y="350576"/>
                  </a:lnTo>
                  <a:lnTo>
                    <a:pt x="76510" y="380792"/>
                  </a:lnTo>
                  <a:lnTo>
                    <a:pt x="103757" y="421754"/>
                  </a:lnTo>
                  <a:lnTo>
                    <a:pt x="123494" y="465183"/>
                  </a:lnTo>
                  <a:lnTo>
                    <a:pt x="135499" y="510465"/>
                  </a:lnTo>
                  <a:lnTo>
                    <a:pt x="139550" y="556985"/>
                  </a:lnTo>
                  <a:lnTo>
                    <a:pt x="139550" y="601554"/>
                  </a:lnTo>
                  <a:lnTo>
                    <a:pt x="144746" y="606773"/>
                  </a:lnTo>
                  <a:lnTo>
                    <a:pt x="381537" y="606773"/>
                  </a:lnTo>
                  <a:lnTo>
                    <a:pt x="380432" y="612254"/>
                  </a:lnTo>
                  <a:lnTo>
                    <a:pt x="371638" y="625326"/>
                  </a:lnTo>
                  <a:lnTo>
                    <a:pt x="358606" y="634146"/>
                  </a:lnTo>
                  <a:lnTo>
                    <a:pt x="342665" y="637382"/>
                  </a:lnTo>
                  <a:close/>
                </a:path>
                <a:path w="493394" h="637540">
                  <a:moveTo>
                    <a:pt x="381537" y="606773"/>
                  </a:moveTo>
                  <a:lnTo>
                    <a:pt x="348446" y="606773"/>
                  </a:lnTo>
                  <a:lnTo>
                    <a:pt x="353144" y="602061"/>
                  </a:lnTo>
                  <a:lnTo>
                    <a:pt x="353219" y="556985"/>
                  </a:lnTo>
                  <a:lnTo>
                    <a:pt x="357204" y="510919"/>
                  </a:lnTo>
                  <a:lnTo>
                    <a:pt x="369132" y="465437"/>
                  </a:lnTo>
                  <a:lnTo>
                    <a:pt x="388548" y="422487"/>
                  </a:lnTo>
                  <a:lnTo>
                    <a:pt x="415074" y="383142"/>
                  </a:lnTo>
                  <a:lnTo>
                    <a:pt x="437216" y="349734"/>
                  </a:lnTo>
                  <a:lnTo>
                    <a:pt x="452714" y="313116"/>
                  </a:lnTo>
                  <a:lnTo>
                    <a:pt x="461277" y="274207"/>
                  </a:lnTo>
                  <a:lnTo>
                    <a:pt x="462611" y="233926"/>
                  </a:lnTo>
                  <a:lnTo>
                    <a:pt x="455050" y="189185"/>
                  </a:lnTo>
                  <a:lnTo>
                    <a:pt x="438511" y="147789"/>
                  </a:lnTo>
                  <a:lnTo>
                    <a:pt x="414119" y="110868"/>
                  </a:lnTo>
                  <a:lnTo>
                    <a:pt x="382997" y="79553"/>
                  </a:lnTo>
                  <a:lnTo>
                    <a:pt x="346267" y="54975"/>
                  </a:lnTo>
                  <a:lnTo>
                    <a:pt x="305054" y="38263"/>
                  </a:lnTo>
                  <a:lnTo>
                    <a:pt x="260479" y="30549"/>
                  </a:lnTo>
                  <a:lnTo>
                    <a:pt x="251218" y="30125"/>
                  </a:lnTo>
                  <a:lnTo>
                    <a:pt x="363953" y="30125"/>
                  </a:lnTo>
                  <a:lnTo>
                    <a:pt x="421563" y="72207"/>
                  </a:lnTo>
                  <a:lnTo>
                    <a:pt x="449618" y="105935"/>
                  </a:lnTo>
                  <a:lnTo>
                    <a:pt x="471410" y="144356"/>
                  </a:lnTo>
                  <a:lnTo>
                    <a:pt x="486154" y="186684"/>
                  </a:lnTo>
                  <a:lnTo>
                    <a:pt x="493067" y="232130"/>
                  </a:lnTo>
                  <a:lnTo>
                    <a:pt x="491548" y="278081"/>
                  </a:lnTo>
                  <a:lnTo>
                    <a:pt x="481777" y="322468"/>
                  </a:lnTo>
                  <a:lnTo>
                    <a:pt x="464087" y="364246"/>
                  </a:lnTo>
                  <a:lnTo>
                    <a:pt x="438812" y="402371"/>
                  </a:lnTo>
                  <a:lnTo>
                    <a:pt x="415189" y="437406"/>
                  </a:lnTo>
                  <a:lnTo>
                    <a:pt x="397897" y="475637"/>
                  </a:lnTo>
                  <a:lnTo>
                    <a:pt x="387274" y="516108"/>
                  </a:lnTo>
                  <a:lnTo>
                    <a:pt x="383734" y="556985"/>
                  </a:lnTo>
                  <a:lnTo>
                    <a:pt x="383658" y="596262"/>
                  </a:lnTo>
                  <a:lnTo>
                    <a:pt x="381537" y="606773"/>
                  </a:lnTo>
                  <a:close/>
                </a:path>
              </a:pathLst>
            </a:custGeom>
            <a:solidFill>
              <a:srgbClr val="1221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159" y="9932376"/>
              <a:ext cx="242890" cy="1640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99347" y="9029637"/>
            <a:ext cx="31115" cy="189230"/>
          </a:xfrm>
          <a:custGeom>
            <a:avLst/>
            <a:gdLst/>
            <a:ahLst/>
            <a:cxnLst/>
            <a:rect l="l" t="t" r="r" b="b"/>
            <a:pathLst>
              <a:path w="31115" h="189229">
                <a:moveTo>
                  <a:pt x="23683" y="188953"/>
                </a:moveTo>
                <a:lnTo>
                  <a:pt x="6828" y="188953"/>
                </a:lnTo>
                <a:lnTo>
                  <a:pt x="0" y="182100"/>
                </a:lnTo>
                <a:lnTo>
                  <a:pt x="0" y="6853"/>
                </a:lnTo>
                <a:lnTo>
                  <a:pt x="6828" y="0"/>
                </a:lnTo>
                <a:lnTo>
                  <a:pt x="23683" y="0"/>
                </a:lnTo>
                <a:lnTo>
                  <a:pt x="30512" y="6853"/>
                </a:lnTo>
                <a:lnTo>
                  <a:pt x="30512" y="182100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5839" y="9177559"/>
            <a:ext cx="145119" cy="14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0058" y="9539772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4" h="31115">
                <a:moveTo>
                  <a:pt x="181528" y="30603"/>
                </a:moveTo>
                <a:lnTo>
                  <a:pt x="6830" y="30603"/>
                </a:lnTo>
                <a:lnTo>
                  <a:pt x="0" y="23756"/>
                </a:lnTo>
                <a:lnTo>
                  <a:pt x="0" y="6849"/>
                </a:lnTo>
                <a:lnTo>
                  <a:pt x="6830" y="0"/>
                </a:lnTo>
                <a:lnTo>
                  <a:pt x="181528" y="0"/>
                </a:lnTo>
                <a:lnTo>
                  <a:pt x="188361" y="6849"/>
                </a:lnTo>
                <a:lnTo>
                  <a:pt x="18836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5839" y="9787026"/>
            <a:ext cx="145121" cy="144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248" y="9787026"/>
            <a:ext cx="145119" cy="144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785" y="9539770"/>
            <a:ext cx="188595" cy="31115"/>
          </a:xfrm>
          <a:custGeom>
            <a:avLst/>
            <a:gdLst/>
            <a:ahLst/>
            <a:cxnLst/>
            <a:rect l="l" t="t" r="r" b="b"/>
            <a:pathLst>
              <a:path w="188595" h="31115">
                <a:moveTo>
                  <a:pt x="181542" y="30606"/>
                </a:moveTo>
                <a:lnTo>
                  <a:pt x="6829" y="30606"/>
                </a:lnTo>
                <a:lnTo>
                  <a:pt x="0" y="23756"/>
                </a:lnTo>
                <a:lnTo>
                  <a:pt x="0" y="6852"/>
                </a:lnTo>
                <a:lnTo>
                  <a:pt x="6829" y="0"/>
                </a:lnTo>
                <a:lnTo>
                  <a:pt x="181542" y="0"/>
                </a:lnTo>
                <a:lnTo>
                  <a:pt x="188371" y="6852"/>
                </a:lnTo>
                <a:lnTo>
                  <a:pt x="188371" y="23756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248" y="9177559"/>
            <a:ext cx="145119" cy="144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671231" y="8873819"/>
            <a:ext cx="2616764" cy="1409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6106" y="1147607"/>
            <a:ext cx="1558166" cy="8549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4597"/>
            <a:ext cx="2680221" cy="1017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979493" y="353"/>
            <a:ext cx="1308506" cy="1665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43518" y="7919892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64441" y="3620505"/>
            <a:ext cx="8210549" cy="46767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8560" y="3620505"/>
            <a:ext cx="8048609" cy="48958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36720" y="725280"/>
            <a:ext cx="11271885" cy="772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-5">
                <a:latin typeface="Arimo"/>
                <a:cs typeface="Arimo"/>
              </a:rPr>
              <a:t>Leadership Hierarchy of the Company</a:t>
            </a:r>
            <a:endParaRPr sz="49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5025" y="2278193"/>
            <a:ext cx="3028950" cy="82867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00"/>
              </a:spcBef>
            </a:pPr>
            <a:r>
              <a:rPr dirty="0" sz="4300" spc="75" b="1">
                <a:latin typeface="Arial"/>
                <a:cs typeface="Arial"/>
              </a:rPr>
              <a:t>Microsoft</a:t>
            </a:r>
            <a:endParaRPr sz="4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57546" y="2341753"/>
            <a:ext cx="2676525" cy="771525"/>
          </a:xfrm>
          <a:prstGeom prst="rect">
            <a:avLst/>
          </a:prstGeom>
          <a:solidFill>
            <a:srgbClr val="5CB5F9"/>
          </a:solidFill>
        </p:spPr>
        <p:txBody>
          <a:bodyPr wrap="square" lIns="0" tIns="0" rIns="0" bIns="0" rtlCol="0" vert="horz">
            <a:spAutoFit/>
          </a:bodyPr>
          <a:lstStyle/>
          <a:p>
            <a:pPr marL="431800">
              <a:lnSpc>
                <a:spcPts val="4980"/>
              </a:lnSpc>
            </a:pPr>
            <a:r>
              <a:rPr dirty="0" sz="4400" spc="-110" b="1">
                <a:latin typeface="Arial"/>
                <a:cs typeface="Arial"/>
              </a:rPr>
              <a:t>Infosys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907" y="2445949"/>
            <a:ext cx="1012825" cy="996950"/>
            <a:chOff x="836907" y="2445949"/>
            <a:chExt cx="1012825" cy="996950"/>
          </a:xfrm>
        </p:grpSpPr>
        <p:sp>
          <p:nvSpPr>
            <p:cNvPr id="3" name="object 3"/>
            <p:cNvSpPr/>
            <p:nvPr/>
          </p:nvSpPr>
          <p:spPr>
            <a:xfrm>
              <a:off x="935240" y="252818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67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6907" y="24459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024640" y="2568530"/>
            <a:ext cx="0" cy="4582160"/>
          </a:xfrm>
          <a:custGeom>
            <a:avLst/>
            <a:gdLst/>
            <a:ahLst/>
            <a:cxnLst/>
            <a:rect l="l" t="t" r="r" b="b"/>
            <a:pathLst>
              <a:path w="0" h="4582159">
                <a:moveTo>
                  <a:pt x="0" y="0"/>
                </a:moveTo>
                <a:lnTo>
                  <a:pt x="0" y="4581597"/>
                </a:lnTo>
              </a:path>
            </a:pathLst>
          </a:custGeom>
          <a:ln w="38092">
            <a:solidFill>
              <a:srgbClr val="04092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4596"/>
            <a:ext cx="2341880" cy="1909445"/>
            <a:chOff x="0" y="4596"/>
            <a:chExt cx="2341880" cy="1909445"/>
          </a:xfrm>
        </p:grpSpPr>
        <p:sp>
          <p:nvSpPr>
            <p:cNvPr id="7" name="object 7"/>
            <p:cNvSpPr/>
            <p:nvPr/>
          </p:nvSpPr>
          <p:spPr>
            <a:xfrm>
              <a:off x="730160" y="1058560"/>
              <a:ext cx="1558166" cy="8549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596"/>
              <a:ext cx="2341323" cy="1017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545335" y="193792"/>
            <a:ext cx="1590940" cy="166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38864" y="7756549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415626" y="782153"/>
                </a:lnTo>
                <a:lnTo>
                  <a:pt x="407026" y="724390"/>
                </a:lnTo>
                <a:lnTo>
                  <a:pt x="397490" y="673865"/>
                </a:lnTo>
                <a:lnTo>
                  <a:pt x="386449" y="630006"/>
                </a:lnTo>
                <a:lnTo>
                  <a:pt x="373329" y="592241"/>
                </a:lnTo>
                <a:lnTo>
                  <a:pt x="338572" y="532712"/>
                </a:lnTo>
                <a:lnTo>
                  <a:pt x="288648" y="490705"/>
                </a:lnTo>
                <a:lnTo>
                  <a:pt x="218987" y="461652"/>
                </a:lnTo>
                <a:lnTo>
                  <a:pt x="175328" y="450554"/>
                </a:lnTo>
                <a:lnTo>
                  <a:pt x="125020" y="440981"/>
                </a:lnTo>
                <a:lnTo>
                  <a:pt x="67494" y="432360"/>
                </a:lnTo>
                <a:lnTo>
                  <a:pt x="0" y="423862"/>
                </a:lnTo>
                <a:lnTo>
                  <a:pt x="65700" y="415608"/>
                </a:lnTo>
                <a:lnTo>
                  <a:pt x="123561" y="406988"/>
                </a:lnTo>
                <a:lnTo>
                  <a:pt x="174156" y="397427"/>
                </a:lnTo>
                <a:lnTo>
                  <a:pt x="218060" y="386349"/>
                </a:lnTo>
                <a:lnTo>
                  <a:pt x="255849" y="373181"/>
                </a:lnTo>
                <a:lnTo>
                  <a:pt x="315379" y="338270"/>
                </a:lnTo>
                <a:lnTo>
                  <a:pt x="357347" y="288096"/>
                </a:lnTo>
                <a:lnTo>
                  <a:pt x="386350" y="218060"/>
                </a:lnTo>
                <a:lnTo>
                  <a:pt x="397427" y="174155"/>
                </a:lnTo>
                <a:lnTo>
                  <a:pt x="406989" y="123561"/>
                </a:lnTo>
                <a:lnTo>
                  <a:pt x="415608" y="65700"/>
                </a:lnTo>
                <a:lnTo>
                  <a:pt x="423862" y="0"/>
                </a:lnTo>
                <a:lnTo>
                  <a:pt x="432115" y="65700"/>
                </a:lnTo>
                <a:lnTo>
                  <a:pt x="440735" y="123561"/>
                </a:lnTo>
                <a:lnTo>
                  <a:pt x="450297" y="174155"/>
                </a:lnTo>
                <a:lnTo>
                  <a:pt x="461374" y="218060"/>
                </a:lnTo>
                <a:lnTo>
                  <a:pt x="474543" y="255848"/>
                </a:lnTo>
                <a:lnTo>
                  <a:pt x="509453" y="315379"/>
                </a:lnTo>
                <a:lnTo>
                  <a:pt x="559627" y="357346"/>
                </a:lnTo>
                <a:lnTo>
                  <a:pt x="629664" y="386349"/>
                </a:lnTo>
                <a:lnTo>
                  <a:pt x="673568" y="397427"/>
                </a:lnTo>
                <a:lnTo>
                  <a:pt x="724163" y="406988"/>
                </a:lnTo>
                <a:lnTo>
                  <a:pt x="782024" y="415608"/>
                </a:lnTo>
                <a:lnTo>
                  <a:pt x="847724" y="423862"/>
                </a:lnTo>
                <a:lnTo>
                  <a:pt x="782024" y="432115"/>
                </a:lnTo>
                <a:lnTo>
                  <a:pt x="724163" y="440735"/>
                </a:lnTo>
                <a:lnTo>
                  <a:pt x="673568" y="450297"/>
                </a:lnTo>
                <a:lnTo>
                  <a:pt x="629664" y="461374"/>
                </a:lnTo>
                <a:lnTo>
                  <a:pt x="591875" y="474543"/>
                </a:lnTo>
                <a:lnTo>
                  <a:pt x="532345" y="509453"/>
                </a:lnTo>
                <a:lnTo>
                  <a:pt x="490377" y="559627"/>
                </a:lnTo>
                <a:lnTo>
                  <a:pt x="461374" y="629664"/>
                </a:lnTo>
                <a:lnTo>
                  <a:pt x="450297" y="673568"/>
                </a:lnTo>
                <a:lnTo>
                  <a:pt x="440735" y="724163"/>
                </a:lnTo>
                <a:lnTo>
                  <a:pt x="432115" y="782024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1221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9539020" y="2685409"/>
            <a:ext cx="1012825" cy="996950"/>
            <a:chOff x="9539020" y="2685409"/>
            <a:chExt cx="1012825" cy="996950"/>
          </a:xfrm>
        </p:grpSpPr>
        <p:sp>
          <p:nvSpPr>
            <p:cNvPr id="12" name="object 12"/>
            <p:cNvSpPr/>
            <p:nvPr/>
          </p:nvSpPr>
          <p:spPr>
            <a:xfrm>
              <a:off x="9637344" y="276765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832154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83215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CB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39020" y="268540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0409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333554" y="738454"/>
            <a:ext cx="9858375" cy="933450"/>
          </a:xfrm>
          <a:custGeom>
            <a:avLst/>
            <a:gdLst/>
            <a:ahLst/>
            <a:cxnLst/>
            <a:rect l="l" t="t" r="r" b="b"/>
            <a:pathLst>
              <a:path w="9858375" h="933450">
                <a:moveTo>
                  <a:pt x="9572351" y="933453"/>
                </a:moveTo>
                <a:lnTo>
                  <a:pt x="285635" y="933453"/>
                </a:lnTo>
                <a:lnTo>
                  <a:pt x="240682" y="929877"/>
                </a:lnTo>
                <a:lnTo>
                  <a:pt x="197241" y="919364"/>
                </a:lnTo>
                <a:lnTo>
                  <a:pt x="156079" y="902232"/>
                </a:lnTo>
                <a:lnTo>
                  <a:pt x="117963" y="878800"/>
                </a:lnTo>
                <a:lnTo>
                  <a:pt x="83660" y="849388"/>
                </a:lnTo>
                <a:lnTo>
                  <a:pt x="54390" y="814920"/>
                </a:lnTo>
                <a:lnTo>
                  <a:pt x="31071" y="776619"/>
                </a:lnTo>
                <a:lnTo>
                  <a:pt x="14021" y="735257"/>
                </a:lnTo>
                <a:lnTo>
                  <a:pt x="3558" y="691605"/>
                </a:lnTo>
                <a:lnTo>
                  <a:pt x="0" y="646433"/>
                </a:lnTo>
                <a:lnTo>
                  <a:pt x="0" y="287018"/>
                </a:lnTo>
                <a:lnTo>
                  <a:pt x="3558" y="241847"/>
                </a:lnTo>
                <a:lnTo>
                  <a:pt x="14021" y="198196"/>
                </a:lnTo>
                <a:lnTo>
                  <a:pt x="31071" y="156834"/>
                </a:lnTo>
                <a:lnTo>
                  <a:pt x="54390" y="118534"/>
                </a:lnTo>
                <a:lnTo>
                  <a:pt x="83660" y="84065"/>
                </a:lnTo>
                <a:lnTo>
                  <a:pt x="117963" y="54653"/>
                </a:lnTo>
                <a:lnTo>
                  <a:pt x="156079" y="31221"/>
                </a:lnTo>
                <a:lnTo>
                  <a:pt x="197241" y="14089"/>
                </a:lnTo>
                <a:lnTo>
                  <a:pt x="240682" y="3575"/>
                </a:lnTo>
                <a:lnTo>
                  <a:pt x="285635" y="0"/>
                </a:lnTo>
                <a:lnTo>
                  <a:pt x="9572351" y="0"/>
                </a:lnTo>
                <a:lnTo>
                  <a:pt x="9617296" y="3575"/>
                </a:lnTo>
                <a:lnTo>
                  <a:pt x="9660733" y="14089"/>
                </a:lnTo>
                <a:lnTo>
                  <a:pt x="9701895" y="31221"/>
                </a:lnTo>
                <a:lnTo>
                  <a:pt x="9740013" y="54653"/>
                </a:lnTo>
                <a:lnTo>
                  <a:pt x="9774318" y="84065"/>
                </a:lnTo>
                <a:lnTo>
                  <a:pt x="9803591" y="118534"/>
                </a:lnTo>
                <a:lnTo>
                  <a:pt x="9826909" y="156834"/>
                </a:lnTo>
                <a:lnTo>
                  <a:pt x="9843957" y="198196"/>
                </a:lnTo>
                <a:lnTo>
                  <a:pt x="9854417" y="241847"/>
                </a:lnTo>
                <a:lnTo>
                  <a:pt x="9857975" y="287018"/>
                </a:lnTo>
                <a:lnTo>
                  <a:pt x="9857975" y="646433"/>
                </a:lnTo>
                <a:lnTo>
                  <a:pt x="9854417" y="691605"/>
                </a:lnTo>
                <a:lnTo>
                  <a:pt x="9843957" y="735257"/>
                </a:lnTo>
                <a:lnTo>
                  <a:pt x="9826909" y="776619"/>
                </a:lnTo>
                <a:lnTo>
                  <a:pt x="9803591" y="814920"/>
                </a:lnTo>
                <a:lnTo>
                  <a:pt x="9774318" y="849388"/>
                </a:lnTo>
                <a:lnTo>
                  <a:pt x="9740013" y="878800"/>
                </a:lnTo>
                <a:lnTo>
                  <a:pt x="9701895" y="902232"/>
                </a:lnTo>
                <a:lnTo>
                  <a:pt x="9660733" y="919364"/>
                </a:lnTo>
                <a:lnTo>
                  <a:pt x="9617296" y="929877"/>
                </a:lnTo>
                <a:lnTo>
                  <a:pt x="9572351" y="933453"/>
                </a:lnTo>
                <a:close/>
              </a:path>
            </a:pathLst>
          </a:custGeom>
          <a:solidFill>
            <a:srgbClr val="5CB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1935" y="4610282"/>
            <a:ext cx="8343899" cy="452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99069" y="4610282"/>
            <a:ext cx="6962789" cy="464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53325" y="2331002"/>
            <a:ext cx="648462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-5">
                <a:solidFill>
                  <a:srgbClr val="04092F"/>
                </a:solidFill>
                <a:latin typeface="Arimo"/>
                <a:cs typeface="Arimo"/>
              </a:rPr>
              <a:t>The total number of employees who  worked at Microsoft is</a:t>
            </a:r>
            <a:r>
              <a:rPr dirty="0" sz="3200" spc="-30">
                <a:solidFill>
                  <a:srgbClr val="04092F"/>
                </a:solidFill>
                <a:latin typeface="Arimo"/>
                <a:cs typeface="Arimo"/>
              </a:rPr>
              <a:t> </a:t>
            </a:r>
            <a:r>
              <a:rPr dirty="0" sz="3200" spc="-5">
                <a:solidFill>
                  <a:srgbClr val="04092F"/>
                </a:solidFill>
                <a:latin typeface="Arimo"/>
                <a:cs typeface="Arimo"/>
              </a:rPr>
              <a:t>221,000</a:t>
            </a:r>
            <a:endParaRPr sz="320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245" y="2528187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43031" y="2511319"/>
            <a:ext cx="540893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-110">
                <a:solidFill>
                  <a:srgbClr val="04092F"/>
                </a:solidFill>
                <a:latin typeface="Arial"/>
                <a:cs typeface="Arial"/>
              </a:rPr>
              <a:t>There </a:t>
            </a:r>
            <a:r>
              <a:rPr dirty="0" sz="3200" spc="15">
                <a:solidFill>
                  <a:srgbClr val="04092F"/>
                </a:solidFill>
                <a:latin typeface="Arial"/>
                <a:cs typeface="Arial"/>
              </a:rPr>
              <a:t>are </a:t>
            </a:r>
            <a:r>
              <a:rPr dirty="0" sz="3200" spc="-20">
                <a:solidFill>
                  <a:srgbClr val="04092F"/>
                </a:solidFill>
                <a:latin typeface="Arial"/>
                <a:cs typeface="Arial"/>
              </a:rPr>
              <a:t>more </a:t>
            </a:r>
            <a:r>
              <a:rPr dirty="0" sz="3200" spc="-25">
                <a:solidFill>
                  <a:srgbClr val="04092F"/>
                </a:solidFill>
                <a:latin typeface="Arial"/>
                <a:cs typeface="Arial"/>
              </a:rPr>
              <a:t>than </a:t>
            </a:r>
            <a:r>
              <a:rPr dirty="0" sz="3200" spc="-155">
                <a:solidFill>
                  <a:srgbClr val="04092F"/>
                </a:solidFill>
                <a:latin typeface="Arial"/>
                <a:cs typeface="Arial"/>
              </a:rPr>
              <a:t>345k  </a:t>
            </a:r>
            <a:r>
              <a:rPr dirty="0" sz="3200" spc="-105">
                <a:solidFill>
                  <a:srgbClr val="04092F"/>
                </a:solidFill>
                <a:latin typeface="Arial"/>
                <a:cs typeface="Arial"/>
              </a:rPr>
              <a:t>employees </a:t>
            </a:r>
            <a:r>
              <a:rPr dirty="0" sz="3200" spc="-70">
                <a:solidFill>
                  <a:srgbClr val="04092F"/>
                </a:solidFill>
                <a:latin typeface="Arial"/>
                <a:cs typeface="Arial"/>
              </a:rPr>
              <a:t>who </a:t>
            </a:r>
            <a:r>
              <a:rPr dirty="0" sz="3200" spc="-5">
                <a:solidFill>
                  <a:srgbClr val="04092F"/>
                </a:solidFill>
                <a:latin typeface="Arial"/>
                <a:cs typeface="Arial"/>
              </a:rPr>
              <a:t>work </a:t>
            </a:r>
            <a:r>
              <a:rPr dirty="0" sz="3200" spc="-155">
                <a:solidFill>
                  <a:srgbClr val="04092F"/>
                </a:solidFill>
                <a:latin typeface="Arial"/>
                <a:cs typeface="Arial"/>
              </a:rPr>
              <a:t>in</a:t>
            </a:r>
            <a:r>
              <a:rPr dirty="0" sz="3200" spc="-560">
                <a:solidFill>
                  <a:srgbClr val="04092F"/>
                </a:solidFill>
                <a:latin typeface="Arial"/>
                <a:cs typeface="Arial"/>
              </a:rPr>
              <a:t> </a:t>
            </a:r>
            <a:r>
              <a:rPr dirty="0" sz="3200" spc="-95">
                <a:solidFill>
                  <a:srgbClr val="04092F"/>
                </a:solidFill>
                <a:latin typeface="Arial"/>
                <a:cs typeface="Arial"/>
              </a:rPr>
              <a:t>Infosys.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37348" y="2767647"/>
            <a:ext cx="816610" cy="832485"/>
          </a:xfrm>
          <a:prstGeom prst="rect">
            <a:avLst/>
          </a:prstGeom>
          <a:solidFill>
            <a:srgbClr val="04092F"/>
          </a:solidFill>
        </p:spPr>
        <p:txBody>
          <a:bodyPr wrap="square" lIns="0" tIns="152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dirty="0" sz="4200" spc="60" b="1">
                <a:solidFill>
                  <a:srgbClr val="F4F5FB"/>
                </a:solidFill>
                <a:latin typeface="Arial"/>
                <a:cs typeface="Arial"/>
              </a:rPr>
              <a:t>01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90094" y="704371"/>
            <a:ext cx="897953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45">
                <a:latin typeface="Arial"/>
                <a:cs typeface="Arial"/>
              </a:rPr>
              <a:t>Employee </a:t>
            </a:r>
            <a:r>
              <a:rPr dirty="0" sz="5200" spc="-155">
                <a:latin typeface="Arial"/>
                <a:cs typeface="Arial"/>
              </a:rPr>
              <a:t>Base </a:t>
            </a:r>
            <a:r>
              <a:rPr dirty="0" sz="5200" spc="-80">
                <a:latin typeface="Arial"/>
                <a:cs typeface="Arial"/>
              </a:rPr>
              <a:t>(Country</a:t>
            </a:r>
            <a:r>
              <a:rPr dirty="0" sz="5200" spc="-1070">
                <a:latin typeface="Arial"/>
                <a:cs typeface="Arial"/>
              </a:rPr>
              <a:t> </a:t>
            </a:r>
            <a:r>
              <a:rPr dirty="0" sz="5200" spc="-200">
                <a:latin typeface="Arial"/>
                <a:cs typeface="Arial"/>
              </a:rPr>
              <a:t>wise)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Bibhukalyan Mohanty</dc:creator>
  <cp:keywords>DAFQJcMtyCw,BAEqXLMagZc</cp:keywords>
  <dc:title>Assignment-1 for CAP100M: Programming Orientation</dc:title>
  <dcterms:created xsi:type="dcterms:W3CDTF">2022-10-30T07:12:08Z</dcterms:created>
  <dcterms:modified xsi:type="dcterms:W3CDTF">2022-10-30T07:12:08Z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2022-10-26T00:00:00Z</vt:filetime>
  </property>
  <property fmtid="{D5CDD505-2E9C-101B-9397-08002B2CF9AE}" pid="3" name="Creator">
    <vt:lpwstr>Canva</vt:lpwstr>
  </property>
  <property fmtid="{D5CDD505-2E9C-101B-9397-08002B2CF9AE}" pid="4" name="LastSaved">
    <vt:filetime>2022-10-30T00:00:00Z</vt:filetime>
  </property>
</Properties>
</file>