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12164" y="680719"/>
            <a:ext cx="6148070" cy="1309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8659" y="680719"/>
            <a:ext cx="6355080" cy="1377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3410" y="2672080"/>
            <a:ext cx="6545579" cy="6629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jpg"/><Relationship Id="rId4" Type="http://schemas.openxmlformats.org/officeDocument/2006/relationships/image" Target="../media/image6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8659" y="1167130"/>
            <a:ext cx="3279775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335" b="0">
                <a:latin typeface="Arial"/>
                <a:cs typeface="Arial"/>
              </a:rPr>
              <a:t>Adobe</a:t>
            </a:r>
            <a:r>
              <a:rPr dirty="0" sz="6000" spc="-390" b="0">
                <a:latin typeface="Arial"/>
                <a:cs typeface="Arial"/>
              </a:rPr>
              <a:t> </a:t>
            </a:r>
            <a:r>
              <a:rPr dirty="0" sz="6000" spc="-280" b="0">
                <a:latin typeface="Arial"/>
                <a:cs typeface="Arial"/>
              </a:rPr>
              <a:t>Inc.</a:t>
            </a:r>
            <a:endParaRPr sz="6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8659" y="5739129"/>
            <a:ext cx="3806825" cy="10109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Carlito"/>
                <a:cs typeface="Carlito"/>
              </a:rPr>
              <a:t>Submitted </a:t>
            </a:r>
            <a:r>
              <a:rPr dirty="0" sz="2400" spc="-15">
                <a:latin typeface="Carlito"/>
                <a:cs typeface="Carlito"/>
              </a:rPr>
              <a:t>by </a:t>
            </a:r>
            <a:r>
              <a:rPr dirty="0" sz="2400">
                <a:latin typeface="Carlito"/>
                <a:cs typeface="Carlito"/>
              </a:rPr>
              <a:t>:- </a:t>
            </a:r>
            <a:r>
              <a:rPr dirty="0" sz="2400" spc="-5">
                <a:latin typeface="Carlito"/>
                <a:cs typeface="Carlito"/>
              </a:rPr>
              <a:t>Sumit</a:t>
            </a:r>
            <a:r>
              <a:rPr dirty="0" sz="2400" spc="-25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Singh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000"/>
              </a:spcBef>
            </a:pPr>
            <a:r>
              <a:rPr dirty="0" sz="2400" spc="-10">
                <a:latin typeface="Carlito"/>
                <a:cs typeface="Carlito"/>
              </a:rPr>
              <a:t>Submitted </a:t>
            </a:r>
            <a:r>
              <a:rPr dirty="0" sz="2400" spc="-20">
                <a:latin typeface="Carlito"/>
                <a:cs typeface="Carlito"/>
              </a:rPr>
              <a:t>to </a:t>
            </a:r>
            <a:r>
              <a:rPr dirty="0" sz="2400">
                <a:latin typeface="Carlito"/>
                <a:cs typeface="Carlito"/>
              </a:rPr>
              <a:t>:- </a:t>
            </a:r>
            <a:r>
              <a:rPr dirty="0" sz="2400" spc="-85">
                <a:latin typeface="Carlito"/>
                <a:cs typeface="Carlito"/>
              </a:rPr>
              <a:t>Dr. </a:t>
            </a:r>
            <a:r>
              <a:rPr dirty="0" sz="2400" spc="-10">
                <a:latin typeface="Carlito"/>
                <a:cs typeface="Carlito"/>
              </a:rPr>
              <a:t>Sartaj</a:t>
            </a:r>
            <a:r>
              <a:rPr dirty="0" sz="2400" spc="35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Singh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66469" y="2231389"/>
            <a:ext cx="2781300" cy="23558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51660" y="1040130"/>
            <a:ext cx="4794250" cy="1309370"/>
          </a:xfrm>
          <a:prstGeom prst="rect">
            <a:avLst/>
          </a:prstGeom>
        </p:spPr>
        <p:txBody>
          <a:bodyPr wrap="square" lIns="0" tIns="80645" rIns="0" bIns="0" rtlCol="0" vert="horz">
            <a:spAutoFit/>
          </a:bodyPr>
          <a:lstStyle/>
          <a:p>
            <a:pPr marL="12700" marR="5080" indent="337820">
              <a:lnSpc>
                <a:spcPts val="4830"/>
              </a:lnSpc>
              <a:spcBef>
                <a:spcPts val="635"/>
              </a:spcBef>
            </a:pPr>
            <a:r>
              <a:rPr dirty="0" sz="4400" spc="-430">
                <a:latin typeface="Arial"/>
                <a:cs typeface="Arial"/>
              </a:rPr>
              <a:t>Packages </a:t>
            </a:r>
            <a:r>
              <a:rPr dirty="0" sz="4400" spc="-135">
                <a:latin typeface="Arial"/>
                <a:cs typeface="Arial"/>
              </a:rPr>
              <a:t>offered </a:t>
            </a:r>
            <a:r>
              <a:rPr dirty="0" sz="4400" spc="-225">
                <a:latin typeface="Arial"/>
                <a:cs typeface="Arial"/>
              </a:rPr>
              <a:t>by  </a:t>
            </a:r>
            <a:r>
              <a:rPr dirty="0" sz="4400" spc="-254">
                <a:latin typeface="Arial"/>
                <a:cs typeface="Arial"/>
              </a:rPr>
              <a:t>company </a:t>
            </a:r>
            <a:r>
              <a:rPr dirty="0" sz="4400" spc="-45">
                <a:latin typeface="Arial"/>
                <a:cs typeface="Arial"/>
              </a:rPr>
              <a:t>for</a:t>
            </a:r>
            <a:r>
              <a:rPr dirty="0" sz="4400" spc="-245">
                <a:latin typeface="Arial"/>
                <a:cs typeface="Arial"/>
              </a:rPr>
              <a:t> </a:t>
            </a:r>
            <a:r>
              <a:rPr dirty="0" sz="4400" spc="-200">
                <a:latin typeface="Arial"/>
                <a:cs typeface="Arial"/>
              </a:rPr>
              <a:t>roles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51660" y="2823209"/>
            <a:ext cx="4811395" cy="883919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 marR="5080" indent="165100">
              <a:lnSpc>
                <a:spcPct val="101200"/>
              </a:lnSpc>
              <a:spcBef>
                <a:spcPts val="60"/>
              </a:spcBef>
            </a:pPr>
            <a:r>
              <a:rPr dirty="0" sz="2800" spc="-105">
                <a:solidFill>
                  <a:srgbClr val="2C2C2C"/>
                </a:solidFill>
                <a:latin typeface="Verdana"/>
                <a:cs typeface="Verdana"/>
              </a:rPr>
              <a:t>Some </a:t>
            </a:r>
            <a:r>
              <a:rPr dirty="0" sz="2800" spc="-45">
                <a:solidFill>
                  <a:srgbClr val="2C2C2C"/>
                </a:solidFill>
                <a:latin typeface="Verdana"/>
                <a:cs typeface="Verdana"/>
              </a:rPr>
              <a:t>Packages </a:t>
            </a:r>
            <a:r>
              <a:rPr dirty="0" sz="2800" spc="100">
                <a:solidFill>
                  <a:srgbClr val="2C2C2C"/>
                </a:solidFill>
                <a:latin typeface="Verdana"/>
                <a:cs typeface="Verdana"/>
              </a:rPr>
              <a:t>for</a:t>
            </a:r>
            <a:r>
              <a:rPr dirty="0" sz="2800" spc="-509">
                <a:solidFill>
                  <a:srgbClr val="2C2C2C"/>
                </a:solidFill>
                <a:latin typeface="Verdana"/>
                <a:cs typeface="Verdana"/>
              </a:rPr>
              <a:t> </a:t>
            </a:r>
            <a:r>
              <a:rPr dirty="0" sz="2800" spc="-25">
                <a:solidFill>
                  <a:srgbClr val="2C2C2C"/>
                </a:solidFill>
                <a:latin typeface="Verdana"/>
                <a:cs typeface="Verdana"/>
              </a:rPr>
              <a:t>certain  </a:t>
            </a:r>
            <a:r>
              <a:rPr dirty="0" sz="2800" spc="20">
                <a:solidFill>
                  <a:srgbClr val="2C2C2C"/>
                </a:solidFill>
                <a:latin typeface="Verdana"/>
                <a:cs typeface="Verdana"/>
              </a:rPr>
              <a:t>role </a:t>
            </a:r>
            <a:r>
              <a:rPr dirty="0" sz="2800" spc="25">
                <a:solidFill>
                  <a:srgbClr val="2C2C2C"/>
                </a:solidFill>
                <a:latin typeface="Verdana"/>
                <a:cs typeface="Verdana"/>
              </a:rPr>
              <a:t>provided </a:t>
            </a:r>
            <a:r>
              <a:rPr dirty="0" sz="2800" spc="-5">
                <a:solidFill>
                  <a:srgbClr val="2C2C2C"/>
                </a:solidFill>
                <a:latin typeface="Verdana"/>
                <a:cs typeface="Verdana"/>
              </a:rPr>
              <a:t>by</a:t>
            </a:r>
            <a:r>
              <a:rPr dirty="0" sz="2800" spc="-725">
                <a:solidFill>
                  <a:srgbClr val="2C2C2C"/>
                </a:solidFill>
                <a:latin typeface="Verdana"/>
                <a:cs typeface="Verdana"/>
              </a:rPr>
              <a:t> </a:t>
            </a:r>
            <a:r>
              <a:rPr dirty="0" sz="2800" spc="-45">
                <a:solidFill>
                  <a:srgbClr val="2C2C2C"/>
                </a:solidFill>
                <a:latin typeface="Verdana"/>
                <a:cs typeface="Verdana"/>
              </a:rPr>
              <a:t>company.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92860" y="4210271"/>
            <a:ext cx="5185409" cy="22641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80645" rIns="0" bIns="0" rtlCol="0" vert="horz">
            <a:spAutoFit/>
          </a:bodyPr>
          <a:lstStyle/>
          <a:p>
            <a:pPr marL="1052195" marR="5080">
              <a:lnSpc>
                <a:spcPts val="4830"/>
              </a:lnSpc>
              <a:spcBef>
                <a:spcPts val="635"/>
              </a:spcBef>
            </a:pPr>
            <a:r>
              <a:rPr dirty="0" spc="-220"/>
              <a:t>Visits </a:t>
            </a:r>
            <a:r>
              <a:rPr dirty="0" spc="-254"/>
              <a:t>company </a:t>
            </a:r>
            <a:r>
              <a:rPr dirty="0" spc="-380"/>
              <a:t>gave </a:t>
            </a:r>
            <a:r>
              <a:rPr dirty="0" spc="15"/>
              <a:t>to  </a:t>
            </a:r>
            <a:r>
              <a:rPr dirty="0" spc="-565"/>
              <a:t>LPU</a:t>
            </a:r>
            <a:r>
              <a:rPr dirty="0" spc="-245"/>
              <a:t> </a:t>
            </a:r>
            <a:r>
              <a:rPr dirty="0" spc="-300"/>
              <a:t>campus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16760" y="2983230"/>
            <a:ext cx="492633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>
                <a:latin typeface="Carlito"/>
                <a:cs typeface="Carlito"/>
              </a:rPr>
              <a:t>Adobe </a:t>
            </a:r>
            <a:r>
              <a:rPr dirty="0" sz="2800" spc="-15">
                <a:latin typeface="Carlito"/>
                <a:cs typeface="Carlito"/>
              </a:rPr>
              <a:t>never </a:t>
            </a:r>
            <a:r>
              <a:rPr dirty="0" sz="2800" spc="-5">
                <a:latin typeface="Carlito"/>
                <a:cs typeface="Carlito"/>
              </a:rPr>
              <a:t>visit the LPU</a:t>
            </a:r>
            <a:r>
              <a:rPr dirty="0" sz="2800" spc="-35">
                <a:latin typeface="Carlito"/>
                <a:cs typeface="Carlito"/>
              </a:rPr>
              <a:t> </a:t>
            </a:r>
            <a:r>
              <a:rPr dirty="0" sz="2800" spc="-10">
                <a:latin typeface="Carlito"/>
                <a:cs typeface="Carlito"/>
              </a:rPr>
              <a:t>campus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8659" y="680719"/>
            <a:ext cx="5815330" cy="137795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320" b="0">
                <a:latin typeface="Arial"/>
                <a:cs typeface="Arial"/>
              </a:rPr>
              <a:t>Ranking </a:t>
            </a:r>
            <a:r>
              <a:rPr dirty="0" sz="4400" spc="-35" b="0">
                <a:latin typeface="Arial"/>
                <a:cs typeface="Arial"/>
              </a:rPr>
              <a:t>of </a:t>
            </a:r>
            <a:r>
              <a:rPr dirty="0" sz="4400" spc="-80" b="0">
                <a:latin typeface="Arial"/>
                <a:cs typeface="Arial"/>
              </a:rPr>
              <a:t>the</a:t>
            </a:r>
            <a:r>
              <a:rPr dirty="0" sz="4400" spc="-365" b="0">
                <a:latin typeface="Arial"/>
                <a:cs typeface="Arial"/>
              </a:rPr>
              <a:t> </a:t>
            </a:r>
            <a:r>
              <a:rPr dirty="0" sz="4400" spc="-260" b="0">
                <a:latin typeface="Arial"/>
                <a:cs typeface="Arial"/>
              </a:rPr>
              <a:t>company</a:t>
            </a:r>
            <a:endParaRPr sz="4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4400" spc="-155" b="0">
                <a:latin typeface="Arial"/>
                <a:cs typeface="Arial"/>
              </a:rPr>
              <a:t>( </a:t>
            </a:r>
            <a:r>
              <a:rPr dirty="0" sz="4400" spc="-300" b="0">
                <a:latin typeface="Arial"/>
                <a:cs typeface="Arial"/>
              </a:rPr>
              <a:t>Forbes </a:t>
            </a:r>
            <a:r>
              <a:rPr dirty="0" sz="4400" spc="-180" b="0">
                <a:latin typeface="Arial"/>
                <a:cs typeface="Arial"/>
              </a:rPr>
              <a:t>Fortune </a:t>
            </a:r>
            <a:r>
              <a:rPr dirty="0" sz="4400" spc="-225" b="0">
                <a:latin typeface="Arial"/>
                <a:cs typeface="Arial"/>
              </a:rPr>
              <a:t>500</a:t>
            </a:r>
            <a:r>
              <a:rPr dirty="0" sz="4400" spc="-365" b="0">
                <a:latin typeface="Arial"/>
                <a:cs typeface="Arial"/>
              </a:rPr>
              <a:t> </a:t>
            </a:r>
            <a:r>
              <a:rPr dirty="0" sz="4400" spc="-160" b="0">
                <a:latin typeface="Arial"/>
                <a:cs typeface="Arial"/>
              </a:rPr>
              <a:t>etc.)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8659" y="2475229"/>
            <a:ext cx="2648585" cy="1148080"/>
          </a:xfrm>
          <a:prstGeom prst="rect">
            <a:avLst/>
          </a:prstGeom>
        </p:spPr>
        <p:txBody>
          <a:bodyPr wrap="square" lIns="0" tIns="147320" rIns="0" bIns="0" rtlCol="0" vert="horz">
            <a:spAutoFit/>
          </a:bodyPr>
          <a:lstStyle/>
          <a:p>
            <a:pPr marL="177800">
              <a:lnSpc>
                <a:spcPct val="100000"/>
              </a:lnSpc>
              <a:spcBef>
                <a:spcPts val="1160"/>
              </a:spcBef>
            </a:pPr>
            <a:r>
              <a:rPr dirty="0" sz="2800" spc="-5">
                <a:latin typeface="Carlito"/>
                <a:cs typeface="Carlito"/>
              </a:rPr>
              <a:t>339 </a:t>
            </a:r>
            <a:r>
              <a:rPr dirty="0" sz="2800" spc="-15">
                <a:latin typeface="Carlito"/>
                <a:cs typeface="Carlito"/>
              </a:rPr>
              <a:t>current</a:t>
            </a:r>
            <a:r>
              <a:rPr dirty="0" sz="2800" spc="-60">
                <a:latin typeface="Carlito"/>
                <a:cs typeface="Carlito"/>
              </a:rPr>
              <a:t> </a:t>
            </a:r>
            <a:r>
              <a:rPr dirty="0" sz="2800" spc="-15">
                <a:latin typeface="Carlito"/>
                <a:cs typeface="Carlito"/>
              </a:rPr>
              <a:t>rank</a:t>
            </a:r>
            <a:endParaRPr sz="2800">
              <a:latin typeface="Carlito"/>
              <a:cs typeface="Carlito"/>
            </a:endParaRPr>
          </a:p>
          <a:p>
            <a:pPr marL="66675" indent="-54610">
              <a:lnSpc>
                <a:spcPct val="100000"/>
              </a:lnSpc>
              <a:spcBef>
                <a:spcPts val="1060"/>
              </a:spcBef>
              <a:buSzPct val="39285"/>
              <a:buFont typeface="Times New Roman"/>
              <a:buChar char="•"/>
              <a:tabLst>
                <a:tab pos="67310" algn="l"/>
              </a:tabLst>
            </a:pPr>
            <a:r>
              <a:rPr dirty="0" sz="2800" spc="-10">
                <a:latin typeface="Carlito"/>
                <a:cs typeface="Carlito"/>
              </a:rPr>
              <a:t>Previous </a:t>
            </a:r>
            <a:r>
              <a:rPr dirty="0" sz="2800" spc="-15">
                <a:latin typeface="Carlito"/>
                <a:cs typeface="Carlito"/>
              </a:rPr>
              <a:t>rank</a:t>
            </a:r>
            <a:r>
              <a:rPr dirty="0" sz="2800" spc="-80">
                <a:latin typeface="Carlito"/>
                <a:cs typeface="Carlito"/>
              </a:rPr>
              <a:t> </a:t>
            </a:r>
            <a:r>
              <a:rPr dirty="0" sz="2800" spc="-5">
                <a:latin typeface="Carlito"/>
                <a:cs typeface="Carlito"/>
              </a:rPr>
              <a:t>389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10"/>
              </a:spcBef>
            </a:pPr>
            <a:r>
              <a:rPr dirty="0" sz="4400" spc="-275" b="0">
                <a:latin typeface="Arial"/>
                <a:cs typeface="Arial"/>
              </a:rPr>
              <a:t>Employee </a:t>
            </a:r>
            <a:r>
              <a:rPr dirty="0" sz="4400" spc="-380" b="0">
                <a:latin typeface="Arial"/>
                <a:cs typeface="Arial"/>
              </a:rPr>
              <a:t>Base. </a:t>
            </a:r>
            <a:r>
              <a:rPr dirty="0" sz="4400" spc="-190" b="0">
                <a:latin typeface="Arial"/>
                <a:cs typeface="Arial"/>
              </a:rPr>
              <a:t>(Country  </a:t>
            </a:r>
            <a:r>
              <a:rPr dirty="0" sz="4400" spc="-210" b="0">
                <a:latin typeface="Arial"/>
                <a:cs typeface="Arial"/>
              </a:rPr>
              <a:t>wise)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1359" y="2932642"/>
            <a:ext cx="1487805" cy="5088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78765" indent="-279400">
              <a:lnSpc>
                <a:spcPts val="4960"/>
              </a:lnSpc>
              <a:buSzPct val="153571"/>
              <a:buFont typeface="Arial"/>
              <a:buChar char="•"/>
              <a:tabLst>
                <a:tab pos="279400" algn="l"/>
              </a:tabLst>
            </a:pPr>
            <a:r>
              <a:rPr dirty="0" sz="2800">
                <a:latin typeface="Carlito"/>
                <a:cs typeface="Carlito"/>
              </a:rPr>
              <a:t>US</a:t>
            </a:r>
            <a:endParaRPr sz="2800">
              <a:latin typeface="Carlito"/>
              <a:cs typeface="Carlito"/>
            </a:endParaRPr>
          </a:p>
          <a:p>
            <a:pPr marL="53975" indent="-54610">
              <a:lnSpc>
                <a:spcPct val="100000"/>
              </a:lnSpc>
              <a:spcBef>
                <a:spcPts val="690"/>
              </a:spcBef>
              <a:buSzPct val="45833"/>
              <a:buFont typeface="Times New Roman"/>
              <a:buChar char="•"/>
              <a:tabLst>
                <a:tab pos="54610" algn="l"/>
              </a:tabLst>
            </a:pPr>
            <a:r>
              <a:rPr dirty="0" sz="2400" spc="-10">
                <a:latin typeface="Carlito"/>
                <a:cs typeface="Carlito"/>
              </a:rPr>
              <a:t>New</a:t>
            </a:r>
            <a:r>
              <a:rPr dirty="0" sz="2400" spc="-20">
                <a:latin typeface="Carlito"/>
                <a:cs typeface="Carlito"/>
              </a:rPr>
              <a:t> </a:t>
            </a:r>
            <a:r>
              <a:rPr dirty="0" sz="2400" spc="-50">
                <a:latin typeface="Carlito"/>
                <a:cs typeface="Carlito"/>
              </a:rPr>
              <a:t>York</a:t>
            </a:r>
            <a:endParaRPr sz="2400">
              <a:latin typeface="Carlito"/>
              <a:cs typeface="Carlito"/>
            </a:endParaRPr>
          </a:p>
          <a:p>
            <a:pPr marL="53975" indent="-54610">
              <a:lnSpc>
                <a:spcPct val="100000"/>
              </a:lnSpc>
              <a:spcBef>
                <a:spcPts val="1030"/>
              </a:spcBef>
              <a:buSzPct val="39285"/>
              <a:buFont typeface="Times New Roman"/>
              <a:buChar char="•"/>
              <a:tabLst>
                <a:tab pos="54610" algn="l"/>
              </a:tabLst>
            </a:pPr>
            <a:r>
              <a:rPr dirty="0" sz="2800" spc="-5">
                <a:latin typeface="Carlito"/>
                <a:cs typeface="Carlito"/>
              </a:rPr>
              <a:t>India</a:t>
            </a:r>
            <a:endParaRPr sz="2800">
              <a:latin typeface="Carlito"/>
              <a:cs typeface="Carlito"/>
            </a:endParaRPr>
          </a:p>
          <a:p>
            <a:pPr marL="53975" indent="-54610">
              <a:lnSpc>
                <a:spcPct val="100000"/>
              </a:lnSpc>
              <a:spcBef>
                <a:spcPts val="580"/>
              </a:spcBef>
              <a:buSzPct val="45833"/>
              <a:buFont typeface="Times New Roman"/>
              <a:buChar char="•"/>
              <a:tabLst>
                <a:tab pos="54610" algn="l"/>
              </a:tabLst>
            </a:pPr>
            <a:r>
              <a:rPr dirty="0" sz="2400" spc="-5">
                <a:latin typeface="Carlito"/>
                <a:cs typeface="Carlito"/>
              </a:rPr>
              <a:t>Noida</a:t>
            </a:r>
            <a:endParaRPr sz="2400">
              <a:latin typeface="Carlito"/>
              <a:cs typeface="Carlito"/>
            </a:endParaRPr>
          </a:p>
          <a:p>
            <a:pPr marL="53975" indent="-54610">
              <a:lnSpc>
                <a:spcPct val="100000"/>
              </a:lnSpc>
              <a:spcBef>
                <a:spcPts val="550"/>
              </a:spcBef>
              <a:buSzPct val="45833"/>
              <a:buFont typeface="Times New Roman"/>
              <a:buChar char="•"/>
              <a:tabLst>
                <a:tab pos="54610" algn="l"/>
              </a:tabLst>
            </a:pPr>
            <a:r>
              <a:rPr dirty="0" sz="2400" spc="-5">
                <a:latin typeface="Carlito"/>
                <a:cs typeface="Carlito"/>
              </a:rPr>
              <a:t>Mumbai</a:t>
            </a:r>
            <a:endParaRPr sz="2400">
              <a:latin typeface="Carlito"/>
              <a:cs typeface="Carlito"/>
            </a:endParaRPr>
          </a:p>
          <a:p>
            <a:pPr marL="53975" indent="-54610">
              <a:lnSpc>
                <a:spcPct val="100000"/>
              </a:lnSpc>
              <a:spcBef>
                <a:spcPts val="550"/>
              </a:spcBef>
              <a:buSzPct val="45833"/>
              <a:buFont typeface="Times New Roman"/>
              <a:buChar char="•"/>
              <a:tabLst>
                <a:tab pos="54610" algn="l"/>
              </a:tabLst>
            </a:pPr>
            <a:r>
              <a:rPr dirty="0" sz="2400" spc="-10">
                <a:latin typeface="Carlito"/>
                <a:cs typeface="Carlito"/>
              </a:rPr>
              <a:t>Bangalore</a:t>
            </a:r>
            <a:endParaRPr sz="2400">
              <a:latin typeface="Carlito"/>
              <a:cs typeface="Carlito"/>
            </a:endParaRPr>
          </a:p>
          <a:p>
            <a:pPr marL="53975" indent="-54610">
              <a:lnSpc>
                <a:spcPct val="100000"/>
              </a:lnSpc>
              <a:spcBef>
                <a:spcPts val="1030"/>
              </a:spcBef>
              <a:buSzPct val="39285"/>
              <a:buFont typeface="Times New Roman"/>
              <a:buChar char="•"/>
              <a:tabLst>
                <a:tab pos="54610" algn="l"/>
              </a:tabLst>
            </a:pPr>
            <a:r>
              <a:rPr dirty="0" sz="2800" spc="-15">
                <a:latin typeface="Carlito"/>
                <a:cs typeface="Carlito"/>
              </a:rPr>
              <a:t>Europe</a:t>
            </a:r>
            <a:endParaRPr sz="2800">
              <a:latin typeface="Carlito"/>
              <a:cs typeface="Carlito"/>
            </a:endParaRPr>
          </a:p>
          <a:p>
            <a:pPr marL="53975" indent="-54610">
              <a:lnSpc>
                <a:spcPct val="100000"/>
              </a:lnSpc>
              <a:spcBef>
                <a:spcPts val="580"/>
              </a:spcBef>
              <a:buSzPct val="45833"/>
              <a:buFont typeface="Times New Roman"/>
              <a:buChar char="•"/>
              <a:tabLst>
                <a:tab pos="54610" algn="l"/>
              </a:tabLst>
            </a:pPr>
            <a:r>
              <a:rPr dirty="0" sz="2400" spc="-15">
                <a:latin typeface="Carlito"/>
                <a:cs typeface="Carlito"/>
              </a:rPr>
              <a:t>Poland</a:t>
            </a:r>
            <a:endParaRPr sz="2400">
              <a:latin typeface="Carlito"/>
              <a:cs typeface="Carlito"/>
            </a:endParaRPr>
          </a:p>
          <a:p>
            <a:pPr marL="53975" indent="-54610">
              <a:lnSpc>
                <a:spcPct val="100000"/>
              </a:lnSpc>
              <a:spcBef>
                <a:spcPts val="550"/>
              </a:spcBef>
              <a:buSzPct val="45833"/>
              <a:buFont typeface="Times New Roman"/>
              <a:buChar char="•"/>
              <a:tabLst>
                <a:tab pos="54610" algn="l"/>
              </a:tabLst>
            </a:pPr>
            <a:r>
              <a:rPr dirty="0" sz="2400" spc="-25">
                <a:latin typeface="Carlito"/>
                <a:cs typeface="Carlito"/>
              </a:rPr>
              <a:t>S</a:t>
            </a:r>
            <a:r>
              <a:rPr dirty="0" sz="2400">
                <a:latin typeface="Carlito"/>
                <a:cs typeface="Carlito"/>
              </a:rPr>
              <a:t>w</a:t>
            </a:r>
            <a:r>
              <a:rPr dirty="0" sz="2400" spc="-5">
                <a:latin typeface="Carlito"/>
                <a:cs typeface="Carlito"/>
              </a:rPr>
              <a:t>it</a:t>
            </a:r>
            <a:r>
              <a:rPr dirty="0" sz="2400" spc="-50">
                <a:latin typeface="Carlito"/>
                <a:cs typeface="Carlito"/>
              </a:rPr>
              <a:t>z</a:t>
            </a:r>
            <a:r>
              <a:rPr dirty="0" sz="2400" spc="-5">
                <a:latin typeface="Carlito"/>
                <a:cs typeface="Carlito"/>
              </a:rPr>
              <a:t>e</a:t>
            </a:r>
            <a:r>
              <a:rPr dirty="0" sz="2400">
                <a:latin typeface="Carlito"/>
                <a:cs typeface="Carlito"/>
              </a:rPr>
              <a:t>r</a:t>
            </a:r>
            <a:r>
              <a:rPr dirty="0" sz="2400" spc="-5">
                <a:latin typeface="Carlito"/>
                <a:cs typeface="Carlito"/>
              </a:rPr>
              <a:t>land</a:t>
            </a:r>
            <a:endParaRPr sz="2400">
              <a:latin typeface="Carlito"/>
              <a:cs typeface="Carlito"/>
            </a:endParaRPr>
          </a:p>
          <a:p>
            <a:pPr marL="53975" indent="-54610">
              <a:lnSpc>
                <a:spcPct val="100000"/>
              </a:lnSpc>
              <a:spcBef>
                <a:spcPts val="550"/>
              </a:spcBef>
              <a:buSzPct val="45833"/>
              <a:buFont typeface="Times New Roman"/>
              <a:buChar char="•"/>
              <a:tabLst>
                <a:tab pos="54610" algn="l"/>
              </a:tabLst>
            </a:pPr>
            <a:r>
              <a:rPr dirty="0" sz="2400" spc="-10">
                <a:latin typeface="Carlito"/>
                <a:cs typeface="Carlito"/>
              </a:rPr>
              <a:t>Sweden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80"/>
              </a:spcBef>
            </a:pPr>
            <a:r>
              <a:rPr dirty="0" sz="1200">
                <a:latin typeface="Times New Roman"/>
                <a:cs typeface="Times New Roman"/>
              </a:rPr>
              <a:t>•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59" y="680719"/>
            <a:ext cx="4750435" cy="585216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10"/>
              </a:spcBef>
            </a:pPr>
            <a:r>
              <a:rPr dirty="0" sz="4400" spc="-85">
                <a:latin typeface="Arial"/>
                <a:cs typeface="Arial"/>
              </a:rPr>
              <a:t>Major </a:t>
            </a:r>
            <a:r>
              <a:rPr dirty="0" sz="4400" spc="-120">
                <a:latin typeface="Arial"/>
                <a:cs typeface="Arial"/>
              </a:rPr>
              <a:t>product </a:t>
            </a:r>
            <a:r>
              <a:rPr dirty="0" sz="4400" spc="-40">
                <a:latin typeface="Arial"/>
                <a:cs typeface="Arial"/>
              </a:rPr>
              <a:t>of</a:t>
            </a:r>
            <a:r>
              <a:rPr dirty="0" sz="4400" spc="-550">
                <a:latin typeface="Arial"/>
                <a:cs typeface="Arial"/>
              </a:rPr>
              <a:t> </a:t>
            </a:r>
            <a:r>
              <a:rPr dirty="0" sz="4400" spc="-75">
                <a:latin typeface="Arial"/>
                <a:cs typeface="Arial"/>
              </a:rPr>
              <a:t>the  </a:t>
            </a:r>
            <a:r>
              <a:rPr dirty="0" sz="4400" spc="-254">
                <a:latin typeface="Arial"/>
                <a:cs typeface="Arial"/>
              </a:rPr>
              <a:t>company </a:t>
            </a:r>
            <a:r>
              <a:rPr dirty="0" sz="4400" spc="-20">
                <a:latin typeface="Arial"/>
                <a:cs typeface="Arial"/>
              </a:rPr>
              <a:t>with</a:t>
            </a:r>
            <a:r>
              <a:rPr dirty="0" sz="4400" spc="-275">
                <a:latin typeface="Arial"/>
                <a:cs typeface="Arial"/>
              </a:rPr>
              <a:t> </a:t>
            </a:r>
            <a:r>
              <a:rPr dirty="0" sz="4400" spc="-165">
                <a:latin typeface="Arial"/>
                <a:cs typeface="Arial"/>
              </a:rPr>
              <a:t>clients</a:t>
            </a:r>
            <a:endParaRPr sz="4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850">
              <a:latin typeface="Arial"/>
              <a:cs typeface="Arial"/>
            </a:endParaRPr>
          </a:p>
          <a:p>
            <a:pPr marL="177800">
              <a:lnSpc>
                <a:spcPct val="100000"/>
              </a:lnSpc>
            </a:pPr>
            <a:r>
              <a:rPr dirty="0" sz="4400" spc="-10">
                <a:latin typeface="Carlito"/>
                <a:cs typeface="Carlito"/>
              </a:rPr>
              <a:t>Photoshop</a:t>
            </a:r>
            <a:endParaRPr sz="4400">
              <a:latin typeface="Carlito"/>
              <a:cs typeface="Carlito"/>
            </a:endParaRPr>
          </a:p>
          <a:p>
            <a:pPr marL="66675" indent="-54610">
              <a:lnSpc>
                <a:spcPct val="100000"/>
              </a:lnSpc>
              <a:spcBef>
                <a:spcPts val="1090"/>
              </a:spcBef>
              <a:buSzPts val="1100"/>
              <a:buFont typeface="Times New Roman"/>
              <a:buChar char="•"/>
              <a:tabLst>
                <a:tab pos="67310" algn="l"/>
              </a:tabLst>
            </a:pPr>
            <a:r>
              <a:rPr dirty="0" sz="4400" spc="-25">
                <a:latin typeface="Carlito"/>
                <a:cs typeface="Carlito"/>
              </a:rPr>
              <a:t>Illustrator</a:t>
            </a:r>
            <a:endParaRPr sz="4400">
              <a:latin typeface="Carlito"/>
              <a:cs typeface="Carlito"/>
            </a:endParaRPr>
          </a:p>
          <a:p>
            <a:pPr marL="66675" indent="-54610">
              <a:lnSpc>
                <a:spcPct val="100000"/>
              </a:lnSpc>
              <a:spcBef>
                <a:spcPts val="1090"/>
              </a:spcBef>
              <a:buSzPts val="1100"/>
              <a:buFont typeface="Times New Roman"/>
              <a:buChar char="•"/>
              <a:tabLst>
                <a:tab pos="67310" algn="l"/>
              </a:tabLst>
            </a:pPr>
            <a:r>
              <a:rPr dirty="0" sz="4400" spc="-5">
                <a:latin typeface="Carlito"/>
                <a:cs typeface="Carlito"/>
              </a:rPr>
              <a:t>InDesign</a:t>
            </a:r>
            <a:endParaRPr sz="4400">
              <a:latin typeface="Carlito"/>
              <a:cs typeface="Carlito"/>
            </a:endParaRPr>
          </a:p>
          <a:p>
            <a:pPr marL="66675" indent="-54610">
              <a:lnSpc>
                <a:spcPct val="100000"/>
              </a:lnSpc>
              <a:spcBef>
                <a:spcPts val="1090"/>
              </a:spcBef>
              <a:buSzPts val="1100"/>
              <a:buFont typeface="Times New Roman"/>
              <a:buChar char="•"/>
              <a:tabLst>
                <a:tab pos="67310" algn="l"/>
              </a:tabLst>
            </a:pPr>
            <a:r>
              <a:rPr dirty="0" sz="4400" spc="-5">
                <a:latin typeface="Carlito"/>
                <a:cs typeface="Carlito"/>
              </a:rPr>
              <a:t>Adobe</a:t>
            </a:r>
            <a:r>
              <a:rPr dirty="0" sz="4400" spc="-10">
                <a:latin typeface="Carlito"/>
                <a:cs typeface="Carlito"/>
              </a:rPr>
              <a:t> </a:t>
            </a:r>
            <a:r>
              <a:rPr dirty="0" sz="4400" spc="-5">
                <a:latin typeface="Carlito"/>
                <a:cs typeface="Carlito"/>
              </a:rPr>
              <a:t>XD</a:t>
            </a:r>
            <a:endParaRPr sz="4400">
              <a:latin typeface="Carlito"/>
              <a:cs typeface="Carlito"/>
            </a:endParaRPr>
          </a:p>
          <a:p>
            <a:pPr marL="66675" indent="-54610">
              <a:lnSpc>
                <a:spcPct val="100000"/>
              </a:lnSpc>
              <a:spcBef>
                <a:spcPts val="1090"/>
              </a:spcBef>
              <a:buSzPts val="1100"/>
              <a:buFont typeface="Times New Roman"/>
              <a:buChar char="•"/>
              <a:tabLst>
                <a:tab pos="67310" algn="l"/>
              </a:tabLst>
            </a:pPr>
            <a:r>
              <a:rPr dirty="0" sz="4400" spc="-30">
                <a:latin typeface="Carlito"/>
                <a:cs typeface="Carlito"/>
              </a:rPr>
              <a:t>Dreamweaver</a:t>
            </a:r>
            <a:endParaRPr sz="4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10"/>
              </a:spcBef>
            </a:pPr>
            <a:r>
              <a:rPr dirty="0" sz="4400" spc="-350" b="0">
                <a:latin typeface="Arial"/>
                <a:cs typeface="Arial"/>
              </a:rPr>
              <a:t>Revenue </a:t>
            </a:r>
            <a:r>
              <a:rPr dirty="0" sz="4400" spc="-445" b="0">
                <a:latin typeface="Arial"/>
                <a:cs typeface="Arial"/>
              </a:rPr>
              <a:t>as </a:t>
            </a:r>
            <a:r>
              <a:rPr dirty="0" sz="4400" spc="-135" b="0">
                <a:latin typeface="Arial"/>
                <a:cs typeface="Arial"/>
              </a:rPr>
              <a:t>per </a:t>
            </a:r>
            <a:r>
              <a:rPr dirty="0" sz="4400" spc="-75" b="0">
                <a:latin typeface="Arial"/>
                <a:cs typeface="Arial"/>
              </a:rPr>
              <a:t>the </a:t>
            </a:r>
            <a:r>
              <a:rPr dirty="0" sz="4400" spc="-705" b="0">
                <a:latin typeface="Arial"/>
                <a:cs typeface="Arial"/>
              </a:rPr>
              <a:t>NSE </a:t>
            </a:r>
            <a:r>
              <a:rPr dirty="0" sz="4400" spc="370" b="0">
                <a:latin typeface="Arial"/>
                <a:cs typeface="Arial"/>
              </a:rPr>
              <a:t>/  </a:t>
            </a:r>
            <a:r>
              <a:rPr dirty="0" sz="4400" spc="-755" b="0">
                <a:latin typeface="Arial"/>
                <a:cs typeface="Arial"/>
              </a:rPr>
              <a:t>NYSE </a:t>
            </a:r>
            <a:r>
              <a:rPr dirty="0" sz="4400" spc="-155" b="0">
                <a:latin typeface="Arial"/>
                <a:cs typeface="Arial"/>
              </a:rPr>
              <a:t>( </a:t>
            </a:r>
            <a:r>
              <a:rPr dirty="0" sz="4400" spc="-335" b="0">
                <a:latin typeface="Arial"/>
                <a:cs typeface="Arial"/>
              </a:rPr>
              <a:t>Last </a:t>
            </a:r>
            <a:r>
              <a:rPr dirty="0" sz="4400" spc="-220" b="0">
                <a:latin typeface="Arial"/>
                <a:cs typeface="Arial"/>
              </a:rPr>
              <a:t>5</a:t>
            </a:r>
            <a:r>
              <a:rPr dirty="0" sz="4400" spc="-185" b="0">
                <a:latin typeface="Arial"/>
                <a:cs typeface="Arial"/>
              </a:rPr>
              <a:t> </a:t>
            </a:r>
            <a:r>
              <a:rPr dirty="0" sz="4400" spc="-280" b="0">
                <a:latin typeface="Arial"/>
                <a:cs typeface="Arial"/>
              </a:rPr>
              <a:t>years)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2630" y="2735148"/>
            <a:ext cx="6329680" cy="24794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8659" y="2294890"/>
            <a:ext cx="5630545" cy="11684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56300"/>
              </a:lnSpc>
              <a:spcBef>
                <a:spcPts val="95"/>
              </a:spcBef>
            </a:pPr>
            <a:r>
              <a:rPr dirty="0" sz="2400" spc="-365"/>
              <a:t>P</a:t>
            </a:r>
            <a:r>
              <a:rPr dirty="0" sz="2400" spc="-315"/>
              <a:t>r</a:t>
            </a:r>
            <a:r>
              <a:rPr dirty="0" sz="2400" spc="-235"/>
              <a:t>o</a:t>
            </a:r>
            <a:r>
              <a:rPr dirty="0" sz="2400" spc="150"/>
              <a:t>s</a:t>
            </a:r>
            <a:r>
              <a:rPr dirty="0" sz="2400" spc="-330"/>
              <a:t>a</a:t>
            </a:r>
            <a:r>
              <a:rPr dirty="0" sz="2400" spc="-270"/>
              <a:t>n</a:t>
            </a:r>
            <a:r>
              <a:rPr dirty="0" sz="2400" spc="305"/>
              <a:t>d</a:t>
            </a:r>
            <a:r>
              <a:rPr dirty="0" sz="2400" spc="-275"/>
              <a:t>c</a:t>
            </a:r>
            <a:r>
              <a:rPr dirty="0" sz="2400" spc="-235"/>
              <a:t>o</a:t>
            </a:r>
            <a:r>
              <a:rPr dirty="0" sz="2400" spc="-270"/>
              <a:t>n</a:t>
            </a:r>
            <a:r>
              <a:rPr dirty="0" sz="2400" spc="150"/>
              <a:t>s</a:t>
            </a:r>
            <a:r>
              <a:rPr dirty="0" sz="2400" spc="-245"/>
              <a:t>o</a:t>
            </a:r>
            <a:r>
              <a:rPr dirty="0" sz="2400" spc="315"/>
              <a:t>f</a:t>
            </a:r>
            <a:r>
              <a:rPr dirty="0" sz="2400" spc="-210"/>
              <a:t>t</a:t>
            </a:r>
            <a:r>
              <a:rPr dirty="0" sz="2400" spc="-270"/>
              <a:t>h</a:t>
            </a:r>
            <a:r>
              <a:rPr dirty="0" sz="2400" spc="240"/>
              <a:t>e</a:t>
            </a:r>
            <a:r>
              <a:rPr dirty="0" sz="2400" spc="-285"/>
              <a:t>c</a:t>
            </a:r>
            <a:r>
              <a:rPr dirty="0" sz="2400" spc="-235"/>
              <a:t>o</a:t>
            </a:r>
            <a:r>
              <a:rPr dirty="0" sz="2400" spc="-380"/>
              <a:t>m</a:t>
            </a:r>
            <a:r>
              <a:rPr dirty="0" sz="2400" spc="-215"/>
              <a:t>p</a:t>
            </a:r>
            <a:r>
              <a:rPr dirty="0" sz="2400" spc="-330"/>
              <a:t>a</a:t>
            </a:r>
            <a:r>
              <a:rPr dirty="0" sz="2400" spc="-270"/>
              <a:t>n</a:t>
            </a:r>
            <a:r>
              <a:rPr dirty="0" sz="2400" spc="210"/>
              <a:t>y</a:t>
            </a:r>
            <a:r>
              <a:rPr dirty="0" sz="2400" spc="-325"/>
              <a:t>y</a:t>
            </a:r>
            <a:r>
              <a:rPr dirty="0" sz="2400" spc="-235"/>
              <a:t>o</a:t>
            </a:r>
            <a:r>
              <a:rPr dirty="0" sz="2400" spc="254"/>
              <a:t>u</a:t>
            </a:r>
            <a:r>
              <a:rPr dirty="0" sz="2400" spc="-270"/>
              <a:t>h</a:t>
            </a:r>
            <a:r>
              <a:rPr dirty="0" sz="2400" spc="-325"/>
              <a:t>av</a:t>
            </a:r>
            <a:r>
              <a:rPr dirty="0" sz="2400" spc="545"/>
              <a:t>e  </a:t>
            </a:r>
            <a:r>
              <a:rPr dirty="0" sz="2400" spc="-105"/>
              <a:t>consideredforyou.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708659" y="3445509"/>
            <a:ext cx="5999480" cy="2995930"/>
          </a:xfrm>
          <a:prstGeom prst="rect">
            <a:avLst/>
          </a:prstGeom>
        </p:spPr>
        <p:txBody>
          <a:bodyPr wrap="square" lIns="0" tIns="109220" rIns="0" bIns="0" rtlCol="0" vert="horz">
            <a:spAutoFit/>
          </a:bodyPr>
          <a:lstStyle/>
          <a:p>
            <a:pPr marL="292735" indent="-280670">
              <a:lnSpc>
                <a:spcPct val="100000"/>
              </a:lnSpc>
              <a:spcBef>
                <a:spcPts val="860"/>
              </a:spcBef>
              <a:buChar char="•"/>
              <a:tabLst>
                <a:tab pos="293370" algn="l"/>
              </a:tabLst>
            </a:pPr>
            <a:r>
              <a:rPr dirty="0" sz="1800" spc="15" b="1">
                <a:latin typeface="Verdana"/>
                <a:cs typeface="Verdana"/>
              </a:rPr>
              <a:t>Pros:</a:t>
            </a:r>
            <a:endParaRPr sz="1800">
              <a:latin typeface="Verdana"/>
              <a:cs typeface="Verdana"/>
            </a:endParaRPr>
          </a:p>
          <a:p>
            <a:pPr marL="12700" marR="885825">
              <a:lnSpc>
                <a:spcPts val="2930"/>
              </a:lnSpc>
              <a:spcBef>
                <a:spcPts val="215"/>
              </a:spcBef>
              <a:buChar char="•"/>
              <a:tabLst>
                <a:tab pos="293370" algn="l"/>
              </a:tabLst>
            </a:pPr>
            <a:r>
              <a:rPr dirty="0" sz="1800" spc="-85" b="1">
                <a:latin typeface="Verdana"/>
                <a:cs typeface="Verdana"/>
              </a:rPr>
              <a:t>Youwilhaveanoptiontoselectyourdomain  </a:t>
            </a:r>
            <a:r>
              <a:rPr dirty="0" sz="1800" spc="-155" b="1">
                <a:latin typeface="Verdana"/>
                <a:cs typeface="Verdana"/>
              </a:rPr>
              <a:t>(SAP,JAVA,Dot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1800" spc="20" b="1">
                <a:latin typeface="Verdana"/>
                <a:cs typeface="Verdana"/>
              </a:rPr>
              <a:t>Net.etc).</a:t>
            </a:r>
            <a:endParaRPr sz="1800">
              <a:latin typeface="Verdana"/>
              <a:cs typeface="Verdana"/>
            </a:endParaRPr>
          </a:p>
          <a:p>
            <a:pPr marL="12700" marR="5080">
              <a:lnSpc>
                <a:spcPct val="135200"/>
              </a:lnSpc>
              <a:spcBef>
                <a:spcPts val="10"/>
              </a:spcBef>
              <a:buChar char="•"/>
              <a:tabLst>
                <a:tab pos="293370" algn="l"/>
              </a:tabLst>
            </a:pPr>
            <a:r>
              <a:rPr dirty="0" sz="1800" spc="55" b="1">
                <a:latin typeface="Verdana"/>
                <a:cs typeface="Verdana"/>
              </a:rPr>
              <a:t>Wilgetgo</a:t>
            </a:r>
            <a:r>
              <a:rPr dirty="0" sz="1800" spc="-305" b="1">
                <a:latin typeface="Verdana"/>
                <a:cs typeface="Verdana"/>
              </a:rPr>
              <a:t> </a:t>
            </a:r>
            <a:r>
              <a:rPr dirty="0" sz="1800" spc="-100" b="1">
                <a:latin typeface="Verdana"/>
                <a:cs typeface="Verdana"/>
              </a:rPr>
              <a:t>dtheoreticalandpracticaltraininginthat  </a:t>
            </a:r>
            <a:r>
              <a:rPr dirty="0" sz="1800" spc="-30" b="1">
                <a:latin typeface="Verdana"/>
                <a:cs typeface="Verdana"/>
              </a:rPr>
              <a:t>domainfor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1800" spc="-70" b="1">
                <a:latin typeface="Verdana"/>
                <a:cs typeface="Verdana"/>
              </a:rPr>
              <a:t>nearly3months.</a:t>
            </a:r>
            <a:endParaRPr sz="1800">
              <a:latin typeface="Verdana"/>
              <a:cs typeface="Verdana"/>
            </a:endParaRPr>
          </a:p>
          <a:p>
            <a:pPr marL="292735" indent="-280670">
              <a:lnSpc>
                <a:spcPct val="100000"/>
              </a:lnSpc>
              <a:spcBef>
                <a:spcPts val="760"/>
              </a:spcBef>
              <a:buChar char="•"/>
              <a:tabLst>
                <a:tab pos="293370" algn="l"/>
              </a:tabLst>
            </a:pPr>
            <a:r>
              <a:rPr dirty="0" sz="1800" spc="-45" b="1">
                <a:latin typeface="Verdana"/>
                <a:cs typeface="Verdana"/>
              </a:rPr>
              <a:t>wilbegivenenoughatemptstoclearit:)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59" y="2918460"/>
            <a:ext cx="6325870" cy="6339840"/>
          </a:xfrm>
          <a:prstGeom prst="rect">
            <a:avLst/>
          </a:prstGeom>
        </p:spPr>
        <p:txBody>
          <a:bodyPr wrap="square" lIns="0" tIns="1092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dirty="0" sz="1800" spc="35" b="1">
                <a:latin typeface="Verdana"/>
                <a:cs typeface="Verdana"/>
              </a:rPr>
              <a:t>Cons:</a:t>
            </a:r>
            <a:endParaRPr sz="1800">
              <a:latin typeface="Verdana"/>
              <a:cs typeface="Verdana"/>
            </a:endParaRPr>
          </a:p>
          <a:p>
            <a:pPr marL="12700" marR="97790">
              <a:lnSpc>
                <a:spcPts val="2930"/>
              </a:lnSpc>
              <a:spcBef>
                <a:spcPts val="215"/>
              </a:spcBef>
              <a:buChar char="•"/>
              <a:tabLst>
                <a:tab pos="293370" algn="l"/>
              </a:tabLst>
            </a:pPr>
            <a:r>
              <a:rPr dirty="0" sz="1800" spc="-100" b="1">
                <a:latin typeface="Verdana"/>
                <a:cs typeface="Verdana"/>
              </a:rPr>
              <a:t>Onceyoucompleteyourtrainingevenasatop</a:t>
            </a:r>
            <a:r>
              <a:rPr dirty="0" sz="1800" spc="-280" b="1">
                <a:latin typeface="Verdana"/>
                <a:cs typeface="Verdana"/>
              </a:rPr>
              <a:t> </a:t>
            </a:r>
            <a:r>
              <a:rPr dirty="0" sz="1800" spc="35" b="1">
                <a:latin typeface="Verdana"/>
                <a:cs typeface="Verdana"/>
              </a:rPr>
              <a:t>erofthe  </a:t>
            </a:r>
            <a:r>
              <a:rPr dirty="0" sz="1800" spc="-105" b="1">
                <a:latin typeface="Verdana"/>
                <a:cs typeface="Verdana"/>
              </a:rPr>
              <a:t>batch.Insome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1800" spc="-95" b="1">
                <a:latin typeface="Verdana"/>
                <a:cs typeface="Verdana"/>
              </a:rPr>
              <a:t>casesyoumightstayonbenchforyears.</a:t>
            </a:r>
            <a:endParaRPr sz="1800">
              <a:latin typeface="Verdana"/>
              <a:cs typeface="Verdana"/>
            </a:endParaRPr>
          </a:p>
          <a:p>
            <a:pPr marL="12700" marR="86360">
              <a:lnSpc>
                <a:spcPct val="135200"/>
              </a:lnSpc>
              <a:spcBef>
                <a:spcPts val="10"/>
              </a:spcBef>
              <a:buChar char="•"/>
              <a:tabLst>
                <a:tab pos="293370" algn="l"/>
              </a:tabLst>
            </a:pPr>
            <a:r>
              <a:rPr dirty="0" sz="1800" spc="-35" b="1">
                <a:latin typeface="Verdana"/>
                <a:cs typeface="Verdana"/>
              </a:rPr>
              <a:t>Youwilgetaprojectop</a:t>
            </a:r>
            <a:r>
              <a:rPr dirty="0" sz="1800" spc="-220" b="1">
                <a:latin typeface="Verdana"/>
                <a:cs typeface="Verdana"/>
              </a:rPr>
              <a:t> </a:t>
            </a:r>
            <a:r>
              <a:rPr dirty="0" sz="1800" spc="-110" b="1">
                <a:latin typeface="Verdana"/>
                <a:cs typeface="Verdana"/>
              </a:rPr>
              <a:t>ortunitybasedonyourfortune  </a:t>
            </a:r>
            <a:r>
              <a:rPr dirty="0" sz="1800" spc="-60" b="1">
                <a:latin typeface="Verdana"/>
                <a:cs typeface="Verdana"/>
              </a:rPr>
              <a:t>oranyinfluence.</a:t>
            </a:r>
            <a:endParaRPr sz="1800">
              <a:latin typeface="Verdana"/>
              <a:cs typeface="Verdana"/>
            </a:endParaRPr>
          </a:p>
          <a:p>
            <a:pPr marL="12700" marR="41275">
              <a:lnSpc>
                <a:spcPct val="135300"/>
              </a:lnSpc>
              <a:spcBef>
                <a:spcPts val="5"/>
              </a:spcBef>
              <a:buChar char="•"/>
              <a:tabLst>
                <a:tab pos="293370" algn="l"/>
              </a:tabLst>
            </a:pPr>
            <a:r>
              <a:rPr dirty="0" sz="1800" spc="-70" b="1">
                <a:latin typeface="Verdana"/>
                <a:cs typeface="Verdana"/>
              </a:rPr>
              <a:t>Ifyouarebenchforlongtimethenyouwilgetacalfrom  </a:t>
            </a:r>
            <a:r>
              <a:rPr dirty="0" sz="1800" spc="-100" b="1">
                <a:latin typeface="Verdana"/>
                <a:cs typeface="Verdana"/>
              </a:rPr>
              <a:t>higherofficials  </a:t>
            </a:r>
            <a:r>
              <a:rPr dirty="0" sz="1800" spc="-80" b="1">
                <a:latin typeface="Verdana"/>
                <a:cs typeface="Verdana"/>
              </a:rPr>
              <a:t>tosearchaprojectwithinagivenperiodorquit.Istilcan't  </a:t>
            </a:r>
            <a:r>
              <a:rPr dirty="0" sz="1800" spc="-25" b="1">
                <a:latin typeface="Verdana"/>
                <a:cs typeface="Verdana"/>
              </a:rPr>
              <a:t>gethowthe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1800" spc="-90" b="1">
                <a:latin typeface="Verdana"/>
                <a:cs typeface="Verdana"/>
              </a:rPr>
              <a:t>helafreshercangetaprojectwithoutanyassistance.</a:t>
            </a:r>
            <a:endParaRPr sz="1800">
              <a:latin typeface="Verdana"/>
              <a:cs typeface="Verdana"/>
            </a:endParaRPr>
          </a:p>
          <a:p>
            <a:pPr marL="12700" marR="38735">
              <a:lnSpc>
                <a:spcPts val="2930"/>
              </a:lnSpc>
              <a:spcBef>
                <a:spcPts val="215"/>
              </a:spcBef>
              <a:buChar char="•"/>
              <a:tabLst>
                <a:tab pos="293370" algn="l"/>
              </a:tabLst>
            </a:pPr>
            <a:r>
              <a:rPr dirty="0" sz="1800" spc="-65" b="1">
                <a:latin typeface="Verdana"/>
                <a:cs typeface="Verdana"/>
              </a:rPr>
              <a:t>Nowonceyougetaproject,don'texpecthatyouwilbe  </a:t>
            </a:r>
            <a:r>
              <a:rPr dirty="0" sz="1800" spc="-135" b="1">
                <a:latin typeface="Verdana"/>
                <a:cs typeface="Verdana"/>
              </a:rPr>
              <a:t>codingfrom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1800" spc="-80" b="1">
                <a:latin typeface="Verdana"/>
                <a:cs typeface="Verdana"/>
              </a:rPr>
              <a:t>day1oratleastday365.youwilmostlyhavesup</a:t>
            </a:r>
            <a:r>
              <a:rPr dirty="0" sz="1800" spc="-204" b="1">
                <a:latin typeface="Verdana"/>
                <a:cs typeface="Verdana"/>
              </a:rPr>
              <a:t> </a:t>
            </a:r>
            <a:r>
              <a:rPr dirty="0" sz="1800" spc="-30" b="1">
                <a:latin typeface="Verdana"/>
                <a:cs typeface="Verdana"/>
              </a:rPr>
              <a:t>ortroles</a:t>
            </a:r>
            <a:endParaRPr sz="1800">
              <a:latin typeface="Verdana"/>
              <a:cs typeface="Verdana"/>
            </a:endParaRPr>
          </a:p>
          <a:p>
            <a:pPr marL="12700" marR="5080">
              <a:lnSpc>
                <a:spcPct val="135200"/>
              </a:lnSpc>
              <a:spcBef>
                <a:spcPts val="10"/>
              </a:spcBef>
              <a:buChar char="•"/>
              <a:tabLst>
                <a:tab pos="293370" algn="l"/>
              </a:tabLst>
            </a:pPr>
            <a:r>
              <a:rPr dirty="0" sz="1800" spc="-245" b="1">
                <a:latin typeface="Verdana"/>
                <a:cs typeface="Verdana"/>
              </a:rPr>
              <a:t>y</a:t>
            </a:r>
            <a:r>
              <a:rPr dirty="0" sz="1800" spc="-180" b="1">
                <a:latin typeface="Verdana"/>
                <a:cs typeface="Verdana"/>
              </a:rPr>
              <a:t>o</a:t>
            </a:r>
            <a:r>
              <a:rPr dirty="0" sz="1800" spc="190" b="1">
                <a:latin typeface="Verdana"/>
                <a:cs typeface="Verdana"/>
              </a:rPr>
              <a:t>u</a:t>
            </a:r>
            <a:r>
              <a:rPr dirty="0" sz="1800" spc="-215" b="1">
                <a:latin typeface="Verdana"/>
                <a:cs typeface="Verdana"/>
              </a:rPr>
              <a:t>c</a:t>
            </a:r>
            <a:r>
              <a:rPr dirty="0" sz="1800" spc="-250" b="1">
                <a:latin typeface="Verdana"/>
                <a:cs typeface="Verdana"/>
              </a:rPr>
              <a:t>a</a:t>
            </a:r>
            <a:r>
              <a:rPr dirty="0" sz="1800" spc="200" b="1">
                <a:latin typeface="Verdana"/>
                <a:cs typeface="Verdana"/>
              </a:rPr>
              <a:t>n</a:t>
            </a:r>
            <a:r>
              <a:rPr dirty="0" sz="1800" spc="-300" b="1">
                <a:latin typeface="Verdana"/>
                <a:cs typeface="Verdana"/>
              </a:rPr>
              <a:t>s</a:t>
            </a:r>
            <a:r>
              <a:rPr dirty="0" sz="1800" spc="-225" b="1">
                <a:latin typeface="Verdana"/>
                <a:cs typeface="Verdana"/>
              </a:rPr>
              <a:t>e</a:t>
            </a:r>
            <a:r>
              <a:rPr dirty="0" sz="1800" spc="175" b="1">
                <a:latin typeface="Verdana"/>
                <a:cs typeface="Verdana"/>
              </a:rPr>
              <a:t>e</a:t>
            </a:r>
            <a:r>
              <a:rPr dirty="0" sz="1800" spc="150" b="1">
                <a:latin typeface="Verdana"/>
                <a:cs typeface="Verdana"/>
              </a:rPr>
              <a:t>a</a:t>
            </a:r>
            <a:r>
              <a:rPr dirty="0" sz="1800" spc="-235" b="1">
                <a:latin typeface="Verdana"/>
                <a:cs typeface="Verdana"/>
              </a:rPr>
              <a:t>r</a:t>
            </a:r>
            <a:r>
              <a:rPr dirty="0" sz="1800" spc="-250" b="1">
                <a:latin typeface="Verdana"/>
                <a:cs typeface="Verdana"/>
              </a:rPr>
              <a:t>a</a:t>
            </a:r>
            <a:r>
              <a:rPr dirty="0" sz="1800" spc="-235" b="1">
                <a:latin typeface="Verdana"/>
                <a:cs typeface="Verdana"/>
              </a:rPr>
              <a:t>r</a:t>
            </a:r>
            <a:r>
              <a:rPr dirty="0" sz="1800" spc="175" b="1">
                <a:latin typeface="Verdana"/>
                <a:cs typeface="Verdana"/>
              </a:rPr>
              <a:t>e</a:t>
            </a:r>
            <a:r>
              <a:rPr dirty="0" sz="1800" spc="-215" b="1">
                <a:latin typeface="Verdana"/>
                <a:cs typeface="Verdana"/>
              </a:rPr>
              <a:t>c</a:t>
            </a:r>
            <a:r>
              <a:rPr dirty="0" sz="1800" spc="-250" b="1">
                <a:latin typeface="Verdana"/>
                <a:cs typeface="Verdana"/>
              </a:rPr>
              <a:t>a</a:t>
            </a:r>
            <a:r>
              <a:rPr dirty="0" sz="1800" spc="-295" b="1">
                <a:latin typeface="Verdana"/>
                <a:cs typeface="Verdana"/>
              </a:rPr>
              <a:t>s</a:t>
            </a:r>
            <a:r>
              <a:rPr dirty="0" sz="1800" spc="175" b="1">
                <a:latin typeface="Verdana"/>
                <a:cs typeface="Verdana"/>
              </a:rPr>
              <a:t>e</a:t>
            </a:r>
            <a:r>
              <a:rPr dirty="0" sz="1800" spc="-180" b="1">
                <a:latin typeface="Verdana"/>
                <a:cs typeface="Verdana"/>
              </a:rPr>
              <a:t>o</a:t>
            </a:r>
            <a:r>
              <a:rPr dirty="0" sz="1800" spc="240" b="1">
                <a:latin typeface="Verdana"/>
                <a:cs typeface="Verdana"/>
              </a:rPr>
              <a:t>f</a:t>
            </a:r>
            <a:r>
              <a:rPr dirty="0" sz="1800" spc="-170" b="1">
                <a:latin typeface="Verdana"/>
                <a:cs typeface="Verdana"/>
              </a:rPr>
              <a:t>d</a:t>
            </a:r>
            <a:r>
              <a:rPr dirty="0" sz="1800" spc="-229" b="1">
                <a:latin typeface="Verdana"/>
                <a:cs typeface="Verdana"/>
              </a:rPr>
              <a:t>e</a:t>
            </a:r>
            <a:r>
              <a:rPr dirty="0" sz="1800" spc="-225" b="1">
                <a:latin typeface="Verdana"/>
                <a:cs typeface="Verdana"/>
              </a:rPr>
              <a:t>v</a:t>
            </a:r>
            <a:r>
              <a:rPr dirty="0" sz="1800" spc="-225" b="1">
                <a:latin typeface="Verdana"/>
                <a:cs typeface="Verdana"/>
              </a:rPr>
              <a:t>e</a:t>
            </a:r>
            <a:r>
              <a:rPr dirty="0" sz="1800" spc="-145" b="1">
                <a:latin typeface="Verdana"/>
                <a:cs typeface="Verdana"/>
              </a:rPr>
              <a:t>l</a:t>
            </a:r>
            <a:r>
              <a:rPr dirty="0" sz="1800" spc="-180" b="1">
                <a:latin typeface="Verdana"/>
                <a:cs typeface="Verdana"/>
              </a:rPr>
              <a:t>o</a:t>
            </a:r>
            <a:r>
              <a:rPr dirty="0" sz="1800" spc="-165" b="1">
                <a:latin typeface="Verdana"/>
                <a:cs typeface="Verdana"/>
              </a:rPr>
              <a:t>p</a:t>
            </a:r>
            <a:r>
              <a:rPr dirty="0" sz="1800" spc="-225" b="1">
                <a:latin typeface="Verdana"/>
                <a:cs typeface="Verdana"/>
              </a:rPr>
              <a:t>e</a:t>
            </a:r>
            <a:r>
              <a:rPr dirty="0" sz="1800" spc="-235" b="1">
                <a:latin typeface="Verdana"/>
                <a:cs typeface="Verdana"/>
              </a:rPr>
              <a:t>r</a:t>
            </a:r>
            <a:r>
              <a:rPr dirty="0" sz="1800" spc="-295" b="1">
                <a:latin typeface="Verdana"/>
                <a:cs typeface="Verdana"/>
              </a:rPr>
              <a:t>s</a:t>
            </a:r>
            <a:r>
              <a:rPr dirty="0" sz="1800" spc="180" b="1">
                <a:latin typeface="Verdana"/>
                <a:cs typeface="Verdana"/>
              </a:rPr>
              <a:t>.</a:t>
            </a:r>
            <a:r>
              <a:rPr dirty="0" sz="1800" spc="-229" b="1">
                <a:latin typeface="Verdana"/>
                <a:cs typeface="Verdana"/>
              </a:rPr>
              <a:t>O</a:t>
            </a:r>
            <a:r>
              <a:rPr dirty="0" sz="1800" spc="-204" b="1">
                <a:latin typeface="Verdana"/>
                <a:cs typeface="Verdana"/>
              </a:rPr>
              <a:t>n</a:t>
            </a:r>
            <a:r>
              <a:rPr dirty="0" sz="1800" spc="-215" b="1">
                <a:latin typeface="Verdana"/>
                <a:cs typeface="Verdana"/>
              </a:rPr>
              <a:t>c</a:t>
            </a:r>
            <a:r>
              <a:rPr dirty="0" sz="1800" spc="175" b="1">
                <a:latin typeface="Verdana"/>
                <a:cs typeface="Verdana"/>
              </a:rPr>
              <a:t>e</a:t>
            </a:r>
            <a:r>
              <a:rPr dirty="0" sz="1800" spc="-250" b="1">
                <a:latin typeface="Verdana"/>
                <a:cs typeface="Verdana"/>
              </a:rPr>
              <a:t>a</a:t>
            </a:r>
            <a:r>
              <a:rPr dirty="0" sz="1800" spc="-170" b="1">
                <a:latin typeface="Verdana"/>
                <a:cs typeface="Verdana"/>
              </a:rPr>
              <a:t>f</a:t>
            </a:r>
            <a:r>
              <a:rPr dirty="0" sz="1800" spc="-160" b="1">
                <a:latin typeface="Verdana"/>
                <a:cs typeface="Verdana"/>
              </a:rPr>
              <a:t>t</a:t>
            </a:r>
            <a:r>
              <a:rPr dirty="0" sz="1800" spc="-225" b="1">
                <a:latin typeface="Verdana"/>
                <a:cs typeface="Verdana"/>
              </a:rPr>
              <a:t>e</a:t>
            </a:r>
            <a:r>
              <a:rPr dirty="0" sz="1800" spc="165" b="1">
                <a:latin typeface="Verdana"/>
                <a:cs typeface="Verdana"/>
              </a:rPr>
              <a:t>r</a:t>
            </a:r>
            <a:r>
              <a:rPr dirty="0" sz="1800" spc="-225" b="1">
                <a:latin typeface="Verdana"/>
                <a:cs typeface="Verdana"/>
              </a:rPr>
              <a:t>e</a:t>
            </a:r>
            <a:r>
              <a:rPr dirty="0" sz="1800" spc="-204" b="1">
                <a:latin typeface="Verdana"/>
                <a:cs typeface="Verdana"/>
              </a:rPr>
              <a:t>n</a:t>
            </a:r>
            <a:r>
              <a:rPr dirty="0" sz="1800" spc="-160" b="1">
                <a:latin typeface="Verdana"/>
                <a:cs typeface="Verdana"/>
              </a:rPr>
              <a:t>t</a:t>
            </a:r>
            <a:r>
              <a:rPr dirty="0" sz="1800" spc="-225" b="1">
                <a:latin typeface="Verdana"/>
                <a:cs typeface="Verdana"/>
              </a:rPr>
              <a:t>e</a:t>
            </a:r>
            <a:r>
              <a:rPr dirty="0" sz="1800" spc="-235" b="1">
                <a:latin typeface="Verdana"/>
                <a:cs typeface="Verdana"/>
              </a:rPr>
              <a:t>r</a:t>
            </a:r>
            <a:r>
              <a:rPr dirty="0" sz="1800" spc="-145" b="1">
                <a:latin typeface="Verdana"/>
                <a:cs typeface="Verdana"/>
              </a:rPr>
              <a:t>i</a:t>
            </a:r>
            <a:r>
              <a:rPr dirty="0" sz="1800" spc="-204" b="1">
                <a:latin typeface="Verdana"/>
                <a:cs typeface="Verdana"/>
              </a:rPr>
              <a:t>n</a:t>
            </a:r>
            <a:r>
              <a:rPr dirty="0" sz="1800" spc="355" b="1">
                <a:latin typeface="Verdana"/>
                <a:cs typeface="Verdana"/>
              </a:rPr>
              <a:t>g  </a:t>
            </a:r>
            <a:r>
              <a:rPr dirty="0" sz="1800" spc="-30" b="1">
                <a:latin typeface="Verdana"/>
                <a:cs typeface="Verdana"/>
              </a:rPr>
              <a:t>intoprojectif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1800" spc="-65" b="1">
                <a:latin typeface="Verdana"/>
                <a:cs typeface="Verdana"/>
              </a:rPr>
              <a:t>youdon'tlikeitandwan</a:t>
            </a:r>
            <a:r>
              <a:rPr dirty="0" sz="1800" spc="-265" b="1">
                <a:latin typeface="Verdana"/>
                <a:cs typeface="Verdana"/>
              </a:rPr>
              <a:t> </a:t>
            </a:r>
            <a:r>
              <a:rPr dirty="0" sz="1800" spc="-40" b="1">
                <a:latin typeface="Verdana"/>
                <a:cs typeface="Verdana"/>
              </a:rPr>
              <a:t>aquitproject.Thenyouwil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59" y="689610"/>
            <a:ext cx="5956935" cy="15100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587750">
              <a:lnSpc>
                <a:spcPct val="135200"/>
              </a:lnSpc>
              <a:spcBef>
                <a:spcPts val="100"/>
              </a:spcBef>
            </a:pPr>
            <a:r>
              <a:rPr dirty="0" sz="1800" spc="-105" b="1">
                <a:latin typeface="Verdana"/>
                <a:cs typeface="Verdana"/>
              </a:rPr>
              <a:t>experiencePoliticsof  </a:t>
            </a:r>
            <a:r>
              <a:rPr dirty="0" sz="1800" spc="-80" b="1">
                <a:latin typeface="Verdana"/>
                <a:cs typeface="Verdana"/>
              </a:rPr>
              <a:t>ITindustry.</a:t>
            </a:r>
            <a:endParaRPr sz="1800">
              <a:latin typeface="Verdana"/>
              <a:cs typeface="Verdana"/>
            </a:endParaRPr>
          </a:p>
          <a:p>
            <a:pPr marL="12700" marR="5080">
              <a:lnSpc>
                <a:spcPct val="135200"/>
              </a:lnSpc>
              <a:spcBef>
                <a:spcPts val="10"/>
              </a:spcBef>
              <a:buChar char="•"/>
              <a:tabLst>
                <a:tab pos="293370" algn="l"/>
              </a:tabLst>
            </a:pPr>
            <a:r>
              <a:rPr dirty="0" sz="1800" spc="-105" b="1">
                <a:latin typeface="Verdana"/>
                <a:cs typeface="Verdana"/>
              </a:rPr>
              <a:t>you'lhaveahelofassessmentseveryyearwhichyou  </a:t>
            </a:r>
            <a:r>
              <a:rPr dirty="0" sz="1800" spc="35" b="1">
                <a:latin typeface="Verdana"/>
                <a:cs typeface="Verdana"/>
              </a:rPr>
              <a:t>might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8659" y="404113"/>
            <a:ext cx="5937885" cy="2956560"/>
          </a:xfrm>
          <a:prstGeom prst="rect"/>
        </p:spPr>
        <p:txBody>
          <a:bodyPr wrap="square" lIns="0" tIns="2889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75"/>
              </a:spcBef>
            </a:pPr>
            <a:r>
              <a:rPr dirty="0" sz="4400" spc="-160" b="0">
                <a:latin typeface="Arial"/>
                <a:cs typeface="Arial"/>
              </a:rPr>
              <a:t>Brief </a:t>
            </a:r>
            <a:r>
              <a:rPr dirty="0" sz="4400" spc="-135" b="0">
                <a:latin typeface="Arial"/>
                <a:cs typeface="Arial"/>
              </a:rPr>
              <a:t>about</a:t>
            </a:r>
            <a:r>
              <a:rPr dirty="0" sz="4400" spc="-325" b="0">
                <a:latin typeface="Arial"/>
                <a:cs typeface="Arial"/>
              </a:rPr>
              <a:t> </a:t>
            </a:r>
            <a:r>
              <a:rPr dirty="0" sz="4400" spc="-280" b="0">
                <a:latin typeface="Arial"/>
                <a:cs typeface="Arial"/>
              </a:rPr>
              <a:t>company.</a:t>
            </a:r>
            <a:endParaRPr sz="4400">
              <a:latin typeface="Arial"/>
              <a:cs typeface="Arial"/>
            </a:endParaRPr>
          </a:p>
          <a:p>
            <a:pPr marL="12700" marR="5080" indent="254000">
              <a:lnSpc>
                <a:spcPct val="101899"/>
              </a:lnSpc>
              <a:spcBef>
                <a:spcPts val="944"/>
              </a:spcBef>
            </a:pPr>
            <a:r>
              <a:rPr dirty="0" sz="2000" spc="-5" b="0">
                <a:latin typeface="Carlito"/>
                <a:cs typeface="Carlito"/>
              </a:rPr>
              <a:t>Adobe Inc., </a:t>
            </a:r>
            <a:r>
              <a:rPr dirty="0" sz="2000" spc="-10" b="0">
                <a:latin typeface="Carlito"/>
                <a:cs typeface="Carlito"/>
              </a:rPr>
              <a:t>formerly </a:t>
            </a:r>
            <a:r>
              <a:rPr dirty="0" sz="2000" spc="-5" b="0">
                <a:latin typeface="Carlito"/>
                <a:cs typeface="Carlito"/>
              </a:rPr>
              <a:t>(1982–2018) Abobe </a:t>
            </a:r>
            <a:r>
              <a:rPr dirty="0" sz="2000" spc="-15" b="0">
                <a:latin typeface="Carlito"/>
                <a:cs typeface="Carlito"/>
              </a:rPr>
              <a:t>Systems  </a:t>
            </a:r>
            <a:r>
              <a:rPr dirty="0" sz="2000" spc="-10" b="0">
                <a:latin typeface="Carlito"/>
                <a:cs typeface="Carlito"/>
              </a:rPr>
              <a:t>Incorporated, </a:t>
            </a:r>
            <a:r>
              <a:rPr dirty="0" sz="2000" spc="-5" b="0">
                <a:latin typeface="Carlito"/>
                <a:cs typeface="Carlito"/>
              </a:rPr>
              <a:t>American </a:t>
            </a:r>
            <a:r>
              <a:rPr dirty="0" sz="2000" spc="-10" b="0">
                <a:latin typeface="Carlito"/>
                <a:cs typeface="Carlito"/>
              </a:rPr>
              <a:t>developer </a:t>
            </a:r>
            <a:r>
              <a:rPr dirty="0" sz="2000" spc="-5" b="0">
                <a:latin typeface="Carlito"/>
                <a:cs typeface="Carlito"/>
              </a:rPr>
              <a:t>of printing, publishing,  </a:t>
            </a:r>
            <a:r>
              <a:rPr dirty="0" sz="2000" b="0">
                <a:latin typeface="Carlito"/>
                <a:cs typeface="Carlito"/>
              </a:rPr>
              <a:t>and </a:t>
            </a:r>
            <a:r>
              <a:rPr dirty="0" sz="2000" spc="-10" b="0">
                <a:latin typeface="Carlito"/>
                <a:cs typeface="Carlito"/>
              </a:rPr>
              <a:t>graphics software. </a:t>
            </a:r>
            <a:r>
              <a:rPr dirty="0" sz="2000" spc="-5" b="0">
                <a:latin typeface="Carlito"/>
                <a:cs typeface="Carlito"/>
              </a:rPr>
              <a:t>Adobe </a:t>
            </a:r>
            <a:r>
              <a:rPr dirty="0" sz="2000" spc="-10" b="0">
                <a:latin typeface="Carlito"/>
                <a:cs typeface="Carlito"/>
              </a:rPr>
              <a:t>was instrumental </a:t>
            </a:r>
            <a:r>
              <a:rPr dirty="0" sz="2000" spc="-5" b="0">
                <a:latin typeface="Carlito"/>
                <a:cs typeface="Carlito"/>
              </a:rPr>
              <a:t>in </a:t>
            </a:r>
            <a:r>
              <a:rPr dirty="0" sz="2000" spc="-10" b="0">
                <a:latin typeface="Carlito"/>
                <a:cs typeface="Carlito"/>
              </a:rPr>
              <a:t>the  creation </a:t>
            </a:r>
            <a:r>
              <a:rPr dirty="0" sz="2000" spc="-5" b="0">
                <a:latin typeface="Carlito"/>
                <a:cs typeface="Carlito"/>
              </a:rPr>
              <a:t>of the </a:t>
            </a:r>
            <a:r>
              <a:rPr dirty="0" sz="2000" spc="-10" b="0">
                <a:latin typeface="Carlito"/>
                <a:cs typeface="Carlito"/>
              </a:rPr>
              <a:t>desktop </a:t>
            </a:r>
            <a:r>
              <a:rPr dirty="0" sz="2000" spc="-5" b="0">
                <a:latin typeface="Carlito"/>
                <a:cs typeface="Carlito"/>
              </a:rPr>
              <a:t>publishing </a:t>
            </a:r>
            <a:r>
              <a:rPr dirty="0" sz="2000" spc="-10" b="0">
                <a:latin typeface="Carlito"/>
                <a:cs typeface="Carlito"/>
              </a:rPr>
              <a:t>industry through the  introduction </a:t>
            </a:r>
            <a:r>
              <a:rPr dirty="0" sz="2000" spc="-5" b="0">
                <a:latin typeface="Carlito"/>
                <a:cs typeface="Carlito"/>
              </a:rPr>
              <a:t>of its </a:t>
            </a:r>
            <a:r>
              <a:rPr dirty="0" sz="2000" spc="-15" b="0">
                <a:latin typeface="Carlito"/>
                <a:cs typeface="Carlito"/>
              </a:rPr>
              <a:t>PostScript </a:t>
            </a:r>
            <a:r>
              <a:rPr dirty="0" sz="2000" spc="-10" b="0">
                <a:latin typeface="Carlito"/>
                <a:cs typeface="Carlito"/>
              </a:rPr>
              <a:t>printer language. </a:t>
            </a:r>
            <a:r>
              <a:rPr dirty="0" sz="2000" spc="-5" b="0">
                <a:latin typeface="Carlito"/>
                <a:cs typeface="Carlito"/>
              </a:rPr>
              <a:t>Its  </a:t>
            </a:r>
            <a:r>
              <a:rPr dirty="0" sz="2000" spc="-10" b="0">
                <a:latin typeface="Carlito"/>
                <a:cs typeface="Carlito"/>
              </a:rPr>
              <a:t>headquarters </a:t>
            </a:r>
            <a:r>
              <a:rPr dirty="0" sz="2000" spc="-15" b="0">
                <a:latin typeface="Carlito"/>
                <a:cs typeface="Carlito"/>
              </a:rPr>
              <a:t>are </a:t>
            </a:r>
            <a:r>
              <a:rPr dirty="0" sz="2000" spc="-10" b="0">
                <a:latin typeface="Carlito"/>
                <a:cs typeface="Carlito"/>
              </a:rPr>
              <a:t>located </a:t>
            </a:r>
            <a:r>
              <a:rPr dirty="0" sz="2000" spc="-5" b="0">
                <a:latin typeface="Carlito"/>
                <a:cs typeface="Carlito"/>
              </a:rPr>
              <a:t>in San Jose,</a:t>
            </a:r>
            <a:r>
              <a:rPr dirty="0" sz="2000" spc="25" b="0">
                <a:latin typeface="Carlito"/>
                <a:cs typeface="Carlito"/>
              </a:rPr>
              <a:t> </a:t>
            </a:r>
            <a:r>
              <a:rPr dirty="0" sz="2000" spc="-10" b="0">
                <a:latin typeface="Carlito"/>
                <a:cs typeface="Carlito"/>
              </a:rPr>
              <a:t>California.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8659" y="1377950"/>
            <a:ext cx="631698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340"/>
              <a:t>ServiceBasedCompany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08659" y="6008370"/>
            <a:ext cx="6277610" cy="165988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49000"/>
              </a:lnSpc>
              <a:spcBef>
                <a:spcPts val="95"/>
              </a:spcBef>
            </a:pPr>
            <a:r>
              <a:rPr dirty="0" sz="2400" spc="-140" b="1">
                <a:solidFill>
                  <a:srgbClr val="1F2023"/>
                </a:solidFill>
                <a:latin typeface="Verdana"/>
                <a:cs typeface="Verdana"/>
              </a:rPr>
              <a:t>Aservice-basedcompanyistheonethat  </a:t>
            </a:r>
            <a:r>
              <a:rPr dirty="0" sz="2400" spc="-185" b="1">
                <a:solidFill>
                  <a:srgbClr val="1F2023"/>
                </a:solidFill>
                <a:latin typeface="Verdana"/>
                <a:cs typeface="Verdana"/>
              </a:rPr>
              <a:t>providescustomers,clientstheultimate  </a:t>
            </a:r>
            <a:r>
              <a:rPr dirty="0" sz="2400" spc="-125" b="1">
                <a:solidFill>
                  <a:srgbClr val="1F2023"/>
                </a:solidFill>
                <a:latin typeface="Verdana"/>
                <a:cs typeface="Verdana"/>
              </a:rPr>
              <a:t>solutiontothei</a:t>
            </a:r>
            <a:r>
              <a:rPr dirty="0" sz="2400" spc="-125" b="1">
                <a:solidFill>
                  <a:srgbClr val="1F2023"/>
                </a:solidFill>
                <a:latin typeface="Verdana"/>
                <a:cs typeface="Verdana"/>
              </a:rPr>
              <a:t>r</a:t>
            </a:r>
            <a:r>
              <a:rPr dirty="0" sz="2400" spc="-125" b="1">
                <a:solidFill>
                  <a:srgbClr val="1F2023"/>
                </a:solidFill>
                <a:latin typeface="Verdana"/>
                <a:cs typeface="Verdana"/>
              </a:rPr>
              <a:t>equirementsoraserviceto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200" y="7821930"/>
            <a:ext cx="2649220" cy="2120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0910" y="2200910"/>
            <a:ext cx="2780029" cy="27774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65879" y="2200910"/>
            <a:ext cx="2856229" cy="26212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59" y="632460"/>
            <a:ext cx="6431280" cy="165988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49000"/>
              </a:lnSpc>
              <a:spcBef>
                <a:spcPts val="95"/>
              </a:spcBef>
            </a:pPr>
            <a:r>
              <a:rPr dirty="0" sz="2400" spc="-140" b="1">
                <a:solidFill>
                  <a:srgbClr val="1F2023"/>
                </a:solidFill>
                <a:latin typeface="Verdana"/>
                <a:cs typeface="Verdana"/>
              </a:rPr>
              <a:t>anothercompany.Theserviceo</a:t>
            </a:r>
            <a:r>
              <a:rPr dirty="0" sz="2400" spc="-140" b="1">
                <a:solidFill>
                  <a:srgbClr val="1F2023"/>
                </a:solidFill>
                <a:latin typeface="Verdana"/>
                <a:cs typeface="Verdana"/>
              </a:rPr>
              <a:t>f</a:t>
            </a:r>
            <a:r>
              <a:rPr dirty="0" sz="2400" spc="-140" b="1">
                <a:solidFill>
                  <a:srgbClr val="1F2023"/>
                </a:solidFill>
                <a:latin typeface="Verdana"/>
                <a:cs typeface="Verdana"/>
              </a:rPr>
              <a:t>eredbythe  </a:t>
            </a:r>
            <a:r>
              <a:rPr dirty="0" sz="2400" spc="-135" b="1">
                <a:solidFill>
                  <a:srgbClr val="1F2023"/>
                </a:solidFill>
                <a:latin typeface="Verdana"/>
                <a:cs typeface="Verdana"/>
              </a:rPr>
              <a:t>companyisintangibleandcanbeprovidedin  </a:t>
            </a:r>
            <a:r>
              <a:rPr dirty="0" sz="2400" spc="-165" b="1">
                <a:solidFill>
                  <a:srgbClr val="1F2023"/>
                </a:solidFill>
                <a:latin typeface="Verdana"/>
                <a:cs typeface="Verdana"/>
              </a:rPr>
              <a:t>theform</a:t>
            </a:r>
            <a:r>
              <a:rPr dirty="0" sz="2400" spc="-530" b="1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dirty="0" sz="2400" spc="-155" b="1">
                <a:solidFill>
                  <a:srgbClr val="1F2023"/>
                </a:solidFill>
                <a:latin typeface="Verdana"/>
                <a:cs typeface="Verdana"/>
              </a:rPr>
              <a:t>ofskils,amenities,andexpertise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8659" y="899159"/>
            <a:ext cx="657733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345"/>
              <a:t>TataConsultancyService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984374" rIns="0" bIns="0" rtlCol="0" vert="horz">
            <a:spAutoFit/>
          </a:bodyPr>
          <a:lstStyle/>
          <a:p>
            <a:pPr marL="107314" marR="5080">
              <a:lnSpc>
                <a:spcPct val="121800"/>
              </a:lnSpc>
              <a:spcBef>
                <a:spcPts val="95"/>
              </a:spcBef>
            </a:pPr>
            <a:r>
              <a:rPr dirty="0" sz="2200" spc="-190"/>
              <a:t>TataConsultancyServices(TCS)isanIndian  </a:t>
            </a:r>
            <a:r>
              <a:rPr dirty="0" sz="2200" spc="-204"/>
              <a:t>multinationalinformationtechnology(IT)services  </a:t>
            </a:r>
            <a:r>
              <a:rPr dirty="0" sz="2200" spc="-160"/>
              <a:t>andconsultingcompanywithitsheadquarters  </a:t>
            </a:r>
            <a:r>
              <a:rPr dirty="0" sz="2200" spc="-90"/>
              <a:t>inMumbai.ItisapartoftheTataGroupand  </a:t>
            </a:r>
            <a:r>
              <a:rPr dirty="0" sz="2200" spc="-140"/>
              <a:t>operatesin150locationsacros46countries.TCS  </a:t>
            </a:r>
            <a:r>
              <a:rPr dirty="0" sz="2200" spc="-145"/>
              <a:t>isthesecondlargestIndiancompanybymarket  </a:t>
            </a:r>
            <a:r>
              <a:rPr dirty="0" sz="2200" spc="-150"/>
              <a:t>capitalizationandisamongthemostvaluableIT  servicebrandsworldwide.</a:t>
            </a:r>
            <a:endParaRPr sz="2200"/>
          </a:p>
        </p:txBody>
      </p:sp>
      <p:sp>
        <p:nvSpPr>
          <p:cNvPr id="4" name="object 4"/>
          <p:cNvSpPr/>
          <p:nvPr/>
        </p:nvSpPr>
        <p:spPr>
          <a:xfrm>
            <a:off x="3972559" y="2211070"/>
            <a:ext cx="3129280" cy="18402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8659" y="899159"/>
            <a:ext cx="481076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300"/>
              <a:t>YearsofExistence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08659" y="4643119"/>
            <a:ext cx="6428740" cy="40373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1900"/>
              </a:lnSpc>
              <a:spcBef>
                <a:spcPts val="100"/>
              </a:spcBef>
            </a:pPr>
            <a:r>
              <a:rPr dirty="0" sz="2400" spc="-175" b="1">
                <a:latin typeface="Verdana"/>
                <a:cs typeface="Verdana"/>
              </a:rPr>
              <a:t>TataConsultancyServicesLimited,initialy  </a:t>
            </a:r>
            <a:r>
              <a:rPr dirty="0" sz="2400" spc="-185" b="1">
                <a:latin typeface="Verdana"/>
                <a:cs typeface="Verdana"/>
              </a:rPr>
              <a:t>startedasTataComputerSystems,was  </a:t>
            </a:r>
            <a:r>
              <a:rPr dirty="0" sz="2400" spc="-114" b="1">
                <a:latin typeface="Verdana"/>
                <a:cs typeface="Verdana"/>
              </a:rPr>
              <a:t>foundedin1968byadivisionofTataSons  </a:t>
            </a:r>
            <a:r>
              <a:rPr dirty="0" sz="2400" spc="-195" b="1">
                <a:latin typeface="Verdana"/>
                <a:cs typeface="Verdana"/>
              </a:rPr>
              <a:t>Limited.Itsearlycontractsincludedpunched  </a:t>
            </a:r>
            <a:r>
              <a:rPr dirty="0" sz="2400" spc="-204" b="1">
                <a:latin typeface="Verdana"/>
                <a:cs typeface="Verdana"/>
              </a:rPr>
              <a:t>cardservicestosistercompanyTISCO  </a:t>
            </a:r>
            <a:r>
              <a:rPr dirty="0" sz="2400" spc="-170" b="1">
                <a:latin typeface="Verdana"/>
                <a:cs typeface="Verdana"/>
              </a:rPr>
              <a:t>(nowTataStel),workingonanInter-Branch  </a:t>
            </a:r>
            <a:r>
              <a:rPr dirty="0" sz="2400" spc="-245" b="1">
                <a:latin typeface="Verdana"/>
                <a:cs typeface="Verdana"/>
              </a:rPr>
              <a:t>ReconciliationSystem</a:t>
            </a:r>
            <a:r>
              <a:rPr dirty="0" sz="2400" spc="-490" b="1">
                <a:latin typeface="Verdana"/>
                <a:cs typeface="Verdana"/>
              </a:rPr>
              <a:t> </a:t>
            </a:r>
            <a:r>
              <a:rPr dirty="0" sz="2400" spc="-80" b="1">
                <a:latin typeface="Verdana"/>
                <a:cs typeface="Verdana"/>
              </a:rPr>
              <a:t>fortheCentralBankof  </a:t>
            </a:r>
            <a:r>
              <a:rPr dirty="0" sz="2400" spc="-150" b="1">
                <a:latin typeface="Verdana"/>
                <a:cs typeface="Verdana"/>
              </a:rPr>
              <a:t>IndiaandprovidingbureauservicestoUnit  </a:t>
            </a:r>
            <a:r>
              <a:rPr dirty="0" sz="2400" spc="-85" b="1">
                <a:latin typeface="Verdana"/>
                <a:cs typeface="Verdana"/>
              </a:rPr>
              <a:t>TrustofIndia.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1359" y="1720850"/>
            <a:ext cx="4424680" cy="2288540"/>
            <a:chOff x="721359" y="1720850"/>
            <a:chExt cx="4424680" cy="2288540"/>
          </a:xfrm>
        </p:grpSpPr>
        <p:sp>
          <p:nvSpPr>
            <p:cNvPr id="5" name="object 5"/>
            <p:cNvSpPr/>
            <p:nvPr/>
          </p:nvSpPr>
          <p:spPr>
            <a:xfrm>
              <a:off x="721359" y="1720850"/>
              <a:ext cx="4424680" cy="22885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20419" y="1778000"/>
              <a:ext cx="3625850" cy="212979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8659" y="1146809"/>
            <a:ext cx="508762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225"/>
              <a:t>CountryofOrigin&amp;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08659" y="2054859"/>
            <a:ext cx="6410325" cy="6935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245" b="1">
                <a:latin typeface="Verdana"/>
                <a:cs typeface="Verdana"/>
              </a:rPr>
              <a:t>Countries</a:t>
            </a:r>
            <a:r>
              <a:rPr dirty="0" sz="4400" spc="-245" b="1">
                <a:latin typeface="Verdana"/>
                <a:cs typeface="Verdana"/>
              </a:rPr>
              <a:t>forBusines</a:t>
            </a:r>
            <a:endParaRPr sz="4400">
              <a:latin typeface="Verdana"/>
              <a:cs typeface="Verdana"/>
            </a:endParaRPr>
          </a:p>
          <a:p>
            <a:pPr marL="12700" marR="5080">
              <a:lnSpc>
                <a:spcPct val="121900"/>
              </a:lnSpc>
              <a:spcBef>
                <a:spcPts val="3500"/>
              </a:spcBef>
              <a:buSzPct val="95833"/>
              <a:buChar char="•"/>
              <a:tabLst>
                <a:tab pos="318135" algn="l"/>
              </a:tabLst>
            </a:pPr>
            <a:r>
              <a:rPr dirty="0" sz="2400" spc="-165" b="1">
                <a:latin typeface="Verdana"/>
                <a:cs typeface="Verdana"/>
              </a:rPr>
              <a:t>WithitsheadquartersinMumbai,Tata  </a:t>
            </a:r>
            <a:r>
              <a:rPr dirty="0" sz="2400" spc="-185" b="1">
                <a:latin typeface="Verdana"/>
                <a:cs typeface="Verdana"/>
              </a:rPr>
              <a:t>ConsultancyServices(TCS)isamultinational  </a:t>
            </a:r>
            <a:r>
              <a:rPr dirty="0" sz="2400" spc="-165" b="1">
                <a:latin typeface="Verdana"/>
                <a:cs typeface="Verdana"/>
              </a:rPr>
              <a:t>IndianproviderofITservicesandconsulting.  </a:t>
            </a:r>
            <a:r>
              <a:rPr dirty="0" sz="2400" spc="-200" b="1">
                <a:latin typeface="Verdana"/>
                <a:cs typeface="Verdana"/>
              </a:rPr>
              <a:t>Itworksin150locationsthroughout46  </a:t>
            </a:r>
            <a:r>
              <a:rPr dirty="0" sz="2400" spc="-100" b="1">
                <a:latin typeface="Verdana"/>
                <a:cs typeface="Verdana"/>
              </a:rPr>
              <a:t>countriesandisapartoftheTataGroup.  </a:t>
            </a:r>
            <a:r>
              <a:rPr dirty="0" sz="2400" spc="-160" b="1">
                <a:latin typeface="Verdana"/>
                <a:cs typeface="Verdana"/>
              </a:rPr>
              <a:t>Accordingtoareportfrom </a:t>
            </a:r>
            <a:r>
              <a:rPr dirty="0" sz="2400" spc="-150" b="1">
                <a:latin typeface="Verdana"/>
                <a:cs typeface="Verdana"/>
              </a:rPr>
              <a:t>July2022,TCS  </a:t>
            </a:r>
            <a:r>
              <a:rPr dirty="0" sz="2400" spc="-180" b="1">
                <a:latin typeface="Verdana"/>
                <a:cs typeface="Verdana"/>
              </a:rPr>
              <a:t>employedmorethan600,000people  </a:t>
            </a:r>
            <a:r>
              <a:rPr dirty="0" sz="2400" spc="-150" b="1">
                <a:latin typeface="Verdana"/>
                <a:cs typeface="Verdana"/>
              </a:rPr>
              <a:t>worldwide.TCSisoneofthemostvaluableIT  </a:t>
            </a:r>
            <a:r>
              <a:rPr dirty="0" sz="2400" spc="-135" b="1">
                <a:latin typeface="Verdana"/>
                <a:cs typeface="Verdana"/>
              </a:rPr>
              <a:t>servicebrandsintheworldandthesecond-  </a:t>
            </a:r>
            <a:r>
              <a:rPr dirty="0" sz="2400" spc="-165" b="1">
                <a:latin typeface="Verdana"/>
                <a:cs typeface="Verdana"/>
              </a:rPr>
              <a:t>largestIndiancorporationintermsofmarket  </a:t>
            </a:r>
            <a:r>
              <a:rPr dirty="0" sz="2400" spc="-185" b="1">
                <a:latin typeface="Verdana"/>
                <a:cs typeface="Verdana"/>
              </a:rPr>
              <a:t>capitalization.TCS,oneofthetop-ranked  IndiancorporationsandanITservices  </a:t>
            </a:r>
            <a:r>
              <a:rPr dirty="0" sz="2400" spc="-135" b="1">
                <a:latin typeface="Verdana"/>
                <a:cs typeface="Verdana"/>
              </a:rPr>
              <a:t>provider,wasranked64thoveralinthe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8659" y="731520"/>
            <a:ext cx="6289675" cy="225425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125730">
              <a:lnSpc>
                <a:spcPct val="121900"/>
              </a:lnSpc>
              <a:spcBef>
                <a:spcPts val="100"/>
              </a:spcBef>
            </a:pPr>
            <a:r>
              <a:rPr dirty="0" sz="2400" spc="-150"/>
              <a:t>Forbeslistofthe"World'sMostIn </a:t>
            </a:r>
            <a:r>
              <a:rPr dirty="0" sz="2400" spc="-110"/>
              <a:t>ovative  </a:t>
            </a:r>
            <a:r>
              <a:rPr dirty="0" sz="2400" spc="-195"/>
              <a:t>Companies"in2015.Itislistedasnumber11  </a:t>
            </a:r>
            <a:r>
              <a:rPr dirty="0" sz="2400" spc="-140"/>
              <a:t>ontheFortuneIndia500listasof2018.TCS  </a:t>
            </a:r>
            <a:r>
              <a:rPr dirty="0" sz="2400" spc="-204"/>
              <a:t>becamethefirstIndianITbusinesstocross</a:t>
            </a:r>
            <a:endParaRPr sz="2400"/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dirty="0" sz="2400" spc="-75"/>
              <a:t>$100bilioninApril2018.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708659" y="3439159"/>
            <a:ext cx="5928360" cy="167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5400"/>
              </a:lnSpc>
              <a:spcBef>
                <a:spcPts val="100"/>
              </a:spcBef>
            </a:pPr>
            <a:r>
              <a:rPr dirty="0" sz="4000" spc="-240" b="1">
                <a:latin typeface="Verdana"/>
                <a:cs typeface="Verdana"/>
              </a:rPr>
              <a:t>RevenueaspertheNSE/  </a:t>
            </a:r>
            <a:r>
              <a:rPr dirty="0" sz="4000" spc="-265" b="1">
                <a:latin typeface="Verdana"/>
                <a:cs typeface="Verdana"/>
              </a:rPr>
              <a:t>NYSE(Last5years)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659" y="6009640"/>
            <a:ext cx="18961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95" b="1">
                <a:latin typeface="Verdana"/>
                <a:cs typeface="Verdana"/>
              </a:rPr>
              <a:t>TataConsultancyServices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82690" y="6032500"/>
            <a:ext cx="795655" cy="1524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800" spc="-60" b="1">
                <a:solidFill>
                  <a:srgbClr val="0000FF"/>
                </a:solidFill>
                <a:latin typeface="Verdana"/>
                <a:cs typeface="Verdana"/>
              </a:rPr>
              <a:t>PreviousYears</a:t>
            </a:r>
            <a:r>
              <a:rPr dirty="0" sz="800" spc="-60">
                <a:solidFill>
                  <a:srgbClr val="0000FF"/>
                </a:solidFill>
                <a:latin typeface="Trebuchet MS"/>
                <a:cs typeface="Trebuchet MS"/>
              </a:rPr>
              <a:t>»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0090" y="6217920"/>
            <a:ext cx="6332220" cy="186690"/>
          </a:xfrm>
          <a:prstGeom prst="rect">
            <a:avLst/>
          </a:prstGeom>
          <a:solidFill>
            <a:srgbClr val="E7EAEE"/>
          </a:solidFill>
        </p:spPr>
        <p:txBody>
          <a:bodyPr wrap="square" lIns="0" tIns="39370" rIns="0" bIns="0" rtlCol="0" vert="horz">
            <a:spAutoFit/>
          </a:bodyPr>
          <a:lstStyle/>
          <a:p>
            <a:pPr marL="635">
              <a:lnSpc>
                <a:spcPct val="100000"/>
              </a:lnSpc>
              <a:spcBef>
                <a:spcPts val="310"/>
              </a:spcBef>
              <a:tabLst>
                <a:tab pos="3287395" algn="l"/>
              </a:tabLst>
            </a:pPr>
            <a:r>
              <a:rPr dirty="0" sz="900" spc="-75" b="1">
                <a:latin typeface="Verdana"/>
                <a:cs typeface="Verdana"/>
              </a:rPr>
              <a:t>StandaloneYearlyResults	</a:t>
            </a:r>
            <a:r>
              <a:rPr dirty="0" sz="900" spc="-100" b="1">
                <a:latin typeface="Verdana"/>
                <a:cs typeface="Verdana"/>
              </a:rPr>
              <a:t>-------------------inRs.Cr.-------------------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94367" y="7512050"/>
            <a:ext cx="3175" cy="1675130"/>
          </a:xfrm>
          <a:custGeom>
            <a:avLst/>
            <a:gdLst/>
            <a:ahLst/>
            <a:cxnLst/>
            <a:rect l="l" t="t" r="r" b="b"/>
            <a:pathLst>
              <a:path w="3175" h="1675129">
                <a:moveTo>
                  <a:pt x="2552" y="0"/>
                </a:moveTo>
                <a:lnTo>
                  <a:pt x="1282" y="0"/>
                </a:lnTo>
                <a:lnTo>
                  <a:pt x="0" y="0"/>
                </a:lnTo>
                <a:lnTo>
                  <a:pt x="0" y="1675130"/>
                </a:lnTo>
                <a:lnTo>
                  <a:pt x="1282" y="1675130"/>
                </a:lnTo>
                <a:lnTo>
                  <a:pt x="2552" y="1675130"/>
                </a:lnTo>
                <a:lnTo>
                  <a:pt x="2552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19455" y="6405245"/>
          <a:ext cx="6421120" cy="27825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6915"/>
                <a:gridCol w="1858010"/>
                <a:gridCol w="772160"/>
                <a:gridCol w="800100"/>
                <a:gridCol w="143510"/>
                <a:gridCol w="656590"/>
                <a:gridCol w="143510"/>
                <a:gridCol w="656590"/>
                <a:gridCol w="79375"/>
                <a:gridCol w="591819"/>
              </a:tblGrid>
              <a:tr h="787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7F7F7F"/>
                      </a:solidFill>
                      <a:prstDash val="solid"/>
                    </a:lnL>
                    <a:lnT w="3175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 gridSpan="9"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3175">
                      <a:solidFill>
                        <a:srgbClr val="EDEDE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81939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  <a:lnT w="3175">
                      <a:solidFill>
                        <a:srgbClr val="7F7F7F"/>
                      </a:solidFill>
                      <a:prstDash val="solid"/>
                    </a:lnT>
                    <a:lnB w="3175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 spc="5" b="1">
                          <a:latin typeface="Verdana"/>
                          <a:cs typeface="Verdana"/>
                        </a:rPr>
                        <a:t>Mar'2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70485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  <a:lnT w="3175">
                      <a:solidFill>
                        <a:srgbClr val="EDEDED"/>
                      </a:solidFill>
                      <a:prstDash val="solid"/>
                    </a:lnT>
                    <a:lnB w="3175">
                      <a:solidFill>
                        <a:srgbClr val="ED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258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 spc="-120" b="1">
                          <a:latin typeface="Verdana"/>
                          <a:cs typeface="Verdana"/>
                        </a:rPr>
                        <a:t>M</a:t>
                      </a:r>
                      <a:r>
                        <a:rPr dirty="0" sz="900" spc="-425" b="1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900" spc="-365" b="1">
                          <a:latin typeface="Verdana"/>
                          <a:cs typeface="Verdana"/>
                        </a:rPr>
                        <a:t>r</a:t>
                      </a:r>
                      <a:r>
                        <a:rPr dirty="0" sz="900" spc="-715" b="1">
                          <a:latin typeface="Verdana"/>
                          <a:cs typeface="Verdana"/>
                        </a:rPr>
                        <a:t>'</a:t>
                      </a:r>
                      <a:r>
                        <a:rPr dirty="0" sz="900" spc="-400" b="1">
                          <a:latin typeface="Verdana"/>
                          <a:cs typeface="Verdana"/>
                        </a:rPr>
                        <a:t>2</a:t>
                      </a:r>
                      <a:r>
                        <a:rPr dirty="0" sz="900" b="1">
                          <a:latin typeface="Verdana"/>
                          <a:cs typeface="Verdana"/>
                        </a:rPr>
                        <a:t>1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70485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  <a:lnT w="3175">
                      <a:solidFill>
                        <a:srgbClr val="EDEDED"/>
                      </a:solidFill>
                      <a:prstDash val="solid"/>
                    </a:lnT>
                    <a:lnB w="3175">
                      <a:solidFill>
                        <a:srgbClr val="EDEDED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36258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 spc="-120" b="1">
                          <a:latin typeface="Verdana"/>
                          <a:cs typeface="Verdana"/>
                        </a:rPr>
                        <a:t>M</a:t>
                      </a:r>
                      <a:r>
                        <a:rPr dirty="0" sz="900" spc="-425" b="1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900" spc="-365" b="1">
                          <a:latin typeface="Verdana"/>
                          <a:cs typeface="Verdana"/>
                        </a:rPr>
                        <a:t>r</a:t>
                      </a:r>
                      <a:r>
                        <a:rPr dirty="0" sz="900" spc="-715" b="1">
                          <a:latin typeface="Verdana"/>
                          <a:cs typeface="Verdana"/>
                        </a:rPr>
                        <a:t>'</a:t>
                      </a:r>
                      <a:r>
                        <a:rPr dirty="0" sz="900" spc="-400" b="1">
                          <a:latin typeface="Verdana"/>
                          <a:cs typeface="Verdana"/>
                        </a:rPr>
                        <a:t>2</a:t>
                      </a:r>
                      <a:r>
                        <a:rPr dirty="0" sz="900" b="1">
                          <a:latin typeface="Verdana"/>
                          <a:cs typeface="Verdana"/>
                        </a:rPr>
                        <a:t>0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70485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  <a:lnT w="3175">
                      <a:solidFill>
                        <a:srgbClr val="EDEDED"/>
                      </a:solidFill>
                      <a:prstDash val="solid"/>
                    </a:lnT>
                    <a:lnB w="3175">
                      <a:solidFill>
                        <a:srgbClr val="EDEDE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6322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 spc="-120" b="1">
                          <a:latin typeface="Verdana"/>
                          <a:cs typeface="Verdana"/>
                        </a:rPr>
                        <a:t>M</a:t>
                      </a:r>
                      <a:r>
                        <a:rPr dirty="0" sz="900" spc="-425" b="1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900" spc="-365" b="1">
                          <a:latin typeface="Verdana"/>
                          <a:cs typeface="Verdana"/>
                        </a:rPr>
                        <a:t>r</a:t>
                      </a:r>
                      <a:r>
                        <a:rPr dirty="0" sz="900" spc="-715" b="1">
                          <a:latin typeface="Verdana"/>
                          <a:cs typeface="Verdana"/>
                        </a:rPr>
                        <a:t>'</a:t>
                      </a:r>
                      <a:r>
                        <a:rPr dirty="0" sz="900" spc="-400" b="1">
                          <a:latin typeface="Verdana"/>
                          <a:cs typeface="Verdana"/>
                        </a:rPr>
                        <a:t>1</a:t>
                      </a:r>
                      <a:r>
                        <a:rPr dirty="0" sz="900" b="1">
                          <a:latin typeface="Verdana"/>
                          <a:cs typeface="Verdana"/>
                        </a:rPr>
                        <a:t>9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70485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  <a:lnT w="3175">
                      <a:solidFill>
                        <a:srgbClr val="EDEDED"/>
                      </a:solidFill>
                      <a:prstDash val="solid"/>
                    </a:lnT>
                    <a:lnB w="3175">
                      <a:solidFill>
                        <a:srgbClr val="EDEDE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3495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 spc="-120" b="1">
                          <a:latin typeface="Verdana"/>
                          <a:cs typeface="Verdana"/>
                        </a:rPr>
                        <a:t>M</a:t>
                      </a:r>
                      <a:r>
                        <a:rPr dirty="0" sz="900" spc="-425" b="1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900" spc="-365" b="1">
                          <a:latin typeface="Verdana"/>
                          <a:cs typeface="Verdana"/>
                        </a:rPr>
                        <a:t>r</a:t>
                      </a:r>
                      <a:r>
                        <a:rPr dirty="0" sz="900" spc="-715" b="1">
                          <a:latin typeface="Verdana"/>
                          <a:cs typeface="Verdana"/>
                        </a:rPr>
                        <a:t>'</a:t>
                      </a:r>
                      <a:r>
                        <a:rPr dirty="0" sz="900" spc="-400" b="1">
                          <a:latin typeface="Verdana"/>
                          <a:cs typeface="Verdana"/>
                        </a:rPr>
                        <a:t>1</a:t>
                      </a:r>
                      <a:r>
                        <a:rPr dirty="0" sz="900" b="1">
                          <a:latin typeface="Verdana"/>
                          <a:cs typeface="Verdana"/>
                        </a:rPr>
                        <a:t>8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70485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  <a:lnT w="3175">
                      <a:solidFill>
                        <a:srgbClr val="EDEDED"/>
                      </a:solidFill>
                      <a:prstDash val="solid"/>
                    </a:lnT>
                    <a:lnB w="3175">
                      <a:solidFill>
                        <a:srgbClr val="EDEDE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59435">
                <a:tc gridSpan="2"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900" spc="-105" b="1">
                          <a:latin typeface="Verdana"/>
                          <a:cs typeface="Verdana"/>
                        </a:rPr>
                        <a:t>NetSales/Incomefrom</a:t>
                      </a:r>
                      <a:r>
                        <a:rPr dirty="0" sz="900" spc="-195" b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900" spc="-55" b="1">
                          <a:latin typeface="Verdana"/>
                          <a:cs typeface="Verdana"/>
                        </a:rPr>
                        <a:t>operations</a:t>
                      </a:r>
                      <a:endParaRPr sz="900">
                        <a:latin typeface="Verdana"/>
                        <a:cs typeface="Verdana"/>
                      </a:endParaRPr>
                    </a:p>
                    <a:p>
                      <a:pPr marL="29845" marR="898525">
                        <a:lnSpc>
                          <a:spcPct val="135200"/>
                        </a:lnSpc>
                        <a:spcBef>
                          <a:spcPts val="10"/>
                        </a:spcBef>
                      </a:pPr>
                      <a:r>
                        <a:rPr dirty="0" sz="900" spc="-75" b="1">
                          <a:latin typeface="Verdana"/>
                          <a:cs typeface="Verdana"/>
                        </a:rPr>
                        <a:t>OtherOperatingIncome  </a:t>
                      </a:r>
                      <a:r>
                        <a:rPr dirty="0" sz="900" spc="-85" b="1">
                          <a:latin typeface="Verdana"/>
                          <a:cs typeface="Verdana"/>
                        </a:rPr>
                        <a:t>TotalIncomeFrom</a:t>
                      </a:r>
                      <a:r>
                        <a:rPr dirty="0" sz="900" spc="-245" b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900" spc="-55" b="1">
                          <a:latin typeface="Verdana"/>
                          <a:cs typeface="Verdana"/>
                        </a:rPr>
                        <a:t>Operations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40005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  <a:lnT w="3175">
                      <a:solidFill>
                        <a:srgbClr val="7F7F7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900" spc="-395" b="1">
                          <a:latin typeface="Verdana"/>
                          <a:cs typeface="Verdana"/>
                        </a:rPr>
                        <a:t>1</a:t>
                      </a:r>
                      <a:r>
                        <a:rPr dirty="0" sz="900" spc="-400" b="1">
                          <a:latin typeface="Verdana"/>
                          <a:cs typeface="Verdana"/>
                        </a:rPr>
                        <a:t>6</a:t>
                      </a:r>
                      <a:r>
                        <a:rPr dirty="0" sz="900" spc="-395" b="1">
                          <a:latin typeface="Verdana"/>
                          <a:cs typeface="Verdana"/>
                        </a:rPr>
                        <a:t>0</a:t>
                      </a:r>
                      <a:r>
                        <a:rPr dirty="0" sz="900" spc="-685" b="1">
                          <a:latin typeface="Verdana"/>
                          <a:cs typeface="Verdana"/>
                        </a:rPr>
                        <a:t>,</a:t>
                      </a:r>
                      <a:r>
                        <a:rPr dirty="0" sz="900" spc="-400" b="1">
                          <a:latin typeface="Verdana"/>
                          <a:cs typeface="Verdana"/>
                        </a:rPr>
                        <a:t>3</a:t>
                      </a:r>
                      <a:r>
                        <a:rPr dirty="0" sz="900" spc="-395" b="1">
                          <a:latin typeface="Verdana"/>
                          <a:cs typeface="Verdana"/>
                        </a:rPr>
                        <a:t>41</a:t>
                      </a:r>
                      <a:r>
                        <a:rPr dirty="0" sz="900" spc="-685" b="1">
                          <a:latin typeface="Verdana"/>
                          <a:cs typeface="Verdana"/>
                        </a:rPr>
                        <a:t>.</a:t>
                      </a:r>
                      <a:r>
                        <a:rPr dirty="0" sz="900" b="1">
                          <a:latin typeface="Verdana"/>
                          <a:cs typeface="Verdana"/>
                        </a:rPr>
                        <a:t>0</a:t>
                      </a:r>
                      <a:endParaRPr sz="900">
                        <a:latin typeface="Verdana"/>
                        <a:cs typeface="Verdana"/>
                      </a:endParaRPr>
                    </a:p>
                    <a:p>
                      <a:pPr algn="r" marL="173355" marR="19050" indent="492759">
                        <a:lnSpc>
                          <a:spcPct val="135200"/>
                        </a:lnSpc>
                        <a:spcBef>
                          <a:spcPts val="10"/>
                        </a:spcBef>
                      </a:pPr>
                      <a:r>
                        <a:rPr dirty="0" sz="900" spc="-595" b="1">
                          <a:latin typeface="Verdana"/>
                          <a:cs typeface="Verdana"/>
                        </a:rPr>
                        <a:t>--  </a:t>
                      </a:r>
                      <a:r>
                        <a:rPr dirty="0" sz="900" spc="-395" b="1">
                          <a:latin typeface="Verdana"/>
                          <a:cs typeface="Verdana"/>
                        </a:rPr>
                        <a:t>1</a:t>
                      </a:r>
                      <a:r>
                        <a:rPr dirty="0" sz="900" spc="-400" b="1">
                          <a:latin typeface="Verdana"/>
                          <a:cs typeface="Verdana"/>
                        </a:rPr>
                        <a:t>6</a:t>
                      </a:r>
                      <a:r>
                        <a:rPr dirty="0" sz="900" spc="-395" b="1">
                          <a:latin typeface="Verdana"/>
                          <a:cs typeface="Verdana"/>
                        </a:rPr>
                        <a:t>0</a:t>
                      </a:r>
                      <a:r>
                        <a:rPr dirty="0" sz="900" spc="-685" b="1">
                          <a:latin typeface="Verdana"/>
                          <a:cs typeface="Verdana"/>
                        </a:rPr>
                        <a:t>,</a:t>
                      </a:r>
                      <a:r>
                        <a:rPr dirty="0" sz="900" spc="-400" b="1">
                          <a:latin typeface="Verdana"/>
                          <a:cs typeface="Verdana"/>
                        </a:rPr>
                        <a:t>3</a:t>
                      </a:r>
                      <a:r>
                        <a:rPr dirty="0" sz="900" spc="-395" b="1">
                          <a:latin typeface="Verdana"/>
                          <a:cs typeface="Verdana"/>
                        </a:rPr>
                        <a:t>41</a:t>
                      </a:r>
                      <a:r>
                        <a:rPr dirty="0" sz="900" spc="-685" b="1">
                          <a:latin typeface="Verdana"/>
                          <a:cs typeface="Verdana"/>
                        </a:rPr>
                        <a:t>.</a:t>
                      </a:r>
                      <a:r>
                        <a:rPr dirty="0" sz="900" b="1">
                          <a:latin typeface="Verdana"/>
                          <a:cs typeface="Verdana"/>
                        </a:rPr>
                        <a:t>0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40005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  <a:lnT w="3175">
                      <a:solidFill>
                        <a:srgbClr val="ED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6223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900" spc="-395" b="1">
                          <a:latin typeface="Verdana"/>
                          <a:cs typeface="Verdana"/>
                        </a:rPr>
                        <a:t>1</a:t>
                      </a:r>
                      <a:r>
                        <a:rPr dirty="0" sz="900" spc="-400" b="1">
                          <a:latin typeface="Verdana"/>
                          <a:cs typeface="Verdana"/>
                        </a:rPr>
                        <a:t>3</a:t>
                      </a:r>
                      <a:r>
                        <a:rPr dirty="0" sz="900" spc="-395" b="1">
                          <a:latin typeface="Verdana"/>
                          <a:cs typeface="Verdana"/>
                        </a:rPr>
                        <a:t>5</a:t>
                      </a:r>
                      <a:r>
                        <a:rPr dirty="0" sz="900" spc="-685" b="1">
                          <a:latin typeface="Verdana"/>
                          <a:cs typeface="Verdana"/>
                        </a:rPr>
                        <a:t>,</a:t>
                      </a:r>
                      <a:r>
                        <a:rPr dirty="0" sz="900" spc="-400" b="1">
                          <a:latin typeface="Verdana"/>
                          <a:cs typeface="Verdana"/>
                        </a:rPr>
                        <a:t>9</a:t>
                      </a:r>
                      <a:r>
                        <a:rPr dirty="0" sz="900" spc="-395" b="1">
                          <a:latin typeface="Verdana"/>
                          <a:cs typeface="Verdana"/>
                        </a:rPr>
                        <a:t>63</a:t>
                      </a:r>
                      <a:r>
                        <a:rPr dirty="0" sz="900" spc="-685" b="1">
                          <a:latin typeface="Verdana"/>
                          <a:cs typeface="Verdana"/>
                        </a:rPr>
                        <a:t>.</a:t>
                      </a:r>
                      <a:r>
                        <a:rPr dirty="0" sz="900" b="1">
                          <a:latin typeface="Verdana"/>
                          <a:cs typeface="Verdana"/>
                        </a:rPr>
                        <a:t>0</a:t>
                      </a:r>
                      <a:endParaRPr sz="900">
                        <a:latin typeface="Verdana"/>
                        <a:cs typeface="Verdana"/>
                      </a:endParaRPr>
                    </a:p>
                    <a:p>
                      <a:pPr algn="r" marL="173355" marR="46990" indent="492759">
                        <a:lnSpc>
                          <a:spcPct val="135200"/>
                        </a:lnSpc>
                        <a:spcBef>
                          <a:spcPts val="10"/>
                        </a:spcBef>
                      </a:pPr>
                      <a:r>
                        <a:rPr dirty="0" sz="900" spc="-595" b="1">
                          <a:latin typeface="Verdana"/>
                          <a:cs typeface="Verdana"/>
                        </a:rPr>
                        <a:t>--  </a:t>
                      </a:r>
                      <a:r>
                        <a:rPr dirty="0" sz="900" spc="-395" b="1">
                          <a:latin typeface="Verdana"/>
                          <a:cs typeface="Verdana"/>
                        </a:rPr>
                        <a:t>1</a:t>
                      </a:r>
                      <a:r>
                        <a:rPr dirty="0" sz="900" spc="-400" b="1">
                          <a:latin typeface="Verdana"/>
                          <a:cs typeface="Verdana"/>
                        </a:rPr>
                        <a:t>3</a:t>
                      </a:r>
                      <a:r>
                        <a:rPr dirty="0" sz="900" spc="-395" b="1">
                          <a:latin typeface="Verdana"/>
                          <a:cs typeface="Verdana"/>
                        </a:rPr>
                        <a:t>5</a:t>
                      </a:r>
                      <a:r>
                        <a:rPr dirty="0" sz="900" spc="-685" b="1">
                          <a:latin typeface="Verdana"/>
                          <a:cs typeface="Verdana"/>
                        </a:rPr>
                        <a:t>,</a:t>
                      </a:r>
                      <a:r>
                        <a:rPr dirty="0" sz="900" spc="-400" b="1">
                          <a:latin typeface="Verdana"/>
                          <a:cs typeface="Verdana"/>
                        </a:rPr>
                        <a:t>9</a:t>
                      </a:r>
                      <a:r>
                        <a:rPr dirty="0" sz="900" spc="-395" b="1">
                          <a:latin typeface="Verdana"/>
                          <a:cs typeface="Verdana"/>
                        </a:rPr>
                        <a:t>63</a:t>
                      </a:r>
                      <a:r>
                        <a:rPr dirty="0" sz="900" spc="-685" b="1">
                          <a:latin typeface="Verdana"/>
                          <a:cs typeface="Verdana"/>
                        </a:rPr>
                        <a:t>.</a:t>
                      </a:r>
                      <a:r>
                        <a:rPr dirty="0" sz="900" b="1">
                          <a:latin typeface="Verdana"/>
                          <a:cs typeface="Verdana"/>
                        </a:rPr>
                        <a:t>0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40005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  <a:lnT w="3175">
                      <a:solidFill>
                        <a:srgbClr val="EDEDED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algn="r" marR="6223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900" spc="-395" b="1">
                          <a:latin typeface="Verdana"/>
                          <a:cs typeface="Verdana"/>
                        </a:rPr>
                        <a:t>1</a:t>
                      </a:r>
                      <a:r>
                        <a:rPr dirty="0" sz="900" spc="-400" b="1">
                          <a:latin typeface="Verdana"/>
                          <a:cs typeface="Verdana"/>
                        </a:rPr>
                        <a:t>3</a:t>
                      </a:r>
                      <a:r>
                        <a:rPr dirty="0" sz="900" spc="-395" b="1">
                          <a:latin typeface="Verdana"/>
                          <a:cs typeface="Verdana"/>
                        </a:rPr>
                        <a:t>1</a:t>
                      </a:r>
                      <a:r>
                        <a:rPr dirty="0" sz="900" spc="-685" b="1">
                          <a:latin typeface="Verdana"/>
                          <a:cs typeface="Verdana"/>
                        </a:rPr>
                        <a:t>,</a:t>
                      </a:r>
                      <a:r>
                        <a:rPr dirty="0" sz="900" spc="-400" b="1">
                          <a:latin typeface="Verdana"/>
                          <a:cs typeface="Verdana"/>
                        </a:rPr>
                        <a:t>3</a:t>
                      </a:r>
                      <a:r>
                        <a:rPr dirty="0" sz="900" spc="-395" b="1">
                          <a:latin typeface="Verdana"/>
                          <a:cs typeface="Verdana"/>
                        </a:rPr>
                        <a:t>06</a:t>
                      </a:r>
                      <a:r>
                        <a:rPr dirty="0" sz="900" spc="-685" b="1">
                          <a:latin typeface="Verdana"/>
                          <a:cs typeface="Verdana"/>
                        </a:rPr>
                        <a:t>.</a:t>
                      </a:r>
                      <a:r>
                        <a:rPr dirty="0" sz="900" b="1">
                          <a:latin typeface="Verdana"/>
                          <a:cs typeface="Verdana"/>
                        </a:rPr>
                        <a:t>0</a:t>
                      </a:r>
                      <a:endParaRPr sz="900">
                        <a:latin typeface="Verdana"/>
                        <a:cs typeface="Verdana"/>
                      </a:endParaRPr>
                    </a:p>
                    <a:p>
                      <a:pPr algn="r" marL="173355" marR="46990" indent="492759">
                        <a:lnSpc>
                          <a:spcPct val="135200"/>
                        </a:lnSpc>
                        <a:spcBef>
                          <a:spcPts val="10"/>
                        </a:spcBef>
                      </a:pPr>
                      <a:r>
                        <a:rPr dirty="0" sz="900" spc="-595" b="1">
                          <a:latin typeface="Verdana"/>
                          <a:cs typeface="Verdana"/>
                        </a:rPr>
                        <a:t>--  </a:t>
                      </a:r>
                      <a:r>
                        <a:rPr dirty="0" sz="900" spc="-395" b="1">
                          <a:latin typeface="Verdana"/>
                          <a:cs typeface="Verdana"/>
                        </a:rPr>
                        <a:t>1</a:t>
                      </a:r>
                      <a:r>
                        <a:rPr dirty="0" sz="900" spc="-400" b="1">
                          <a:latin typeface="Verdana"/>
                          <a:cs typeface="Verdana"/>
                        </a:rPr>
                        <a:t>3</a:t>
                      </a:r>
                      <a:r>
                        <a:rPr dirty="0" sz="900" spc="-395" b="1">
                          <a:latin typeface="Verdana"/>
                          <a:cs typeface="Verdana"/>
                        </a:rPr>
                        <a:t>1</a:t>
                      </a:r>
                      <a:r>
                        <a:rPr dirty="0" sz="900" spc="-685" b="1">
                          <a:latin typeface="Verdana"/>
                          <a:cs typeface="Verdana"/>
                        </a:rPr>
                        <a:t>,</a:t>
                      </a:r>
                      <a:r>
                        <a:rPr dirty="0" sz="900" spc="-400" b="1">
                          <a:latin typeface="Verdana"/>
                          <a:cs typeface="Verdana"/>
                        </a:rPr>
                        <a:t>3</a:t>
                      </a:r>
                      <a:r>
                        <a:rPr dirty="0" sz="900" spc="-395" b="1">
                          <a:latin typeface="Verdana"/>
                          <a:cs typeface="Verdana"/>
                        </a:rPr>
                        <a:t>06</a:t>
                      </a:r>
                      <a:r>
                        <a:rPr dirty="0" sz="900" spc="-685" b="1">
                          <a:latin typeface="Verdana"/>
                          <a:cs typeface="Verdana"/>
                        </a:rPr>
                        <a:t>.</a:t>
                      </a:r>
                      <a:r>
                        <a:rPr dirty="0" sz="900" b="1">
                          <a:latin typeface="Verdana"/>
                          <a:cs typeface="Verdana"/>
                        </a:rPr>
                        <a:t>0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40005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  <a:lnT w="3175">
                      <a:solidFill>
                        <a:srgbClr val="EDEDED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6223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900" spc="-395" b="1">
                          <a:latin typeface="Verdana"/>
                          <a:cs typeface="Verdana"/>
                        </a:rPr>
                        <a:t>1</a:t>
                      </a:r>
                      <a:r>
                        <a:rPr dirty="0" sz="900" spc="-400" b="1">
                          <a:latin typeface="Verdana"/>
                          <a:cs typeface="Verdana"/>
                        </a:rPr>
                        <a:t>2</a:t>
                      </a:r>
                      <a:r>
                        <a:rPr dirty="0" sz="900" spc="-395" b="1">
                          <a:latin typeface="Verdana"/>
                          <a:cs typeface="Verdana"/>
                        </a:rPr>
                        <a:t>3</a:t>
                      </a:r>
                      <a:r>
                        <a:rPr dirty="0" sz="900" spc="-685" b="1">
                          <a:latin typeface="Verdana"/>
                          <a:cs typeface="Verdana"/>
                        </a:rPr>
                        <a:t>,</a:t>
                      </a:r>
                      <a:r>
                        <a:rPr dirty="0" sz="900" spc="-400" b="1">
                          <a:latin typeface="Verdana"/>
                          <a:cs typeface="Verdana"/>
                        </a:rPr>
                        <a:t>1</a:t>
                      </a:r>
                      <a:r>
                        <a:rPr dirty="0" sz="900" spc="-395" b="1">
                          <a:latin typeface="Verdana"/>
                          <a:cs typeface="Verdana"/>
                        </a:rPr>
                        <a:t>70</a:t>
                      </a:r>
                      <a:r>
                        <a:rPr dirty="0" sz="900" spc="-685" b="1">
                          <a:latin typeface="Verdana"/>
                          <a:cs typeface="Verdana"/>
                        </a:rPr>
                        <a:t>.</a:t>
                      </a:r>
                      <a:r>
                        <a:rPr dirty="0" sz="900" b="1">
                          <a:latin typeface="Verdana"/>
                          <a:cs typeface="Verdana"/>
                        </a:rPr>
                        <a:t>0</a:t>
                      </a:r>
                      <a:endParaRPr sz="900">
                        <a:latin typeface="Verdana"/>
                        <a:cs typeface="Verdana"/>
                      </a:endParaRPr>
                    </a:p>
                    <a:p>
                      <a:pPr algn="r" marL="173990" marR="46990" indent="492759">
                        <a:lnSpc>
                          <a:spcPct val="135200"/>
                        </a:lnSpc>
                        <a:spcBef>
                          <a:spcPts val="10"/>
                        </a:spcBef>
                      </a:pPr>
                      <a:r>
                        <a:rPr dirty="0" sz="900" spc="-595" b="1">
                          <a:latin typeface="Verdana"/>
                          <a:cs typeface="Verdana"/>
                        </a:rPr>
                        <a:t>--  </a:t>
                      </a:r>
                      <a:r>
                        <a:rPr dirty="0" sz="900" spc="-395" b="1">
                          <a:latin typeface="Verdana"/>
                          <a:cs typeface="Verdana"/>
                        </a:rPr>
                        <a:t>1</a:t>
                      </a:r>
                      <a:r>
                        <a:rPr dirty="0" sz="900" spc="-400" b="1">
                          <a:latin typeface="Verdana"/>
                          <a:cs typeface="Verdana"/>
                        </a:rPr>
                        <a:t>2</a:t>
                      </a:r>
                      <a:r>
                        <a:rPr dirty="0" sz="900" spc="-395" b="1">
                          <a:latin typeface="Verdana"/>
                          <a:cs typeface="Verdana"/>
                        </a:rPr>
                        <a:t>3</a:t>
                      </a:r>
                      <a:r>
                        <a:rPr dirty="0" sz="900" spc="-685" b="1">
                          <a:latin typeface="Verdana"/>
                          <a:cs typeface="Verdana"/>
                        </a:rPr>
                        <a:t>,</a:t>
                      </a:r>
                      <a:r>
                        <a:rPr dirty="0" sz="900" spc="-400" b="1">
                          <a:latin typeface="Verdana"/>
                          <a:cs typeface="Verdana"/>
                        </a:rPr>
                        <a:t>1</a:t>
                      </a:r>
                      <a:r>
                        <a:rPr dirty="0" sz="900" spc="-395" b="1">
                          <a:latin typeface="Verdana"/>
                          <a:cs typeface="Verdana"/>
                        </a:rPr>
                        <a:t>70</a:t>
                      </a:r>
                      <a:r>
                        <a:rPr dirty="0" sz="900" spc="-685" b="1">
                          <a:latin typeface="Verdana"/>
                          <a:cs typeface="Verdana"/>
                        </a:rPr>
                        <a:t>.</a:t>
                      </a:r>
                      <a:r>
                        <a:rPr dirty="0" sz="900" b="1">
                          <a:latin typeface="Verdana"/>
                          <a:cs typeface="Verdana"/>
                        </a:rPr>
                        <a:t>0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40005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  <a:lnT w="3175">
                      <a:solidFill>
                        <a:srgbClr val="EDEDED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61594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900" spc="-400" b="1">
                          <a:latin typeface="Verdana"/>
                          <a:cs typeface="Verdana"/>
                        </a:rPr>
                        <a:t>9</a:t>
                      </a:r>
                      <a:r>
                        <a:rPr dirty="0" sz="900" spc="-395" b="1">
                          <a:latin typeface="Verdana"/>
                          <a:cs typeface="Verdana"/>
                        </a:rPr>
                        <a:t>7</a:t>
                      </a:r>
                      <a:r>
                        <a:rPr dirty="0" sz="900" spc="-685" b="1">
                          <a:latin typeface="Verdana"/>
                          <a:cs typeface="Verdana"/>
                        </a:rPr>
                        <a:t>,</a:t>
                      </a:r>
                      <a:r>
                        <a:rPr dirty="0" sz="900" spc="-400" b="1">
                          <a:latin typeface="Verdana"/>
                          <a:cs typeface="Verdana"/>
                        </a:rPr>
                        <a:t>3</a:t>
                      </a:r>
                      <a:r>
                        <a:rPr dirty="0" sz="900" spc="-395" b="1">
                          <a:latin typeface="Verdana"/>
                          <a:cs typeface="Verdana"/>
                        </a:rPr>
                        <a:t>56</a:t>
                      </a:r>
                      <a:r>
                        <a:rPr dirty="0" sz="900" spc="-685" b="1">
                          <a:latin typeface="Verdana"/>
                          <a:cs typeface="Verdana"/>
                        </a:rPr>
                        <a:t>.</a:t>
                      </a:r>
                      <a:r>
                        <a:rPr dirty="0" sz="900" b="1">
                          <a:latin typeface="Verdana"/>
                          <a:cs typeface="Verdana"/>
                        </a:rPr>
                        <a:t>0</a:t>
                      </a:r>
                      <a:endParaRPr sz="900">
                        <a:latin typeface="Verdana"/>
                        <a:cs typeface="Verdana"/>
                      </a:endParaRPr>
                    </a:p>
                    <a:p>
                      <a:pPr algn="r" marL="109855" marR="46355" indent="427990">
                        <a:lnSpc>
                          <a:spcPct val="135200"/>
                        </a:lnSpc>
                        <a:spcBef>
                          <a:spcPts val="10"/>
                        </a:spcBef>
                      </a:pPr>
                      <a:r>
                        <a:rPr dirty="0" sz="900" spc="-595" b="1">
                          <a:latin typeface="Verdana"/>
                          <a:cs typeface="Verdana"/>
                        </a:rPr>
                        <a:t>--  </a:t>
                      </a:r>
                      <a:r>
                        <a:rPr dirty="0" sz="900" spc="-400" b="1">
                          <a:latin typeface="Verdana"/>
                          <a:cs typeface="Verdana"/>
                        </a:rPr>
                        <a:t>9</a:t>
                      </a:r>
                      <a:r>
                        <a:rPr dirty="0" sz="900" spc="-395" b="1">
                          <a:latin typeface="Verdana"/>
                          <a:cs typeface="Verdana"/>
                        </a:rPr>
                        <a:t>7</a:t>
                      </a:r>
                      <a:r>
                        <a:rPr dirty="0" sz="900" spc="-685" b="1">
                          <a:latin typeface="Verdana"/>
                          <a:cs typeface="Verdana"/>
                        </a:rPr>
                        <a:t>,</a:t>
                      </a:r>
                      <a:r>
                        <a:rPr dirty="0" sz="900" spc="-400" b="1">
                          <a:latin typeface="Verdana"/>
                          <a:cs typeface="Verdana"/>
                        </a:rPr>
                        <a:t>3</a:t>
                      </a:r>
                      <a:r>
                        <a:rPr dirty="0" sz="900" spc="-395" b="1">
                          <a:latin typeface="Verdana"/>
                          <a:cs typeface="Verdana"/>
                        </a:rPr>
                        <a:t>56</a:t>
                      </a:r>
                      <a:r>
                        <a:rPr dirty="0" sz="900" spc="-685" b="1">
                          <a:latin typeface="Verdana"/>
                          <a:cs typeface="Verdana"/>
                        </a:rPr>
                        <a:t>.</a:t>
                      </a:r>
                      <a:r>
                        <a:rPr dirty="0" sz="900" b="1">
                          <a:latin typeface="Verdana"/>
                          <a:cs typeface="Verdana"/>
                        </a:rPr>
                        <a:t>0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40005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  <a:lnT w="3175">
                      <a:solidFill>
                        <a:srgbClr val="EDEDED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07289">
                <a:tc gridSpan="3"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900" spc="-110" b="1">
                          <a:latin typeface="Verdana"/>
                          <a:cs typeface="Verdana"/>
                        </a:rPr>
                        <a:t>EXPENDITURE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39370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DEDED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86055">
                <a:tc gridSpan="3"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135"/>
                        </a:spcBef>
                        <a:tabLst>
                          <a:tab pos="3241040" algn="l"/>
                        </a:tabLst>
                      </a:pPr>
                      <a:r>
                        <a:rPr dirty="0" sz="900" spc="-65" b="1">
                          <a:latin typeface="Verdana"/>
                          <a:cs typeface="Verdana"/>
                        </a:rPr>
                        <a:t>ConsumptionofRawMaterials	</a:t>
                      </a:r>
                      <a:r>
                        <a:rPr dirty="0" sz="900" spc="-130" b="1">
                          <a:latin typeface="Verdana"/>
                          <a:cs typeface="Verdana"/>
                        </a:rPr>
                        <a:t>--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145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16256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900" spc="-595" b="1">
                          <a:latin typeface="Verdana"/>
                          <a:cs typeface="Verdana"/>
                        </a:rPr>
                        <a:t>--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145">
                    <a:lnL w="3175">
                      <a:solidFill>
                        <a:srgbClr val="EDEDED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16256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900" spc="-595" b="1">
                          <a:latin typeface="Verdana"/>
                          <a:cs typeface="Verdana"/>
                        </a:rPr>
                        <a:t>--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14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9842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900" spc="-595" b="1">
                          <a:latin typeface="Verdana"/>
                          <a:cs typeface="Verdana"/>
                        </a:rPr>
                        <a:t>--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14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900" spc="-595" b="1">
                          <a:latin typeface="Verdana"/>
                          <a:cs typeface="Verdana"/>
                        </a:rPr>
                        <a:t>--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145"/>
                </a:tc>
              </a:tr>
              <a:tr h="186054">
                <a:tc gridSpan="3"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140"/>
                        </a:spcBef>
                        <a:tabLst>
                          <a:tab pos="3241040" algn="l"/>
                        </a:tabLst>
                      </a:pPr>
                      <a:r>
                        <a:rPr dirty="0" sz="900" spc="-60" b="1">
                          <a:latin typeface="Verdana"/>
                          <a:cs typeface="Verdana"/>
                        </a:rPr>
                        <a:t>PurchaseofTradedGo</a:t>
                      </a:r>
                      <a:r>
                        <a:rPr dirty="0" sz="900" spc="-140" b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900" spc="140" b="1">
                          <a:latin typeface="Verdana"/>
                          <a:cs typeface="Verdana"/>
                        </a:rPr>
                        <a:t>ds	</a:t>
                      </a:r>
                      <a:r>
                        <a:rPr dirty="0" sz="900" spc="-130" b="1">
                          <a:latin typeface="Verdana"/>
                          <a:cs typeface="Verdana"/>
                        </a:rPr>
                        <a:t>--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780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16256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900" spc="-595" b="1">
                          <a:latin typeface="Verdana"/>
                          <a:cs typeface="Verdana"/>
                        </a:rPr>
                        <a:t>--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780">
                    <a:lnL w="3175">
                      <a:solidFill>
                        <a:srgbClr val="EDEDED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16256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900" spc="-595" b="1">
                          <a:latin typeface="Verdana"/>
                          <a:cs typeface="Verdana"/>
                        </a:rPr>
                        <a:t>--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78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9842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900" spc="-595" b="1">
                          <a:latin typeface="Verdana"/>
                          <a:cs typeface="Verdana"/>
                        </a:rPr>
                        <a:t>--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78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900" spc="-595" b="1">
                          <a:latin typeface="Verdana"/>
                          <a:cs typeface="Verdana"/>
                        </a:rPr>
                        <a:t>--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780"/>
                </a:tc>
              </a:tr>
              <a:tr h="186055">
                <a:tc gridSpan="3"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135"/>
                        </a:spcBef>
                        <a:tabLst>
                          <a:tab pos="3241040" algn="l"/>
                        </a:tabLst>
                      </a:pPr>
                      <a:r>
                        <a:rPr dirty="0" sz="900" spc="-95" b="1">
                          <a:latin typeface="Verdana"/>
                          <a:cs typeface="Verdana"/>
                        </a:rPr>
                        <a:t>Increase/DecreaseinStocks	</a:t>
                      </a:r>
                      <a:r>
                        <a:rPr dirty="0" sz="900" spc="-130" b="1">
                          <a:latin typeface="Verdana"/>
                          <a:cs typeface="Verdana"/>
                        </a:rPr>
                        <a:t>--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145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16256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900" spc="-595" b="1">
                          <a:latin typeface="Verdana"/>
                          <a:cs typeface="Verdana"/>
                        </a:rPr>
                        <a:t>--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145">
                    <a:lnL w="3175">
                      <a:solidFill>
                        <a:srgbClr val="EDEDED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16256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900" spc="-595" b="1">
                          <a:latin typeface="Verdana"/>
                          <a:cs typeface="Verdana"/>
                        </a:rPr>
                        <a:t>--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14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9842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900" spc="-595" b="1">
                          <a:latin typeface="Verdana"/>
                          <a:cs typeface="Verdana"/>
                        </a:rPr>
                        <a:t>--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14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900" spc="-595" b="1">
                          <a:latin typeface="Verdana"/>
                          <a:cs typeface="Verdana"/>
                        </a:rPr>
                        <a:t>--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145"/>
                </a:tc>
              </a:tr>
              <a:tr h="186055">
                <a:tc gridSpan="3"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140"/>
                        </a:spcBef>
                        <a:tabLst>
                          <a:tab pos="3241040" algn="l"/>
                        </a:tabLst>
                      </a:pPr>
                      <a:r>
                        <a:rPr dirty="0" sz="900" spc="-15" b="1">
                          <a:latin typeface="Verdana"/>
                          <a:cs typeface="Verdana"/>
                        </a:rPr>
                        <a:t>Power&amp;Fuel	</a:t>
                      </a:r>
                      <a:r>
                        <a:rPr dirty="0" sz="900" spc="-130" b="1">
                          <a:latin typeface="Verdana"/>
                          <a:cs typeface="Verdana"/>
                        </a:rPr>
                        <a:t>--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780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16256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900" spc="-595" b="1">
                          <a:latin typeface="Verdana"/>
                          <a:cs typeface="Verdana"/>
                        </a:rPr>
                        <a:t>--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780">
                    <a:lnL w="3175">
                      <a:solidFill>
                        <a:srgbClr val="EDEDED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16256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900" spc="-595" b="1">
                          <a:latin typeface="Verdana"/>
                          <a:cs typeface="Verdana"/>
                        </a:rPr>
                        <a:t>--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78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9842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900" spc="-595" b="1">
                          <a:latin typeface="Verdana"/>
                          <a:cs typeface="Verdana"/>
                        </a:rPr>
                        <a:t>--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78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900" spc="-595" b="1">
                          <a:latin typeface="Verdana"/>
                          <a:cs typeface="Verdana"/>
                        </a:rPr>
                        <a:t>--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780"/>
                </a:tc>
              </a:tr>
              <a:tr h="186054">
                <a:tc gridSpan="3"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135"/>
                        </a:spcBef>
                        <a:tabLst>
                          <a:tab pos="2813050" algn="l"/>
                        </a:tabLst>
                      </a:pPr>
                      <a:r>
                        <a:rPr dirty="0" sz="900" spc="-55" b="1">
                          <a:latin typeface="Verdana"/>
                          <a:cs typeface="Verdana"/>
                        </a:rPr>
                        <a:t>EmployeesCost	</a:t>
                      </a:r>
                      <a:r>
                        <a:rPr dirty="0" sz="900" spc="-85" b="1">
                          <a:latin typeface="Verdana"/>
                          <a:cs typeface="Verdana"/>
                        </a:rPr>
                        <a:t>81,097.0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145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900" spc="-85" b="1">
                          <a:latin typeface="Verdana"/>
                          <a:cs typeface="Verdana"/>
                        </a:rPr>
                        <a:t>69,046.0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145">
                    <a:lnL w="3175">
                      <a:solidFill>
                        <a:srgbClr val="EDEDED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900" spc="-85" b="1">
                          <a:latin typeface="Verdana"/>
                          <a:cs typeface="Verdana"/>
                        </a:rPr>
                        <a:t>64,906.0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14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900" spc="-55" b="1">
                          <a:latin typeface="Verdana"/>
                          <a:cs typeface="Verdana"/>
                        </a:rPr>
                        <a:t>59,37</a:t>
                      </a:r>
                      <a:r>
                        <a:rPr dirty="0" sz="900" spc="-200" b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900" spc="75" b="1">
                          <a:latin typeface="Verdana"/>
                          <a:cs typeface="Verdana"/>
                        </a:rPr>
                        <a:t>.0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14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1594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900" spc="-400" b="1">
                          <a:latin typeface="Verdana"/>
                          <a:cs typeface="Verdana"/>
                        </a:rPr>
                        <a:t>5</a:t>
                      </a:r>
                      <a:r>
                        <a:rPr dirty="0" sz="900" spc="-395" b="1">
                          <a:latin typeface="Verdana"/>
                          <a:cs typeface="Verdana"/>
                        </a:rPr>
                        <a:t>1</a:t>
                      </a:r>
                      <a:r>
                        <a:rPr dirty="0" sz="900" spc="-685" b="1">
                          <a:latin typeface="Verdana"/>
                          <a:cs typeface="Verdana"/>
                        </a:rPr>
                        <a:t>,</a:t>
                      </a:r>
                      <a:r>
                        <a:rPr dirty="0" sz="900" spc="-400" b="1">
                          <a:latin typeface="Verdana"/>
                          <a:cs typeface="Verdana"/>
                        </a:rPr>
                        <a:t>4</a:t>
                      </a:r>
                      <a:r>
                        <a:rPr dirty="0" sz="900" b="1">
                          <a:latin typeface="Verdana"/>
                          <a:cs typeface="Verdana"/>
                        </a:rPr>
                        <a:t>9</a:t>
                      </a:r>
                      <a:r>
                        <a:rPr dirty="0" sz="900" spc="-190" b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900" spc="-685" b="1">
                          <a:latin typeface="Verdana"/>
                          <a:cs typeface="Verdana"/>
                        </a:rPr>
                        <a:t>.</a:t>
                      </a:r>
                      <a:r>
                        <a:rPr dirty="0" sz="900" b="1">
                          <a:latin typeface="Verdana"/>
                          <a:cs typeface="Verdana"/>
                        </a:rPr>
                        <a:t>0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145"/>
                </a:tc>
              </a:tr>
              <a:tr h="186055">
                <a:tc gridSpan="3"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140"/>
                        </a:spcBef>
                        <a:tabLst>
                          <a:tab pos="2876550" algn="l"/>
                        </a:tabLst>
                      </a:pPr>
                      <a:r>
                        <a:rPr dirty="0" sz="900" spc="-70" b="1">
                          <a:latin typeface="Verdana"/>
                          <a:cs typeface="Verdana"/>
                        </a:rPr>
                        <a:t>Depreciation	</a:t>
                      </a:r>
                      <a:r>
                        <a:rPr dirty="0" sz="900" spc="-35" b="1">
                          <a:latin typeface="Verdana"/>
                          <a:cs typeface="Verdana"/>
                        </a:rPr>
                        <a:t>3,52</a:t>
                      </a:r>
                      <a:r>
                        <a:rPr dirty="0" sz="900" spc="-215" b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900" spc="75" b="1">
                          <a:latin typeface="Verdana"/>
                          <a:cs typeface="Verdana"/>
                        </a:rPr>
                        <a:t>.0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780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0226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900" spc="-75" b="1">
                          <a:latin typeface="Verdana"/>
                          <a:cs typeface="Verdana"/>
                        </a:rPr>
                        <a:t>3,053.0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780">
                    <a:lnL w="3175">
                      <a:solidFill>
                        <a:srgbClr val="EDEDED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900" spc="-75" b="1">
                          <a:latin typeface="Verdana"/>
                          <a:cs typeface="Verdana"/>
                        </a:rPr>
                        <a:t>2,701.0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78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900" spc="-75" b="1">
                          <a:latin typeface="Verdana"/>
                          <a:cs typeface="Verdana"/>
                        </a:rPr>
                        <a:t>1,716.0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78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1594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900" spc="-395" b="1">
                          <a:latin typeface="Verdana"/>
                          <a:cs typeface="Verdana"/>
                        </a:rPr>
                        <a:t>1</a:t>
                      </a:r>
                      <a:r>
                        <a:rPr dirty="0" sz="900" spc="-685" b="1">
                          <a:latin typeface="Verdana"/>
                          <a:cs typeface="Verdana"/>
                        </a:rPr>
                        <a:t>,</a:t>
                      </a:r>
                      <a:r>
                        <a:rPr dirty="0" sz="900" spc="-400" b="1">
                          <a:latin typeface="Verdana"/>
                          <a:cs typeface="Verdana"/>
                        </a:rPr>
                        <a:t>6</a:t>
                      </a:r>
                      <a:r>
                        <a:rPr dirty="0" sz="900" spc="-395" b="1">
                          <a:latin typeface="Verdana"/>
                          <a:cs typeface="Verdana"/>
                        </a:rPr>
                        <a:t>47</a:t>
                      </a:r>
                      <a:r>
                        <a:rPr dirty="0" sz="900" spc="-685" b="1">
                          <a:latin typeface="Verdana"/>
                          <a:cs typeface="Verdana"/>
                        </a:rPr>
                        <a:t>.</a:t>
                      </a:r>
                      <a:r>
                        <a:rPr dirty="0" sz="900" b="1">
                          <a:latin typeface="Verdana"/>
                          <a:cs typeface="Verdana"/>
                        </a:rPr>
                        <a:t>0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780"/>
                </a:tc>
              </a:tr>
              <a:tr h="186054">
                <a:tc gridSpan="3"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135"/>
                        </a:spcBef>
                        <a:tabLst>
                          <a:tab pos="3241040" algn="l"/>
                        </a:tabLst>
                      </a:pPr>
                      <a:r>
                        <a:rPr dirty="0" sz="900" spc="-55" b="1">
                          <a:latin typeface="Verdana"/>
                          <a:cs typeface="Verdana"/>
                        </a:rPr>
                        <a:t>ExciseDuty	</a:t>
                      </a:r>
                      <a:r>
                        <a:rPr dirty="0" sz="900" spc="-130" b="1">
                          <a:latin typeface="Verdana"/>
                          <a:cs typeface="Verdana"/>
                        </a:rPr>
                        <a:t>--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145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16256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900" spc="-595" b="1">
                          <a:latin typeface="Verdana"/>
                          <a:cs typeface="Verdana"/>
                        </a:rPr>
                        <a:t>--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145">
                    <a:lnL w="3175">
                      <a:solidFill>
                        <a:srgbClr val="EDEDED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16256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900" spc="-595" b="1">
                          <a:latin typeface="Verdana"/>
                          <a:cs typeface="Verdana"/>
                        </a:rPr>
                        <a:t>--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14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9842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900" spc="-595" b="1">
                          <a:latin typeface="Verdana"/>
                          <a:cs typeface="Verdana"/>
                        </a:rPr>
                        <a:t>--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14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900" spc="-595" b="1">
                          <a:latin typeface="Verdana"/>
                          <a:cs typeface="Verdana"/>
                        </a:rPr>
                        <a:t>--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145"/>
                </a:tc>
              </a:tr>
              <a:tr h="186055">
                <a:tc gridSpan="3"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140"/>
                        </a:spcBef>
                        <a:tabLst>
                          <a:tab pos="3241040" algn="l"/>
                        </a:tabLst>
                      </a:pPr>
                      <a:r>
                        <a:rPr dirty="0" sz="900" spc="-55" b="1">
                          <a:latin typeface="Verdana"/>
                          <a:cs typeface="Verdana"/>
                        </a:rPr>
                        <a:t>Admin.AndSelingExpenses	</a:t>
                      </a:r>
                      <a:r>
                        <a:rPr dirty="0" sz="900" spc="-130" b="1">
                          <a:latin typeface="Verdana"/>
                          <a:cs typeface="Verdana"/>
                        </a:rPr>
                        <a:t>--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780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16256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900" spc="-595" b="1">
                          <a:latin typeface="Verdana"/>
                          <a:cs typeface="Verdana"/>
                        </a:rPr>
                        <a:t>--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780">
                    <a:lnL w="3175">
                      <a:solidFill>
                        <a:srgbClr val="EDEDED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16256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900" spc="-595" b="1">
                          <a:latin typeface="Verdana"/>
                          <a:cs typeface="Verdana"/>
                        </a:rPr>
                        <a:t>--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78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9842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900" spc="-595" b="1">
                          <a:latin typeface="Verdana"/>
                          <a:cs typeface="Verdana"/>
                        </a:rPr>
                        <a:t>--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78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900" spc="-595" b="1">
                          <a:latin typeface="Verdana"/>
                          <a:cs typeface="Verdana"/>
                        </a:rPr>
                        <a:t>--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780"/>
                </a:tc>
              </a:tr>
              <a:tr h="164820">
                <a:tc gridSpan="3">
                  <a:txBody>
                    <a:bodyPr/>
                    <a:lstStyle/>
                    <a:p>
                      <a:pPr marL="29845">
                        <a:lnSpc>
                          <a:spcPts val="1060"/>
                        </a:lnSpc>
                        <a:spcBef>
                          <a:spcPts val="135"/>
                        </a:spcBef>
                        <a:tabLst>
                          <a:tab pos="3241040" algn="l"/>
                        </a:tabLst>
                      </a:pPr>
                      <a:r>
                        <a:rPr dirty="0" sz="900" spc="-35" b="1">
                          <a:latin typeface="Verdana"/>
                          <a:cs typeface="Verdana"/>
                        </a:rPr>
                        <a:t>R&amp;DExpenses	</a:t>
                      </a:r>
                      <a:r>
                        <a:rPr dirty="0" sz="900" spc="-130" b="1">
                          <a:latin typeface="Verdana"/>
                          <a:cs typeface="Verdana"/>
                        </a:rPr>
                        <a:t>--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145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162560">
                        <a:lnSpc>
                          <a:spcPts val="1060"/>
                        </a:lnSpc>
                        <a:spcBef>
                          <a:spcPts val="135"/>
                        </a:spcBef>
                      </a:pPr>
                      <a:r>
                        <a:rPr dirty="0" sz="900" spc="-595" b="1">
                          <a:latin typeface="Verdana"/>
                          <a:cs typeface="Verdana"/>
                        </a:rPr>
                        <a:t>--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145">
                    <a:lnL w="3175">
                      <a:solidFill>
                        <a:srgbClr val="EDEDED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162560">
                        <a:lnSpc>
                          <a:spcPts val="1060"/>
                        </a:lnSpc>
                        <a:spcBef>
                          <a:spcPts val="135"/>
                        </a:spcBef>
                      </a:pPr>
                      <a:r>
                        <a:rPr dirty="0" sz="900" spc="-595" b="1">
                          <a:latin typeface="Verdana"/>
                          <a:cs typeface="Verdana"/>
                        </a:rPr>
                        <a:t>--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14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98425">
                        <a:lnSpc>
                          <a:spcPts val="1060"/>
                        </a:lnSpc>
                        <a:spcBef>
                          <a:spcPts val="135"/>
                        </a:spcBef>
                      </a:pPr>
                      <a:r>
                        <a:rPr dirty="0" sz="900" spc="-595" b="1">
                          <a:latin typeface="Verdana"/>
                          <a:cs typeface="Verdana"/>
                        </a:rPr>
                        <a:t>--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14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ts val="1060"/>
                        </a:lnSpc>
                        <a:spcBef>
                          <a:spcPts val="135"/>
                        </a:spcBef>
                      </a:pPr>
                      <a:r>
                        <a:rPr dirty="0" sz="900" spc="-595" b="1">
                          <a:latin typeface="Verdana"/>
                          <a:cs typeface="Verdana"/>
                        </a:rPr>
                        <a:t>--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145"/>
                </a:tc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4838700" y="7512050"/>
            <a:ext cx="2540" cy="1675130"/>
          </a:xfrm>
          <a:custGeom>
            <a:avLst/>
            <a:gdLst/>
            <a:ahLst/>
            <a:cxnLst/>
            <a:rect l="l" t="t" r="r" b="b"/>
            <a:pathLst>
              <a:path w="2539" h="1675129">
                <a:moveTo>
                  <a:pt x="2540" y="0"/>
                </a:moveTo>
                <a:lnTo>
                  <a:pt x="1270" y="0"/>
                </a:lnTo>
                <a:lnTo>
                  <a:pt x="0" y="0"/>
                </a:lnTo>
                <a:lnTo>
                  <a:pt x="0" y="1675130"/>
                </a:lnTo>
                <a:lnTo>
                  <a:pt x="1270" y="1675130"/>
                </a:lnTo>
                <a:lnTo>
                  <a:pt x="2540" y="1675130"/>
                </a:lnTo>
                <a:lnTo>
                  <a:pt x="254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610860" y="7512050"/>
            <a:ext cx="2540" cy="1675130"/>
          </a:xfrm>
          <a:custGeom>
            <a:avLst/>
            <a:gdLst/>
            <a:ahLst/>
            <a:cxnLst/>
            <a:rect l="l" t="t" r="r" b="b"/>
            <a:pathLst>
              <a:path w="2539" h="1675129">
                <a:moveTo>
                  <a:pt x="2540" y="0"/>
                </a:moveTo>
                <a:lnTo>
                  <a:pt x="1270" y="0"/>
                </a:lnTo>
                <a:lnTo>
                  <a:pt x="0" y="0"/>
                </a:lnTo>
                <a:lnTo>
                  <a:pt x="0" y="1675130"/>
                </a:lnTo>
                <a:lnTo>
                  <a:pt x="1270" y="1675130"/>
                </a:lnTo>
                <a:lnTo>
                  <a:pt x="2540" y="1675130"/>
                </a:lnTo>
                <a:lnTo>
                  <a:pt x="254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383020" y="7512050"/>
            <a:ext cx="2540" cy="1675130"/>
          </a:xfrm>
          <a:custGeom>
            <a:avLst/>
            <a:gdLst/>
            <a:ahLst/>
            <a:cxnLst/>
            <a:rect l="l" t="t" r="r" b="b"/>
            <a:pathLst>
              <a:path w="2539" h="1675129">
                <a:moveTo>
                  <a:pt x="2540" y="0"/>
                </a:moveTo>
                <a:lnTo>
                  <a:pt x="1270" y="0"/>
                </a:lnTo>
                <a:lnTo>
                  <a:pt x="0" y="0"/>
                </a:lnTo>
                <a:lnTo>
                  <a:pt x="0" y="1675130"/>
                </a:lnTo>
                <a:lnTo>
                  <a:pt x="1270" y="1675130"/>
                </a:lnTo>
                <a:lnTo>
                  <a:pt x="2540" y="1675130"/>
                </a:lnTo>
                <a:lnTo>
                  <a:pt x="254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026909" y="7512050"/>
            <a:ext cx="1270" cy="1675130"/>
          </a:xfrm>
          <a:custGeom>
            <a:avLst/>
            <a:gdLst/>
            <a:ahLst/>
            <a:cxnLst/>
            <a:rect l="l" t="t" r="r" b="b"/>
            <a:pathLst>
              <a:path w="1270" h="1675129">
                <a:moveTo>
                  <a:pt x="1270" y="0"/>
                </a:moveTo>
                <a:lnTo>
                  <a:pt x="0" y="0"/>
                </a:lnTo>
                <a:lnTo>
                  <a:pt x="0" y="1675130"/>
                </a:lnTo>
                <a:lnTo>
                  <a:pt x="1270" y="1675130"/>
                </a:lnTo>
                <a:lnTo>
                  <a:pt x="127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20090" y="720090"/>
          <a:ext cx="6447790" cy="68846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74925"/>
                <a:gridCol w="821690"/>
                <a:gridCol w="800100"/>
                <a:gridCol w="800100"/>
                <a:gridCol w="800100"/>
                <a:gridCol w="649604"/>
              </a:tblGrid>
              <a:tr h="207924"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900" spc="-70" b="1">
                          <a:latin typeface="Verdana"/>
                          <a:cs typeface="Verdana"/>
                        </a:rPr>
                        <a:t>ProvisionsAndContingencies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39369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900" spc="-595" b="1">
                          <a:latin typeface="Verdana"/>
                          <a:cs typeface="Verdana"/>
                        </a:rPr>
                        <a:t>--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39369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900" spc="-595" b="1">
                          <a:latin typeface="Verdana"/>
                          <a:cs typeface="Verdana"/>
                        </a:rPr>
                        <a:t>--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39369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900" spc="-595" b="1">
                          <a:latin typeface="Verdana"/>
                          <a:cs typeface="Verdana"/>
                        </a:rPr>
                        <a:t>--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39369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900" spc="-595" b="1">
                          <a:latin typeface="Verdana"/>
                          <a:cs typeface="Verdana"/>
                        </a:rPr>
                        <a:t>--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39369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900" spc="-595" b="1">
                          <a:latin typeface="Verdana"/>
                          <a:cs typeface="Verdana"/>
                        </a:rPr>
                        <a:t>--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39369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</a:tr>
              <a:tr h="186054"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900" spc="-70" b="1">
                          <a:latin typeface="Verdana"/>
                          <a:cs typeface="Verdana"/>
                        </a:rPr>
                        <a:t>Exp.Capitalised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780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900" spc="-595" b="1">
                          <a:latin typeface="Verdana"/>
                          <a:cs typeface="Verdana"/>
                        </a:rPr>
                        <a:t>--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780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900" spc="-595" b="1">
                          <a:latin typeface="Verdana"/>
                          <a:cs typeface="Verdana"/>
                        </a:rPr>
                        <a:t>--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780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900" spc="-595" b="1">
                          <a:latin typeface="Verdana"/>
                          <a:cs typeface="Verdana"/>
                        </a:rPr>
                        <a:t>--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780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900" spc="-595" b="1">
                          <a:latin typeface="Verdana"/>
                          <a:cs typeface="Verdana"/>
                        </a:rPr>
                        <a:t>--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780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900" spc="-595" b="1">
                          <a:latin typeface="Verdana"/>
                          <a:cs typeface="Verdana"/>
                        </a:rPr>
                        <a:t>--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780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</a:tr>
              <a:tr h="186055"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900" spc="-65" b="1">
                          <a:latin typeface="Verdana"/>
                          <a:cs typeface="Verdana"/>
                        </a:rPr>
                        <a:t>OtherExpenses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145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61594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900" spc="-400" b="1">
                          <a:latin typeface="Verdana"/>
                          <a:cs typeface="Verdana"/>
                        </a:rPr>
                        <a:t>3</a:t>
                      </a:r>
                      <a:r>
                        <a:rPr dirty="0" sz="900" spc="-395" b="1">
                          <a:latin typeface="Verdana"/>
                          <a:cs typeface="Verdana"/>
                        </a:rPr>
                        <a:t>2</a:t>
                      </a:r>
                      <a:r>
                        <a:rPr dirty="0" sz="900" spc="-685" b="1">
                          <a:latin typeface="Verdana"/>
                          <a:cs typeface="Verdana"/>
                        </a:rPr>
                        <a:t>,</a:t>
                      </a:r>
                      <a:r>
                        <a:rPr dirty="0" sz="900" b="1">
                          <a:latin typeface="Verdana"/>
                          <a:cs typeface="Verdana"/>
                        </a:rPr>
                        <a:t>9</a:t>
                      </a:r>
                      <a:r>
                        <a:rPr dirty="0" sz="900" spc="-200" b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900" spc="-395" b="1">
                          <a:latin typeface="Verdana"/>
                          <a:cs typeface="Verdana"/>
                        </a:rPr>
                        <a:t>9</a:t>
                      </a:r>
                      <a:r>
                        <a:rPr dirty="0" sz="900" spc="-685" b="1">
                          <a:latin typeface="Verdana"/>
                          <a:cs typeface="Verdana"/>
                        </a:rPr>
                        <a:t>.</a:t>
                      </a:r>
                      <a:r>
                        <a:rPr dirty="0" sz="900" b="1">
                          <a:latin typeface="Verdana"/>
                          <a:cs typeface="Verdana"/>
                        </a:rPr>
                        <a:t>0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145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39395" marR="2159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900" spc="-85" b="1">
                          <a:latin typeface="Verdana"/>
                          <a:cs typeface="Verdana"/>
                        </a:rPr>
                        <a:t>26,607.0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145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6223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900" spc="-400" b="1">
                          <a:latin typeface="Verdana"/>
                          <a:cs typeface="Verdana"/>
                        </a:rPr>
                        <a:t>2</a:t>
                      </a:r>
                      <a:r>
                        <a:rPr dirty="0" sz="900" spc="-395" b="1">
                          <a:latin typeface="Verdana"/>
                          <a:cs typeface="Verdana"/>
                        </a:rPr>
                        <a:t>9</a:t>
                      </a:r>
                      <a:r>
                        <a:rPr dirty="0" sz="900" spc="-685" b="1">
                          <a:latin typeface="Verdana"/>
                          <a:cs typeface="Verdana"/>
                        </a:rPr>
                        <a:t>,</a:t>
                      </a:r>
                      <a:r>
                        <a:rPr dirty="0" sz="900" spc="-400" b="1">
                          <a:latin typeface="Verdana"/>
                          <a:cs typeface="Verdana"/>
                        </a:rPr>
                        <a:t>0</a:t>
                      </a:r>
                      <a:r>
                        <a:rPr dirty="0" sz="900" spc="-395" b="1">
                          <a:latin typeface="Verdana"/>
                          <a:cs typeface="Verdana"/>
                        </a:rPr>
                        <a:t>47</a:t>
                      </a:r>
                      <a:r>
                        <a:rPr dirty="0" sz="900" spc="-685" b="1">
                          <a:latin typeface="Verdana"/>
                          <a:cs typeface="Verdana"/>
                        </a:rPr>
                        <a:t>.</a:t>
                      </a:r>
                      <a:r>
                        <a:rPr dirty="0" sz="900" b="1">
                          <a:latin typeface="Verdana"/>
                          <a:cs typeface="Verdana"/>
                        </a:rPr>
                        <a:t>0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145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6223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900" spc="-400" b="1">
                          <a:latin typeface="Verdana"/>
                          <a:cs typeface="Verdana"/>
                        </a:rPr>
                        <a:t>2</a:t>
                      </a:r>
                      <a:r>
                        <a:rPr dirty="0" sz="900" spc="-395" b="1">
                          <a:latin typeface="Verdana"/>
                          <a:cs typeface="Verdana"/>
                        </a:rPr>
                        <a:t>8</a:t>
                      </a:r>
                      <a:r>
                        <a:rPr dirty="0" sz="900" spc="-685" b="1">
                          <a:latin typeface="Verdana"/>
                          <a:cs typeface="Verdana"/>
                        </a:rPr>
                        <a:t>,</a:t>
                      </a:r>
                      <a:r>
                        <a:rPr dirty="0" sz="900" spc="-400" b="1">
                          <a:latin typeface="Verdana"/>
                          <a:cs typeface="Verdana"/>
                        </a:rPr>
                        <a:t>8</a:t>
                      </a:r>
                      <a:r>
                        <a:rPr dirty="0" sz="900" spc="-395" b="1">
                          <a:latin typeface="Verdana"/>
                          <a:cs typeface="Verdana"/>
                        </a:rPr>
                        <a:t>29</a:t>
                      </a:r>
                      <a:r>
                        <a:rPr dirty="0" sz="900" spc="-685" b="1">
                          <a:latin typeface="Verdana"/>
                          <a:cs typeface="Verdana"/>
                        </a:rPr>
                        <a:t>.</a:t>
                      </a:r>
                      <a:r>
                        <a:rPr dirty="0" sz="900" b="1">
                          <a:latin typeface="Verdana"/>
                          <a:cs typeface="Verdana"/>
                        </a:rPr>
                        <a:t>0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145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9855" marR="2159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900" spc="-85" b="1">
                          <a:latin typeface="Verdana"/>
                          <a:cs typeface="Verdana"/>
                        </a:rPr>
                        <a:t>18,052.0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145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</a:tr>
              <a:tr h="186054"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900" spc="-75" b="1">
                          <a:latin typeface="Verdana"/>
                          <a:cs typeface="Verdana"/>
                        </a:rPr>
                        <a:t>P/LBeforeOtherInc.,Int.,Excpt.Items&amp;Tax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780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61594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900" spc="-400" b="1">
                          <a:latin typeface="Verdana"/>
                          <a:cs typeface="Verdana"/>
                        </a:rPr>
                        <a:t>4</a:t>
                      </a:r>
                      <a:r>
                        <a:rPr dirty="0" sz="900" spc="-395" b="1">
                          <a:latin typeface="Verdana"/>
                          <a:cs typeface="Verdana"/>
                        </a:rPr>
                        <a:t>2</a:t>
                      </a:r>
                      <a:r>
                        <a:rPr dirty="0" sz="900" spc="-685" b="1">
                          <a:latin typeface="Verdana"/>
                          <a:cs typeface="Verdana"/>
                        </a:rPr>
                        <a:t>,</a:t>
                      </a:r>
                      <a:r>
                        <a:rPr dirty="0" sz="900" spc="-400" b="1">
                          <a:latin typeface="Verdana"/>
                          <a:cs typeface="Verdana"/>
                        </a:rPr>
                        <a:t>7</a:t>
                      </a:r>
                      <a:r>
                        <a:rPr dirty="0" sz="900" spc="-395" b="1">
                          <a:latin typeface="Verdana"/>
                          <a:cs typeface="Verdana"/>
                        </a:rPr>
                        <a:t>23</a:t>
                      </a:r>
                      <a:r>
                        <a:rPr dirty="0" sz="900" spc="-685" b="1">
                          <a:latin typeface="Verdana"/>
                          <a:cs typeface="Verdana"/>
                        </a:rPr>
                        <a:t>.</a:t>
                      </a:r>
                      <a:r>
                        <a:rPr dirty="0" sz="900" b="1">
                          <a:latin typeface="Verdana"/>
                          <a:cs typeface="Verdana"/>
                        </a:rPr>
                        <a:t>0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780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39395" marR="215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900" spc="-85" b="1">
                          <a:latin typeface="Verdana"/>
                          <a:cs typeface="Verdana"/>
                        </a:rPr>
                        <a:t>37,257.0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780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6223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900" spc="-400" b="1">
                          <a:latin typeface="Verdana"/>
                          <a:cs typeface="Verdana"/>
                        </a:rPr>
                        <a:t>3</a:t>
                      </a:r>
                      <a:r>
                        <a:rPr dirty="0" sz="900" spc="-395" b="1">
                          <a:latin typeface="Verdana"/>
                          <a:cs typeface="Verdana"/>
                        </a:rPr>
                        <a:t>4</a:t>
                      </a:r>
                      <a:r>
                        <a:rPr dirty="0" sz="900" spc="-685" b="1">
                          <a:latin typeface="Verdana"/>
                          <a:cs typeface="Verdana"/>
                        </a:rPr>
                        <a:t>,</a:t>
                      </a:r>
                      <a:r>
                        <a:rPr dirty="0" sz="900" spc="-400" b="1">
                          <a:latin typeface="Verdana"/>
                          <a:cs typeface="Verdana"/>
                        </a:rPr>
                        <a:t>6</a:t>
                      </a:r>
                      <a:r>
                        <a:rPr dirty="0" sz="900" spc="-395" b="1">
                          <a:latin typeface="Verdana"/>
                          <a:cs typeface="Verdana"/>
                        </a:rPr>
                        <a:t>52</a:t>
                      </a:r>
                      <a:r>
                        <a:rPr dirty="0" sz="900" spc="-685" b="1">
                          <a:latin typeface="Verdana"/>
                          <a:cs typeface="Verdana"/>
                        </a:rPr>
                        <a:t>.</a:t>
                      </a:r>
                      <a:r>
                        <a:rPr dirty="0" sz="900" b="1">
                          <a:latin typeface="Verdana"/>
                          <a:cs typeface="Verdana"/>
                        </a:rPr>
                        <a:t>0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780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6223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900" b="1">
                          <a:latin typeface="Verdana"/>
                          <a:cs typeface="Verdana"/>
                        </a:rPr>
                        <a:t>3</a:t>
                      </a:r>
                      <a:r>
                        <a:rPr dirty="0" sz="900" spc="-200" b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900" spc="-685" b="1">
                          <a:latin typeface="Verdana"/>
                          <a:cs typeface="Verdana"/>
                        </a:rPr>
                        <a:t>,</a:t>
                      </a:r>
                      <a:r>
                        <a:rPr dirty="0" sz="900" spc="-400" b="1">
                          <a:latin typeface="Verdana"/>
                          <a:cs typeface="Verdana"/>
                        </a:rPr>
                        <a:t>2</a:t>
                      </a:r>
                      <a:r>
                        <a:rPr dirty="0" sz="900" spc="-395" b="1">
                          <a:latin typeface="Verdana"/>
                          <a:cs typeface="Verdana"/>
                        </a:rPr>
                        <a:t>48</a:t>
                      </a:r>
                      <a:r>
                        <a:rPr dirty="0" sz="900" spc="-685" b="1">
                          <a:latin typeface="Verdana"/>
                          <a:cs typeface="Verdana"/>
                        </a:rPr>
                        <a:t>.</a:t>
                      </a:r>
                      <a:r>
                        <a:rPr dirty="0" sz="900" b="1">
                          <a:latin typeface="Verdana"/>
                          <a:cs typeface="Verdana"/>
                        </a:rPr>
                        <a:t>0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780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9855" marR="215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900" spc="-85" b="1">
                          <a:latin typeface="Verdana"/>
                          <a:cs typeface="Verdana"/>
                        </a:rPr>
                        <a:t>26,158.0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780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</a:tr>
              <a:tr h="186055"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900" spc="-65" b="1">
                          <a:latin typeface="Verdana"/>
                          <a:cs typeface="Verdana"/>
                        </a:rPr>
                        <a:t>OtherIncome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145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61594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900" spc="-395" b="1">
                          <a:latin typeface="Verdana"/>
                          <a:cs typeface="Verdana"/>
                        </a:rPr>
                        <a:t>7</a:t>
                      </a:r>
                      <a:r>
                        <a:rPr dirty="0" sz="900" spc="-685" b="1">
                          <a:latin typeface="Verdana"/>
                          <a:cs typeface="Verdana"/>
                        </a:rPr>
                        <a:t>,</a:t>
                      </a:r>
                      <a:r>
                        <a:rPr dirty="0" sz="900" spc="-400" b="1">
                          <a:latin typeface="Verdana"/>
                          <a:cs typeface="Verdana"/>
                        </a:rPr>
                        <a:t>4</a:t>
                      </a:r>
                      <a:r>
                        <a:rPr dirty="0" sz="900" spc="-395" b="1">
                          <a:latin typeface="Verdana"/>
                          <a:cs typeface="Verdana"/>
                        </a:rPr>
                        <a:t>86</a:t>
                      </a:r>
                      <a:r>
                        <a:rPr dirty="0" sz="900" spc="-685" b="1">
                          <a:latin typeface="Verdana"/>
                          <a:cs typeface="Verdana"/>
                        </a:rPr>
                        <a:t>.</a:t>
                      </a:r>
                      <a:r>
                        <a:rPr dirty="0" sz="900" b="1">
                          <a:latin typeface="Verdana"/>
                          <a:cs typeface="Verdana"/>
                        </a:rPr>
                        <a:t>0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145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02895" marR="2159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900" spc="-35" b="1">
                          <a:latin typeface="Verdana"/>
                          <a:cs typeface="Verdana"/>
                        </a:rPr>
                        <a:t>5,40</a:t>
                      </a:r>
                      <a:r>
                        <a:rPr dirty="0" sz="900" spc="-215" b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900" spc="75" b="1">
                          <a:latin typeface="Verdana"/>
                          <a:cs typeface="Verdana"/>
                        </a:rPr>
                        <a:t>.0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145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6223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900" spc="-395" b="1">
                          <a:latin typeface="Verdana"/>
                          <a:cs typeface="Verdana"/>
                        </a:rPr>
                        <a:t>8</a:t>
                      </a:r>
                      <a:r>
                        <a:rPr dirty="0" sz="900" spc="-685" b="1">
                          <a:latin typeface="Verdana"/>
                          <a:cs typeface="Verdana"/>
                        </a:rPr>
                        <a:t>,</a:t>
                      </a:r>
                      <a:r>
                        <a:rPr dirty="0" sz="900" spc="-400" b="1">
                          <a:latin typeface="Verdana"/>
                          <a:cs typeface="Verdana"/>
                        </a:rPr>
                        <a:t>0</a:t>
                      </a:r>
                      <a:r>
                        <a:rPr dirty="0" sz="900" spc="-395" b="1">
                          <a:latin typeface="Verdana"/>
                          <a:cs typeface="Verdana"/>
                        </a:rPr>
                        <a:t>82</a:t>
                      </a:r>
                      <a:r>
                        <a:rPr dirty="0" sz="900" spc="-685" b="1">
                          <a:latin typeface="Verdana"/>
                          <a:cs typeface="Verdana"/>
                        </a:rPr>
                        <a:t>.</a:t>
                      </a:r>
                      <a:r>
                        <a:rPr dirty="0" sz="900" b="1">
                          <a:latin typeface="Verdana"/>
                          <a:cs typeface="Verdana"/>
                        </a:rPr>
                        <a:t>0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145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6223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900" spc="-395" b="1">
                          <a:latin typeface="Verdana"/>
                          <a:cs typeface="Verdana"/>
                        </a:rPr>
                        <a:t>7</a:t>
                      </a:r>
                      <a:r>
                        <a:rPr dirty="0" sz="900" spc="-685" b="1">
                          <a:latin typeface="Verdana"/>
                          <a:cs typeface="Verdana"/>
                        </a:rPr>
                        <a:t>,</a:t>
                      </a:r>
                      <a:r>
                        <a:rPr dirty="0" sz="900" spc="-400" b="1">
                          <a:latin typeface="Verdana"/>
                          <a:cs typeface="Verdana"/>
                        </a:rPr>
                        <a:t>6</a:t>
                      </a:r>
                      <a:r>
                        <a:rPr dirty="0" sz="900" spc="-395" b="1">
                          <a:latin typeface="Verdana"/>
                          <a:cs typeface="Verdana"/>
                        </a:rPr>
                        <a:t>27</a:t>
                      </a:r>
                      <a:r>
                        <a:rPr dirty="0" sz="900" spc="-685" b="1">
                          <a:latin typeface="Verdana"/>
                          <a:cs typeface="Verdana"/>
                        </a:rPr>
                        <a:t>.</a:t>
                      </a:r>
                      <a:r>
                        <a:rPr dirty="0" sz="900" b="1">
                          <a:latin typeface="Verdana"/>
                          <a:cs typeface="Verdana"/>
                        </a:rPr>
                        <a:t>0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145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3355" marR="2159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900" spc="-75" b="1">
                          <a:latin typeface="Verdana"/>
                          <a:cs typeface="Verdana"/>
                        </a:rPr>
                        <a:t>5,803.0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145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</a:tr>
              <a:tr h="186055"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900" spc="-75" b="1">
                          <a:latin typeface="Verdana"/>
                          <a:cs typeface="Verdana"/>
                        </a:rPr>
                        <a:t>P/LBeforeInt.,Excpt.Items&amp;Tax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780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61594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900" spc="-400" b="1">
                          <a:latin typeface="Verdana"/>
                          <a:cs typeface="Verdana"/>
                        </a:rPr>
                        <a:t>5</a:t>
                      </a:r>
                      <a:r>
                        <a:rPr dirty="0" sz="900" spc="-395" b="1">
                          <a:latin typeface="Verdana"/>
                          <a:cs typeface="Verdana"/>
                        </a:rPr>
                        <a:t>0</a:t>
                      </a:r>
                      <a:r>
                        <a:rPr dirty="0" sz="900" spc="-685" b="1">
                          <a:latin typeface="Verdana"/>
                          <a:cs typeface="Verdana"/>
                        </a:rPr>
                        <a:t>,</a:t>
                      </a:r>
                      <a:r>
                        <a:rPr dirty="0" sz="900" spc="-400" b="1">
                          <a:latin typeface="Verdana"/>
                          <a:cs typeface="Verdana"/>
                        </a:rPr>
                        <a:t>2</a:t>
                      </a:r>
                      <a:r>
                        <a:rPr dirty="0" sz="900" spc="-395" b="1">
                          <a:latin typeface="Verdana"/>
                          <a:cs typeface="Verdana"/>
                        </a:rPr>
                        <a:t>09</a:t>
                      </a:r>
                      <a:r>
                        <a:rPr dirty="0" sz="900" spc="-685" b="1">
                          <a:latin typeface="Verdana"/>
                          <a:cs typeface="Verdana"/>
                        </a:rPr>
                        <a:t>.</a:t>
                      </a:r>
                      <a:r>
                        <a:rPr dirty="0" sz="900" b="1">
                          <a:latin typeface="Verdana"/>
                          <a:cs typeface="Verdana"/>
                        </a:rPr>
                        <a:t>0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780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39395" marR="215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900" spc="-85" b="1">
                          <a:latin typeface="Verdana"/>
                          <a:cs typeface="Verdana"/>
                        </a:rPr>
                        <a:t>42,657.0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780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6223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900" spc="-400" b="1">
                          <a:latin typeface="Verdana"/>
                          <a:cs typeface="Verdana"/>
                        </a:rPr>
                        <a:t>4</a:t>
                      </a:r>
                      <a:r>
                        <a:rPr dirty="0" sz="900" spc="-395" b="1">
                          <a:latin typeface="Verdana"/>
                          <a:cs typeface="Verdana"/>
                        </a:rPr>
                        <a:t>2</a:t>
                      </a:r>
                      <a:r>
                        <a:rPr dirty="0" sz="900" spc="-685" b="1">
                          <a:latin typeface="Verdana"/>
                          <a:cs typeface="Verdana"/>
                        </a:rPr>
                        <a:t>,</a:t>
                      </a:r>
                      <a:r>
                        <a:rPr dirty="0" sz="900" spc="-400" b="1">
                          <a:latin typeface="Verdana"/>
                          <a:cs typeface="Verdana"/>
                        </a:rPr>
                        <a:t>7</a:t>
                      </a:r>
                      <a:r>
                        <a:rPr dirty="0" sz="900" spc="-395" b="1">
                          <a:latin typeface="Verdana"/>
                          <a:cs typeface="Verdana"/>
                        </a:rPr>
                        <a:t>34</a:t>
                      </a:r>
                      <a:r>
                        <a:rPr dirty="0" sz="900" spc="-685" b="1">
                          <a:latin typeface="Verdana"/>
                          <a:cs typeface="Verdana"/>
                        </a:rPr>
                        <a:t>.</a:t>
                      </a:r>
                      <a:r>
                        <a:rPr dirty="0" sz="900" b="1">
                          <a:latin typeface="Verdana"/>
                          <a:cs typeface="Verdana"/>
                        </a:rPr>
                        <a:t>0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780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6223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900" spc="-400" b="1">
                          <a:latin typeface="Verdana"/>
                          <a:cs typeface="Verdana"/>
                        </a:rPr>
                        <a:t>4</a:t>
                      </a:r>
                      <a:r>
                        <a:rPr dirty="0" sz="900" spc="-395" b="1">
                          <a:latin typeface="Verdana"/>
                          <a:cs typeface="Verdana"/>
                        </a:rPr>
                        <a:t>0</a:t>
                      </a:r>
                      <a:r>
                        <a:rPr dirty="0" sz="900" spc="-685" b="1">
                          <a:latin typeface="Verdana"/>
                          <a:cs typeface="Verdana"/>
                        </a:rPr>
                        <a:t>,</a:t>
                      </a:r>
                      <a:r>
                        <a:rPr dirty="0" sz="900" spc="-400" b="1">
                          <a:latin typeface="Verdana"/>
                          <a:cs typeface="Verdana"/>
                        </a:rPr>
                        <a:t>8</a:t>
                      </a:r>
                      <a:r>
                        <a:rPr dirty="0" sz="900" spc="-395" b="1">
                          <a:latin typeface="Verdana"/>
                          <a:cs typeface="Verdana"/>
                        </a:rPr>
                        <a:t>75</a:t>
                      </a:r>
                      <a:r>
                        <a:rPr dirty="0" sz="900" spc="-685" b="1">
                          <a:latin typeface="Verdana"/>
                          <a:cs typeface="Verdana"/>
                        </a:rPr>
                        <a:t>.</a:t>
                      </a:r>
                      <a:r>
                        <a:rPr dirty="0" sz="900" b="1">
                          <a:latin typeface="Verdana"/>
                          <a:cs typeface="Verdana"/>
                        </a:rPr>
                        <a:t>0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780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9855" marR="215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900" spc="-85" b="1">
                          <a:latin typeface="Verdana"/>
                          <a:cs typeface="Verdana"/>
                        </a:rPr>
                        <a:t>31,961.0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780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</a:tr>
              <a:tr h="186054"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900" spc="-55" b="1">
                          <a:latin typeface="Verdana"/>
                          <a:cs typeface="Verdana"/>
                        </a:rPr>
                        <a:t>Interest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145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61594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900" spc="-395" b="1">
                          <a:latin typeface="Verdana"/>
                          <a:cs typeface="Verdana"/>
                        </a:rPr>
                        <a:t>4</a:t>
                      </a:r>
                      <a:r>
                        <a:rPr dirty="0" sz="900" spc="-400" b="1">
                          <a:latin typeface="Verdana"/>
                          <a:cs typeface="Verdana"/>
                        </a:rPr>
                        <a:t>8</a:t>
                      </a:r>
                      <a:r>
                        <a:rPr dirty="0" sz="900" spc="-395" b="1">
                          <a:latin typeface="Verdana"/>
                          <a:cs typeface="Verdana"/>
                        </a:rPr>
                        <a:t>6</a:t>
                      </a:r>
                      <a:r>
                        <a:rPr dirty="0" sz="900" spc="-685" b="1">
                          <a:latin typeface="Verdana"/>
                          <a:cs typeface="Verdana"/>
                        </a:rPr>
                        <a:t>.</a:t>
                      </a:r>
                      <a:r>
                        <a:rPr dirty="0" sz="900" b="1">
                          <a:latin typeface="Verdana"/>
                          <a:cs typeface="Verdana"/>
                        </a:rPr>
                        <a:t>0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145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94970" marR="2159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900" spc="-55" b="1">
                          <a:latin typeface="Verdana"/>
                          <a:cs typeface="Verdana"/>
                        </a:rPr>
                        <a:t>537.0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145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6223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900" spc="-395" b="1">
                          <a:latin typeface="Verdana"/>
                          <a:cs typeface="Verdana"/>
                        </a:rPr>
                        <a:t>7</a:t>
                      </a:r>
                      <a:r>
                        <a:rPr dirty="0" sz="900" spc="-400" b="1">
                          <a:latin typeface="Verdana"/>
                          <a:cs typeface="Verdana"/>
                        </a:rPr>
                        <a:t>4</a:t>
                      </a:r>
                      <a:r>
                        <a:rPr dirty="0" sz="900" spc="-395" b="1">
                          <a:latin typeface="Verdana"/>
                          <a:cs typeface="Verdana"/>
                        </a:rPr>
                        <a:t>3</a:t>
                      </a:r>
                      <a:r>
                        <a:rPr dirty="0" sz="900" spc="-685" b="1">
                          <a:latin typeface="Verdana"/>
                          <a:cs typeface="Verdana"/>
                        </a:rPr>
                        <a:t>.</a:t>
                      </a:r>
                      <a:r>
                        <a:rPr dirty="0" sz="900" b="1">
                          <a:latin typeface="Verdana"/>
                          <a:cs typeface="Verdana"/>
                        </a:rPr>
                        <a:t>0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145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6223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900" spc="-395" b="1">
                          <a:latin typeface="Verdana"/>
                          <a:cs typeface="Verdana"/>
                        </a:rPr>
                        <a:t>1</a:t>
                      </a:r>
                      <a:r>
                        <a:rPr dirty="0" sz="900" spc="-400" b="1">
                          <a:latin typeface="Verdana"/>
                          <a:cs typeface="Verdana"/>
                        </a:rPr>
                        <a:t>7</a:t>
                      </a:r>
                      <a:r>
                        <a:rPr dirty="0" sz="900" spc="-395" b="1">
                          <a:latin typeface="Verdana"/>
                          <a:cs typeface="Verdana"/>
                        </a:rPr>
                        <a:t>0</a:t>
                      </a:r>
                      <a:r>
                        <a:rPr dirty="0" sz="900" spc="-685" b="1">
                          <a:latin typeface="Verdana"/>
                          <a:cs typeface="Verdana"/>
                        </a:rPr>
                        <a:t>.</a:t>
                      </a:r>
                      <a:r>
                        <a:rPr dirty="0" sz="900" b="1">
                          <a:latin typeface="Verdana"/>
                          <a:cs typeface="Verdana"/>
                        </a:rPr>
                        <a:t>0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145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61594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900" spc="-400" b="1">
                          <a:latin typeface="Verdana"/>
                          <a:cs typeface="Verdana"/>
                        </a:rPr>
                        <a:t>3</a:t>
                      </a:r>
                      <a:r>
                        <a:rPr dirty="0" sz="900" spc="-395" b="1">
                          <a:latin typeface="Verdana"/>
                          <a:cs typeface="Verdana"/>
                        </a:rPr>
                        <a:t>0</a:t>
                      </a:r>
                      <a:r>
                        <a:rPr dirty="0" sz="900" spc="-685" b="1">
                          <a:latin typeface="Verdana"/>
                          <a:cs typeface="Verdana"/>
                        </a:rPr>
                        <a:t>.</a:t>
                      </a:r>
                      <a:r>
                        <a:rPr dirty="0" sz="900" b="1">
                          <a:latin typeface="Verdana"/>
                          <a:cs typeface="Verdana"/>
                        </a:rPr>
                        <a:t>0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145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</a:tr>
              <a:tr h="186055"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900" spc="-80" b="1">
                          <a:latin typeface="Verdana"/>
                          <a:cs typeface="Verdana"/>
                        </a:rPr>
                        <a:t>P/LBeforeExceptionalItems&amp;Tax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780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61594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900" spc="-400" b="1">
                          <a:latin typeface="Verdana"/>
                          <a:cs typeface="Verdana"/>
                        </a:rPr>
                        <a:t>4</a:t>
                      </a:r>
                      <a:r>
                        <a:rPr dirty="0" sz="900" spc="-395" b="1">
                          <a:latin typeface="Verdana"/>
                          <a:cs typeface="Verdana"/>
                        </a:rPr>
                        <a:t>9</a:t>
                      </a:r>
                      <a:r>
                        <a:rPr dirty="0" sz="900" spc="-685" b="1">
                          <a:latin typeface="Verdana"/>
                          <a:cs typeface="Verdana"/>
                        </a:rPr>
                        <a:t>,</a:t>
                      </a:r>
                      <a:r>
                        <a:rPr dirty="0" sz="900" spc="-400" b="1">
                          <a:latin typeface="Verdana"/>
                          <a:cs typeface="Verdana"/>
                        </a:rPr>
                        <a:t>7</a:t>
                      </a:r>
                      <a:r>
                        <a:rPr dirty="0" sz="900" spc="-395" b="1">
                          <a:latin typeface="Verdana"/>
                          <a:cs typeface="Verdana"/>
                        </a:rPr>
                        <a:t>23</a:t>
                      </a:r>
                      <a:r>
                        <a:rPr dirty="0" sz="900" spc="-685" b="1">
                          <a:latin typeface="Verdana"/>
                          <a:cs typeface="Verdana"/>
                        </a:rPr>
                        <a:t>.</a:t>
                      </a:r>
                      <a:r>
                        <a:rPr dirty="0" sz="900" b="1">
                          <a:latin typeface="Verdana"/>
                          <a:cs typeface="Verdana"/>
                        </a:rPr>
                        <a:t>0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780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39395" marR="215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900" spc="-85" b="1">
                          <a:latin typeface="Verdana"/>
                          <a:cs typeface="Verdana"/>
                        </a:rPr>
                        <a:t>42,120.0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780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6223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900" spc="-400" b="1">
                          <a:latin typeface="Verdana"/>
                          <a:cs typeface="Verdana"/>
                        </a:rPr>
                        <a:t>4</a:t>
                      </a:r>
                      <a:r>
                        <a:rPr dirty="0" sz="900" spc="-395" b="1">
                          <a:latin typeface="Verdana"/>
                          <a:cs typeface="Verdana"/>
                        </a:rPr>
                        <a:t>1</a:t>
                      </a:r>
                      <a:r>
                        <a:rPr dirty="0" sz="900" spc="-685" b="1">
                          <a:latin typeface="Verdana"/>
                          <a:cs typeface="Verdana"/>
                        </a:rPr>
                        <a:t>,</a:t>
                      </a:r>
                      <a:r>
                        <a:rPr dirty="0" sz="900" b="1">
                          <a:latin typeface="Verdana"/>
                          <a:cs typeface="Verdana"/>
                        </a:rPr>
                        <a:t>9</a:t>
                      </a:r>
                      <a:r>
                        <a:rPr dirty="0" sz="900" spc="-200" b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900" spc="-395" b="1">
                          <a:latin typeface="Verdana"/>
                          <a:cs typeface="Verdana"/>
                        </a:rPr>
                        <a:t>1</a:t>
                      </a:r>
                      <a:r>
                        <a:rPr dirty="0" sz="900" spc="-685" b="1">
                          <a:latin typeface="Verdana"/>
                          <a:cs typeface="Verdana"/>
                        </a:rPr>
                        <a:t>.</a:t>
                      </a:r>
                      <a:r>
                        <a:rPr dirty="0" sz="900" b="1">
                          <a:latin typeface="Verdana"/>
                          <a:cs typeface="Verdana"/>
                        </a:rPr>
                        <a:t>0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780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6223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900" spc="-400" b="1">
                          <a:latin typeface="Verdana"/>
                          <a:cs typeface="Verdana"/>
                        </a:rPr>
                        <a:t>4</a:t>
                      </a:r>
                      <a:r>
                        <a:rPr dirty="0" sz="900" spc="-395" b="1">
                          <a:latin typeface="Verdana"/>
                          <a:cs typeface="Verdana"/>
                        </a:rPr>
                        <a:t>0</a:t>
                      </a:r>
                      <a:r>
                        <a:rPr dirty="0" sz="900" spc="-685" b="1">
                          <a:latin typeface="Verdana"/>
                          <a:cs typeface="Verdana"/>
                        </a:rPr>
                        <a:t>,</a:t>
                      </a:r>
                      <a:r>
                        <a:rPr dirty="0" sz="900" spc="-400" b="1">
                          <a:latin typeface="Verdana"/>
                          <a:cs typeface="Verdana"/>
                        </a:rPr>
                        <a:t>7</a:t>
                      </a:r>
                      <a:r>
                        <a:rPr dirty="0" sz="900" spc="-395" b="1">
                          <a:latin typeface="Verdana"/>
                          <a:cs typeface="Verdana"/>
                        </a:rPr>
                        <a:t>05</a:t>
                      </a:r>
                      <a:r>
                        <a:rPr dirty="0" sz="900" spc="-685" b="1">
                          <a:latin typeface="Verdana"/>
                          <a:cs typeface="Verdana"/>
                        </a:rPr>
                        <a:t>.</a:t>
                      </a:r>
                      <a:r>
                        <a:rPr dirty="0" sz="900" b="1">
                          <a:latin typeface="Verdana"/>
                          <a:cs typeface="Verdana"/>
                        </a:rPr>
                        <a:t>0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780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9855" marR="215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900" spc="-85" b="1">
                          <a:latin typeface="Verdana"/>
                          <a:cs typeface="Verdana"/>
                        </a:rPr>
                        <a:t>31,931.0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780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</a:tr>
              <a:tr h="186054"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900" spc="-75" b="1">
                          <a:latin typeface="Verdana"/>
                          <a:cs typeface="Verdana"/>
                        </a:rPr>
                        <a:t>ExceptionalItems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145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900" spc="-595" b="1">
                          <a:latin typeface="Verdana"/>
                          <a:cs typeface="Verdana"/>
                        </a:rPr>
                        <a:t>--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145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64795" marR="2159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900" spc="-80" b="1">
                          <a:latin typeface="Verdana"/>
                          <a:cs typeface="Verdana"/>
                        </a:rPr>
                        <a:t>-1,218.0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145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900" spc="-595" b="1">
                          <a:latin typeface="Verdana"/>
                          <a:cs typeface="Verdana"/>
                        </a:rPr>
                        <a:t>--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145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900" spc="-595" b="1">
                          <a:latin typeface="Verdana"/>
                          <a:cs typeface="Verdana"/>
                        </a:rPr>
                        <a:t>--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145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900" spc="-595" b="1">
                          <a:latin typeface="Verdana"/>
                          <a:cs typeface="Verdana"/>
                        </a:rPr>
                        <a:t>--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145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</a:tr>
              <a:tr h="186054"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900" spc="-65" b="1">
                          <a:latin typeface="Verdana"/>
                          <a:cs typeface="Verdana"/>
                        </a:rPr>
                        <a:t>P/LBeforeTax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780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61594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900" spc="-400" b="1">
                          <a:latin typeface="Verdana"/>
                          <a:cs typeface="Verdana"/>
                        </a:rPr>
                        <a:t>4</a:t>
                      </a:r>
                      <a:r>
                        <a:rPr dirty="0" sz="900" spc="-395" b="1">
                          <a:latin typeface="Verdana"/>
                          <a:cs typeface="Verdana"/>
                        </a:rPr>
                        <a:t>9</a:t>
                      </a:r>
                      <a:r>
                        <a:rPr dirty="0" sz="900" spc="-685" b="1">
                          <a:latin typeface="Verdana"/>
                          <a:cs typeface="Verdana"/>
                        </a:rPr>
                        <a:t>,</a:t>
                      </a:r>
                      <a:r>
                        <a:rPr dirty="0" sz="900" spc="-400" b="1">
                          <a:latin typeface="Verdana"/>
                          <a:cs typeface="Verdana"/>
                        </a:rPr>
                        <a:t>7</a:t>
                      </a:r>
                      <a:r>
                        <a:rPr dirty="0" sz="900" spc="-395" b="1">
                          <a:latin typeface="Verdana"/>
                          <a:cs typeface="Verdana"/>
                        </a:rPr>
                        <a:t>23</a:t>
                      </a:r>
                      <a:r>
                        <a:rPr dirty="0" sz="900" spc="-685" b="1">
                          <a:latin typeface="Verdana"/>
                          <a:cs typeface="Verdana"/>
                        </a:rPr>
                        <a:t>.</a:t>
                      </a:r>
                      <a:r>
                        <a:rPr dirty="0" sz="900" b="1">
                          <a:latin typeface="Verdana"/>
                          <a:cs typeface="Verdana"/>
                        </a:rPr>
                        <a:t>0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780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39395" marR="215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900" spc="-85" b="1">
                          <a:latin typeface="Verdana"/>
                          <a:cs typeface="Verdana"/>
                        </a:rPr>
                        <a:t>40,902.0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780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6223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900" spc="-400" b="1">
                          <a:latin typeface="Verdana"/>
                          <a:cs typeface="Verdana"/>
                        </a:rPr>
                        <a:t>4</a:t>
                      </a:r>
                      <a:r>
                        <a:rPr dirty="0" sz="900" spc="-395" b="1">
                          <a:latin typeface="Verdana"/>
                          <a:cs typeface="Verdana"/>
                        </a:rPr>
                        <a:t>1</a:t>
                      </a:r>
                      <a:r>
                        <a:rPr dirty="0" sz="900" spc="-685" b="1">
                          <a:latin typeface="Verdana"/>
                          <a:cs typeface="Verdana"/>
                        </a:rPr>
                        <a:t>,</a:t>
                      </a:r>
                      <a:r>
                        <a:rPr dirty="0" sz="900" b="1">
                          <a:latin typeface="Verdana"/>
                          <a:cs typeface="Verdana"/>
                        </a:rPr>
                        <a:t>9</a:t>
                      </a:r>
                      <a:r>
                        <a:rPr dirty="0" sz="900" spc="-200" b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900" spc="-395" b="1">
                          <a:latin typeface="Verdana"/>
                          <a:cs typeface="Verdana"/>
                        </a:rPr>
                        <a:t>1</a:t>
                      </a:r>
                      <a:r>
                        <a:rPr dirty="0" sz="900" spc="-685" b="1">
                          <a:latin typeface="Verdana"/>
                          <a:cs typeface="Verdana"/>
                        </a:rPr>
                        <a:t>.</a:t>
                      </a:r>
                      <a:r>
                        <a:rPr dirty="0" sz="900" b="1">
                          <a:latin typeface="Verdana"/>
                          <a:cs typeface="Verdana"/>
                        </a:rPr>
                        <a:t>0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780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6223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900" spc="-400" b="1">
                          <a:latin typeface="Verdana"/>
                          <a:cs typeface="Verdana"/>
                        </a:rPr>
                        <a:t>4</a:t>
                      </a:r>
                      <a:r>
                        <a:rPr dirty="0" sz="900" spc="-395" b="1">
                          <a:latin typeface="Verdana"/>
                          <a:cs typeface="Verdana"/>
                        </a:rPr>
                        <a:t>0</a:t>
                      </a:r>
                      <a:r>
                        <a:rPr dirty="0" sz="900" spc="-685" b="1">
                          <a:latin typeface="Verdana"/>
                          <a:cs typeface="Verdana"/>
                        </a:rPr>
                        <a:t>,</a:t>
                      </a:r>
                      <a:r>
                        <a:rPr dirty="0" sz="900" spc="-400" b="1">
                          <a:latin typeface="Verdana"/>
                          <a:cs typeface="Verdana"/>
                        </a:rPr>
                        <a:t>7</a:t>
                      </a:r>
                      <a:r>
                        <a:rPr dirty="0" sz="900" spc="-395" b="1">
                          <a:latin typeface="Verdana"/>
                          <a:cs typeface="Verdana"/>
                        </a:rPr>
                        <a:t>05</a:t>
                      </a:r>
                      <a:r>
                        <a:rPr dirty="0" sz="900" spc="-685" b="1">
                          <a:latin typeface="Verdana"/>
                          <a:cs typeface="Verdana"/>
                        </a:rPr>
                        <a:t>.</a:t>
                      </a:r>
                      <a:r>
                        <a:rPr dirty="0" sz="900" b="1">
                          <a:latin typeface="Verdana"/>
                          <a:cs typeface="Verdana"/>
                        </a:rPr>
                        <a:t>0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780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9855" marR="215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900" spc="-85" b="1">
                          <a:latin typeface="Verdana"/>
                          <a:cs typeface="Verdana"/>
                        </a:rPr>
                        <a:t>31,931.0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780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</a:tr>
              <a:tr h="186054"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900" spc="10" b="1">
                          <a:latin typeface="Verdana"/>
                          <a:cs typeface="Verdana"/>
                        </a:rPr>
                        <a:t>Tax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145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61594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900" b="1">
                          <a:latin typeface="Verdana"/>
                          <a:cs typeface="Verdana"/>
                        </a:rPr>
                        <a:t>1</a:t>
                      </a:r>
                      <a:r>
                        <a:rPr dirty="0" sz="900" spc="-200" b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900" spc="-685" b="1">
                          <a:latin typeface="Verdana"/>
                          <a:cs typeface="Verdana"/>
                        </a:rPr>
                        <a:t>,</a:t>
                      </a:r>
                      <a:r>
                        <a:rPr dirty="0" sz="900" spc="-400" b="1">
                          <a:latin typeface="Verdana"/>
                          <a:cs typeface="Verdana"/>
                        </a:rPr>
                        <a:t>5</a:t>
                      </a:r>
                      <a:r>
                        <a:rPr dirty="0" sz="900" spc="-395" b="1">
                          <a:latin typeface="Verdana"/>
                          <a:cs typeface="Verdana"/>
                        </a:rPr>
                        <a:t>36</a:t>
                      </a:r>
                      <a:r>
                        <a:rPr dirty="0" sz="900" spc="-685" b="1">
                          <a:latin typeface="Verdana"/>
                          <a:cs typeface="Verdana"/>
                        </a:rPr>
                        <a:t>.</a:t>
                      </a:r>
                      <a:r>
                        <a:rPr dirty="0" sz="900" b="1">
                          <a:latin typeface="Verdana"/>
                          <a:cs typeface="Verdana"/>
                        </a:rPr>
                        <a:t>0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145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02895" marR="2159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900" spc="-75" b="1">
                          <a:latin typeface="Verdana"/>
                          <a:cs typeface="Verdana"/>
                        </a:rPr>
                        <a:t>9,942.0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145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6223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900" spc="-395" b="1">
                          <a:latin typeface="Verdana"/>
                          <a:cs typeface="Verdana"/>
                        </a:rPr>
                        <a:t>8</a:t>
                      </a:r>
                      <a:r>
                        <a:rPr dirty="0" sz="900" spc="-685" b="1">
                          <a:latin typeface="Verdana"/>
                          <a:cs typeface="Verdana"/>
                        </a:rPr>
                        <a:t>,</a:t>
                      </a:r>
                      <a:r>
                        <a:rPr dirty="0" sz="900" spc="-400" b="1">
                          <a:latin typeface="Verdana"/>
                          <a:cs typeface="Verdana"/>
                        </a:rPr>
                        <a:t>7</a:t>
                      </a:r>
                      <a:r>
                        <a:rPr dirty="0" sz="900" spc="-395" b="1">
                          <a:latin typeface="Verdana"/>
                          <a:cs typeface="Verdana"/>
                        </a:rPr>
                        <a:t>31</a:t>
                      </a:r>
                      <a:r>
                        <a:rPr dirty="0" sz="900" spc="-685" b="1">
                          <a:latin typeface="Verdana"/>
                          <a:cs typeface="Verdana"/>
                        </a:rPr>
                        <a:t>.</a:t>
                      </a:r>
                      <a:r>
                        <a:rPr dirty="0" sz="900" b="1">
                          <a:latin typeface="Verdana"/>
                          <a:cs typeface="Verdana"/>
                        </a:rPr>
                        <a:t>0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145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6223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900" spc="-400" b="1">
                          <a:latin typeface="Verdana"/>
                          <a:cs typeface="Verdana"/>
                        </a:rPr>
                        <a:t>1</a:t>
                      </a:r>
                      <a:r>
                        <a:rPr dirty="0" sz="900" spc="-395" b="1">
                          <a:latin typeface="Verdana"/>
                          <a:cs typeface="Verdana"/>
                        </a:rPr>
                        <a:t>0</a:t>
                      </a:r>
                      <a:r>
                        <a:rPr dirty="0" sz="900" spc="-685" b="1">
                          <a:latin typeface="Verdana"/>
                          <a:cs typeface="Verdana"/>
                        </a:rPr>
                        <a:t>,</a:t>
                      </a:r>
                      <a:r>
                        <a:rPr dirty="0" sz="900" spc="-400" b="1">
                          <a:latin typeface="Verdana"/>
                          <a:cs typeface="Verdana"/>
                        </a:rPr>
                        <a:t>6</a:t>
                      </a:r>
                      <a:r>
                        <a:rPr dirty="0" sz="900" spc="-395" b="1">
                          <a:latin typeface="Verdana"/>
                          <a:cs typeface="Verdana"/>
                        </a:rPr>
                        <a:t>40</a:t>
                      </a:r>
                      <a:r>
                        <a:rPr dirty="0" sz="900" spc="-685" b="1">
                          <a:latin typeface="Verdana"/>
                          <a:cs typeface="Verdana"/>
                        </a:rPr>
                        <a:t>.</a:t>
                      </a:r>
                      <a:r>
                        <a:rPr dirty="0" sz="900" b="1">
                          <a:latin typeface="Verdana"/>
                          <a:cs typeface="Verdana"/>
                        </a:rPr>
                        <a:t>0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145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3355" marR="2159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900" spc="-75" b="1">
                          <a:latin typeface="Verdana"/>
                          <a:cs typeface="Verdana"/>
                        </a:rPr>
                        <a:t>6,690.0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145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</a:tr>
              <a:tr h="186054"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900" spc="-80" b="1">
                          <a:latin typeface="Verdana"/>
                          <a:cs typeface="Verdana"/>
                        </a:rPr>
                        <a:t>P/LAfterTaxfrom</a:t>
                      </a:r>
                      <a:r>
                        <a:rPr dirty="0" sz="900" spc="-204" b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900" spc="-65" b="1">
                          <a:latin typeface="Verdana"/>
                          <a:cs typeface="Verdana"/>
                        </a:rPr>
                        <a:t>OrdinaryActivities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780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61594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900" spc="-400" b="1">
                          <a:latin typeface="Verdana"/>
                          <a:cs typeface="Verdana"/>
                        </a:rPr>
                        <a:t>3</a:t>
                      </a:r>
                      <a:r>
                        <a:rPr dirty="0" sz="900" spc="-395" b="1">
                          <a:latin typeface="Verdana"/>
                          <a:cs typeface="Verdana"/>
                        </a:rPr>
                        <a:t>8</a:t>
                      </a:r>
                      <a:r>
                        <a:rPr dirty="0" sz="900" spc="-685" b="1">
                          <a:latin typeface="Verdana"/>
                          <a:cs typeface="Verdana"/>
                        </a:rPr>
                        <a:t>,</a:t>
                      </a:r>
                      <a:r>
                        <a:rPr dirty="0" sz="900" spc="-400" b="1">
                          <a:latin typeface="Verdana"/>
                          <a:cs typeface="Verdana"/>
                        </a:rPr>
                        <a:t>1</a:t>
                      </a:r>
                      <a:r>
                        <a:rPr dirty="0" sz="900" spc="-395" b="1">
                          <a:latin typeface="Verdana"/>
                          <a:cs typeface="Verdana"/>
                        </a:rPr>
                        <a:t>87</a:t>
                      </a:r>
                      <a:r>
                        <a:rPr dirty="0" sz="900" spc="-685" b="1">
                          <a:latin typeface="Verdana"/>
                          <a:cs typeface="Verdana"/>
                        </a:rPr>
                        <a:t>.</a:t>
                      </a:r>
                      <a:r>
                        <a:rPr dirty="0" sz="900" b="1">
                          <a:latin typeface="Verdana"/>
                          <a:cs typeface="Verdana"/>
                        </a:rPr>
                        <a:t>0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780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39395" marR="215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900" spc="-85" b="1">
                          <a:latin typeface="Verdana"/>
                          <a:cs typeface="Verdana"/>
                        </a:rPr>
                        <a:t>30,960.0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780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6223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900" b="1">
                          <a:latin typeface="Verdana"/>
                          <a:cs typeface="Verdana"/>
                        </a:rPr>
                        <a:t>3</a:t>
                      </a:r>
                      <a:r>
                        <a:rPr dirty="0" sz="900" spc="-200" b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900" spc="-685" b="1">
                          <a:latin typeface="Verdana"/>
                          <a:cs typeface="Verdana"/>
                        </a:rPr>
                        <a:t>,</a:t>
                      </a:r>
                      <a:r>
                        <a:rPr dirty="0" sz="900" spc="-400" b="1">
                          <a:latin typeface="Verdana"/>
                          <a:cs typeface="Verdana"/>
                        </a:rPr>
                        <a:t>2</a:t>
                      </a:r>
                      <a:r>
                        <a:rPr dirty="0" sz="900" spc="-395" b="1">
                          <a:latin typeface="Verdana"/>
                          <a:cs typeface="Verdana"/>
                        </a:rPr>
                        <a:t>60</a:t>
                      </a:r>
                      <a:r>
                        <a:rPr dirty="0" sz="900" spc="-685" b="1">
                          <a:latin typeface="Verdana"/>
                          <a:cs typeface="Verdana"/>
                        </a:rPr>
                        <a:t>.</a:t>
                      </a:r>
                      <a:r>
                        <a:rPr dirty="0" sz="900" b="1">
                          <a:latin typeface="Verdana"/>
                          <a:cs typeface="Verdana"/>
                        </a:rPr>
                        <a:t>0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780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6223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900" spc="-400" b="1">
                          <a:latin typeface="Verdana"/>
                          <a:cs typeface="Verdana"/>
                        </a:rPr>
                        <a:t>3</a:t>
                      </a:r>
                      <a:r>
                        <a:rPr dirty="0" sz="900" spc="-395" b="1">
                          <a:latin typeface="Verdana"/>
                          <a:cs typeface="Verdana"/>
                        </a:rPr>
                        <a:t>0</a:t>
                      </a:r>
                      <a:r>
                        <a:rPr dirty="0" sz="900" spc="-685" b="1">
                          <a:latin typeface="Verdana"/>
                          <a:cs typeface="Verdana"/>
                        </a:rPr>
                        <a:t>,</a:t>
                      </a:r>
                      <a:r>
                        <a:rPr dirty="0" sz="900" spc="-400" b="1">
                          <a:latin typeface="Verdana"/>
                          <a:cs typeface="Verdana"/>
                        </a:rPr>
                        <a:t>0</a:t>
                      </a:r>
                      <a:r>
                        <a:rPr dirty="0" sz="900" spc="-395" b="1">
                          <a:latin typeface="Verdana"/>
                          <a:cs typeface="Verdana"/>
                        </a:rPr>
                        <a:t>65</a:t>
                      </a:r>
                      <a:r>
                        <a:rPr dirty="0" sz="900" spc="-685" b="1">
                          <a:latin typeface="Verdana"/>
                          <a:cs typeface="Verdana"/>
                        </a:rPr>
                        <a:t>.</a:t>
                      </a:r>
                      <a:r>
                        <a:rPr dirty="0" sz="900" b="1">
                          <a:latin typeface="Verdana"/>
                          <a:cs typeface="Verdana"/>
                        </a:rPr>
                        <a:t>0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780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9855" marR="215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900" spc="-85" b="1">
                          <a:latin typeface="Verdana"/>
                          <a:cs typeface="Verdana"/>
                        </a:rPr>
                        <a:t>25,241.0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780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</a:tr>
              <a:tr h="186055"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900" spc="-70" b="1">
                          <a:latin typeface="Verdana"/>
                          <a:cs typeface="Verdana"/>
                        </a:rPr>
                        <a:t>PriorYearAdjustments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145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900" spc="-595" b="1">
                          <a:latin typeface="Verdana"/>
                          <a:cs typeface="Verdana"/>
                        </a:rPr>
                        <a:t>--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145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900" spc="-595" b="1">
                          <a:latin typeface="Verdana"/>
                          <a:cs typeface="Verdana"/>
                        </a:rPr>
                        <a:t>--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145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900" spc="-595" b="1">
                          <a:latin typeface="Verdana"/>
                          <a:cs typeface="Verdana"/>
                        </a:rPr>
                        <a:t>--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145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900" spc="-595" b="1">
                          <a:latin typeface="Verdana"/>
                          <a:cs typeface="Verdana"/>
                        </a:rPr>
                        <a:t>--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145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900" spc="-595" b="1">
                          <a:latin typeface="Verdana"/>
                          <a:cs typeface="Verdana"/>
                        </a:rPr>
                        <a:t>--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145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</a:tr>
              <a:tr h="186054"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900" spc="-75" b="1">
                          <a:latin typeface="Verdana"/>
                          <a:cs typeface="Verdana"/>
                        </a:rPr>
                        <a:t>ExtraOrdinaryItems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780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900" spc="-595" b="1">
                          <a:latin typeface="Verdana"/>
                          <a:cs typeface="Verdana"/>
                        </a:rPr>
                        <a:t>--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780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900" spc="-595" b="1">
                          <a:latin typeface="Verdana"/>
                          <a:cs typeface="Verdana"/>
                        </a:rPr>
                        <a:t>--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780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900" spc="-595" b="1">
                          <a:latin typeface="Verdana"/>
                          <a:cs typeface="Verdana"/>
                        </a:rPr>
                        <a:t>--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780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900" spc="-595" b="1">
                          <a:latin typeface="Verdana"/>
                          <a:cs typeface="Verdana"/>
                        </a:rPr>
                        <a:t>--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780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900" spc="-595" b="1">
                          <a:latin typeface="Verdana"/>
                          <a:cs typeface="Verdana"/>
                        </a:rPr>
                        <a:t>--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780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</a:tr>
              <a:tr h="186055"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900" spc="-80" b="1">
                          <a:latin typeface="Verdana"/>
                          <a:cs typeface="Verdana"/>
                        </a:rPr>
                        <a:t>NetProfit/(Loss)ForthePeriod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145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61594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900" spc="-400" b="1">
                          <a:latin typeface="Verdana"/>
                          <a:cs typeface="Verdana"/>
                        </a:rPr>
                        <a:t>3</a:t>
                      </a:r>
                      <a:r>
                        <a:rPr dirty="0" sz="900" spc="-395" b="1">
                          <a:latin typeface="Verdana"/>
                          <a:cs typeface="Verdana"/>
                        </a:rPr>
                        <a:t>8</a:t>
                      </a:r>
                      <a:r>
                        <a:rPr dirty="0" sz="900" spc="-685" b="1">
                          <a:latin typeface="Verdana"/>
                          <a:cs typeface="Verdana"/>
                        </a:rPr>
                        <a:t>,</a:t>
                      </a:r>
                      <a:r>
                        <a:rPr dirty="0" sz="900" spc="-400" b="1">
                          <a:latin typeface="Verdana"/>
                          <a:cs typeface="Verdana"/>
                        </a:rPr>
                        <a:t>1</a:t>
                      </a:r>
                      <a:r>
                        <a:rPr dirty="0" sz="900" spc="-395" b="1">
                          <a:latin typeface="Verdana"/>
                          <a:cs typeface="Verdana"/>
                        </a:rPr>
                        <a:t>87</a:t>
                      </a:r>
                      <a:r>
                        <a:rPr dirty="0" sz="900" spc="-685" b="1">
                          <a:latin typeface="Verdana"/>
                          <a:cs typeface="Verdana"/>
                        </a:rPr>
                        <a:t>.</a:t>
                      </a:r>
                      <a:r>
                        <a:rPr dirty="0" sz="900" b="1">
                          <a:latin typeface="Verdana"/>
                          <a:cs typeface="Verdana"/>
                        </a:rPr>
                        <a:t>0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145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39395" marR="2159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900" spc="-85" b="1">
                          <a:latin typeface="Verdana"/>
                          <a:cs typeface="Verdana"/>
                        </a:rPr>
                        <a:t>30,960.0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145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6223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900" b="1">
                          <a:latin typeface="Verdana"/>
                          <a:cs typeface="Verdana"/>
                        </a:rPr>
                        <a:t>3</a:t>
                      </a:r>
                      <a:r>
                        <a:rPr dirty="0" sz="900" spc="-200" b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900" spc="-685" b="1">
                          <a:latin typeface="Verdana"/>
                          <a:cs typeface="Verdana"/>
                        </a:rPr>
                        <a:t>,</a:t>
                      </a:r>
                      <a:r>
                        <a:rPr dirty="0" sz="900" spc="-400" b="1">
                          <a:latin typeface="Verdana"/>
                          <a:cs typeface="Verdana"/>
                        </a:rPr>
                        <a:t>2</a:t>
                      </a:r>
                      <a:r>
                        <a:rPr dirty="0" sz="900" spc="-395" b="1">
                          <a:latin typeface="Verdana"/>
                          <a:cs typeface="Verdana"/>
                        </a:rPr>
                        <a:t>60</a:t>
                      </a:r>
                      <a:r>
                        <a:rPr dirty="0" sz="900" spc="-685" b="1">
                          <a:latin typeface="Verdana"/>
                          <a:cs typeface="Verdana"/>
                        </a:rPr>
                        <a:t>.</a:t>
                      </a:r>
                      <a:r>
                        <a:rPr dirty="0" sz="900" b="1">
                          <a:latin typeface="Verdana"/>
                          <a:cs typeface="Verdana"/>
                        </a:rPr>
                        <a:t>0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145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6223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900" spc="-400" b="1">
                          <a:latin typeface="Verdana"/>
                          <a:cs typeface="Verdana"/>
                        </a:rPr>
                        <a:t>3</a:t>
                      </a:r>
                      <a:r>
                        <a:rPr dirty="0" sz="900" spc="-395" b="1">
                          <a:latin typeface="Verdana"/>
                          <a:cs typeface="Verdana"/>
                        </a:rPr>
                        <a:t>0</a:t>
                      </a:r>
                      <a:r>
                        <a:rPr dirty="0" sz="900" spc="-685" b="1">
                          <a:latin typeface="Verdana"/>
                          <a:cs typeface="Verdana"/>
                        </a:rPr>
                        <a:t>,</a:t>
                      </a:r>
                      <a:r>
                        <a:rPr dirty="0" sz="900" spc="-400" b="1">
                          <a:latin typeface="Verdana"/>
                          <a:cs typeface="Verdana"/>
                        </a:rPr>
                        <a:t>0</a:t>
                      </a:r>
                      <a:r>
                        <a:rPr dirty="0" sz="900" spc="-395" b="1">
                          <a:latin typeface="Verdana"/>
                          <a:cs typeface="Verdana"/>
                        </a:rPr>
                        <a:t>65</a:t>
                      </a:r>
                      <a:r>
                        <a:rPr dirty="0" sz="900" spc="-685" b="1">
                          <a:latin typeface="Verdana"/>
                          <a:cs typeface="Verdana"/>
                        </a:rPr>
                        <a:t>.</a:t>
                      </a:r>
                      <a:r>
                        <a:rPr dirty="0" sz="900" b="1">
                          <a:latin typeface="Verdana"/>
                          <a:cs typeface="Verdana"/>
                        </a:rPr>
                        <a:t>0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145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9855" marR="2159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900" spc="-85" b="1">
                          <a:latin typeface="Verdana"/>
                          <a:cs typeface="Verdana"/>
                        </a:rPr>
                        <a:t>25,241.0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145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</a:tr>
              <a:tr h="186054"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900" spc="-50" b="1">
                          <a:latin typeface="Verdana"/>
                          <a:cs typeface="Verdana"/>
                        </a:rPr>
                        <a:t>EquityShareCapital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780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61594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900" spc="-395" b="1">
                          <a:latin typeface="Verdana"/>
                          <a:cs typeface="Verdana"/>
                        </a:rPr>
                        <a:t>3</a:t>
                      </a:r>
                      <a:r>
                        <a:rPr dirty="0" sz="900" b="1">
                          <a:latin typeface="Verdana"/>
                          <a:cs typeface="Verdana"/>
                        </a:rPr>
                        <a:t>6</a:t>
                      </a:r>
                      <a:r>
                        <a:rPr dirty="0" sz="900" spc="-200" b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900" spc="-685" b="1">
                          <a:latin typeface="Verdana"/>
                          <a:cs typeface="Verdana"/>
                        </a:rPr>
                        <a:t>.</a:t>
                      </a:r>
                      <a:r>
                        <a:rPr dirty="0" sz="900" b="1">
                          <a:latin typeface="Verdana"/>
                          <a:cs typeface="Verdana"/>
                        </a:rPr>
                        <a:t>0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780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94970" marR="215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900" spc="-55" b="1">
                          <a:latin typeface="Verdana"/>
                          <a:cs typeface="Verdana"/>
                        </a:rPr>
                        <a:t>370.0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780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6223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900" spc="-395" b="1">
                          <a:latin typeface="Verdana"/>
                          <a:cs typeface="Verdana"/>
                        </a:rPr>
                        <a:t>3</a:t>
                      </a:r>
                      <a:r>
                        <a:rPr dirty="0" sz="900" spc="-400" b="1">
                          <a:latin typeface="Verdana"/>
                          <a:cs typeface="Verdana"/>
                        </a:rPr>
                        <a:t>7</a:t>
                      </a:r>
                      <a:r>
                        <a:rPr dirty="0" sz="900" spc="-395" b="1">
                          <a:latin typeface="Verdana"/>
                          <a:cs typeface="Verdana"/>
                        </a:rPr>
                        <a:t>5</a:t>
                      </a:r>
                      <a:r>
                        <a:rPr dirty="0" sz="900" spc="-685" b="1">
                          <a:latin typeface="Verdana"/>
                          <a:cs typeface="Verdana"/>
                        </a:rPr>
                        <a:t>.</a:t>
                      </a:r>
                      <a:r>
                        <a:rPr dirty="0" sz="900" b="1">
                          <a:latin typeface="Verdana"/>
                          <a:cs typeface="Verdana"/>
                        </a:rPr>
                        <a:t>0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780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6223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900" spc="-395" b="1">
                          <a:latin typeface="Verdana"/>
                          <a:cs typeface="Verdana"/>
                        </a:rPr>
                        <a:t>3</a:t>
                      </a:r>
                      <a:r>
                        <a:rPr dirty="0" sz="900" spc="-400" b="1">
                          <a:latin typeface="Verdana"/>
                          <a:cs typeface="Verdana"/>
                        </a:rPr>
                        <a:t>7</a:t>
                      </a:r>
                      <a:r>
                        <a:rPr dirty="0" sz="900" spc="-395" b="1">
                          <a:latin typeface="Verdana"/>
                          <a:cs typeface="Verdana"/>
                        </a:rPr>
                        <a:t>5</a:t>
                      </a:r>
                      <a:r>
                        <a:rPr dirty="0" sz="900" spc="-685" b="1">
                          <a:latin typeface="Verdana"/>
                          <a:cs typeface="Verdana"/>
                        </a:rPr>
                        <a:t>.</a:t>
                      </a:r>
                      <a:r>
                        <a:rPr dirty="0" sz="900" b="1">
                          <a:latin typeface="Verdana"/>
                          <a:cs typeface="Verdana"/>
                        </a:rPr>
                        <a:t>0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780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61594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900" spc="-395" b="1">
                          <a:latin typeface="Verdana"/>
                          <a:cs typeface="Verdana"/>
                        </a:rPr>
                        <a:t>1</a:t>
                      </a:r>
                      <a:r>
                        <a:rPr dirty="0" sz="900" spc="-400" b="1">
                          <a:latin typeface="Verdana"/>
                          <a:cs typeface="Verdana"/>
                        </a:rPr>
                        <a:t>9</a:t>
                      </a:r>
                      <a:r>
                        <a:rPr dirty="0" sz="900" spc="-395" b="1">
                          <a:latin typeface="Verdana"/>
                          <a:cs typeface="Verdana"/>
                        </a:rPr>
                        <a:t>1</a:t>
                      </a:r>
                      <a:r>
                        <a:rPr dirty="0" sz="900" spc="-685" b="1">
                          <a:latin typeface="Verdana"/>
                          <a:cs typeface="Verdana"/>
                        </a:rPr>
                        <a:t>.</a:t>
                      </a:r>
                      <a:r>
                        <a:rPr dirty="0" sz="900" b="1">
                          <a:latin typeface="Verdana"/>
                          <a:cs typeface="Verdana"/>
                        </a:rPr>
                        <a:t>0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780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</a:tr>
              <a:tr h="186054"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900" spc="-90" b="1">
                          <a:latin typeface="Verdana"/>
                          <a:cs typeface="Verdana"/>
                        </a:rPr>
                        <a:t>ReservesExcludingRevaluationReserves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145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61594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900" spc="-400" b="1">
                          <a:latin typeface="Verdana"/>
                          <a:cs typeface="Verdana"/>
                        </a:rPr>
                        <a:t>7</a:t>
                      </a:r>
                      <a:r>
                        <a:rPr dirty="0" sz="900" spc="-395" b="1">
                          <a:latin typeface="Verdana"/>
                          <a:cs typeface="Verdana"/>
                        </a:rPr>
                        <a:t>6</a:t>
                      </a:r>
                      <a:r>
                        <a:rPr dirty="0" sz="900" spc="-685" b="1">
                          <a:latin typeface="Verdana"/>
                          <a:cs typeface="Verdana"/>
                        </a:rPr>
                        <a:t>,</a:t>
                      </a:r>
                      <a:r>
                        <a:rPr dirty="0" sz="900" spc="-400" b="1">
                          <a:latin typeface="Verdana"/>
                          <a:cs typeface="Verdana"/>
                        </a:rPr>
                        <a:t>8</a:t>
                      </a:r>
                      <a:r>
                        <a:rPr dirty="0" sz="900" spc="-395" b="1">
                          <a:latin typeface="Verdana"/>
                          <a:cs typeface="Verdana"/>
                        </a:rPr>
                        <a:t>07</a:t>
                      </a:r>
                      <a:r>
                        <a:rPr dirty="0" sz="900" spc="-685" b="1">
                          <a:latin typeface="Verdana"/>
                          <a:cs typeface="Verdana"/>
                        </a:rPr>
                        <a:t>.</a:t>
                      </a:r>
                      <a:r>
                        <a:rPr dirty="0" sz="900" b="1">
                          <a:latin typeface="Verdana"/>
                          <a:cs typeface="Verdana"/>
                        </a:rPr>
                        <a:t>0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145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39395" marR="2159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900" spc="-85" b="1">
                          <a:latin typeface="Verdana"/>
                          <a:cs typeface="Verdana"/>
                        </a:rPr>
                        <a:t>74,424.0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145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6223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900" spc="-400" b="1">
                          <a:latin typeface="Verdana"/>
                          <a:cs typeface="Verdana"/>
                        </a:rPr>
                        <a:t>7</a:t>
                      </a:r>
                      <a:r>
                        <a:rPr dirty="0" sz="900" spc="-395" b="1">
                          <a:latin typeface="Verdana"/>
                          <a:cs typeface="Verdana"/>
                        </a:rPr>
                        <a:t>3</a:t>
                      </a:r>
                      <a:r>
                        <a:rPr dirty="0" sz="900" spc="-685" b="1">
                          <a:latin typeface="Verdana"/>
                          <a:cs typeface="Verdana"/>
                        </a:rPr>
                        <a:t>,</a:t>
                      </a:r>
                      <a:r>
                        <a:rPr dirty="0" sz="900" b="1">
                          <a:latin typeface="Verdana"/>
                          <a:cs typeface="Verdana"/>
                        </a:rPr>
                        <a:t>9</a:t>
                      </a:r>
                      <a:r>
                        <a:rPr dirty="0" sz="900" spc="-200" b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900" spc="-395" b="1">
                          <a:latin typeface="Verdana"/>
                          <a:cs typeface="Verdana"/>
                        </a:rPr>
                        <a:t>3</a:t>
                      </a:r>
                      <a:r>
                        <a:rPr dirty="0" sz="900" spc="-685" b="1">
                          <a:latin typeface="Verdana"/>
                          <a:cs typeface="Verdana"/>
                        </a:rPr>
                        <a:t>.</a:t>
                      </a:r>
                      <a:r>
                        <a:rPr dirty="0" sz="900" b="1">
                          <a:latin typeface="Verdana"/>
                          <a:cs typeface="Verdana"/>
                        </a:rPr>
                        <a:t>0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145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6223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900" spc="-400" b="1">
                          <a:latin typeface="Verdana"/>
                          <a:cs typeface="Verdana"/>
                        </a:rPr>
                        <a:t>7</a:t>
                      </a:r>
                      <a:r>
                        <a:rPr dirty="0" sz="900" spc="-395" b="1">
                          <a:latin typeface="Verdana"/>
                          <a:cs typeface="Verdana"/>
                        </a:rPr>
                        <a:t>8</a:t>
                      </a:r>
                      <a:r>
                        <a:rPr dirty="0" sz="900" spc="-685" b="1">
                          <a:latin typeface="Verdana"/>
                          <a:cs typeface="Verdana"/>
                        </a:rPr>
                        <a:t>,</a:t>
                      </a:r>
                      <a:r>
                        <a:rPr dirty="0" sz="900" spc="-400" b="1">
                          <a:latin typeface="Verdana"/>
                          <a:cs typeface="Verdana"/>
                        </a:rPr>
                        <a:t>5</a:t>
                      </a:r>
                      <a:r>
                        <a:rPr dirty="0" sz="900" spc="-395" b="1">
                          <a:latin typeface="Verdana"/>
                          <a:cs typeface="Verdana"/>
                        </a:rPr>
                        <a:t>23</a:t>
                      </a:r>
                      <a:r>
                        <a:rPr dirty="0" sz="900" spc="-685" b="1">
                          <a:latin typeface="Verdana"/>
                          <a:cs typeface="Verdana"/>
                        </a:rPr>
                        <a:t>.</a:t>
                      </a:r>
                      <a:r>
                        <a:rPr dirty="0" sz="900" b="1">
                          <a:latin typeface="Verdana"/>
                          <a:cs typeface="Verdana"/>
                        </a:rPr>
                        <a:t>0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145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9855" marR="2159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900" spc="-85" b="1">
                          <a:latin typeface="Verdana"/>
                          <a:cs typeface="Verdana"/>
                        </a:rPr>
                        <a:t>75,675.0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145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</a:tr>
              <a:tr h="186055"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900" spc="-70" b="1">
                          <a:latin typeface="Verdana"/>
                          <a:cs typeface="Verdana"/>
                        </a:rPr>
                        <a:t>EquityDividendRate(%)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780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61594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900" spc="-395" b="1">
                          <a:latin typeface="Verdana"/>
                          <a:cs typeface="Verdana"/>
                        </a:rPr>
                        <a:t>4</a:t>
                      </a:r>
                      <a:r>
                        <a:rPr dirty="0" sz="900" spc="-685" b="1">
                          <a:latin typeface="Verdana"/>
                          <a:cs typeface="Verdana"/>
                        </a:rPr>
                        <a:t>,</a:t>
                      </a:r>
                      <a:r>
                        <a:rPr dirty="0" sz="900" spc="-400" b="1">
                          <a:latin typeface="Verdana"/>
                          <a:cs typeface="Verdana"/>
                        </a:rPr>
                        <a:t>3</a:t>
                      </a:r>
                      <a:r>
                        <a:rPr dirty="0" sz="900" b="1">
                          <a:latin typeface="Verdana"/>
                          <a:cs typeface="Verdana"/>
                        </a:rPr>
                        <a:t>0</a:t>
                      </a:r>
                      <a:r>
                        <a:rPr dirty="0" sz="900" spc="-190" b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900" spc="-685" b="1">
                          <a:latin typeface="Verdana"/>
                          <a:cs typeface="Verdana"/>
                        </a:rPr>
                        <a:t>.</a:t>
                      </a:r>
                      <a:r>
                        <a:rPr dirty="0" sz="900" b="1">
                          <a:latin typeface="Verdana"/>
                          <a:cs typeface="Verdana"/>
                        </a:rPr>
                        <a:t>0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780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02895" marR="215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900" spc="-35" b="1">
                          <a:latin typeface="Verdana"/>
                          <a:cs typeface="Verdana"/>
                        </a:rPr>
                        <a:t>3,80</a:t>
                      </a:r>
                      <a:r>
                        <a:rPr dirty="0" sz="900" spc="-215" b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900" spc="75" b="1">
                          <a:latin typeface="Verdana"/>
                          <a:cs typeface="Verdana"/>
                        </a:rPr>
                        <a:t>.0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780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6223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900" spc="-395" b="1">
                          <a:latin typeface="Verdana"/>
                          <a:cs typeface="Verdana"/>
                        </a:rPr>
                        <a:t>7</a:t>
                      </a:r>
                      <a:r>
                        <a:rPr dirty="0" sz="900" spc="-685" b="1">
                          <a:latin typeface="Verdana"/>
                          <a:cs typeface="Verdana"/>
                        </a:rPr>
                        <a:t>,</a:t>
                      </a:r>
                      <a:r>
                        <a:rPr dirty="0" sz="900" spc="-400" b="1">
                          <a:latin typeface="Verdana"/>
                          <a:cs typeface="Verdana"/>
                        </a:rPr>
                        <a:t>3</a:t>
                      </a:r>
                      <a:r>
                        <a:rPr dirty="0" sz="900" b="1">
                          <a:latin typeface="Verdana"/>
                          <a:cs typeface="Verdana"/>
                        </a:rPr>
                        <a:t>0</a:t>
                      </a:r>
                      <a:r>
                        <a:rPr dirty="0" sz="900" spc="-190" b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900" spc="-685" b="1">
                          <a:latin typeface="Verdana"/>
                          <a:cs typeface="Verdana"/>
                        </a:rPr>
                        <a:t>.</a:t>
                      </a:r>
                      <a:r>
                        <a:rPr dirty="0" sz="900" b="1">
                          <a:latin typeface="Verdana"/>
                          <a:cs typeface="Verdana"/>
                        </a:rPr>
                        <a:t>0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780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6223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900" spc="-395" b="1">
                          <a:latin typeface="Verdana"/>
                          <a:cs typeface="Verdana"/>
                        </a:rPr>
                        <a:t>3</a:t>
                      </a:r>
                      <a:r>
                        <a:rPr dirty="0" sz="900" spc="-685" b="1">
                          <a:latin typeface="Verdana"/>
                          <a:cs typeface="Verdana"/>
                        </a:rPr>
                        <a:t>,</a:t>
                      </a:r>
                      <a:r>
                        <a:rPr dirty="0" sz="900" b="1">
                          <a:latin typeface="Verdana"/>
                          <a:cs typeface="Verdana"/>
                        </a:rPr>
                        <a:t>0</a:t>
                      </a:r>
                      <a:r>
                        <a:rPr dirty="0" sz="900" spc="-200" b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900" spc="-395" b="1">
                          <a:latin typeface="Verdana"/>
                          <a:cs typeface="Verdana"/>
                        </a:rPr>
                        <a:t>0</a:t>
                      </a:r>
                      <a:r>
                        <a:rPr dirty="0" sz="900" spc="-685" b="1">
                          <a:latin typeface="Verdana"/>
                          <a:cs typeface="Verdana"/>
                        </a:rPr>
                        <a:t>.</a:t>
                      </a:r>
                      <a:r>
                        <a:rPr dirty="0" sz="900" b="1">
                          <a:latin typeface="Verdana"/>
                          <a:cs typeface="Verdana"/>
                        </a:rPr>
                        <a:t>0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780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3355" marR="215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900" spc="5" b="1">
                          <a:latin typeface="Verdana"/>
                          <a:cs typeface="Verdana"/>
                        </a:rPr>
                        <a:t>5,0</a:t>
                      </a:r>
                      <a:r>
                        <a:rPr dirty="0" sz="900" spc="-240" b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900" spc="5" b="1">
                          <a:latin typeface="Verdana"/>
                          <a:cs typeface="Verdana"/>
                        </a:rPr>
                        <a:t>0.0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780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</a:tr>
              <a:tr h="164820">
                <a:tc>
                  <a:txBody>
                    <a:bodyPr/>
                    <a:lstStyle/>
                    <a:p>
                      <a:pPr marL="29845">
                        <a:lnSpc>
                          <a:spcPts val="1060"/>
                        </a:lnSpc>
                        <a:spcBef>
                          <a:spcPts val="135"/>
                        </a:spcBef>
                      </a:pPr>
                      <a:r>
                        <a:rPr dirty="0" sz="900" spc="-70" b="1">
                          <a:latin typeface="Verdana"/>
                          <a:cs typeface="Verdana"/>
                        </a:rPr>
                        <a:t>EPSBeforeExtraOrdinary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145">
                    <a:lnL w="3175">
                      <a:solidFill>
                        <a:srgbClr val="EDEDED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DEDED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07289"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900" spc="-55" b="1">
                          <a:latin typeface="Verdana"/>
                          <a:cs typeface="Verdana"/>
                        </a:rPr>
                        <a:t>BasicEPS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39370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900" spc="-395" b="1">
                          <a:latin typeface="Verdana"/>
                          <a:cs typeface="Verdana"/>
                        </a:rPr>
                        <a:t>1</a:t>
                      </a:r>
                      <a:r>
                        <a:rPr dirty="0" sz="900" spc="-400" b="1">
                          <a:latin typeface="Verdana"/>
                          <a:cs typeface="Verdana"/>
                        </a:rPr>
                        <a:t>0</a:t>
                      </a:r>
                      <a:r>
                        <a:rPr dirty="0" sz="900" spc="-395" b="1">
                          <a:latin typeface="Verdana"/>
                          <a:cs typeface="Verdana"/>
                        </a:rPr>
                        <a:t>3</a:t>
                      </a:r>
                      <a:r>
                        <a:rPr dirty="0" sz="900" spc="-685" b="1">
                          <a:latin typeface="Verdana"/>
                          <a:cs typeface="Verdana"/>
                        </a:rPr>
                        <a:t>.</a:t>
                      </a:r>
                      <a:r>
                        <a:rPr dirty="0" sz="900" spc="-400" b="1">
                          <a:latin typeface="Verdana"/>
                          <a:cs typeface="Verdana"/>
                        </a:rPr>
                        <a:t>2</a:t>
                      </a:r>
                      <a:r>
                        <a:rPr dirty="0" sz="900" b="1">
                          <a:latin typeface="Verdana"/>
                          <a:cs typeface="Verdana"/>
                        </a:rPr>
                        <a:t>4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39370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900" spc="-400" b="1">
                          <a:latin typeface="Verdana"/>
                          <a:cs typeface="Verdana"/>
                        </a:rPr>
                        <a:t>8</a:t>
                      </a:r>
                      <a:r>
                        <a:rPr dirty="0" sz="900" spc="-395" b="1">
                          <a:latin typeface="Verdana"/>
                          <a:cs typeface="Verdana"/>
                        </a:rPr>
                        <a:t>2</a:t>
                      </a:r>
                      <a:r>
                        <a:rPr dirty="0" sz="900" spc="-685" b="1">
                          <a:latin typeface="Verdana"/>
                          <a:cs typeface="Verdana"/>
                        </a:rPr>
                        <a:t>.</a:t>
                      </a:r>
                      <a:r>
                        <a:rPr dirty="0" sz="900" spc="-400" b="1">
                          <a:latin typeface="Verdana"/>
                          <a:cs typeface="Verdana"/>
                        </a:rPr>
                        <a:t>7</a:t>
                      </a:r>
                      <a:r>
                        <a:rPr dirty="0" sz="900" b="1">
                          <a:latin typeface="Verdana"/>
                          <a:cs typeface="Verdana"/>
                        </a:rPr>
                        <a:t>8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39370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900" b="1">
                          <a:latin typeface="Verdana"/>
                          <a:cs typeface="Verdana"/>
                        </a:rPr>
                        <a:t>8</a:t>
                      </a:r>
                      <a:r>
                        <a:rPr dirty="0" sz="900" spc="-200" b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900" spc="-685" b="1">
                          <a:latin typeface="Verdana"/>
                          <a:cs typeface="Verdana"/>
                        </a:rPr>
                        <a:t>.</a:t>
                      </a:r>
                      <a:r>
                        <a:rPr dirty="0" sz="900" spc="-400" b="1">
                          <a:latin typeface="Verdana"/>
                          <a:cs typeface="Verdana"/>
                        </a:rPr>
                        <a:t>6</a:t>
                      </a:r>
                      <a:r>
                        <a:rPr dirty="0" sz="900" b="1">
                          <a:latin typeface="Verdana"/>
                          <a:cs typeface="Verdana"/>
                        </a:rPr>
                        <a:t>4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39370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900" spc="-400" b="1">
                          <a:latin typeface="Verdana"/>
                          <a:cs typeface="Verdana"/>
                        </a:rPr>
                        <a:t>7</a:t>
                      </a:r>
                      <a:r>
                        <a:rPr dirty="0" sz="900" spc="-395" b="1">
                          <a:latin typeface="Verdana"/>
                          <a:cs typeface="Verdana"/>
                        </a:rPr>
                        <a:t>9</a:t>
                      </a:r>
                      <a:r>
                        <a:rPr dirty="0" sz="900" spc="-685" b="1">
                          <a:latin typeface="Verdana"/>
                          <a:cs typeface="Verdana"/>
                        </a:rPr>
                        <a:t>.</a:t>
                      </a:r>
                      <a:r>
                        <a:rPr dirty="0" sz="900" spc="-400" b="1">
                          <a:latin typeface="Verdana"/>
                          <a:cs typeface="Verdana"/>
                        </a:rPr>
                        <a:t>3</a:t>
                      </a:r>
                      <a:r>
                        <a:rPr dirty="0" sz="900" b="1">
                          <a:latin typeface="Verdana"/>
                          <a:cs typeface="Verdana"/>
                        </a:rPr>
                        <a:t>4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39370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900" spc="-395" b="1">
                          <a:latin typeface="Verdana"/>
                          <a:cs typeface="Verdana"/>
                        </a:rPr>
                        <a:t>1</a:t>
                      </a:r>
                      <a:r>
                        <a:rPr dirty="0" sz="900" spc="-400" b="1">
                          <a:latin typeface="Verdana"/>
                          <a:cs typeface="Verdana"/>
                        </a:rPr>
                        <a:t>3</a:t>
                      </a:r>
                      <a:r>
                        <a:rPr dirty="0" sz="900" spc="-395" b="1">
                          <a:latin typeface="Verdana"/>
                          <a:cs typeface="Verdana"/>
                        </a:rPr>
                        <a:t>1</a:t>
                      </a:r>
                      <a:r>
                        <a:rPr dirty="0" sz="900" spc="-685" b="1">
                          <a:latin typeface="Verdana"/>
                          <a:cs typeface="Verdana"/>
                        </a:rPr>
                        <a:t>.</a:t>
                      </a:r>
                      <a:r>
                        <a:rPr dirty="0" sz="900" spc="-400" b="1">
                          <a:latin typeface="Verdana"/>
                          <a:cs typeface="Verdana"/>
                        </a:rPr>
                        <a:t>1</a:t>
                      </a:r>
                      <a:r>
                        <a:rPr dirty="0" sz="900" b="1">
                          <a:latin typeface="Verdana"/>
                          <a:cs typeface="Verdana"/>
                        </a:rPr>
                        <a:t>5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39370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</a:tr>
              <a:tr h="164820">
                <a:tc>
                  <a:txBody>
                    <a:bodyPr/>
                    <a:lstStyle/>
                    <a:p>
                      <a:pPr marL="29845">
                        <a:lnSpc>
                          <a:spcPts val="1060"/>
                        </a:lnSpc>
                        <a:spcBef>
                          <a:spcPts val="135"/>
                        </a:spcBef>
                      </a:pPr>
                      <a:r>
                        <a:rPr dirty="0" sz="900" spc="-50" b="1">
                          <a:latin typeface="Verdana"/>
                          <a:cs typeface="Verdana"/>
                        </a:rPr>
                        <a:t>DilutedEPS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145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60"/>
                        </a:lnSpc>
                        <a:spcBef>
                          <a:spcPts val="135"/>
                        </a:spcBef>
                      </a:pPr>
                      <a:r>
                        <a:rPr dirty="0" sz="900" spc="-395" b="1">
                          <a:latin typeface="Verdana"/>
                          <a:cs typeface="Verdana"/>
                        </a:rPr>
                        <a:t>1</a:t>
                      </a:r>
                      <a:r>
                        <a:rPr dirty="0" sz="900" spc="-400" b="1">
                          <a:latin typeface="Verdana"/>
                          <a:cs typeface="Verdana"/>
                        </a:rPr>
                        <a:t>0</a:t>
                      </a:r>
                      <a:r>
                        <a:rPr dirty="0" sz="900" spc="-395" b="1">
                          <a:latin typeface="Verdana"/>
                          <a:cs typeface="Verdana"/>
                        </a:rPr>
                        <a:t>3</a:t>
                      </a:r>
                      <a:r>
                        <a:rPr dirty="0" sz="900" spc="-685" b="1">
                          <a:latin typeface="Verdana"/>
                          <a:cs typeface="Verdana"/>
                        </a:rPr>
                        <a:t>.</a:t>
                      </a:r>
                      <a:r>
                        <a:rPr dirty="0" sz="900" spc="-400" b="1">
                          <a:latin typeface="Verdana"/>
                          <a:cs typeface="Verdana"/>
                        </a:rPr>
                        <a:t>2</a:t>
                      </a:r>
                      <a:r>
                        <a:rPr dirty="0" sz="900" b="1">
                          <a:latin typeface="Verdana"/>
                          <a:cs typeface="Verdana"/>
                        </a:rPr>
                        <a:t>4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145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60"/>
                        </a:lnSpc>
                        <a:spcBef>
                          <a:spcPts val="135"/>
                        </a:spcBef>
                      </a:pPr>
                      <a:r>
                        <a:rPr dirty="0" sz="900" spc="-400" b="1">
                          <a:latin typeface="Verdana"/>
                          <a:cs typeface="Verdana"/>
                        </a:rPr>
                        <a:t>8</a:t>
                      </a:r>
                      <a:r>
                        <a:rPr dirty="0" sz="900" spc="-395" b="1">
                          <a:latin typeface="Verdana"/>
                          <a:cs typeface="Verdana"/>
                        </a:rPr>
                        <a:t>2</a:t>
                      </a:r>
                      <a:r>
                        <a:rPr dirty="0" sz="900" spc="-685" b="1">
                          <a:latin typeface="Verdana"/>
                          <a:cs typeface="Verdana"/>
                        </a:rPr>
                        <a:t>.</a:t>
                      </a:r>
                      <a:r>
                        <a:rPr dirty="0" sz="900" spc="-400" b="1">
                          <a:latin typeface="Verdana"/>
                          <a:cs typeface="Verdana"/>
                        </a:rPr>
                        <a:t>7</a:t>
                      </a:r>
                      <a:r>
                        <a:rPr dirty="0" sz="900" b="1">
                          <a:latin typeface="Verdana"/>
                          <a:cs typeface="Verdana"/>
                        </a:rPr>
                        <a:t>8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145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60"/>
                        </a:lnSpc>
                        <a:spcBef>
                          <a:spcPts val="135"/>
                        </a:spcBef>
                      </a:pPr>
                      <a:r>
                        <a:rPr dirty="0" sz="900" b="1">
                          <a:latin typeface="Verdana"/>
                          <a:cs typeface="Verdana"/>
                        </a:rPr>
                        <a:t>8</a:t>
                      </a:r>
                      <a:r>
                        <a:rPr dirty="0" sz="900" spc="-200" b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900" spc="-685" b="1">
                          <a:latin typeface="Verdana"/>
                          <a:cs typeface="Verdana"/>
                        </a:rPr>
                        <a:t>.</a:t>
                      </a:r>
                      <a:r>
                        <a:rPr dirty="0" sz="900" spc="-400" b="1">
                          <a:latin typeface="Verdana"/>
                          <a:cs typeface="Verdana"/>
                        </a:rPr>
                        <a:t>6</a:t>
                      </a:r>
                      <a:r>
                        <a:rPr dirty="0" sz="900" b="1">
                          <a:latin typeface="Verdana"/>
                          <a:cs typeface="Verdana"/>
                        </a:rPr>
                        <a:t>4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145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60"/>
                        </a:lnSpc>
                        <a:spcBef>
                          <a:spcPts val="135"/>
                        </a:spcBef>
                      </a:pPr>
                      <a:r>
                        <a:rPr dirty="0" sz="900" spc="-400" b="1">
                          <a:latin typeface="Verdana"/>
                          <a:cs typeface="Verdana"/>
                        </a:rPr>
                        <a:t>7</a:t>
                      </a:r>
                      <a:r>
                        <a:rPr dirty="0" sz="900" spc="-395" b="1">
                          <a:latin typeface="Verdana"/>
                          <a:cs typeface="Verdana"/>
                        </a:rPr>
                        <a:t>9</a:t>
                      </a:r>
                      <a:r>
                        <a:rPr dirty="0" sz="900" spc="-685" b="1">
                          <a:latin typeface="Verdana"/>
                          <a:cs typeface="Verdana"/>
                        </a:rPr>
                        <a:t>.</a:t>
                      </a:r>
                      <a:r>
                        <a:rPr dirty="0" sz="900" spc="-400" b="1">
                          <a:latin typeface="Verdana"/>
                          <a:cs typeface="Verdana"/>
                        </a:rPr>
                        <a:t>3</a:t>
                      </a:r>
                      <a:r>
                        <a:rPr dirty="0" sz="900" b="1">
                          <a:latin typeface="Verdana"/>
                          <a:cs typeface="Verdana"/>
                        </a:rPr>
                        <a:t>4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145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60"/>
                        </a:lnSpc>
                        <a:spcBef>
                          <a:spcPts val="135"/>
                        </a:spcBef>
                      </a:pPr>
                      <a:r>
                        <a:rPr dirty="0" sz="900" spc="-395" b="1">
                          <a:latin typeface="Verdana"/>
                          <a:cs typeface="Verdana"/>
                        </a:rPr>
                        <a:t>1</a:t>
                      </a:r>
                      <a:r>
                        <a:rPr dirty="0" sz="900" spc="-400" b="1">
                          <a:latin typeface="Verdana"/>
                          <a:cs typeface="Verdana"/>
                        </a:rPr>
                        <a:t>3</a:t>
                      </a:r>
                      <a:r>
                        <a:rPr dirty="0" sz="900" spc="-395" b="1">
                          <a:latin typeface="Verdana"/>
                          <a:cs typeface="Verdana"/>
                        </a:rPr>
                        <a:t>1</a:t>
                      </a:r>
                      <a:r>
                        <a:rPr dirty="0" sz="900" spc="-685" b="1">
                          <a:latin typeface="Verdana"/>
                          <a:cs typeface="Verdana"/>
                        </a:rPr>
                        <a:t>.</a:t>
                      </a:r>
                      <a:r>
                        <a:rPr dirty="0" sz="900" spc="-400" b="1">
                          <a:latin typeface="Verdana"/>
                          <a:cs typeface="Verdana"/>
                        </a:rPr>
                        <a:t>1</a:t>
                      </a:r>
                      <a:r>
                        <a:rPr dirty="0" sz="900" b="1">
                          <a:latin typeface="Verdana"/>
                          <a:cs typeface="Verdana"/>
                        </a:rPr>
                        <a:t>5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145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</a:tr>
              <a:tr h="207289"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900" spc="-65" b="1">
                          <a:latin typeface="Verdana"/>
                          <a:cs typeface="Verdana"/>
                        </a:rPr>
                        <a:t>EPSAfterExtraOrdinary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39370">
                    <a:lnL w="3175">
                      <a:solidFill>
                        <a:srgbClr val="EDEDED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DEDED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86055"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900" spc="-55" b="1">
                          <a:latin typeface="Verdana"/>
                          <a:cs typeface="Verdana"/>
                        </a:rPr>
                        <a:t>BasicEPS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145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900" spc="-395" b="1">
                          <a:latin typeface="Verdana"/>
                          <a:cs typeface="Verdana"/>
                        </a:rPr>
                        <a:t>1</a:t>
                      </a:r>
                      <a:r>
                        <a:rPr dirty="0" sz="900" spc="-400" b="1">
                          <a:latin typeface="Verdana"/>
                          <a:cs typeface="Verdana"/>
                        </a:rPr>
                        <a:t>0</a:t>
                      </a:r>
                      <a:r>
                        <a:rPr dirty="0" sz="900" spc="-395" b="1">
                          <a:latin typeface="Verdana"/>
                          <a:cs typeface="Verdana"/>
                        </a:rPr>
                        <a:t>4</a:t>
                      </a:r>
                      <a:r>
                        <a:rPr dirty="0" sz="900" spc="-685" b="1">
                          <a:latin typeface="Verdana"/>
                          <a:cs typeface="Verdana"/>
                        </a:rPr>
                        <a:t>.</a:t>
                      </a:r>
                      <a:r>
                        <a:rPr dirty="0" sz="900" spc="-400" b="1">
                          <a:latin typeface="Verdana"/>
                          <a:cs typeface="Verdana"/>
                        </a:rPr>
                        <a:t>3</a:t>
                      </a:r>
                      <a:r>
                        <a:rPr dirty="0" sz="900" b="1">
                          <a:latin typeface="Verdana"/>
                          <a:cs typeface="Verdana"/>
                        </a:rPr>
                        <a:t>4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145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900" spc="-400" b="1">
                          <a:latin typeface="Verdana"/>
                          <a:cs typeface="Verdana"/>
                        </a:rPr>
                        <a:t>8</a:t>
                      </a:r>
                      <a:r>
                        <a:rPr dirty="0" sz="900" spc="-395" b="1">
                          <a:latin typeface="Verdana"/>
                          <a:cs typeface="Verdana"/>
                        </a:rPr>
                        <a:t>2</a:t>
                      </a:r>
                      <a:r>
                        <a:rPr dirty="0" sz="900" spc="-685" b="1">
                          <a:latin typeface="Verdana"/>
                          <a:cs typeface="Verdana"/>
                        </a:rPr>
                        <a:t>.</a:t>
                      </a:r>
                      <a:r>
                        <a:rPr dirty="0" sz="900" spc="-400" b="1">
                          <a:latin typeface="Verdana"/>
                          <a:cs typeface="Verdana"/>
                        </a:rPr>
                        <a:t>7</a:t>
                      </a:r>
                      <a:r>
                        <a:rPr dirty="0" sz="900" b="1">
                          <a:latin typeface="Verdana"/>
                          <a:cs typeface="Verdana"/>
                        </a:rPr>
                        <a:t>8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145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900" b="1">
                          <a:latin typeface="Verdana"/>
                          <a:cs typeface="Verdana"/>
                        </a:rPr>
                        <a:t>8</a:t>
                      </a:r>
                      <a:r>
                        <a:rPr dirty="0" sz="900" spc="-200" b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900" spc="-685" b="1">
                          <a:latin typeface="Verdana"/>
                          <a:cs typeface="Verdana"/>
                        </a:rPr>
                        <a:t>.</a:t>
                      </a:r>
                      <a:r>
                        <a:rPr dirty="0" sz="900" spc="-400" b="1">
                          <a:latin typeface="Verdana"/>
                          <a:cs typeface="Verdana"/>
                        </a:rPr>
                        <a:t>6</a:t>
                      </a:r>
                      <a:r>
                        <a:rPr dirty="0" sz="900" b="1">
                          <a:latin typeface="Verdana"/>
                          <a:cs typeface="Verdana"/>
                        </a:rPr>
                        <a:t>4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145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900" spc="-400" b="1">
                          <a:latin typeface="Verdana"/>
                          <a:cs typeface="Verdana"/>
                        </a:rPr>
                        <a:t>7</a:t>
                      </a:r>
                      <a:r>
                        <a:rPr dirty="0" sz="900" spc="-395" b="1">
                          <a:latin typeface="Verdana"/>
                          <a:cs typeface="Verdana"/>
                        </a:rPr>
                        <a:t>9</a:t>
                      </a:r>
                      <a:r>
                        <a:rPr dirty="0" sz="900" spc="-685" b="1">
                          <a:latin typeface="Verdana"/>
                          <a:cs typeface="Verdana"/>
                        </a:rPr>
                        <a:t>.</a:t>
                      </a:r>
                      <a:r>
                        <a:rPr dirty="0" sz="900" spc="-400" b="1">
                          <a:latin typeface="Verdana"/>
                          <a:cs typeface="Verdana"/>
                        </a:rPr>
                        <a:t>3</a:t>
                      </a:r>
                      <a:r>
                        <a:rPr dirty="0" sz="900" b="1">
                          <a:latin typeface="Verdana"/>
                          <a:cs typeface="Verdana"/>
                        </a:rPr>
                        <a:t>4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145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900" spc="-395" b="1">
                          <a:latin typeface="Verdana"/>
                          <a:cs typeface="Verdana"/>
                        </a:rPr>
                        <a:t>1</a:t>
                      </a:r>
                      <a:r>
                        <a:rPr dirty="0" sz="900" spc="-400" b="1">
                          <a:latin typeface="Verdana"/>
                          <a:cs typeface="Verdana"/>
                        </a:rPr>
                        <a:t>3</a:t>
                      </a:r>
                      <a:r>
                        <a:rPr dirty="0" sz="900" spc="-395" b="1">
                          <a:latin typeface="Verdana"/>
                          <a:cs typeface="Verdana"/>
                        </a:rPr>
                        <a:t>1</a:t>
                      </a:r>
                      <a:r>
                        <a:rPr dirty="0" sz="900" spc="-685" b="1">
                          <a:latin typeface="Verdana"/>
                          <a:cs typeface="Verdana"/>
                        </a:rPr>
                        <a:t>.</a:t>
                      </a:r>
                      <a:r>
                        <a:rPr dirty="0" sz="900" spc="-400" b="1">
                          <a:latin typeface="Verdana"/>
                          <a:cs typeface="Verdana"/>
                        </a:rPr>
                        <a:t>1</a:t>
                      </a:r>
                      <a:r>
                        <a:rPr dirty="0" sz="900" b="1">
                          <a:latin typeface="Verdana"/>
                          <a:cs typeface="Verdana"/>
                        </a:rPr>
                        <a:t>5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145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</a:tr>
              <a:tr h="164782">
                <a:tc>
                  <a:txBody>
                    <a:bodyPr/>
                    <a:lstStyle/>
                    <a:p>
                      <a:pPr marL="29845">
                        <a:lnSpc>
                          <a:spcPts val="1055"/>
                        </a:lnSpc>
                        <a:spcBef>
                          <a:spcPts val="140"/>
                        </a:spcBef>
                      </a:pPr>
                      <a:r>
                        <a:rPr dirty="0" sz="900" spc="-50" b="1">
                          <a:latin typeface="Verdana"/>
                          <a:cs typeface="Verdana"/>
                        </a:rPr>
                        <a:t>DilutedEPS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780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55"/>
                        </a:lnSpc>
                        <a:spcBef>
                          <a:spcPts val="140"/>
                        </a:spcBef>
                      </a:pPr>
                      <a:r>
                        <a:rPr dirty="0" sz="900" spc="-395" b="1">
                          <a:latin typeface="Verdana"/>
                          <a:cs typeface="Verdana"/>
                        </a:rPr>
                        <a:t>1</a:t>
                      </a:r>
                      <a:r>
                        <a:rPr dirty="0" sz="900" spc="-400" b="1">
                          <a:latin typeface="Verdana"/>
                          <a:cs typeface="Verdana"/>
                        </a:rPr>
                        <a:t>0</a:t>
                      </a:r>
                      <a:r>
                        <a:rPr dirty="0" sz="900" spc="-395" b="1">
                          <a:latin typeface="Verdana"/>
                          <a:cs typeface="Verdana"/>
                        </a:rPr>
                        <a:t>3</a:t>
                      </a:r>
                      <a:r>
                        <a:rPr dirty="0" sz="900" spc="-685" b="1">
                          <a:latin typeface="Verdana"/>
                          <a:cs typeface="Verdana"/>
                        </a:rPr>
                        <a:t>.</a:t>
                      </a:r>
                      <a:r>
                        <a:rPr dirty="0" sz="900" spc="-400" b="1">
                          <a:latin typeface="Verdana"/>
                          <a:cs typeface="Verdana"/>
                        </a:rPr>
                        <a:t>2</a:t>
                      </a:r>
                      <a:r>
                        <a:rPr dirty="0" sz="900" b="1">
                          <a:latin typeface="Verdana"/>
                          <a:cs typeface="Verdana"/>
                        </a:rPr>
                        <a:t>4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780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55"/>
                        </a:lnSpc>
                        <a:spcBef>
                          <a:spcPts val="140"/>
                        </a:spcBef>
                      </a:pPr>
                      <a:r>
                        <a:rPr dirty="0" sz="900" spc="-400" b="1">
                          <a:latin typeface="Verdana"/>
                          <a:cs typeface="Verdana"/>
                        </a:rPr>
                        <a:t>8</a:t>
                      </a:r>
                      <a:r>
                        <a:rPr dirty="0" sz="900" spc="-395" b="1">
                          <a:latin typeface="Verdana"/>
                          <a:cs typeface="Verdana"/>
                        </a:rPr>
                        <a:t>2</a:t>
                      </a:r>
                      <a:r>
                        <a:rPr dirty="0" sz="900" spc="-685" b="1">
                          <a:latin typeface="Verdana"/>
                          <a:cs typeface="Verdana"/>
                        </a:rPr>
                        <a:t>.</a:t>
                      </a:r>
                      <a:r>
                        <a:rPr dirty="0" sz="900" spc="-400" b="1">
                          <a:latin typeface="Verdana"/>
                          <a:cs typeface="Verdana"/>
                        </a:rPr>
                        <a:t>7</a:t>
                      </a:r>
                      <a:r>
                        <a:rPr dirty="0" sz="900" b="1">
                          <a:latin typeface="Verdana"/>
                          <a:cs typeface="Verdana"/>
                        </a:rPr>
                        <a:t>8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780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55"/>
                        </a:lnSpc>
                        <a:spcBef>
                          <a:spcPts val="140"/>
                        </a:spcBef>
                      </a:pPr>
                      <a:r>
                        <a:rPr dirty="0" sz="900" b="1">
                          <a:latin typeface="Verdana"/>
                          <a:cs typeface="Verdana"/>
                        </a:rPr>
                        <a:t>8</a:t>
                      </a:r>
                      <a:r>
                        <a:rPr dirty="0" sz="900" spc="-200" b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900" spc="-685" b="1">
                          <a:latin typeface="Verdana"/>
                          <a:cs typeface="Verdana"/>
                        </a:rPr>
                        <a:t>.</a:t>
                      </a:r>
                      <a:r>
                        <a:rPr dirty="0" sz="900" spc="-400" b="1">
                          <a:latin typeface="Verdana"/>
                          <a:cs typeface="Verdana"/>
                        </a:rPr>
                        <a:t>6</a:t>
                      </a:r>
                      <a:r>
                        <a:rPr dirty="0" sz="900" b="1">
                          <a:latin typeface="Verdana"/>
                          <a:cs typeface="Verdana"/>
                        </a:rPr>
                        <a:t>4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780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55"/>
                        </a:lnSpc>
                        <a:spcBef>
                          <a:spcPts val="140"/>
                        </a:spcBef>
                      </a:pPr>
                      <a:r>
                        <a:rPr dirty="0" sz="900" spc="-400" b="1">
                          <a:latin typeface="Verdana"/>
                          <a:cs typeface="Verdana"/>
                        </a:rPr>
                        <a:t>7</a:t>
                      </a:r>
                      <a:r>
                        <a:rPr dirty="0" sz="900" spc="-395" b="1">
                          <a:latin typeface="Verdana"/>
                          <a:cs typeface="Verdana"/>
                        </a:rPr>
                        <a:t>9</a:t>
                      </a:r>
                      <a:r>
                        <a:rPr dirty="0" sz="900" spc="-685" b="1">
                          <a:latin typeface="Verdana"/>
                          <a:cs typeface="Verdana"/>
                        </a:rPr>
                        <a:t>.</a:t>
                      </a:r>
                      <a:r>
                        <a:rPr dirty="0" sz="900" spc="-400" b="1">
                          <a:latin typeface="Verdana"/>
                          <a:cs typeface="Verdana"/>
                        </a:rPr>
                        <a:t>3</a:t>
                      </a:r>
                      <a:r>
                        <a:rPr dirty="0" sz="900" b="1">
                          <a:latin typeface="Verdana"/>
                          <a:cs typeface="Verdana"/>
                        </a:rPr>
                        <a:t>4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780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55"/>
                        </a:lnSpc>
                        <a:spcBef>
                          <a:spcPts val="140"/>
                        </a:spcBef>
                      </a:pPr>
                      <a:r>
                        <a:rPr dirty="0" sz="900" spc="-395" b="1">
                          <a:latin typeface="Verdana"/>
                          <a:cs typeface="Verdana"/>
                        </a:rPr>
                        <a:t>1</a:t>
                      </a:r>
                      <a:r>
                        <a:rPr dirty="0" sz="900" spc="-400" b="1">
                          <a:latin typeface="Verdana"/>
                          <a:cs typeface="Verdana"/>
                        </a:rPr>
                        <a:t>3</a:t>
                      </a:r>
                      <a:r>
                        <a:rPr dirty="0" sz="900" spc="-395" b="1">
                          <a:latin typeface="Verdana"/>
                          <a:cs typeface="Verdana"/>
                        </a:rPr>
                        <a:t>1</a:t>
                      </a:r>
                      <a:r>
                        <a:rPr dirty="0" sz="900" spc="-685" b="1">
                          <a:latin typeface="Verdana"/>
                          <a:cs typeface="Verdana"/>
                        </a:rPr>
                        <a:t>.</a:t>
                      </a:r>
                      <a:r>
                        <a:rPr dirty="0" sz="900" spc="-400" b="1">
                          <a:latin typeface="Verdana"/>
                          <a:cs typeface="Verdana"/>
                        </a:rPr>
                        <a:t>1</a:t>
                      </a:r>
                      <a:r>
                        <a:rPr dirty="0" sz="900" b="1">
                          <a:latin typeface="Verdana"/>
                          <a:cs typeface="Verdana"/>
                        </a:rPr>
                        <a:t>5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7780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</a:tr>
              <a:tr h="1860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DEDED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DEDED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721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900" spc="-595" b="1">
                          <a:latin typeface="Verdana"/>
                          <a:cs typeface="Verdana"/>
                        </a:rPr>
                        <a:t>--</a:t>
                      </a:r>
                      <a:endParaRPr sz="900">
                        <a:latin typeface="Verdana"/>
                        <a:cs typeface="Verdana"/>
                      </a:endParaRPr>
                    </a:p>
                    <a:p>
                      <a:pPr algn="r" marR="46990">
                        <a:lnSpc>
                          <a:spcPts val="1060"/>
                        </a:lnSpc>
                        <a:spcBef>
                          <a:spcPts val="380"/>
                        </a:spcBef>
                      </a:pPr>
                      <a:r>
                        <a:rPr dirty="0" sz="900" spc="-595" b="1">
                          <a:latin typeface="Verdana"/>
                          <a:cs typeface="Verdana"/>
                        </a:rPr>
                        <a:t>--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39370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900" spc="-595" b="1">
                          <a:latin typeface="Verdana"/>
                          <a:cs typeface="Verdana"/>
                        </a:rPr>
                        <a:t>--</a:t>
                      </a:r>
                      <a:endParaRPr sz="900">
                        <a:latin typeface="Verdana"/>
                        <a:cs typeface="Verdana"/>
                      </a:endParaRPr>
                    </a:p>
                    <a:p>
                      <a:pPr algn="r" marR="46990">
                        <a:lnSpc>
                          <a:spcPts val="1060"/>
                        </a:lnSpc>
                        <a:spcBef>
                          <a:spcPts val="380"/>
                        </a:spcBef>
                      </a:pPr>
                      <a:r>
                        <a:rPr dirty="0" sz="900" spc="-595" b="1">
                          <a:latin typeface="Verdana"/>
                          <a:cs typeface="Verdana"/>
                        </a:rPr>
                        <a:t>--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39370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900" spc="-595" b="1">
                          <a:latin typeface="Verdana"/>
                          <a:cs typeface="Verdana"/>
                        </a:rPr>
                        <a:t>--</a:t>
                      </a:r>
                      <a:endParaRPr sz="900">
                        <a:latin typeface="Verdana"/>
                        <a:cs typeface="Verdana"/>
                      </a:endParaRPr>
                    </a:p>
                    <a:p>
                      <a:pPr algn="r" marR="46990">
                        <a:lnSpc>
                          <a:spcPts val="1060"/>
                        </a:lnSpc>
                        <a:spcBef>
                          <a:spcPts val="380"/>
                        </a:spcBef>
                      </a:pPr>
                      <a:r>
                        <a:rPr dirty="0" sz="900" spc="-595" b="1">
                          <a:latin typeface="Verdana"/>
                          <a:cs typeface="Verdana"/>
                        </a:rPr>
                        <a:t>--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39370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900" spc="-595" b="1">
                          <a:latin typeface="Verdana"/>
                          <a:cs typeface="Verdana"/>
                        </a:rPr>
                        <a:t>--</a:t>
                      </a:r>
                      <a:endParaRPr sz="900">
                        <a:latin typeface="Verdana"/>
                        <a:cs typeface="Verdana"/>
                      </a:endParaRPr>
                    </a:p>
                    <a:p>
                      <a:pPr algn="r" marR="46355">
                        <a:lnSpc>
                          <a:spcPts val="1060"/>
                        </a:lnSpc>
                        <a:spcBef>
                          <a:spcPts val="380"/>
                        </a:spcBef>
                      </a:pPr>
                      <a:r>
                        <a:rPr dirty="0" sz="900" spc="-595" b="1">
                          <a:latin typeface="Verdana"/>
                          <a:cs typeface="Verdana"/>
                        </a:rPr>
                        <a:t>--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39370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</a:tr>
              <a:tr h="3721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DEDED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DEDED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5581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900" spc="-595" b="1">
                          <a:latin typeface="Verdana"/>
                          <a:cs typeface="Verdana"/>
                        </a:rPr>
                        <a:t>--</a:t>
                      </a:r>
                      <a:endParaRPr sz="900">
                        <a:latin typeface="Verdana"/>
                        <a:cs typeface="Verdana"/>
                      </a:endParaRPr>
                    </a:p>
                    <a:p>
                      <a:pPr algn="r" marR="4699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900" spc="-595" b="1">
                          <a:latin typeface="Verdana"/>
                          <a:cs typeface="Verdana"/>
                        </a:rPr>
                        <a:t>--</a:t>
                      </a:r>
                      <a:endParaRPr sz="900">
                        <a:latin typeface="Verdana"/>
                        <a:cs typeface="Verdana"/>
                      </a:endParaRPr>
                    </a:p>
                    <a:p>
                      <a:pPr algn="r" marR="46990">
                        <a:lnSpc>
                          <a:spcPts val="1055"/>
                        </a:lnSpc>
                        <a:spcBef>
                          <a:spcPts val="390"/>
                        </a:spcBef>
                      </a:pPr>
                      <a:r>
                        <a:rPr dirty="0" sz="900" spc="-595" b="1">
                          <a:latin typeface="Verdana"/>
                          <a:cs typeface="Verdana"/>
                        </a:rPr>
                        <a:t>--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39370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900" spc="-595" b="1">
                          <a:latin typeface="Verdana"/>
                          <a:cs typeface="Verdana"/>
                        </a:rPr>
                        <a:t>--</a:t>
                      </a:r>
                      <a:endParaRPr sz="900">
                        <a:latin typeface="Verdana"/>
                        <a:cs typeface="Verdana"/>
                      </a:endParaRPr>
                    </a:p>
                    <a:p>
                      <a:pPr algn="r" marR="4699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900" spc="-595" b="1">
                          <a:latin typeface="Verdana"/>
                          <a:cs typeface="Verdana"/>
                        </a:rPr>
                        <a:t>--</a:t>
                      </a:r>
                      <a:endParaRPr sz="900">
                        <a:latin typeface="Verdana"/>
                        <a:cs typeface="Verdana"/>
                      </a:endParaRPr>
                    </a:p>
                    <a:p>
                      <a:pPr algn="r" marR="46990">
                        <a:lnSpc>
                          <a:spcPts val="1055"/>
                        </a:lnSpc>
                        <a:spcBef>
                          <a:spcPts val="390"/>
                        </a:spcBef>
                      </a:pPr>
                      <a:r>
                        <a:rPr dirty="0" sz="900" spc="-595" b="1">
                          <a:latin typeface="Verdana"/>
                          <a:cs typeface="Verdana"/>
                        </a:rPr>
                        <a:t>--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39370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900" spc="-595" b="1">
                          <a:latin typeface="Verdana"/>
                          <a:cs typeface="Verdana"/>
                        </a:rPr>
                        <a:t>--</a:t>
                      </a:r>
                      <a:endParaRPr sz="900">
                        <a:latin typeface="Verdana"/>
                        <a:cs typeface="Verdana"/>
                      </a:endParaRPr>
                    </a:p>
                    <a:p>
                      <a:pPr algn="r" marR="4699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900" spc="-595" b="1">
                          <a:latin typeface="Verdana"/>
                          <a:cs typeface="Verdana"/>
                        </a:rPr>
                        <a:t>--</a:t>
                      </a:r>
                      <a:endParaRPr sz="900">
                        <a:latin typeface="Verdana"/>
                        <a:cs typeface="Verdana"/>
                      </a:endParaRPr>
                    </a:p>
                    <a:p>
                      <a:pPr algn="r" marR="46990">
                        <a:lnSpc>
                          <a:spcPts val="1055"/>
                        </a:lnSpc>
                        <a:spcBef>
                          <a:spcPts val="390"/>
                        </a:spcBef>
                      </a:pPr>
                      <a:r>
                        <a:rPr dirty="0" sz="900" spc="-595" b="1">
                          <a:latin typeface="Verdana"/>
                          <a:cs typeface="Verdana"/>
                        </a:rPr>
                        <a:t>--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39370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900" spc="-595" b="1">
                          <a:latin typeface="Verdana"/>
                          <a:cs typeface="Verdana"/>
                        </a:rPr>
                        <a:t>--</a:t>
                      </a:r>
                      <a:endParaRPr sz="900">
                        <a:latin typeface="Verdana"/>
                        <a:cs typeface="Verdana"/>
                      </a:endParaRPr>
                    </a:p>
                    <a:p>
                      <a:pPr algn="r" marR="4635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900" spc="-595" b="1">
                          <a:latin typeface="Verdana"/>
                          <a:cs typeface="Verdana"/>
                        </a:rPr>
                        <a:t>--</a:t>
                      </a:r>
                      <a:endParaRPr sz="900">
                        <a:latin typeface="Verdana"/>
                        <a:cs typeface="Verdana"/>
                      </a:endParaRPr>
                    </a:p>
                    <a:p>
                      <a:pPr algn="r" marR="46355">
                        <a:lnSpc>
                          <a:spcPts val="1055"/>
                        </a:lnSpc>
                        <a:spcBef>
                          <a:spcPts val="390"/>
                        </a:spcBef>
                      </a:pPr>
                      <a:r>
                        <a:rPr dirty="0" sz="900" spc="-595" b="1">
                          <a:latin typeface="Verdana"/>
                          <a:cs typeface="Verdana"/>
                        </a:rPr>
                        <a:t>--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39370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</a:tr>
              <a:tr h="1860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DEDED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DEDED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7442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900" spc="-595" b="1">
                          <a:latin typeface="Verdana"/>
                          <a:cs typeface="Verdana"/>
                        </a:rPr>
                        <a:t>--</a:t>
                      </a:r>
                      <a:endParaRPr sz="900">
                        <a:latin typeface="Verdana"/>
                        <a:cs typeface="Verdana"/>
                      </a:endParaRPr>
                    </a:p>
                    <a:p>
                      <a:pPr algn="r" marR="4699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900" spc="-595" b="1">
                          <a:latin typeface="Verdana"/>
                          <a:cs typeface="Verdana"/>
                        </a:rPr>
                        <a:t>--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39370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900" spc="-595" b="1">
                          <a:latin typeface="Verdana"/>
                          <a:cs typeface="Verdana"/>
                        </a:rPr>
                        <a:t>--</a:t>
                      </a:r>
                      <a:endParaRPr sz="900">
                        <a:latin typeface="Verdana"/>
                        <a:cs typeface="Verdana"/>
                      </a:endParaRPr>
                    </a:p>
                    <a:p>
                      <a:pPr algn="r" marR="4699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900" spc="-595" b="1">
                          <a:latin typeface="Verdana"/>
                          <a:cs typeface="Verdana"/>
                        </a:rPr>
                        <a:t>--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39370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900" spc="-595" b="1">
                          <a:latin typeface="Verdana"/>
                          <a:cs typeface="Verdana"/>
                        </a:rPr>
                        <a:t>--</a:t>
                      </a:r>
                      <a:endParaRPr sz="900">
                        <a:latin typeface="Verdana"/>
                        <a:cs typeface="Verdana"/>
                      </a:endParaRPr>
                    </a:p>
                    <a:p>
                      <a:pPr algn="r" marR="4699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900" spc="-595" b="1">
                          <a:latin typeface="Verdana"/>
                          <a:cs typeface="Verdana"/>
                        </a:rPr>
                        <a:t>--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39370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900" spc="-595" b="1">
                          <a:latin typeface="Verdana"/>
                          <a:cs typeface="Verdana"/>
                        </a:rPr>
                        <a:t>--</a:t>
                      </a:r>
                      <a:endParaRPr sz="900">
                        <a:latin typeface="Verdana"/>
                        <a:cs typeface="Verdana"/>
                      </a:endParaRPr>
                    </a:p>
                    <a:p>
                      <a:pPr algn="r" marR="4635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900" spc="-595" b="1">
                          <a:latin typeface="Verdana"/>
                          <a:cs typeface="Verdana"/>
                        </a:rPr>
                        <a:t>--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39370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8659" y="802640"/>
            <a:ext cx="4930775" cy="360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160"/>
              <a:t>LeadershipHierarchyoftheCompany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708659" y="1375409"/>
            <a:ext cx="6425565" cy="277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5" b="1">
                <a:latin typeface="Verdana"/>
                <a:cs typeface="Verdana"/>
              </a:rPr>
              <a:t>AsistantSystem</a:t>
            </a:r>
            <a:r>
              <a:rPr dirty="0" sz="1400" spc="-305" b="1">
                <a:latin typeface="Verdana"/>
                <a:cs typeface="Verdana"/>
              </a:rPr>
              <a:t> </a:t>
            </a:r>
            <a:r>
              <a:rPr dirty="0" sz="1400" spc="-145" b="1">
                <a:latin typeface="Verdana"/>
                <a:cs typeface="Verdana"/>
              </a:rPr>
              <a:t>EngineerTrainee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650">
              <a:latin typeface="Verdana"/>
              <a:cs typeface="Verdana"/>
            </a:endParaRPr>
          </a:p>
          <a:p>
            <a:pPr marL="12700" marR="5080">
              <a:lnSpc>
                <a:spcPct val="135400"/>
              </a:lnSpc>
            </a:pPr>
            <a:r>
              <a:rPr dirty="0" sz="1400" spc="-60" b="1">
                <a:latin typeface="Verdana"/>
                <a:cs typeface="Verdana"/>
              </a:rPr>
              <a:t>Aftergraduating,youwillbehiredbyTCSandasignedtotheroleofAsistant  </a:t>
            </a:r>
            <a:r>
              <a:rPr dirty="0" sz="1400" spc="-175" b="1">
                <a:latin typeface="Verdana"/>
                <a:cs typeface="Verdana"/>
              </a:rPr>
              <a:t>System </a:t>
            </a:r>
            <a:r>
              <a:rPr dirty="0" sz="1400" spc="-95" b="1">
                <a:latin typeface="Verdana"/>
                <a:cs typeface="Verdana"/>
              </a:rPr>
              <a:t>EngineerTrainee,orASETrainee.Theinitialjobwhereyouwillgain  </a:t>
            </a:r>
            <a:r>
              <a:rPr dirty="0" sz="1400" spc="-114" b="1">
                <a:latin typeface="Verdana"/>
                <a:cs typeface="Verdana"/>
              </a:rPr>
              <a:t>themostexposuretosystem</a:t>
            </a:r>
            <a:r>
              <a:rPr dirty="0" sz="1400" spc="-310" b="1">
                <a:latin typeface="Verdana"/>
                <a:cs typeface="Verdana"/>
              </a:rPr>
              <a:t> </a:t>
            </a:r>
            <a:r>
              <a:rPr dirty="0" sz="1400" spc="-75" b="1">
                <a:latin typeface="Verdana"/>
                <a:cs typeface="Verdana"/>
              </a:rPr>
              <a:t>engineerworkisasanASEtrainee.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Verdana"/>
              <a:cs typeface="Verdana"/>
            </a:endParaRPr>
          </a:p>
          <a:p>
            <a:pPr marL="12700" marR="139700">
              <a:lnSpc>
                <a:spcPct val="135400"/>
              </a:lnSpc>
            </a:pPr>
            <a:r>
              <a:rPr dirty="0" sz="1400" spc="-85" b="1">
                <a:latin typeface="Verdana"/>
                <a:cs typeface="Verdana"/>
              </a:rPr>
              <a:t>Youwillworkinthisroleforayear,oratleastsixmonths.AnAsistantSystem  </a:t>
            </a:r>
            <a:r>
              <a:rPr dirty="0" sz="1400" spc="-70" b="1">
                <a:latin typeface="Verdana"/>
                <a:cs typeface="Verdana"/>
              </a:rPr>
              <a:t>EngineerTraineeatTCSisthoughtogetanaveragean </a:t>
            </a:r>
            <a:r>
              <a:rPr dirty="0" sz="1400" spc="-15" b="1">
                <a:latin typeface="Verdana"/>
                <a:cs typeface="Verdana"/>
              </a:rPr>
              <a:t>ualincomeof  </a:t>
            </a:r>
            <a:r>
              <a:rPr dirty="0" sz="1400" spc="-114" b="1">
                <a:latin typeface="Verdana"/>
                <a:cs typeface="Verdana"/>
              </a:rPr>
              <a:t>3,36,87</a:t>
            </a:r>
            <a:r>
              <a:rPr dirty="0" sz="1400" b="1">
                <a:latin typeface="Verdana"/>
                <a:cs typeface="Verdana"/>
              </a:rPr>
              <a:t> </a:t>
            </a:r>
            <a:r>
              <a:rPr dirty="0" sz="1400" spc="-85" b="1">
                <a:latin typeface="Verdana"/>
                <a:cs typeface="Verdana"/>
              </a:rPr>
              <a:t>IndianRupees.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659" y="5097779"/>
            <a:ext cx="6402070" cy="16992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95" b="1">
                <a:solidFill>
                  <a:srgbClr val="333333"/>
                </a:solidFill>
                <a:latin typeface="Verdana"/>
                <a:cs typeface="Verdana"/>
              </a:rPr>
              <a:t>AssistantSystem</a:t>
            </a:r>
            <a:r>
              <a:rPr dirty="0" sz="1800" spc="-405" b="1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 sz="1800" spc="-70" b="1">
                <a:solidFill>
                  <a:srgbClr val="333333"/>
                </a:solidFill>
                <a:latin typeface="Verdana"/>
                <a:cs typeface="Verdana"/>
              </a:rPr>
              <a:t>Engineer</a:t>
            </a:r>
            <a:endParaRPr sz="1800">
              <a:latin typeface="Verdana"/>
              <a:cs typeface="Verdana"/>
            </a:endParaRPr>
          </a:p>
          <a:p>
            <a:pPr marL="12700" marR="5080">
              <a:lnSpc>
                <a:spcPct val="135400"/>
              </a:lnSpc>
              <a:spcBef>
                <a:spcPts val="620"/>
              </a:spcBef>
            </a:pPr>
            <a:r>
              <a:rPr dirty="0" sz="1600" spc="-85" b="1">
                <a:solidFill>
                  <a:srgbClr val="666666"/>
                </a:solidFill>
                <a:latin typeface="Verdana"/>
                <a:cs typeface="Verdana"/>
              </a:rPr>
              <a:t>YouwilbepromotedtoA</a:t>
            </a:r>
            <a:r>
              <a:rPr dirty="0" sz="1600" spc="-85" b="1">
                <a:solidFill>
                  <a:srgbClr val="666666"/>
                </a:solidFill>
                <a:latin typeface="Verdana"/>
                <a:cs typeface="Verdana"/>
              </a:rPr>
              <a:t>s</a:t>
            </a:r>
            <a:r>
              <a:rPr dirty="0" sz="1600" spc="-85" b="1">
                <a:solidFill>
                  <a:srgbClr val="666666"/>
                </a:solidFill>
                <a:latin typeface="Verdana"/>
                <a:cs typeface="Verdana"/>
              </a:rPr>
              <a:t>istantSystem</a:t>
            </a:r>
            <a:r>
              <a:rPr dirty="0" sz="1600" spc="-335" b="1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dirty="0" sz="1600" spc="-75" b="1">
                <a:solidFill>
                  <a:srgbClr val="666666"/>
                </a:solidFill>
                <a:latin typeface="Verdana"/>
                <a:cs typeface="Verdana"/>
              </a:rPr>
              <a:t>Engineerafteroneyearof  </a:t>
            </a:r>
            <a:r>
              <a:rPr dirty="0" sz="1600" spc="-125" b="1">
                <a:solidFill>
                  <a:srgbClr val="666666"/>
                </a:solidFill>
                <a:latin typeface="Verdana"/>
                <a:cs typeface="Verdana"/>
              </a:rPr>
              <a:t>experienceasatrainee,whereyouhelpthesystem </a:t>
            </a:r>
            <a:r>
              <a:rPr dirty="0" sz="1600" spc="-100" b="1">
                <a:solidFill>
                  <a:srgbClr val="666666"/>
                </a:solidFill>
                <a:latin typeface="Verdana"/>
                <a:cs typeface="Verdana"/>
              </a:rPr>
              <a:t>engineerwith  </a:t>
            </a:r>
            <a:r>
              <a:rPr dirty="0" sz="1600" spc="-105" b="1">
                <a:solidFill>
                  <a:srgbClr val="666666"/>
                </a:solidFill>
                <a:latin typeface="Verdana"/>
                <a:cs typeface="Verdana"/>
              </a:rPr>
              <a:t>tasksandprojects.Theworkandresponsibilitiesyouconductwil  </a:t>
            </a:r>
            <a:r>
              <a:rPr dirty="0" sz="1600" spc="-100" b="1">
                <a:solidFill>
                  <a:srgbClr val="666666"/>
                </a:solidFill>
                <a:latin typeface="Verdana"/>
                <a:cs typeface="Verdana"/>
              </a:rPr>
              <a:t>haveundergoneasignificantchange.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8659" y="7987030"/>
            <a:ext cx="6265545" cy="1313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200" b="1">
                <a:latin typeface="Verdana"/>
                <a:cs typeface="Verdana"/>
              </a:rPr>
              <a:t>System</a:t>
            </a:r>
            <a:r>
              <a:rPr dirty="0" sz="1600" spc="-350" b="1">
                <a:latin typeface="Verdana"/>
                <a:cs typeface="Verdana"/>
              </a:rPr>
              <a:t> </a:t>
            </a:r>
            <a:r>
              <a:rPr dirty="0" sz="1600" spc="-65" b="1">
                <a:latin typeface="Verdana"/>
                <a:cs typeface="Verdana"/>
              </a:rPr>
              <a:t>Engineer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>
              <a:latin typeface="Verdana"/>
              <a:cs typeface="Verdana"/>
            </a:endParaRPr>
          </a:p>
          <a:p>
            <a:pPr marL="12700" marR="5080">
              <a:lnSpc>
                <a:spcPct val="142000"/>
              </a:lnSpc>
            </a:pPr>
            <a:r>
              <a:rPr dirty="0" sz="1100" spc="-50" b="1">
                <a:solidFill>
                  <a:srgbClr val="666666"/>
                </a:solidFill>
                <a:latin typeface="Verdana"/>
                <a:cs typeface="Verdana"/>
              </a:rPr>
              <a:t>Itisthehighestpositionyoucanreachasanengin</a:t>
            </a:r>
            <a:r>
              <a:rPr dirty="0" sz="1100" spc="-50" b="1">
                <a:solidFill>
                  <a:srgbClr val="666666"/>
                </a:solidFill>
                <a:latin typeface="Verdana"/>
                <a:cs typeface="Verdana"/>
              </a:rPr>
              <a:t>e</a:t>
            </a:r>
            <a:r>
              <a:rPr dirty="0" sz="1100" spc="-50" b="1">
                <a:solidFill>
                  <a:srgbClr val="666666"/>
                </a:solidFill>
                <a:latin typeface="Verdana"/>
                <a:cs typeface="Verdana"/>
              </a:rPr>
              <a:t>r.AfteryourtwoyearsofexperienceinTCS  </a:t>
            </a:r>
            <a:r>
              <a:rPr dirty="0" sz="1100" spc="-70" b="1">
                <a:solidFill>
                  <a:srgbClr val="666666"/>
                </a:solidFill>
                <a:latin typeface="Verdana"/>
                <a:cs typeface="Verdana"/>
              </a:rPr>
              <a:t>youwillbecomeasystem </a:t>
            </a:r>
            <a:r>
              <a:rPr dirty="0" sz="1100" spc="-55" b="1">
                <a:solidFill>
                  <a:srgbClr val="666666"/>
                </a:solidFill>
                <a:latin typeface="Verdana"/>
                <a:cs typeface="Verdana"/>
              </a:rPr>
              <a:t>engin</a:t>
            </a:r>
            <a:r>
              <a:rPr dirty="0" sz="1100" spc="-55" b="1">
                <a:solidFill>
                  <a:srgbClr val="666666"/>
                </a:solidFill>
                <a:latin typeface="Verdana"/>
                <a:cs typeface="Verdana"/>
              </a:rPr>
              <a:t>e</a:t>
            </a:r>
            <a:r>
              <a:rPr dirty="0" sz="1100" spc="-55" b="1">
                <a:solidFill>
                  <a:srgbClr val="666666"/>
                </a:solidFill>
                <a:latin typeface="Verdana"/>
                <a:cs typeface="Verdana"/>
              </a:rPr>
              <a:t>r,theonewhoperformsdirectlyundertheteam </a:t>
            </a:r>
            <a:r>
              <a:rPr dirty="0" sz="1100" spc="-35" b="1">
                <a:solidFill>
                  <a:srgbClr val="666666"/>
                </a:solidFill>
                <a:latin typeface="Verdana"/>
                <a:cs typeface="Verdana"/>
              </a:rPr>
              <a:t>lead,tech  </a:t>
            </a:r>
            <a:r>
              <a:rPr dirty="0" sz="1100" spc="-45" b="1">
                <a:solidFill>
                  <a:srgbClr val="666666"/>
                </a:solidFill>
                <a:latin typeface="Verdana"/>
                <a:cs typeface="Verdana"/>
              </a:rPr>
              <a:t>consultantorprojectmanagerbasedonthedi</a:t>
            </a:r>
            <a:r>
              <a:rPr dirty="0" sz="1100" spc="-45" b="1">
                <a:solidFill>
                  <a:srgbClr val="666666"/>
                </a:solidFill>
                <a:latin typeface="Verdana"/>
                <a:cs typeface="Verdana"/>
              </a:rPr>
              <a:t>f</a:t>
            </a:r>
            <a:r>
              <a:rPr dirty="0" sz="1100" spc="-45" b="1">
                <a:solidFill>
                  <a:srgbClr val="666666"/>
                </a:solidFill>
                <a:latin typeface="Verdana"/>
                <a:cs typeface="Verdana"/>
              </a:rPr>
              <a:t>eren</a:t>
            </a:r>
            <a:r>
              <a:rPr dirty="0" sz="1100" spc="-45" b="1">
                <a:solidFill>
                  <a:srgbClr val="666666"/>
                </a:solidFill>
                <a:latin typeface="Verdana"/>
                <a:cs typeface="Verdana"/>
              </a:rPr>
              <a:t>t</a:t>
            </a:r>
            <a:r>
              <a:rPr dirty="0" sz="1100" spc="-45" b="1">
                <a:solidFill>
                  <a:srgbClr val="666666"/>
                </a:solidFill>
                <a:latin typeface="Verdana"/>
                <a:cs typeface="Verdana"/>
              </a:rPr>
              <a:t>ypesofcases.</a:t>
            </a:r>
            <a:endParaRPr sz="1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59" y="1681480"/>
            <a:ext cx="11791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490" b="1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dirty="0" sz="1800" spc="135" b="1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dirty="0" sz="1800" spc="-215" b="1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dirty="0" sz="1800" spc="-204" b="1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dirty="0" sz="1800" spc="-250" b="1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dirty="0" sz="1800" spc="-145" b="1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dirty="0" sz="1800" spc="-245" b="1">
                <a:solidFill>
                  <a:srgbClr val="333333"/>
                </a:solidFill>
                <a:latin typeface="Verdana"/>
                <a:cs typeface="Verdana"/>
              </a:rPr>
              <a:t>y</a:t>
            </a:r>
            <a:r>
              <a:rPr dirty="0" sz="1800" spc="-295" b="1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dirty="0" sz="1800" spc="980" b="1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8659" y="2288031"/>
            <a:ext cx="6219190" cy="732790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 marR="5080">
              <a:lnSpc>
                <a:spcPct val="142000"/>
              </a:lnSpc>
              <a:spcBef>
                <a:spcPts val="40"/>
              </a:spcBef>
            </a:pPr>
            <a:r>
              <a:rPr dirty="0" sz="1100" spc="-60" b="1">
                <a:solidFill>
                  <a:srgbClr val="666666"/>
                </a:solidFill>
                <a:latin typeface="Verdana"/>
                <a:cs typeface="Verdana"/>
              </a:rPr>
              <a:t>After5to7yearsofexperienceandperformanceyouwillbepromotedintotheITanalyst.Here  youwillnolongerbedoingthedevelopingjob,insteadyouwillanalysethesystem </a:t>
            </a:r>
            <a:r>
              <a:rPr dirty="0" sz="1100" b="1">
                <a:solidFill>
                  <a:srgbClr val="666666"/>
                </a:solidFill>
                <a:latin typeface="Verdana"/>
                <a:cs typeface="Verdana"/>
              </a:rPr>
              <a:t>andgive  </a:t>
            </a:r>
            <a:r>
              <a:rPr dirty="0" sz="1100" spc="25" b="1">
                <a:solidFill>
                  <a:srgbClr val="666666"/>
                </a:solidFill>
                <a:latin typeface="Verdana"/>
                <a:cs typeface="Verdana"/>
              </a:rPr>
              <a:t>su</a:t>
            </a:r>
            <a:r>
              <a:rPr dirty="0" sz="1100" spc="25" b="1">
                <a:solidFill>
                  <a:srgbClr val="666666"/>
                </a:solidFill>
                <a:latin typeface="Verdana"/>
                <a:cs typeface="Verdana"/>
              </a:rPr>
              <a:t>g</a:t>
            </a:r>
            <a:r>
              <a:rPr dirty="0" sz="1100" spc="-155" b="1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dirty="0" sz="1100" spc="-50" b="1">
                <a:solidFill>
                  <a:srgbClr val="666666"/>
                </a:solidFill>
                <a:latin typeface="Verdana"/>
                <a:cs typeface="Verdana"/>
              </a:rPr>
              <a:t>estionsforthedevelopment.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659" y="3982720"/>
            <a:ext cx="6356985" cy="1079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30" b="1">
                <a:solidFill>
                  <a:srgbClr val="333333"/>
                </a:solidFill>
                <a:latin typeface="Verdana"/>
                <a:cs typeface="Verdana"/>
              </a:rPr>
              <a:t>AssistantConsultant</a:t>
            </a:r>
            <a:endParaRPr sz="1800">
              <a:latin typeface="Verdana"/>
              <a:cs typeface="Verdana"/>
            </a:endParaRPr>
          </a:p>
          <a:p>
            <a:pPr marL="12700" marR="5080">
              <a:lnSpc>
                <a:spcPct val="138300"/>
              </a:lnSpc>
              <a:spcBef>
                <a:spcPts val="655"/>
              </a:spcBef>
            </a:pPr>
            <a:r>
              <a:rPr dirty="0" sz="1100" spc="-45" b="1">
                <a:solidFill>
                  <a:srgbClr val="666666"/>
                </a:solidFill>
                <a:latin typeface="Verdana"/>
                <a:cs typeface="Verdana"/>
              </a:rPr>
              <a:t>Ifyouhavemorethan7yearsofexperienceinTCS,thenyouwillbepromotedasA</a:t>
            </a:r>
            <a:r>
              <a:rPr dirty="0" sz="1100" spc="-45" b="1">
                <a:solidFill>
                  <a:srgbClr val="666666"/>
                </a:solidFill>
                <a:latin typeface="Verdana"/>
                <a:cs typeface="Verdana"/>
              </a:rPr>
              <a:t>s</a:t>
            </a:r>
            <a:r>
              <a:rPr dirty="0" sz="1100" spc="-45" b="1">
                <a:solidFill>
                  <a:srgbClr val="666666"/>
                </a:solidFill>
                <a:latin typeface="Verdana"/>
                <a:cs typeface="Verdana"/>
              </a:rPr>
              <a:t>istant  </a:t>
            </a:r>
            <a:r>
              <a:rPr dirty="0" sz="1100" spc="-55" b="1">
                <a:solidFill>
                  <a:srgbClr val="666666"/>
                </a:solidFill>
                <a:latin typeface="Verdana"/>
                <a:cs typeface="Verdana"/>
              </a:rPr>
              <a:t>consultant.TheroleandresponsibilityofanAssistantConsultantmaydi</a:t>
            </a:r>
            <a:r>
              <a:rPr dirty="0" sz="1100" spc="-55" b="1">
                <a:solidFill>
                  <a:srgbClr val="666666"/>
                </a:solidFill>
                <a:latin typeface="Verdana"/>
                <a:cs typeface="Verdana"/>
              </a:rPr>
              <a:t>f</a:t>
            </a:r>
            <a:r>
              <a:rPr dirty="0" sz="1100" spc="-55" b="1">
                <a:solidFill>
                  <a:srgbClr val="666666"/>
                </a:solidFill>
                <a:latin typeface="Verdana"/>
                <a:cs typeface="Verdana"/>
              </a:rPr>
              <a:t>erbasedonthetypeof  </a:t>
            </a:r>
            <a:r>
              <a:rPr dirty="0" sz="1100" spc="-10" b="1">
                <a:solidFill>
                  <a:srgbClr val="666666"/>
                </a:solidFill>
                <a:latin typeface="Verdana"/>
                <a:cs typeface="Verdana"/>
              </a:rPr>
              <a:t>project.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8659" y="6268720"/>
            <a:ext cx="6290945" cy="1079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30" b="1">
                <a:solidFill>
                  <a:srgbClr val="333333"/>
                </a:solidFill>
                <a:latin typeface="Verdana"/>
                <a:cs typeface="Verdana"/>
              </a:rPr>
              <a:t>AssociateConsultant</a:t>
            </a:r>
            <a:endParaRPr sz="1800">
              <a:latin typeface="Verdana"/>
              <a:cs typeface="Verdana"/>
            </a:endParaRPr>
          </a:p>
          <a:p>
            <a:pPr marL="12700" marR="5080">
              <a:lnSpc>
                <a:spcPct val="138300"/>
              </a:lnSpc>
              <a:spcBef>
                <a:spcPts val="655"/>
              </a:spcBef>
            </a:pPr>
            <a:r>
              <a:rPr dirty="0" sz="1100" spc="-60" b="1">
                <a:solidFill>
                  <a:srgbClr val="666666"/>
                </a:solidFill>
                <a:latin typeface="Verdana"/>
                <a:cs typeface="Verdana"/>
              </a:rPr>
              <a:t>YoucanbecomeanA</a:t>
            </a:r>
            <a:r>
              <a:rPr dirty="0" sz="1100" spc="-60" b="1">
                <a:solidFill>
                  <a:srgbClr val="666666"/>
                </a:solidFill>
                <a:latin typeface="Verdana"/>
                <a:cs typeface="Verdana"/>
              </a:rPr>
              <a:t>s</a:t>
            </a:r>
            <a:r>
              <a:rPr dirty="0" sz="1100" spc="-60" b="1">
                <a:solidFill>
                  <a:srgbClr val="666666"/>
                </a:solidFill>
                <a:latin typeface="Verdana"/>
                <a:cs typeface="Verdana"/>
              </a:rPr>
              <a:t>ociateconsultantafter10yearsofexperience,anditisfullyperformance  </a:t>
            </a:r>
            <a:r>
              <a:rPr dirty="0" sz="1100" spc="-70" b="1">
                <a:solidFill>
                  <a:srgbClr val="666666"/>
                </a:solidFill>
                <a:latin typeface="Verdana"/>
                <a:cs typeface="Verdana"/>
              </a:rPr>
              <a:t>based.AsTCSmainlyfocusedonITconsultancyservicestherearemorethanoneAssociate  </a:t>
            </a:r>
            <a:r>
              <a:rPr dirty="0" sz="1100" spc="-50" b="1">
                <a:solidFill>
                  <a:srgbClr val="666666"/>
                </a:solidFill>
                <a:latin typeface="Verdana"/>
                <a:cs typeface="Verdana"/>
              </a:rPr>
              <a:t>Consultants.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8659" y="8249919"/>
            <a:ext cx="632015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25" b="1">
                <a:solidFill>
                  <a:srgbClr val="333333"/>
                </a:solidFill>
                <a:latin typeface="Verdana"/>
                <a:cs typeface="Verdana"/>
              </a:rPr>
              <a:t>ConsultantandSeniorConsultant</a:t>
            </a:r>
            <a:endParaRPr sz="1800">
              <a:latin typeface="Verdana"/>
              <a:cs typeface="Verdana"/>
            </a:endParaRPr>
          </a:p>
          <a:p>
            <a:pPr marL="12700" marR="5080">
              <a:lnSpc>
                <a:spcPct val="138600"/>
              </a:lnSpc>
              <a:spcBef>
                <a:spcPts val="650"/>
              </a:spcBef>
            </a:pPr>
            <a:r>
              <a:rPr dirty="0" sz="1100" spc="-70" b="1">
                <a:solidFill>
                  <a:srgbClr val="666666"/>
                </a:solidFill>
                <a:latin typeface="Verdana"/>
                <a:cs typeface="Verdana"/>
              </a:rPr>
              <a:t>TherolesofA</a:t>
            </a:r>
            <a:r>
              <a:rPr dirty="0" sz="1100" spc="-70" b="1">
                <a:solidFill>
                  <a:srgbClr val="666666"/>
                </a:solidFill>
                <a:latin typeface="Verdana"/>
                <a:cs typeface="Verdana"/>
              </a:rPr>
              <a:t>s</a:t>
            </a:r>
            <a:r>
              <a:rPr dirty="0" sz="1100" spc="-70" b="1">
                <a:solidFill>
                  <a:srgbClr val="666666"/>
                </a:solidFill>
                <a:latin typeface="Verdana"/>
                <a:cs typeface="Verdana"/>
              </a:rPr>
              <a:t>ociateConsultantandConsultantaresimilar.Howeverthesalary,responsibilities  </a:t>
            </a:r>
            <a:r>
              <a:rPr dirty="0" sz="1100" spc="-50" b="1">
                <a:solidFill>
                  <a:srgbClr val="666666"/>
                </a:solidFill>
                <a:latin typeface="Verdana"/>
                <a:cs typeface="Verdana"/>
              </a:rPr>
              <a:t>andpowerofaconsultantisabithigherthantheAssociateconsultant.</a:t>
            </a:r>
            <a:endParaRPr sz="1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8659" y="693419"/>
            <a:ext cx="511873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25" b="0">
                <a:latin typeface="Arial"/>
                <a:cs typeface="Arial"/>
              </a:rPr>
              <a:t>Country</a:t>
            </a:r>
            <a:r>
              <a:rPr dirty="0" sz="2400" spc="-160" b="0">
                <a:latin typeface="Arial"/>
                <a:cs typeface="Arial"/>
              </a:rPr>
              <a:t> </a:t>
            </a:r>
            <a:r>
              <a:rPr dirty="0" sz="2400" spc="-30" b="0">
                <a:latin typeface="Arial"/>
                <a:cs typeface="Arial"/>
              </a:rPr>
              <a:t>of</a:t>
            </a:r>
            <a:r>
              <a:rPr dirty="0" sz="2400" spc="-145" b="0">
                <a:latin typeface="Arial"/>
                <a:cs typeface="Arial"/>
              </a:rPr>
              <a:t> </a:t>
            </a:r>
            <a:r>
              <a:rPr dirty="0" sz="2400" spc="-80" b="0">
                <a:latin typeface="Arial"/>
                <a:cs typeface="Arial"/>
              </a:rPr>
              <a:t>origin</a:t>
            </a:r>
            <a:r>
              <a:rPr dirty="0" sz="2400" spc="-155" b="0">
                <a:latin typeface="Arial"/>
                <a:cs typeface="Arial"/>
              </a:rPr>
              <a:t> </a:t>
            </a:r>
            <a:r>
              <a:rPr dirty="0" sz="2400" spc="5" b="0">
                <a:latin typeface="Arial"/>
                <a:cs typeface="Arial"/>
              </a:rPr>
              <a:t>&amp;</a:t>
            </a:r>
            <a:r>
              <a:rPr dirty="0" sz="2400" spc="-165" b="0">
                <a:latin typeface="Arial"/>
                <a:cs typeface="Arial"/>
              </a:rPr>
              <a:t> </a:t>
            </a:r>
            <a:r>
              <a:rPr dirty="0" sz="2400" spc="-130" b="0">
                <a:latin typeface="Arial"/>
                <a:cs typeface="Arial"/>
              </a:rPr>
              <a:t>Countries</a:t>
            </a:r>
            <a:r>
              <a:rPr dirty="0" sz="2400" spc="-150" b="0">
                <a:latin typeface="Arial"/>
                <a:cs typeface="Arial"/>
              </a:rPr>
              <a:t> </a:t>
            </a:r>
            <a:r>
              <a:rPr dirty="0" sz="2400" spc="-40" b="0">
                <a:latin typeface="Arial"/>
                <a:cs typeface="Arial"/>
              </a:rPr>
              <a:t>for</a:t>
            </a:r>
            <a:r>
              <a:rPr dirty="0" sz="2400" spc="-150" b="0">
                <a:latin typeface="Arial"/>
                <a:cs typeface="Arial"/>
              </a:rPr>
              <a:t> </a:t>
            </a:r>
            <a:r>
              <a:rPr dirty="0" sz="2400" spc="-170" b="0">
                <a:latin typeface="Arial"/>
                <a:cs typeface="Arial"/>
              </a:rPr>
              <a:t>business.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8659" y="935989"/>
            <a:ext cx="6118225" cy="3886200"/>
          </a:xfrm>
          <a:prstGeom prst="rect">
            <a:avLst/>
          </a:prstGeom>
        </p:spPr>
        <p:txBody>
          <a:bodyPr wrap="square" lIns="0" tIns="144780" rIns="0" bIns="0" rtlCol="0" vert="horz">
            <a:spAutoFit/>
          </a:bodyPr>
          <a:lstStyle/>
          <a:p>
            <a:pPr marL="1137920">
              <a:lnSpc>
                <a:spcPct val="100000"/>
              </a:lnSpc>
              <a:spcBef>
                <a:spcPts val="1140"/>
              </a:spcBef>
            </a:pPr>
            <a:r>
              <a:rPr dirty="0" sz="2000" spc="-10">
                <a:latin typeface="Carlito"/>
                <a:cs typeface="Carlito"/>
              </a:rPr>
              <a:t>Country </a:t>
            </a:r>
            <a:r>
              <a:rPr dirty="0" sz="2000" spc="-5">
                <a:latin typeface="Carlito"/>
                <a:cs typeface="Carlito"/>
              </a:rPr>
              <a:t>of Origin :- </a:t>
            </a:r>
            <a:r>
              <a:rPr dirty="0" sz="2000" spc="-10">
                <a:latin typeface="Carlito"/>
                <a:cs typeface="Carlito"/>
              </a:rPr>
              <a:t>United </a:t>
            </a:r>
            <a:r>
              <a:rPr dirty="0" sz="2000" spc="-15">
                <a:latin typeface="Carlito"/>
                <a:cs typeface="Carlito"/>
              </a:rPr>
              <a:t>States </a:t>
            </a:r>
            <a:r>
              <a:rPr dirty="0" sz="2000" spc="-5">
                <a:latin typeface="Carlito"/>
                <a:cs typeface="Carlito"/>
              </a:rPr>
              <a:t>of</a:t>
            </a:r>
            <a:r>
              <a:rPr dirty="0" sz="2000" spc="30">
                <a:latin typeface="Carlito"/>
                <a:cs typeface="Carlito"/>
              </a:rPr>
              <a:t> </a:t>
            </a:r>
            <a:r>
              <a:rPr dirty="0" sz="2000" spc="-5">
                <a:latin typeface="Carlito"/>
                <a:cs typeface="Carlito"/>
              </a:rPr>
              <a:t>America.</a:t>
            </a:r>
            <a:endParaRPr sz="2000">
              <a:latin typeface="Carlito"/>
              <a:cs typeface="Carlito"/>
            </a:endParaRPr>
          </a:p>
          <a:p>
            <a:pPr marL="102235" indent="-90170">
              <a:lnSpc>
                <a:spcPct val="100000"/>
              </a:lnSpc>
              <a:spcBef>
                <a:spcPts val="1040"/>
              </a:spcBef>
              <a:buSzPct val="95000"/>
              <a:buFont typeface="Times New Roman"/>
              <a:buChar char="•"/>
              <a:tabLst>
                <a:tab pos="102870" algn="l"/>
              </a:tabLst>
            </a:pPr>
            <a:r>
              <a:rPr dirty="0" sz="2000" spc="-5">
                <a:latin typeface="Carlito"/>
                <a:cs typeface="Carlito"/>
              </a:rPr>
              <a:t>Country </a:t>
            </a:r>
            <a:r>
              <a:rPr dirty="0" sz="2000" spc="-20">
                <a:latin typeface="Carlito"/>
                <a:cs typeface="Carlito"/>
              </a:rPr>
              <a:t>for </a:t>
            </a:r>
            <a:r>
              <a:rPr dirty="0" sz="2000" spc="-5">
                <a:latin typeface="Carlito"/>
                <a:cs typeface="Carlito"/>
              </a:rPr>
              <a:t>business</a:t>
            </a:r>
            <a:r>
              <a:rPr dirty="0" sz="2000" spc="15">
                <a:latin typeface="Carlito"/>
                <a:cs typeface="Carlito"/>
              </a:rPr>
              <a:t> </a:t>
            </a:r>
            <a:r>
              <a:rPr dirty="0" sz="2000" spc="-5">
                <a:latin typeface="Carlito"/>
                <a:cs typeface="Carlito"/>
              </a:rPr>
              <a:t>:-</a:t>
            </a:r>
            <a:endParaRPr sz="2000">
              <a:latin typeface="Carlito"/>
              <a:cs typeface="Carlito"/>
            </a:endParaRPr>
          </a:p>
          <a:p>
            <a:pPr marL="102235" indent="-90170">
              <a:lnSpc>
                <a:spcPct val="100000"/>
              </a:lnSpc>
              <a:spcBef>
                <a:spcPts val="540"/>
              </a:spcBef>
              <a:buSzPct val="95000"/>
              <a:buFont typeface="Times New Roman"/>
              <a:buChar char="•"/>
              <a:tabLst>
                <a:tab pos="102870" algn="l"/>
              </a:tabLst>
            </a:pPr>
            <a:r>
              <a:rPr dirty="0" sz="2000" spc="-10">
                <a:latin typeface="Carlito"/>
                <a:cs typeface="Carlito"/>
              </a:rPr>
              <a:t>There </a:t>
            </a:r>
            <a:r>
              <a:rPr dirty="0" sz="2000" spc="-15">
                <a:latin typeface="Carlito"/>
                <a:cs typeface="Carlito"/>
              </a:rPr>
              <a:t>are </a:t>
            </a:r>
            <a:r>
              <a:rPr dirty="0" sz="2000" spc="-5">
                <a:latin typeface="Carlito"/>
                <a:cs typeface="Carlito"/>
              </a:rPr>
              <a:t>lot of </a:t>
            </a:r>
            <a:r>
              <a:rPr dirty="0" sz="2000" spc="-10">
                <a:latin typeface="Carlito"/>
                <a:cs typeface="Carlito"/>
              </a:rPr>
              <a:t>companies </a:t>
            </a:r>
            <a:r>
              <a:rPr dirty="0" sz="2000" spc="-5">
                <a:latin typeface="Carlito"/>
                <a:cs typeface="Carlito"/>
              </a:rPr>
              <a:t>but </a:t>
            </a:r>
            <a:r>
              <a:rPr dirty="0" sz="2000" spc="-25">
                <a:latin typeface="Carlito"/>
                <a:cs typeface="Carlito"/>
              </a:rPr>
              <a:t>few </a:t>
            </a:r>
            <a:r>
              <a:rPr dirty="0" sz="2000" spc="-5">
                <a:latin typeface="Carlito"/>
                <a:cs typeface="Carlito"/>
              </a:rPr>
              <a:t>major </a:t>
            </a:r>
            <a:r>
              <a:rPr dirty="0" sz="2000" spc="-15">
                <a:latin typeface="Carlito"/>
                <a:cs typeface="Carlito"/>
              </a:rPr>
              <a:t>are listed</a:t>
            </a:r>
            <a:r>
              <a:rPr dirty="0" sz="2000" spc="114">
                <a:latin typeface="Carlito"/>
                <a:cs typeface="Carlito"/>
              </a:rPr>
              <a:t> </a:t>
            </a:r>
            <a:r>
              <a:rPr dirty="0" sz="2000" spc="-30">
                <a:latin typeface="Carlito"/>
                <a:cs typeface="Carlito"/>
              </a:rPr>
              <a:t>below.</a:t>
            </a:r>
            <a:endParaRPr sz="2000">
              <a:latin typeface="Carlito"/>
              <a:cs typeface="Carlito"/>
            </a:endParaRPr>
          </a:p>
          <a:p>
            <a:pPr lvl="1" marL="1245235" indent="-90170">
              <a:lnSpc>
                <a:spcPct val="100000"/>
              </a:lnSpc>
              <a:spcBef>
                <a:spcPts val="540"/>
              </a:spcBef>
              <a:buSzPct val="95000"/>
              <a:buFont typeface="Times New Roman"/>
              <a:buChar char="•"/>
              <a:tabLst>
                <a:tab pos="1245870" algn="l"/>
              </a:tabLst>
            </a:pPr>
            <a:r>
              <a:rPr dirty="0" sz="2000" spc="-5">
                <a:latin typeface="Carlito"/>
                <a:cs typeface="Carlito"/>
              </a:rPr>
              <a:t>US</a:t>
            </a:r>
            <a:endParaRPr sz="2000">
              <a:latin typeface="Carlito"/>
              <a:cs typeface="Carlito"/>
            </a:endParaRPr>
          </a:p>
          <a:p>
            <a:pPr lvl="1" marL="1245235" indent="-90170">
              <a:lnSpc>
                <a:spcPct val="100000"/>
              </a:lnSpc>
              <a:spcBef>
                <a:spcPts val="540"/>
              </a:spcBef>
              <a:buSzPct val="95000"/>
              <a:buFont typeface="Times New Roman"/>
              <a:buChar char="•"/>
              <a:tabLst>
                <a:tab pos="1245870" algn="l"/>
              </a:tabLst>
            </a:pPr>
            <a:r>
              <a:rPr dirty="0" sz="2000" spc="-5">
                <a:latin typeface="Carlito"/>
                <a:cs typeface="Carlito"/>
              </a:rPr>
              <a:t>India</a:t>
            </a:r>
            <a:endParaRPr sz="2000">
              <a:latin typeface="Carlito"/>
              <a:cs typeface="Carlito"/>
            </a:endParaRPr>
          </a:p>
          <a:p>
            <a:pPr lvl="1" marL="1245235" indent="-90170">
              <a:lnSpc>
                <a:spcPct val="100000"/>
              </a:lnSpc>
              <a:spcBef>
                <a:spcPts val="540"/>
              </a:spcBef>
              <a:buSzPct val="95000"/>
              <a:buFont typeface="Times New Roman"/>
              <a:buChar char="•"/>
              <a:tabLst>
                <a:tab pos="1245870" algn="l"/>
              </a:tabLst>
            </a:pPr>
            <a:r>
              <a:rPr dirty="0" sz="2000" spc="-5">
                <a:latin typeface="Carlito"/>
                <a:cs typeface="Carlito"/>
              </a:rPr>
              <a:t>China</a:t>
            </a:r>
            <a:endParaRPr sz="2000">
              <a:latin typeface="Carlito"/>
              <a:cs typeface="Carlito"/>
            </a:endParaRPr>
          </a:p>
          <a:p>
            <a:pPr lvl="1" marL="1245235" indent="-90170">
              <a:lnSpc>
                <a:spcPct val="100000"/>
              </a:lnSpc>
              <a:spcBef>
                <a:spcPts val="540"/>
              </a:spcBef>
              <a:buSzPct val="95000"/>
              <a:buFont typeface="Times New Roman"/>
              <a:buChar char="•"/>
              <a:tabLst>
                <a:tab pos="1245870" algn="l"/>
              </a:tabLst>
            </a:pPr>
            <a:r>
              <a:rPr dirty="0" sz="2000">
                <a:latin typeface="Carlito"/>
                <a:cs typeface="Carlito"/>
              </a:rPr>
              <a:t>Japan</a:t>
            </a:r>
            <a:endParaRPr sz="2000">
              <a:latin typeface="Carlito"/>
              <a:cs typeface="Carlito"/>
            </a:endParaRPr>
          </a:p>
          <a:p>
            <a:pPr lvl="1" marL="1245235" indent="-90170">
              <a:lnSpc>
                <a:spcPct val="100000"/>
              </a:lnSpc>
              <a:spcBef>
                <a:spcPts val="540"/>
              </a:spcBef>
              <a:buSzPct val="95000"/>
              <a:buFont typeface="Times New Roman"/>
              <a:buChar char="•"/>
              <a:tabLst>
                <a:tab pos="1245870" algn="l"/>
              </a:tabLst>
            </a:pPr>
            <a:r>
              <a:rPr dirty="0" sz="2000" spc="-35">
                <a:latin typeface="Carlito"/>
                <a:cs typeface="Carlito"/>
              </a:rPr>
              <a:t>Taiwan</a:t>
            </a:r>
            <a:endParaRPr sz="2000">
              <a:latin typeface="Carlito"/>
              <a:cs typeface="Carlito"/>
            </a:endParaRPr>
          </a:p>
          <a:p>
            <a:pPr lvl="1" marL="1245235" indent="-90170">
              <a:lnSpc>
                <a:spcPct val="100000"/>
              </a:lnSpc>
              <a:spcBef>
                <a:spcPts val="540"/>
              </a:spcBef>
              <a:buSzPct val="95000"/>
              <a:buFont typeface="Times New Roman"/>
              <a:buChar char="•"/>
              <a:tabLst>
                <a:tab pos="1245870" algn="l"/>
              </a:tabLst>
            </a:pPr>
            <a:r>
              <a:rPr dirty="0" sz="2000" spc="-15">
                <a:latin typeface="Carlito"/>
                <a:cs typeface="Carlito"/>
              </a:rPr>
              <a:t>Poland</a:t>
            </a:r>
            <a:endParaRPr sz="2000">
              <a:latin typeface="Carlito"/>
              <a:cs typeface="Carlito"/>
            </a:endParaRPr>
          </a:p>
          <a:p>
            <a:pPr lvl="1" marL="1245235" indent="-90170">
              <a:lnSpc>
                <a:spcPct val="100000"/>
              </a:lnSpc>
              <a:spcBef>
                <a:spcPts val="540"/>
              </a:spcBef>
              <a:buSzPct val="95000"/>
              <a:buFont typeface="Times New Roman"/>
              <a:buChar char="•"/>
              <a:tabLst>
                <a:tab pos="1245870" algn="l"/>
              </a:tabLst>
            </a:pPr>
            <a:r>
              <a:rPr dirty="0" sz="2000" spc="-5">
                <a:latin typeface="Carlito"/>
                <a:cs typeface="Carlito"/>
              </a:rPr>
              <a:t>England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59" y="1681480"/>
            <a:ext cx="6377940" cy="1543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20" b="1">
                <a:solidFill>
                  <a:srgbClr val="333333"/>
                </a:solidFill>
                <a:latin typeface="Verdana"/>
                <a:cs typeface="Verdana"/>
              </a:rPr>
              <a:t>PrincipalConsultant</a:t>
            </a:r>
            <a:endParaRPr sz="1800">
              <a:latin typeface="Verdana"/>
              <a:cs typeface="Verdana"/>
            </a:endParaRPr>
          </a:p>
          <a:p>
            <a:pPr marL="12700" marR="48260">
              <a:lnSpc>
                <a:spcPct val="138300"/>
              </a:lnSpc>
              <a:spcBef>
                <a:spcPts val="655"/>
              </a:spcBef>
            </a:pPr>
            <a:r>
              <a:rPr dirty="0" sz="1100" spc="-65" b="1">
                <a:solidFill>
                  <a:srgbClr val="666666"/>
                </a:solidFill>
                <a:latin typeface="Verdana"/>
                <a:cs typeface="Verdana"/>
              </a:rPr>
              <a:t>Theroleistheprimeandsupremeauthorityinthetechnicalchaincommand.He/shewil</a:t>
            </a:r>
            <a:r>
              <a:rPr dirty="0" sz="1100" spc="-65" b="1">
                <a:solidFill>
                  <a:srgbClr val="666666"/>
                </a:solidFill>
                <a:latin typeface="Verdana"/>
                <a:cs typeface="Verdana"/>
              </a:rPr>
              <a:t>l</a:t>
            </a:r>
            <a:r>
              <a:rPr dirty="0" sz="1100" spc="-65" b="1">
                <a:solidFill>
                  <a:srgbClr val="666666"/>
                </a:solidFill>
                <a:latin typeface="Verdana"/>
                <a:cs typeface="Verdana"/>
              </a:rPr>
              <a:t>eadand  </a:t>
            </a:r>
            <a:r>
              <a:rPr dirty="0" sz="1100" spc="-50" b="1">
                <a:solidFill>
                  <a:srgbClr val="666666"/>
                </a:solidFill>
                <a:latin typeface="Verdana"/>
                <a:cs typeface="Verdana"/>
              </a:rPr>
              <a:t>commandmanyconsultantsandalo</a:t>
            </a:r>
            <a:r>
              <a:rPr dirty="0" sz="1100" spc="-50" b="1">
                <a:solidFill>
                  <a:srgbClr val="666666"/>
                </a:solidFill>
                <a:latin typeface="Verdana"/>
                <a:cs typeface="Verdana"/>
              </a:rPr>
              <a:t>t</a:t>
            </a:r>
            <a:r>
              <a:rPr dirty="0" sz="1100" spc="-50" b="1">
                <a:solidFill>
                  <a:srgbClr val="666666"/>
                </a:solidFill>
                <a:latin typeface="Verdana"/>
                <a:cs typeface="Verdana"/>
              </a:rPr>
              <a:t>hetasksorclientsforeachconsultantbasedontheir  performance.</a:t>
            </a:r>
            <a:endParaRPr sz="1100">
              <a:latin typeface="Verdana"/>
              <a:cs typeface="Verdana"/>
            </a:endParaRPr>
          </a:p>
          <a:p>
            <a:pPr marL="12700" marR="14604">
              <a:lnSpc>
                <a:spcPts val="1830"/>
              </a:lnSpc>
              <a:spcBef>
                <a:spcPts val="135"/>
              </a:spcBef>
            </a:pPr>
            <a:r>
              <a:rPr dirty="0" sz="1100" spc="-80" b="1">
                <a:solidFill>
                  <a:srgbClr val="666666"/>
                </a:solidFill>
                <a:latin typeface="Verdana"/>
                <a:cs typeface="Verdana"/>
              </a:rPr>
              <a:t>Theresourceisresponsibletocommunicatewiththemanagerialteam </a:t>
            </a:r>
            <a:r>
              <a:rPr dirty="0" sz="1100" spc="-60" b="1">
                <a:solidFill>
                  <a:srgbClr val="666666"/>
                </a:solidFill>
                <a:latin typeface="Verdana"/>
                <a:cs typeface="Verdana"/>
              </a:rPr>
              <a:t>andhigherauthoritieslike  </a:t>
            </a:r>
            <a:r>
              <a:rPr dirty="0" sz="1100" spc="-40" b="1">
                <a:solidFill>
                  <a:srgbClr val="666666"/>
                </a:solidFill>
                <a:latin typeface="Verdana"/>
                <a:cs typeface="Verdana"/>
              </a:rPr>
              <a:t>VicePresidentandCEO.</a:t>
            </a:r>
            <a:endParaRPr sz="1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8659" y="1654809"/>
            <a:ext cx="417893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90"/>
              <a:t>EmploymentBaseofTCS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07314" marR="68580">
              <a:lnSpc>
                <a:spcPct val="135400"/>
              </a:lnSpc>
              <a:spcBef>
                <a:spcPts val="100"/>
              </a:spcBef>
            </a:pPr>
            <a:r>
              <a:rPr dirty="0" sz="1600" spc="-125">
                <a:solidFill>
                  <a:srgbClr val="8FA3A3"/>
                </a:solidFill>
              </a:rPr>
              <a:t>�</a:t>
            </a:r>
            <a:r>
              <a:rPr dirty="0" sz="1600" spc="-125"/>
              <a:t>TCSisoneofthelargestprivate-sectoremployersinIndia.andthe  fourth-largestemployer  </a:t>
            </a:r>
            <a:r>
              <a:rPr dirty="0" sz="1600" spc="-135"/>
              <a:t>amonglistedIndianCompanies(afterIndianRailways,IndianArmy,  </a:t>
            </a:r>
            <a:r>
              <a:rPr dirty="0" sz="1600" spc="-110"/>
              <a:t>andIndianPost).TCShas</a:t>
            </a:r>
            <a:endParaRPr sz="1600"/>
          </a:p>
          <a:p>
            <a:pPr marL="107314" marR="5080">
              <a:lnSpc>
                <a:spcPct val="135400"/>
              </a:lnSpc>
            </a:pPr>
            <a:r>
              <a:rPr dirty="0" sz="1600" spc="-100"/>
              <a:t>crosedmorethan500,000employeesasof8July2021.Thenumber  </a:t>
            </a:r>
            <a:r>
              <a:rPr dirty="0" sz="1600" spc="-114"/>
              <a:t>ofnon-Indian</a:t>
            </a:r>
            <a:r>
              <a:rPr dirty="0" sz="1600" spc="-235"/>
              <a:t> </a:t>
            </a:r>
            <a:r>
              <a:rPr dirty="0" sz="1600" spc="-70"/>
              <a:t>ationals</a:t>
            </a:r>
            <a:endParaRPr sz="1600"/>
          </a:p>
          <a:p>
            <a:pPr marL="107314" marR="136525">
              <a:lnSpc>
                <a:spcPct val="135400"/>
              </a:lnSpc>
            </a:pPr>
            <a:r>
              <a:rPr dirty="0" sz="1600" spc="-130"/>
              <a:t>were21,282asof31March2013(7.7%).Theemployeecostsforthe  </a:t>
            </a:r>
            <a:r>
              <a:rPr dirty="0" sz="1600" spc="-145"/>
              <a:t>FY2012–13wereUS$4.38</a:t>
            </a:r>
            <a:endParaRPr sz="1600"/>
          </a:p>
          <a:p>
            <a:pPr marL="107314" marR="139700">
              <a:lnSpc>
                <a:spcPct val="135400"/>
              </a:lnSpc>
            </a:pPr>
            <a:r>
              <a:rPr dirty="0" sz="1600" spc="-130"/>
              <a:t>bilion,whichwasapprox.38%</a:t>
            </a:r>
            <a:r>
              <a:rPr dirty="0" sz="1600" spc="-360"/>
              <a:t> </a:t>
            </a:r>
            <a:r>
              <a:rPr dirty="0" sz="1600" spc="-80"/>
              <a:t>ofthetotalrevenueofthecompany  </a:t>
            </a:r>
            <a:r>
              <a:rPr dirty="0" sz="1600" spc="-65"/>
              <a:t>forthatperiod.Inthefiscal</a:t>
            </a:r>
            <a:endParaRPr sz="1600"/>
          </a:p>
          <a:p>
            <a:pPr marL="107314" marR="41910">
              <a:lnSpc>
                <a:spcPct val="135400"/>
              </a:lnSpc>
            </a:pPr>
            <a:r>
              <a:rPr dirty="0" sz="1600" spc="-114"/>
              <a:t>year2012–13,TCSrecruited69,728newstaf,ofwhom</a:t>
            </a:r>
            <a:r>
              <a:rPr dirty="0" sz="1600" spc="-355"/>
              <a:t> </a:t>
            </a:r>
            <a:r>
              <a:rPr dirty="0" sz="1600" spc="-125"/>
              <a:t>59,276were  </a:t>
            </a:r>
            <a:r>
              <a:rPr dirty="0" sz="1600" spc="-140"/>
              <a:t>basedinIndiaand10,452  </a:t>
            </a:r>
            <a:r>
              <a:rPr dirty="0" sz="1600" spc="-80"/>
              <a:t>werebasedintherestoftheworld.Inthesameperiod,therateof  </a:t>
            </a:r>
            <a:r>
              <a:rPr dirty="0" sz="1600" spc="-135"/>
              <a:t>attritionwas10.6%.The</a:t>
            </a:r>
            <a:endParaRPr sz="1600"/>
          </a:p>
          <a:p>
            <a:pPr marL="107314" marR="118110">
              <a:lnSpc>
                <a:spcPct val="135400"/>
              </a:lnSpc>
            </a:pPr>
            <a:r>
              <a:rPr dirty="0" sz="1600" spc="-110"/>
              <a:t>averageageofaTCSemployeeis28years.Theemployeeutilization  </a:t>
            </a:r>
            <a:r>
              <a:rPr dirty="0" sz="1600" spc="-105"/>
              <a:t>rate,excludingtrainees,</a:t>
            </a:r>
            <a:endParaRPr sz="1600"/>
          </a:p>
          <a:p>
            <a:pPr marL="107314" marR="29209">
              <a:lnSpc>
                <a:spcPct val="135400"/>
              </a:lnSpc>
            </a:pPr>
            <a:r>
              <a:rPr dirty="0" sz="1600" spc="-114"/>
              <a:t>fortheFY2012–13was82%.TCSwasthefifth-largestUnitedStates  </a:t>
            </a:r>
            <a:r>
              <a:rPr dirty="0" sz="1600" spc="-135"/>
              <a:t>visarecipientin2008  </a:t>
            </a:r>
            <a:r>
              <a:rPr dirty="0" sz="1600" spc="-140"/>
              <a:t>(afterInfosys,Wipro,andMahindra).In2012,theTata-Group  </a:t>
            </a:r>
            <a:r>
              <a:rPr dirty="0" sz="1600" spc="-125"/>
              <a:t>companies,includingTCS,were</a:t>
            </a:r>
            <a:endParaRPr sz="16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59" y="690880"/>
            <a:ext cx="6147435" cy="1016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5400"/>
              </a:lnSpc>
              <a:spcBef>
                <a:spcPts val="100"/>
              </a:spcBef>
            </a:pPr>
            <a:r>
              <a:rPr dirty="0" sz="1600" spc="-114" b="1">
                <a:latin typeface="Verdana"/>
                <a:cs typeface="Verdana"/>
              </a:rPr>
              <a:t>thesecond-largestrecipientofH-1Bvisas.AsofJan2020,TCShas  </a:t>
            </a:r>
            <a:r>
              <a:rPr dirty="0" sz="1600" spc="-130" b="1">
                <a:latin typeface="Verdana"/>
                <a:cs typeface="Verdana"/>
              </a:rPr>
              <a:t>over4,00,000+employees.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dirty="0" sz="1600" spc="-135" b="1">
                <a:latin typeface="Verdana"/>
                <a:cs typeface="Verdana"/>
              </a:rPr>
              <a:t>Itistheworld'sthird-largestITemployerbehindIBM</a:t>
            </a:r>
            <a:r>
              <a:rPr dirty="0" sz="1600" spc="-405" b="1">
                <a:latin typeface="Verdana"/>
                <a:cs typeface="Verdana"/>
              </a:rPr>
              <a:t> </a:t>
            </a:r>
            <a:r>
              <a:rPr dirty="0" sz="1600" spc="60" b="1">
                <a:latin typeface="Verdana"/>
                <a:cs typeface="Verdana"/>
              </a:rPr>
              <a:t>andHP.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8659" y="829309"/>
            <a:ext cx="259905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40"/>
              <a:t>RankingofTCS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8659" y="1845310"/>
            <a:ext cx="6492875" cy="5435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89535">
              <a:lnSpc>
                <a:spcPct val="135200"/>
              </a:lnSpc>
              <a:spcBef>
                <a:spcPts val="100"/>
              </a:spcBef>
            </a:pPr>
            <a:r>
              <a:rPr dirty="0" sz="1750" spc="-155" b="1">
                <a:solidFill>
                  <a:srgbClr val="8FA3A3"/>
                </a:solidFill>
                <a:latin typeface="Verdana"/>
                <a:cs typeface="Verdana"/>
              </a:rPr>
              <a:t>�</a:t>
            </a:r>
            <a:r>
              <a:rPr dirty="0" sz="1750" spc="-155" b="1">
                <a:latin typeface="Verdana"/>
                <a:cs typeface="Verdana"/>
              </a:rPr>
              <a:t>TataConsultancyServices(TCS)hasbecomethesecondmost  </a:t>
            </a:r>
            <a:r>
              <a:rPr dirty="0" sz="1750" spc="-85" b="1">
                <a:latin typeface="Verdana"/>
                <a:cs typeface="Verdana"/>
              </a:rPr>
              <a:t>valuablebrandinthe</a:t>
            </a:r>
            <a:endParaRPr sz="1750">
              <a:latin typeface="Verdana"/>
              <a:cs typeface="Verdana"/>
            </a:endParaRPr>
          </a:p>
          <a:p>
            <a:pPr marL="12700" marR="154305">
              <a:lnSpc>
                <a:spcPct val="135200"/>
              </a:lnSpc>
            </a:pPr>
            <a:r>
              <a:rPr dirty="0" sz="1750" spc="-125" b="1">
                <a:latin typeface="Verdana"/>
                <a:cs typeface="Verdana"/>
              </a:rPr>
              <a:t>ITservicessectorglobaly,whilefourotherIndiantechmajors  </a:t>
            </a:r>
            <a:r>
              <a:rPr dirty="0" sz="1750" spc="-135" b="1">
                <a:latin typeface="Verdana"/>
                <a:cs typeface="Verdana"/>
              </a:rPr>
              <a:t>havefirmlyestablished  </a:t>
            </a:r>
            <a:r>
              <a:rPr dirty="0" sz="1750" spc="-95" b="1">
                <a:latin typeface="Verdana"/>
                <a:cs typeface="Verdana"/>
              </a:rPr>
              <a:t>theirpositionamongthetop25ITservicesbrandstaly,  </a:t>
            </a:r>
            <a:r>
              <a:rPr dirty="0" sz="1750" spc="-55" b="1">
                <a:latin typeface="Verdana"/>
                <a:cs typeface="Verdana"/>
              </a:rPr>
              <a:t>acordingtoBrandFinance.</a:t>
            </a:r>
            <a:endParaRPr sz="1750">
              <a:latin typeface="Verdana"/>
              <a:cs typeface="Verdana"/>
            </a:endParaRPr>
          </a:p>
          <a:p>
            <a:pPr marL="12700" marR="5080">
              <a:lnSpc>
                <a:spcPct val="135200"/>
              </a:lnSpc>
            </a:pPr>
            <a:r>
              <a:rPr dirty="0" sz="1750" spc="-100" b="1">
                <a:latin typeface="Verdana"/>
                <a:cs typeface="Verdana"/>
              </a:rPr>
              <a:t>Acentureretainedthetitleoftheworld'smostvaluableand  </a:t>
            </a:r>
            <a:r>
              <a:rPr dirty="0" sz="1750" spc="-140" b="1">
                <a:latin typeface="Verdana"/>
                <a:cs typeface="Verdana"/>
              </a:rPr>
              <a:t>strongestITservices  </a:t>
            </a:r>
            <a:r>
              <a:rPr dirty="0" sz="1750" spc="-90" b="1">
                <a:latin typeface="Verdana"/>
                <a:cs typeface="Verdana"/>
              </a:rPr>
              <a:t>brand,boastingarecordbrandvalueofUSD36.2bilion,asper  </a:t>
            </a:r>
            <a:r>
              <a:rPr dirty="0" sz="1750" spc="-80" b="1">
                <a:latin typeface="Verdana"/>
                <a:cs typeface="Verdana"/>
              </a:rPr>
              <a:t>thereport.Thereport  </a:t>
            </a:r>
            <a:r>
              <a:rPr dirty="0" sz="1750" spc="-140" b="1">
                <a:latin typeface="Verdana"/>
                <a:cs typeface="Verdana"/>
              </a:rPr>
              <a:t>saidasIBM </a:t>
            </a:r>
            <a:r>
              <a:rPr dirty="0" sz="1750" spc="-95" b="1">
                <a:latin typeface="Verdana"/>
                <a:cs typeface="Verdana"/>
              </a:rPr>
              <a:t>hasgonedowntothefourthrank,TCShasrisenup  </a:t>
            </a:r>
            <a:r>
              <a:rPr dirty="0" sz="1750" spc="-60" b="1">
                <a:latin typeface="Verdana"/>
                <a:cs typeface="Verdana"/>
              </a:rPr>
              <a:t>tothesecondspotin</a:t>
            </a:r>
            <a:endParaRPr sz="1750">
              <a:latin typeface="Verdana"/>
              <a:cs typeface="Verdana"/>
            </a:endParaRPr>
          </a:p>
          <a:p>
            <a:pPr marL="12700" marR="160655">
              <a:lnSpc>
                <a:spcPct val="135200"/>
              </a:lnSpc>
            </a:pPr>
            <a:r>
              <a:rPr dirty="0" sz="1750" spc="-125" b="1">
                <a:latin typeface="Verdana"/>
                <a:cs typeface="Verdana"/>
              </a:rPr>
              <a:t>theranking,folowing12percentgrowthyear-on-yearand24  </a:t>
            </a:r>
            <a:r>
              <a:rPr dirty="0" sz="1750" spc="-95" b="1">
                <a:latin typeface="Verdana"/>
                <a:cs typeface="Verdana"/>
              </a:rPr>
              <a:t>percentsince2020,toa</a:t>
            </a:r>
            <a:endParaRPr sz="1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dirty="0" sz="1750" spc="-60" b="1">
                <a:latin typeface="Verdana"/>
                <a:cs typeface="Verdana"/>
              </a:rPr>
              <a:t>brandvalueofUSD16.8bilion.</a:t>
            </a:r>
            <a:endParaRPr sz="1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8659" y="829309"/>
            <a:ext cx="426085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80"/>
              <a:t>TechnologiesusedinTCS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8659" y="1833879"/>
            <a:ext cx="5930900" cy="5803900"/>
          </a:xfrm>
          <a:prstGeom prst="rect">
            <a:avLst/>
          </a:prstGeom>
        </p:spPr>
        <p:txBody>
          <a:bodyPr wrap="square" lIns="0" tIns="163830" rIns="0" bIns="0" rtlCol="0" vert="horz">
            <a:spAutoFit/>
          </a:bodyPr>
          <a:lstStyle/>
          <a:p>
            <a:pPr marL="368935" indent="-356235">
              <a:lnSpc>
                <a:spcPct val="100000"/>
              </a:lnSpc>
              <a:spcBef>
                <a:spcPts val="1290"/>
              </a:spcBef>
              <a:buSzPct val="96428"/>
              <a:buChar char="•"/>
              <a:tabLst>
                <a:tab pos="368935" algn="l"/>
              </a:tabLst>
            </a:pPr>
            <a:r>
              <a:rPr dirty="0" sz="2800" spc="-140" b="1">
                <a:latin typeface="Verdana"/>
                <a:cs typeface="Verdana"/>
              </a:rPr>
              <a:t>Analytics</a:t>
            </a:r>
            <a:endParaRPr sz="2800">
              <a:latin typeface="Verdana"/>
              <a:cs typeface="Verdana"/>
            </a:endParaRPr>
          </a:p>
          <a:p>
            <a:pPr marL="447675" indent="-435609">
              <a:lnSpc>
                <a:spcPct val="100000"/>
              </a:lnSpc>
              <a:spcBef>
                <a:spcPts val="1190"/>
              </a:spcBef>
              <a:buSzPct val="96428"/>
              <a:buChar char="•"/>
              <a:tabLst>
                <a:tab pos="448309" algn="l"/>
              </a:tabLst>
            </a:pPr>
            <a:r>
              <a:rPr dirty="0" sz="2800" spc="-85" b="1">
                <a:latin typeface="Verdana"/>
                <a:cs typeface="Verdana"/>
              </a:rPr>
              <a:t>Mobility</a:t>
            </a:r>
            <a:endParaRPr sz="2800">
              <a:latin typeface="Verdana"/>
              <a:cs typeface="Verdana"/>
            </a:endParaRPr>
          </a:p>
          <a:p>
            <a:pPr marL="447675" indent="-435609">
              <a:lnSpc>
                <a:spcPct val="100000"/>
              </a:lnSpc>
              <a:spcBef>
                <a:spcPts val="1190"/>
              </a:spcBef>
              <a:buSzPct val="96428"/>
              <a:buChar char="•"/>
              <a:tabLst>
                <a:tab pos="448309" algn="l"/>
              </a:tabLst>
            </a:pPr>
            <a:r>
              <a:rPr dirty="0" sz="2800" spc="-204" b="1">
                <a:latin typeface="Verdana"/>
                <a:cs typeface="Verdana"/>
              </a:rPr>
              <a:t>Collaboration</a:t>
            </a:r>
            <a:endParaRPr sz="2800">
              <a:latin typeface="Verdana"/>
              <a:cs typeface="Verdana"/>
            </a:endParaRPr>
          </a:p>
          <a:p>
            <a:pPr lvl="1" marL="527050" indent="-435609">
              <a:lnSpc>
                <a:spcPct val="100000"/>
              </a:lnSpc>
              <a:spcBef>
                <a:spcPts val="1190"/>
              </a:spcBef>
              <a:buChar char="•"/>
              <a:tabLst>
                <a:tab pos="527685" algn="l"/>
              </a:tabLst>
            </a:pPr>
            <a:r>
              <a:rPr dirty="0" sz="2800" spc="-65" b="1">
                <a:latin typeface="Verdana"/>
                <a:cs typeface="Verdana"/>
              </a:rPr>
              <a:t>Cloud</a:t>
            </a:r>
            <a:endParaRPr sz="2800">
              <a:latin typeface="Verdana"/>
              <a:cs typeface="Verdana"/>
            </a:endParaRPr>
          </a:p>
          <a:p>
            <a:pPr marL="447675" indent="-435609">
              <a:lnSpc>
                <a:spcPct val="100000"/>
              </a:lnSpc>
              <a:spcBef>
                <a:spcPts val="1190"/>
              </a:spcBef>
              <a:buSzPct val="96428"/>
              <a:buChar char="•"/>
              <a:tabLst>
                <a:tab pos="448309" algn="l"/>
              </a:tabLst>
            </a:pPr>
            <a:r>
              <a:rPr dirty="0" sz="2800" spc="-50" b="1">
                <a:latin typeface="Verdana"/>
                <a:cs typeface="Verdana"/>
              </a:rPr>
              <a:t>IoT</a:t>
            </a:r>
            <a:endParaRPr sz="2800">
              <a:latin typeface="Verdana"/>
              <a:cs typeface="Verdana"/>
            </a:endParaRPr>
          </a:p>
          <a:p>
            <a:pPr marL="447675" indent="-435609">
              <a:lnSpc>
                <a:spcPct val="100000"/>
              </a:lnSpc>
              <a:spcBef>
                <a:spcPts val="1190"/>
              </a:spcBef>
              <a:buSzPct val="96428"/>
              <a:buChar char="•"/>
              <a:tabLst>
                <a:tab pos="448309" algn="l"/>
              </a:tabLst>
            </a:pPr>
            <a:r>
              <a:rPr dirty="0" sz="2800" spc="-200" b="1">
                <a:latin typeface="Verdana"/>
                <a:cs typeface="Verdana"/>
              </a:rPr>
              <a:t>AugmentedReality</a:t>
            </a:r>
            <a:endParaRPr sz="2800">
              <a:latin typeface="Verdana"/>
              <a:cs typeface="Verdana"/>
            </a:endParaRPr>
          </a:p>
          <a:p>
            <a:pPr marL="368935" indent="-356235">
              <a:lnSpc>
                <a:spcPct val="100000"/>
              </a:lnSpc>
              <a:spcBef>
                <a:spcPts val="1190"/>
              </a:spcBef>
              <a:buSzPct val="96428"/>
              <a:buChar char="•"/>
              <a:tabLst>
                <a:tab pos="368935" algn="l"/>
              </a:tabLst>
            </a:pPr>
            <a:r>
              <a:rPr dirty="0" sz="2800" spc="-215" b="1">
                <a:latin typeface="Verdana"/>
                <a:cs typeface="Verdana"/>
              </a:rPr>
              <a:t>Blockchain</a:t>
            </a:r>
            <a:endParaRPr sz="2800">
              <a:latin typeface="Verdana"/>
              <a:cs typeface="Verdana"/>
            </a:endParaRPr>
          </a:p>
          <a:p>
            <a:pPr marL="368935" indent="-356235">
              <a:lnSpc>
                <a:spcPct val="100000"/>
              </a:lnSpc>
              <a:spcBef>
                <a:spcPts val="1190"/>
              </a:spcBef>
              <a:buSzPct val="96428"/>
              <a:buChar char="•"/>
              <a:tabLst>
                <a:tab pos="368935" algn="l"/>
              </a:tabLst>
            </a:pPr>
            <a:r>
              <a:rPr dirty="0" sz="2800" spc="-204" b="1">
                <a:latin typeface="Verdana"/>
                <a:cs typeface="Verdana"/>
              </a:rPr>
              <a:t>QualityEngineerandAutomation</a:t>
            </a:r>
            <a:endParaRPr sz="2800">
              <a:latin typeface="Verdana"/>
              <a:cs typeface="Verdana"/>
            </a:endParaRPr>
          </a:p>
          <a:p>
            <a:pPr marL="368935" indent="-356235">
              <a:lnSpc>
                <a:spcPct val="100000"/>
              </a:lnSpc>
              <a:spcBef>
                <a:spcPts val="1190"/>
              </a:spcBef>
              <a:buSzPct val="96428"/>
              <a:buChar char="•"/>
              <a:tabLst>
                <a:tab pos="368935" algn="l"/>
              </a:tabLst>
            </a:pPr>
            <a:r>
              <a:rPr dirty="0" sz="2800" spc="-150" b="1">
                <a:latin typeface="Verdana"/>
                <a:cs typeface="Verdana"/>
              </a:rPr>
              <a:t>DataandAnalytics</a:t>
            </a:r>
            <a:endParaRPr sz="2800">
              <a:latin typeface="Verdana"/>
              <a:cs typeface="Verdana"/>
            </a:endParaRPr>
          </a:p>
          <a:p>
            <a:pPr marL="368935" indent="-356235">
              <a:lnSpc>
                <a:spcPct val="100000"/>
              </a:lnSpc>
              <a:spcBef>
                <a:spcPts val="1190"/>
              </a:spcBef>
              <a:buSzPct val="96428"/>
              <a:buChar char="•"/>
              <a:tabLst>
                <a:tab pos="368935" algn="l"/>
              </a:tabLst>
            </a:pPr>
            <a:r>
              <a:rPr dirty="0" sz="2800" spc="-275" b="1">
                <a:latin typeface="Verdana"/>
                <a:cs typeface="Verdana"/>
              </a:rPr>
              <a:t>Infrastructure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8659" y="829309"/>
            <a:ext cx="506666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80"/>
              <a:t>MajorServiceprovidedbyTCS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8659" y="1845310"/>
            <a:ext cx="6082030" cy="2550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5200"/>
              </a:lnSpc>
              <a:spcBef>
                <a:spcPts val="100"/>
              </a:spcBef>
            </a:pPr>
            <a:r>
              <a:rPr dirty="0" sz="1750" spc="-155" b="1">
                <a:solidFill>
                  <a:srgbClr val="8FA3A3"/>
                </a:solidFill>
                <a:latin typeface="Verdana"/>
                <a:cs typeface="Verdana"/>
              </a:rPr>
              <a:t>�</a:t>
            </a:r>
            <a:r>
              <a:rPr dirty="0" sz="1750" spc="-155" b="1">
                <a:solidFill>
                  <a:srgbClr val="454545"/>
                </a:solidFill>
                <a:latin typeface="Verdana"/>
                <a:cs typeface="Verdana"/>
              </a:rPr>
              <a:t>TCSo</a:t>
            </a:r>
            <a:r>
              <a:rPr dirty="0" sz="1750" spc="-155" b="1">
                <a:solidFill>
                  <a:srgbClr val="454545"/>
                </a:solidFill>
                <a:latin typeface="Verdana"/>
                <a:cs typeface="Verdana"/>
              </a:rPr>
              <a:t>f</a:t>
            </a:r>
            <a:r>
              <a:rPr dirty="0" sz="1750" spc="-155" b="1">
                <a:solidFill>
                  <a:srgbClr val="454545"/>
                </a:solidFill>
                <a:latin typeface="Verdana"/>
                <a:cs typeface="Verdana"/>
              </a:rPr>
              <a:t>ersaconsulting-led,cognitive-powered,integrated  </a:t>
            </a:r>
            <a:r>
              <a:rPr dirty="0" sz="1750" spc="-85" b="1">
                <a:solidFill>
                  <a:srgbClr val="454545"/>
                </a:solidFill>
                <a:latin typeface="Verdana"/>
                <a:cs typeface="Verdana"/>
              </a:rPr>
              <a:t>portfolioofbusiness,  </a:t>
            </a:r>
            <a:r>
              <a:rPr dirty="0" sz="1750" spc="-130" b="1">
                <a:solidFill>
                  <a:srgbClr val="454545"/>
                </a:solidFill>
                <a:latin typeface="Verdana"/>
                <a:cs typeface="Verdana"/>
              </a:rPr>
              <a:t>technology,andengineeringservicesandsolutions.Thisis  </a:t>
            </a:r>
            <a:r>
              <a:rPr dirty="0" sz="1750" spc="-100" b="1">
                <a:solidFill>
                  <a:srgbClr val="454545"/>
                </a:solidFill>
                <a:latin typeface="Verdana"/>
                <a:cs typeface="Verdana"/>
              </a:rPr>
              <a:t>deliveredthroughits  </a:t>
            </a:r>
            <a:r>
              <a:rPr dirty="0" sz="1750" spc="-120" b="1">
                <a:solidFill>
                  <a:srgbClr val="454545"/>
                </a:solidFill>
                <a:latin typeface="Verdana"/>
                <a:cs typeface="Verdana"/>
              </a:rPr>
              <a:t>uniqueLocationIndependentAgiledeliverymodel,  </a:t>
            </a:r>
            <a:r>
              <a:rPr dirty="0" sz="1750" spc="-95" b="1">
                <a:solidFill>
                  <a:srgbClr val="454545"/>
                </a:solidFill>
                <a:latin typeface="Verdana"/>
                <a:cs typeface="Verdana"/>
              </a:rPr>
              <a:t>recognizedasabenchmarkof</a:t>
            </a:r>
            <a:endParaRPr sz="1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dirty="0" sz="1750" spc="-110" b="1">
                <a:solidFill>
                  <a:srgbClr val="454545"/>
                </a:solidFill>
                <a:latin typeface="Verdana"/>
                <a:cs typeface="Verdana"/>
              </a:rPr>
              <a:t>excelenceinsoftwaredevelopment.</a:t>
            </a:r>
            <a:endParaRPr sz="1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8659" y="1654809"/>
            <a:ext cx="465137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95"/>
              <a:t>OperationalVerticalsofTCS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8659" y="2754630"/>
            <a:ext cx="6385560" cy="563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94615">
              <a:lnSpc>
                <a:spcPct val="135400"/>
              </a:lnSpc>
              <a:spcBef>
                <a:spcPts val="100"/>
              </a:spcBef>
            </a:pPr>
            <a:r>
              <a:rPr dirty="0" sz="1600" spc="-120" b="1">
                <a:solidFill>
                  <a:srgbClr val="272728"/>
                </a:solidFill>
                <a:latin typeface="Verdana"/>
                <a:cs typeface="Verdana"/>
              </a:rPr>
              <a:t>TCSverticalunitsprovidetheirservicestoindustriesandmarketsin  </a:t>
            </a:r>
            <a:r>
              <a:rPr dirty="0" sz="1600" spc="-85" b="1">
                <a:solidFill>
                  <a:srgbClr val="272728"/>
                </a:solidFill>
                <a:latin typeface="Verdana"/>
                <a:cs typeface="Verdana"/>
              </a:rPr>
              <a:t>aparticulardomain.For</a:t>
            </a:r>
            <a:endParaRPr sz="1600">
              <a:latin typeface="Verdana"/>
              <a:cs typeface="Verdana"/>
            </a:endParaRPr>
          </a:p>
          <a:p>
            <a:pPr marL="12700" marR="54610">
              <a:lnSpc>
                <a:spcPct val="135400"/>
              </a:lnSpc>
            </a:pPr>
            <a:r>
              <a:rPr dirty="0" sz="1600" spc="-50" b="1">
                <a:solidFill>
                  <a:srgbClr val="272728"/>
                </a:solidFill>
                <a:latin typeface="Verdana"/>
                <a:cs typeface="Verdana"/>
              </a:rPr>
              <a:t>example,  </a:t>
            </a:r>
            <a:r>
              <a:rPr dirty="0" sz="1600" spc="-170" b="1">
                <a:solidFill>
                  <a:srgbClr val="272728"/>
                </a:solidFill>
                <a:latin typeface="Verdana"/>
                <a:cs typeface="Verdana"/>
              </a:rPr>
              <a:t>banking,retail,telecom,insurance,manufacturing,utilities,healthcare  </a:t>
            </a:r>
            <a:r>
              <a:rPr dirty="0" sz="1600" spc="125" b="1">
                <a:solidFill>
                  <a:srgbClr val="272728"/>
                </a:solidFill>
                <a:latin typeface="Verdana"/>
                <a:cs typeface="Verdana"/>
              </a:rPr>
              <a:t>etc.</a:t>
            </a:r>
            <a:endParaRPr sz="1600">
              <a:latin typeface="Verdana"/>
              <a:cs typeface="Verdana"/>
            </a:endParaRPr>
          </a:p>
          <a:p>
            <a:pPr marL="12700" marR="5080">
              <a:lnSpc>
                <a:spcPct val="135400"/>
              </a:lnSpc>
            </a:pPr>
            <a:r>
              <a:rPr dirty="0" sz="1600" spc="-90" b="1">
                <a:solidFill>
                  <a:srgbClr val="272728"/>
                </a:solidFill>
                <a:latin typeface="Verdana"/>
                <a:cs typeface="Verdana"/>
              </a:rPr>
              <a:t>TCShorizontalaretheoneswhoseprimarygoalistosuppor</a:t>
            </a:r>
            <a:r>
              <a:rPr dirty="0" sz="1600" spc="-90" b="1">
                <a:solidFill>
                  <a:srgbClr val="272728"/>
                </a:solidFill>
                <a:latin typeface="Verdana"/>
                <a:cs typeface="Verdana"/>
              </a:rPr>
              <a:t>t</a:t>
            </a:r>
            <a:r>
              <a:rPr dirty="0" sz="1600" spc="-90" b="1">
                <a:solidFill>
                  <a:srgbClr val="272728"/>
                </a:solidFill>
                <a:latin typeface="Verdana"/>
                <a:cs typeface="Verdana"/>
              </a:rPr>
              <a:t>he  </a:t>
            </a:r>
            <a:r>
              <a:rPr dirty="0" sz="1600" spc="-105" b="1">
                <a:solidFill>
                  <a:srgbClr val="272728"/>
                </a:solidFill>
                <a:latin typeface="Verdana"/>
                <a:cs typeface="Verdana"/>
              </a:rPr>
              <a:t>aboveverticals.Forexample,  </a:t>
            </a:r>
            <a:r>
              <a:rPr dirty="0" sz="1600" spc="-90" b="1">
                <a:solidFill>
                  <a:srgbClr val="272728"/>
                </a:solidFill>
                <a:latin typeface="Verdana"/>
                <a:cs typeface="Verdana"/>
              </a:rPr>
              <a:t>Mobility,DE</a:t>
            </a:r>
            <a:r>
              <a:rPr dirty="0" sz="1600" spc="-90" b="1">
                <a:solidFill>
                  <a:srgbClr val="272728"/>
                </a:solidFill>
                <a:latin typeface="Verdana"/>
                <a:cs typeface="Verdana"/>
              </a:rPr>
              <a:t>S</a:t>
            </a:r>
            <a:r>
              <a:rPr dirty="0" sz="1600" spc="-90" b="1">
                <a:solidFill>
                  <a:srgbClr val="272728"/>
                </a:solidFill>
                <a:latin typeface="Verdana"/>
                <a:cs typeface="Verdana"/>
              </a:rPr>
              <a:t>,EnterpriseSolutionsetc.Theysupportintwoways:  </a:t>
            </a:r>
            <a:r>
              <a:rPr dirty="0" sz="1600" spc="-105" b="1">
                <a:solidFill>
                  <a:srgbClr val="272728"/>
                </a:solidFill>
                <a:latin typeface="Verdana"/>
                <a:cs typeface="Verdana"/>
              </a:rPr>
              <a:t>1)HelpinimplementingsomePOCsforaprospectiveclientbyusing  </a:t>
            </a:r>
            <a:r>
              <a:rPr dirty="0" sz="1600" spc="-114" b="1">
                <a:solidFill>
                  <a:srgbClr val="272728"/>
                </a:solidFill>
                <a:latin typeface="Verdana"/>
                <a:cs typeface="Verdana"/>
              </a:rPr>
              <a:t>theirdomainexpertiseand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dirty="0" sz="1600" spc="-50" b="1">
                <a:solidFill>
                  <a:srgbClr val="272728"/>
                </a:solidFill>
                <a:latin typeface="Verdana"/>
                <a:cs typeface="Verdana"/>
              </a:rPr>
              <a:t>requiredskils.</a:t>
            </a:r>
            <a:endParaRPr sz="1600">
              <a:latin typeface="Verdana"/>
              <a:cs typeface="Verdana"/>
            </a:endParaRPr>
          </a:p>
          <a:p>
            <a:pPr marL="12700" marR="9525">
              <a:lnSpc>
                <a:spcPct val="135400"/>
              </a:lnSpc>
            </a:pPr>
            <a:r>
              <a:rPr dirty="0" sz="1600" spc="-155" b="1">
                <a:solidFill>
                  <a:srgbClr val="272728"/>
                </a:solidFill>
                <a:latin typeface="Verdana"/>
                <a:cs typeface="Verdana"/>
              </a:rPr>
              <a:t>2)Form </a:t>
            </a:r>
            <a:r>
              <a:rPr dirty="0" sz="1600" spc="160" b="1">
                <a:solidFill>
                  <a:srgbClr val="272728"/>
                </a:solidFill>
                <a:latin typeface="Verdana"/>
                <a:cs typeface="Verdana"/>
              </a:rPr>
              <a:t>ap</a:t>
            </a:r>
            <a:r>
              <a:rPr dirty="0" sz="1600" spc="160" b="1">
                <a:solidFill>
                  <a:srgbClr val="272728"/>
                </a:solidFill>
                <a:latin typeface="Verdana"/>
                <a:cs typeface="Verdana"/>
              </a:rPr>
              <a:t>o</a:t>
            </a:r>
            <a:r>
              <a:rPr dirty="0" sz="1600" spc="-415" b="1">
                <a:solidFill>
                  <a:srgbClr val="272728"/>
                </a:solidFill>
                <a:latin typeface="Verdana"/>
                <a:cs typeface="Verdana"/>
              </a:rPr>
              <a:t> </a:t>
            </a:r>
            <a:r>
              <a:rPr dirty="0" sz="1600" spc="-75" b="1">
                <a:solidFill>
                  <a:srgbClr val="272728"/>
                </a:solidFill>
                <a:latin typeface="Verdana"/>
                <a:cs typeface="Verdana"/>
              </a:rPr>
              <a:t>loftrainedresourcesfordi</a:t>
            </a:r>
            <a:r>
              <a:rPr dirty="0" sz="1600" spc="-75" b="1">
                <a:solidFill>
                  <a:srgbClr val="272728"/>
                </a:solidFill>
                <a:latin typeface="Verdana"/>
                <a:cs typeface="Verdana"/>
              </a:rPr>
              <a:t>f</a:t>
            </a:r>
            <a:r>
              <a:rPr dirty="0" sz="1600" spc="-75" b="1">
                <a:solidFill>
                  <a:srgbClr val="272728"/>
                </a:solidFill>
                <a:latin typeface="Verdana"/>
                <a:cs typeface="Verdana"/>
              </a:rPr>
              <a:t>erentskilsetswhocanbe  </a:t>
            </a:r>
            <a:r>
              <a:rPr dirty="0" sz="1600" spc="-95" b="1">
                <a:solidFill>
                  <a:srgbClr val="272728"/>
                </a:solidFill>
                <a:latin typeface="Verdana"/>
                <a:cs typeface="Verdana"/>
              </a:rPr>
              <a:t>deployedtothoseverticals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dirty="0" sz="1600" spc="-50" b="1">
                <a:solidFill>
                  <a:srgbClr val="272728"/>
                </a:solidFill>
                <a:latin typeface="Verdana"/>
                <a:cs typeface="Verdana"/>
              </a:rPr>
              <a:t>andsuppor</a:t>
            </a:r>
            <a:r>
              <a:rPr dirty="0" sz="1600" spc="-50" b="1">
                <a:solidFill>
                  <a:srgbClr val="272728"/>
                </a:solidFill>
                <a:latin typeface="Verdana"/>
                <a:cs typeface="Verdana"/>
              </a:rPr>
              <a:t>t</a:t>
            </a:r>
            <a:r>
              <a:rPr dirty="0" sz="1600" spc="-50" b="1">
                <a:solidFill>
                  <a:srgbClr val="272728"/>
                </a:solidFill>
                <a:latin typeface="Verdana"/>
                <a:cs typeface="Verdana"/>
              </a:rPr>
              <a:t>heirproject.</a:t>
            </a:r>
            <a:endParaRPr sz="1600">
              <a:latin typeface="Verdana"/>
              <a:cs typeface="Verdana"/>
            </a:endParaRPr>
          </a:p>
          <a:p>
            <a:pPr marL="12700" marR="188595">
              <a:lnSpc>
                <a:spcPct val="135400"/>
              </a:lnSpc>
            </a:pPr>
            <a:r>
              <a:rPr dirty="0" sz="1600" spc="-25" b="1">
                <a:solidFill>
                  <a:srgbClr val="272728"/>
                </a:solidFill>
                <a:latin typeface="Verdana"/>
                <a:cs typeface="Verdana"/>
              </a:rPr>
              <a:t>Oncethep</a:t>
            </a:r>
            <a:r>
              <a:rPr dirty="0" sz="1600" spc="-25" b="1">
                <a:solidFill>
                  <a:srgbClr val="272728"/>
                </a:solidFill>
                <a:latin typeface="Verdana"/>
                <a:cs typeface="Verdana"/>
              </a:rPr>
              <a:t>o</a:t>
            </a:r>
            <a:r>
              <a:rPr dirty="0" sz="1600" spc="-235" b="1">
                <a:solidFill>
                  <a:srgbClr val="272728"/>
                </a:solidFill>
                <a:latin typeface="Verdana"/>
                <a:cs typeface="Verdana"/>
              </a:rPr>
              <a:t> </a:t>
            </a:r>
            <a:r>
              <a:rPr dirty="0" sz="1600" spc="-80" b="1">
                <a:solidFill>
                  <a:srgbClr val="272728"/>
                </a:solidFill>
                <a:latin typeface="Verdana"/>
                <a:cs typeface="Verdana"/>
              </a:rPr>
              <a:t>ledresourcejobisdoneinthevertical,thentheyare  </a:t>
            </a:r>
            <a:r>
              <a:rPr dirty="0" sz="1600" spc="-70" b="1">
                <a:solidFill>
                  <a:srgbClr val="272728"/>
                </a:solidFill>
                <a:latin typeface="Verdana"/>
                <a:cs typeface="Verdana"/>
              </a:rPr>
              <a:t>againbroughtbacktotheir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dirty="0" sz="1600" spc="-125" b="1">
                <a:solidFill>
                  <a:srgbClr val="272728"/>
                </a:solidFill>
                <a:latin typeface="Verdana"/>
                <a:cs typeface="Verdana"/>
              </a:rPr>
              <a:t>respectivehorizontals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8659" y="811530"/>
            <a:ext cx="382651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80"/>
              <a:t>RoleIam</a:t>
            </a:r>
            <a:r>
              <a:rPr dirty="0" sz="2400" spc="-570"/>
              <a:t> </a:t>
            </a:r>
            <a:r>
              <a:rPr dirty="0" sz="2400" spc="-165"/>
              <a:t>InterestedinTCS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708659" y="1511300"/>
            <a:ext cx="6399530" cy="191388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250" b="1">
                <a:latin typeface="Verdana"/>
                <a:cs typeface="Verdana"/>
              </a:rPr>
              <a:t>CyberSecuritySpecialist</a:t>
            </a:r>
            <a:endParaRPr sz="3600">
              <a:latin typeface="Verdana"/>
              <a:cs typeface="Verdana"/>
            </a:endParaRPr>
          </a:p>
          <a:p>
            <a:pPr marL="12700" marR="5080">
              <a:lnSpc>
                <a:spcPct val="135400"/>
              </a:lnSpc>
              <a:spcBef>
                <a:spcPts val="800"/>
              </a:spcBef>
            </a:pPr>
            <a:r>
              <a:rPr dirty="0" sz="1200" spc="-85" b="1">
                <a:latin typeface="Verdana"/>
                <a:cs typeface="Verdana"/>
              </a:rPr>
              <a:t>Cybersecurityspecialist</a:t>
            </a:r>
            <a:r>
              <a:rPr dirty="0" sz="1200" spc="-85" b="1">
                <a:solidFill>
                  <a:srgbClr val="333333"/>
                </a:solidFill>
                <a:latin typeface="Verdana"/>
                <a:cs typeface="Verdana"/>
              </a:rPr>
              <a:t>areresponsibleforprovidingsecurityforanorganization’s  </a:t>
            </a:r>
            <a:r>
              <a:rPr dirty="0" sz="1200" spc="-100" b="1">
                <a:solidFill>
                  <a:srgbClr val="333333"/>
                </a:solidFill>
                <a:latin typeface="Verdana"/>
                <a:cs typeface="Verdana"/>
              </a:rPr>
              <a:t>overalITsystems.Theysearchforvulnerabilitiesinsoftware,hardware,networks,anddata  </a:t>
            </a:r>
            <a:r>
              <a:rPr dirty="0" sz="1200" spc="-85" b="1">
                <a:solidFill>
                  <a:srgbClr val="333333"/>
                </a:solidFill>
                <a:latin typeface="Verdana"/>
                <a:cs typeface="Verdana"/>
              </a:rPr>
              <a:t>centersanddesignstrategiesanddefensivesystemstoprotectagainsta</a:t>
            </a:r>
            <a:r>
              <a:rPr dirty="0" sz="1200" spc="-85" b="1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dirty="0" sz="1200" spc="-85" b="1">
                <a:solidFill>
                  <a:srgbClr val="333333"/>
                </a:solidFill>
                <a:latin typeface="Verdana"/>
                <a:cs typeface="Verdana"/>
              </a:rPr>
              <a:t>acksandthreats.  Cybersecurityspecialistsareindemandwithacontinuedgrowthprojectionandarobust  salary.Thisprofessionwilcontinuetoevolveastechnologyadvancesandasnewsecurity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659" y="3873500"/>
            <a:ext cx="21609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65" b="1">
                <a:solidFill>
                  <a:srgbClr val="333333"/>
                </a:solidFill>
                <a:latin typeface="Verdana"/>
                <a:cs typeface="Verdana"/>
              </a:rPr>
              <a:t>concerncontinuetodevelop.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5400"/>
              </a:lnSpc>
              <a:spcBef>
                <a:spcPts val="100"/>
              </a:spcBef>
            </a:pPr>
            <a:r>
              <a:rPr dirty="0" spc="-150"/>
              <a:t>PackageOfferedbyTCStoCyber  </a:t>
            </a:r>
            <a:r>
              <a:rPr dirty="0" spc="-190"/>
              <a:t>securityspecialist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8659" y="3094990"/>
            <a:ext cx="5318760" cy="292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-125" b="1">
                <a:solidFill>
                  <a:srgbClr val="8FA3A3"/>
                </a:solidFill>
                <a:latin typeface="Verdana"/>
                <a:cs typeface="Verdana"/>
              </a:rPr>
              <a:t>�</a:t>
            </a:r>
            <a:r>
              <a:rPr dirty="0" sz="1750" spc="-125" b="1">
                <a:latin typeface="Verdana"/>
                <a:cs typeface="Verdana"/>
              </a:rPr>
              <a:t>AveragesalaryoferedtoITanalystin7LakhsINR.</a:t>
            </a:r>
            <a:endParaRPr sz="1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8659" y="661669"/>
            <a:ext cx="6090920" cy="18415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5400"/>
              </a:lnSpc>
              <a:spcBef>
                <a:spcPts val="100"/>
              </a:spcBef>
            </a:pPr>
            <a:r>
              <a:rPr dirty="0" sz="4400" spc="-650"/>
              <a:t>V</a:t>
            </a:r>
            <a:r>
              <a:rPr dirty="0" sz="4400" spc="-340"/>
              <a:t>i</a:t>
            </a:r>
            <a:r>
              <a:rPr dirty="0" sz="4400" spc="-715"/>
              <a:t>s</a:t>
            </a:r>
            <a:r>
              <a:rPr dirty="0" sz="4400" spc="-340"/>
              <a:t>i</a:t>
            </a:r>
            <a:r>
              <a:rPr dirty="0" sz="4400" spc="-390"/>
              <a:t>t</a:t>
            </a:r>
            <a:r>
              <a:rPr dirty="0" sz="4400" spc="275"/>
              <a:t>s</a:t>
            </a:r>
            <a:r>
              <a:rPr dirty="0" sz="4400" spc="-509"/>
              <a:t>c</a:t>
            </a:r>
            <a:r>
              <a:rPr dirty="0" sz="4400" spc="-430"/>
              <a:t>o</a:t>
            </a:r>
            <a:r>
              <a:rPr dirty="0" sz="4400" spc="-700"/>
              <a:t>m</a:t>
            </a:r>
            <a:r>
              <a:rPr dirty="0" sz="4400" spc="-385"/>
              <a:t>p</a:t>
            </a:r>
            <a:r>
              <a:rPr dirty="0" sz="4400" spc="-600"/>
              <a:t>a</a:t>
            </a:r>
            <a:r>
              <a:rPr dirty="0" sz="4400" spc="-495"/>
              <a:t>n</a:t>
            </a:r>
            <a:r>
              <a:rPr dirty="0" sz="4400" spc="395"/>
              <a:t>y</a:t>
            </a:r>
            <a:r>
              <a:rPr dirty="0" sz="4400" spc="-434"/>
              <a:t>g</a:t>
            </a:r>
            <a:r>
              <a:rPr dirty="0" sz="4400" spc="-560"/>
              <a:t>av</a:t>
            </a:r>
            <a:r>
              <a:rPr dirty="0" sz="4400" spc="445"/>
              <a:t>e</a:t>
            </a:r>
            <a:r>
              <a:rPr dirty="0" sz="4400" spc="-395"/>
              <a:t>t</a:t>
            </a:r>
            <a:r>
              <a:rPr dirty="0" sz="4400" spc="915"/>
              <a:t>o  </a:t>
            </a:r>
            <a:r>
              <a:rPr dirty="0" sz="4400" spc="-185"/>
              <a:t>LPUcampus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797560" rIns="0" bIns="0" rtlCol="0" vert="horz">
            <a:spAutoFit/>
          </a:bodyPr>
          <a:lstStyle/>
          <a:p>
            <a:pPr marL="107314" marR="5080">
              <a:lnSpc>
                <a:spcPct val="135600"/>
              </a:lnSpc>
              <a:spcBef>
                <a:spcPts val="100"/>
              </a:spcBef>
            </a:pPr>
            <a:r>
              <a:rPr dirty="0" spc="-114"/>
              <a:t>“YES”.WHILEMOSTSCHOOLSHAVEWILINGLYCHOSENTHEPATHOF  </a:t>
            </a:r>
            <a:r>
              <a:rPr dirty="0" spc="-165"/>
              <a:t>ADVANCEMENT,WHENITCOMESTOHIGHEREDUCATION,THENUMBER  </a:t>
            </a:r>
            <a:r>
              <a:rPr dirty="0" spc="-175"/>
              <a:t>OFUNIVERSITIESEMBRACINGTHEINTEGRATIONOFTECHNOLOGYINTHE  </a:t>
            </a:r>
            <a:r>
              <a:rPr dirty="0" spc="-160"/>
              <a:t>IRLEARNINGMETHODSREDUCESSUBSTANTIALY.ONONEHAND,TOP  </a:t>
            </a:r>
            <a:r>
              <a:rPr dirty="0" spc="-165"/>
              <a:t>PUBLICUNIVERSITIESAREYETTOUPGRADETHE  </a:t>
            </a:r>
            <a:r>
              <a:rPr dirty="0" spc="-195"/>
              <a:t>IRINFRASTRUCTURE,WHILEONTHEOTHER,THEREAREFEW </a:t>
            </a:r>
            <a:r>
              <a:rPr dirty="0" spc="-155"/>
              <a:t>PRIVATE  </a:t>
            </a:r>
            <a:r>
              <a:rPr dirty="0" spc="-145"/>
              <a:t>UNIVERSITIESTHATOFERACOMPLETEPACKAGEOFQUALITY  </a:t>
            </a:r>
            <a:r>
              <a:rPr dirty="0" spc="-204"/>
              <a:t>TEACHING,INTUITIVELEARNING,ANDINDUSTRYTRAININGTO  </a:t>
            </a:r>
            <a:r>
              <a:rPr dirty="0" spc="-135"/>
              <a:t>MINDFULYBUILDALOTOFSTUDENTSTHATCOMPANIESLIKEWipro  </a:t>
            </a:r>
            <a:r>
              <a:rPr dirty="0" spc="-95"/>
              <a:t>ANDTCSLIKETOHIREFROM.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8659" y="1079500"/>
            <a:ext cx="462153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4" b="0">
                <a:latin typeface="Arial"/>
                <a:cs typeface="Arial"/>
              </a:rPr>
              <a:t>Packages </a:t>
            </a:r>
            <a:r>
              <a:rPr dirty="0" sz="2400" spc="-90" b="0">
                <a:latin typeface="Arial"/>
                <a:cs typeface="Arial"/>
              </a:rPr>
              <a:t>offered </a:t>
            </a:r>
            <a:r>
              <a:rPr dirty="0" sz="2400" spc="-135" b="0">
                <a:latin typeface="Arial"/>
                <a:cs typeface="Arial"/>
              </a:rPr>
              <a:t>by </a:t>
            </a:r>
            <a:r>
              <a:rPr dirty="0" sz="2400" spc="-165" b="0">
                <a:latin typeface="Arial"/>
                <a:cs typeface="Arial"/>
              </a:rPr>
              <a:t>company </a:t>
            </a:r>
            <a:r>
              <a:rPr dirty="0" sz="2400" spc="-35" b="0">
                <a:latin typeface="Arial"/>
                <a:cs typeface="Arial"/>
              </a:rPr>
              <a:t>for</a:t>
            </a:r>
            <a:r>
              <a:rPr dirty="0" sz="2400" spc="-160" b="0">
                <a:latin typeface="Arial"/>
                <a:cs typeface="Arial"/>
              </a:rPr>
              <a:t> </a:t>
            </a:r>
            <a:r>
              <a:rPr dirty="0" sz="2400" spc="-120" b="0">
                <a:latin typeface="Arial"/>
                <a:cs typeface="Arial"/>
              </a:rPr>
              <a:t>roles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8659" y="1833879"/>
            <a:ext cx="5432425" cy="9855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2500"/>
              </a:lnSpc>
              <a:spcBef>
                <a:spcPts val="100"/>
              </a:spcBef>
            </a:pPr>
            <a:r>
              <a:rPr dirty="0" sz="2800" spc="-105">
                <a:solidFill>
                  <a:srgbClr val="2C2C2C"/>
                </a:solidFill>
                <a:latin typeface="Verdana"/>
                <a:cs typeface="Verdana"/>
              </a:rPr>
              <a:t>Some </a:t>
            </a:r>
            <a:r>
              <a:rPr dirty="0" sz="2800" spc="-45">
                <a:solidFill>
                  <a:srgbClr val="2C2C2C"/>
                </a:solidFill>
                <a:latin typeface="Verdana"/>
                <a:cs typeface="Verdana"/>
              </a:rPr>
              <a:t>Packages </a:t>
            </a:r>
            <a:r>
              <a:rPr dirty="0" sz="2800" spc="100">
                <a:solidFill>
                  <a:srgbClr val="2C2C2C"/>
                </a:solidFill>
                <a:latin typeface="Verdana"/>
                <a:cs typeface="Verdana"/>
              </a:rPr>
              <a:t>for</a:t>
            </a:r>
            <a:r>
              <a:rPr dirty="0" sz="2800" spc="-685">
                <a:solidFill>
                  <a:srgbClr val="2C2C2C"/>
                </a:solidFill>
                <a:latin typeface="Verdana"/>
                <a:cs typeface="Verdana"/>
              </a:rPr>
              <a:t> </a:t>
            </a:r>
            <a:r>
              <a:rPr dirty="0" sz="2800" spc="-25">
                <a:solidFill>
                  <a:srgbClr val="2C2C2C"/>
                </a:solidFill>
                <a:latin typeface="Verdana"/>
                <a:cs typeface="Verdana"/>
              </a:rPr>
              <a:t>certain </a:t>
            </a:r>
            <a:r>
              <a:rPr dirty="0" sz="2800" spc="20">
                <a:solidFill>
                  <a:srgbClr val="2C2C2C"/>
                </a:solidFill>
                <a:latin typeface="Verdana"/>
                <a:cs typeface="Verdana"/>
              </a:rPr>
              <a:t>role  </a:t>
            </a:r>
            <a:r>
              <a:rPr dirty="0" sz="2800" spc="25">
                <a:solidFill>
                  <a:srgbClr val="2C2C2C"/>
                </a:solidFill>
                <a:latin typeface="Verdana"/>
                <a:cs typeface="Verdana"/>
              </a:rPr>
              <a:t>provided </a:t>
            </a:r>
            <a:r>
              <a:rPr dirty="0" sz="2800" spc="-5">
                <a:solidFill>
                  <a:srgbClr val="2C2C2C"/>
                </a:solidFill>
                <a:latin typeface="Verdana"/>
                <a:cs typeface="Verdana"/>
              </a:rPr>
              <a:t>by</a:t>
            </a:r>
            <a:r>
              <a:rPr dirty="0" sz="2800" spc="-459">
                <a:solidFill>
                  <a:srgbClr val="2C2C2C"/>
                </a:solidFill>
                <a:latin typeface="Verdana"/>
                <a:cs typeface="Verdana"/>
              </a:rPr>
              <a:t> </a:t>
            </a:r>
            <a:r>
              <a:rPr dirty="0" sz="2800" spc="-35">
                <a:solidFill>
                  <a:srgbClr val="2C2C2C"/>
                </a:solidFill>
                <a:latin typeface="Verdana"/>
                <a:cs typeface="Verdana"/>
              </a:rPr>
              <a:t>company</a:t>
            </a:r>
            <a:endParaRPr sz="2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45639" y="2905629"/>
            <a:ext cx="3875404" cy="269875"/>
            <a:chOff x="1945639" y="2905629"/>
            <a:chExt cx="3875404" cy="269875"/>
          </a:xfrm>
        </p:grpSpPr>
        <p:sp>
          <p:nvSpPr>
            <p:cNvPr id="5" name="object 5"/>
            <p:cNvSpPr/>
            <p:nvPr/>
          </p:nvSpPr>
          <p:spPr>
            <a:xfrm>
              <a:off x="1945639" y="3168650"/>
              <a:ext cx="1934210" cy="0"/>
            </a:xfrm>
            <a:custGeom>
              <a:avLst/>
              <a:gdLst/>
              <a:ahLst/>
              <a:cxnLst/>
              <a:rect l="l" t="t" r="r" b="b"/>
              <a:pathLst>
                <a:path w="1934210" h="0">
                  <a:moveTo>
                    <a:pt x="0" y="0"/>
                  </a:moveTo>
                  <a:lnTo>
                    <a:pt x="1934210" y="0"/>
                  </a:lnTo>
                </a:path>
              </a:pathLst>
            </a:custGeom>
            <a:ln w="6480">
              <a:solidFill>
                <a:srgbClr val="EAEFF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879850" y="2905760"/>
              <a:ext cx="1940560" cy="269240"/>
            </a:xfrm>
            <a:custGeom>
              <a:avLst/>
              <a:gdLst/>
              <a:ahLst/>
              <a:cxnLst/>
              <a:rect l="l" t="t" r="r" b="b"/>
              <a:pathLst>
                <a:path w="1940560" h="269239">
                  <a:moveTo>
                    <a:pt x="0" y="262890"/>
                  </a:moveTo>
                  <a:lnTo>
                    <a:pt x="1940560" y="262890"/>
                  </a:lnTo>
                </a:path>
                <a:path w="1940560" h="269239">
                  <a:moveTo>
                    <a:pt x="1934210" y="0"/>
                  </a:moveTo>
                  <a:lnTo>
                    <a:pt x="1934210" y="269240"/>
                  </a:lnTo>
                </a:path>
                <a:path w="1940560" h="269239">
                  <a:moveTo>
                    <a:pt x="0" y="6350"/>
                  </a:moveTo>
                  <a:lnTo>
                    <a:pt x="1940560" y="6350"/>
                  </a:lnTo>
                </a:path>
              </a:pathLst>
            </a:custGeom>
            <a:ln w="129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1945639" y="4004309"/>
            <a:ext cx="3868420" cy="0"/>
          </a:xfrm>
          <a:custGeom>
            <a:avLst/>
            <a:gdLst/>
            <a:ahLst/>
            <a:cxnLst/>
            <a:rect l="l" t="t" r="r" b="b"/>
            <a:pathLst>
              <a:path w="3868420" h="0">
                <a:moveTo>
                  <a:pt x="0" y="0"/>
                </a:moveTo>
                <a:lnTo>
                  <a:pt x="3868420" y="0"/>
                </a:lnTo>
              </a:path>
            </a:pathLst>
          </a:custGeom>
          <a:ln w="6480">
            <a:solidFill>
              <a:srgbClr val="EAEF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945639" y="4838700"/>
            <a:ext cx="3868420" cy="0"/>
          </a:xfrm>
          <a:custGeom>
            <a:avLst/>
            <a:gdLst/>
            <a:ahLst/>
            <a:cxnLst/>
            <a:rect l="l" t="t" r="r" b="b"/>
            <a:pathLst>
              <a:path w="3868420" h="0">
                <a:moveTo>
                  <a:pt x="0" y="0"/>
                </a:moveTo>
                <a:lnTo>
                  <a:pt x="3868420" y="0"/>
                </a:lnTo>
              </a:path>
            </a:pathLst>
          </a:custGeom>
          <a:ln w="6480">
            <a:solidFill>
              <a:srgbClr val="EAEF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945639" y="5674359"/>
            <a:ext cx="3868420" cy="0"/>
          </a:xfrm>
          <a:custGeom>
            <a:avLst/>
            <a:gdLst/>
            <a:ahLst/>
            <a:cxnLst/>
            <a:rect l="l" t="t" r="r" b="b"/>
            <a:pathLst>
              <a:path w="3868420" h="0">
                <a:moveTo>
                  <a:pt x="0" y="0"/>
                </a:moveTo>
                <a:lnTo>
                  <a:pt x="3868420" y="0"/>
                </a:lnTo>
              </a:path>
            </a:pathLst>
          </a:custGeom>
          <a:ln w="6480">
            <a:solidFill>
              <a:srgbClr val="EAEF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945639" y="6508750"/>
            <a:ext cx="3868420" cy="0"/>
          </a:xfrm>
          <a:custGeom>
            <a:avLst/>
            <a:gdLst/>
            <a:ahLst/>
            <a:cxnLst/>
            <a:rect l="l" t="t" r="r" b="b"/>
            <a:pathLst>
              <a:path w="3868420" h="0">
                <a:moveTo>
                  <a:pt x="0" y="0"/>
                </a:moveTo>
                <a:lnTo>
                  <a:pt x="3868420" y="0"/>
                </a:lnTo>
              </a:path>
            </a:pathLst>
          </a:custGeom>
          <a:ln w="6480">
            <a:solidFill>
              <a:srgbClr val="EAEF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945639" y="7344409"/>
            <a:ext cx="3868420" cy="0"/>
          </a:xfrm>
          <a:custGeom>
            <a:avLst/>
            <a:gdLst/>
            <a:ahLst/>
            <a:cxnLst/>
            <a:rect l="l" t="t" r="r" b="b"/>
            <a:pathLst>
              <a:path w="3868420" h="0">
                <a:moveTo>
                  <a:pt x="0" y="0"/>
                </a:moveTo>
                <a:lnTo>
                  <a:pt x="3868420" y="0"/>
                </a:lnTo>
              </a:path>
            </a:pathLst>
          </a:custGeom>
          <a:ln w="6480">
            <a:solidFill>
              <a:srgbClr val="EAEF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000250" y="3285490"/>
            <a:ext cx="1692910" cy="5861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2099"/>
              </a:lnSpc>
              <a:spcBef>
                <a:spcPts val="90"/>
              </a:spcBef>
            </a:pPr>
            <a:r>
              <a:rPr dirty="0" u="heavy" sz="1200" spc="10" b="1">
                <a:solidFill>
                  <a:srgbClr val="0462C0"/>
                </a:solidFill>
                <a:uFill>
                  <a:solidFill>
                    <a:srgbClr val="0462C0"/>
                  </a:solidFill>
                </a:uFill>
                <a:latin typeface="Carlito"/>
                <a:cs typeface="Carlito"/>
              </a:rPr>
              <a:t>Computer </a:t>
            </a:r>
            <a:r>
              <a:rPr dirty="0" sz="1200" spc="10" b="1">
                <a:solidFill>
                  <a:srgbClr val="0462C0"/>
                </a:solidFill>
                <a:latin typeface="Carlito"/>
                <a:cs typeface="Carlito"/>
              </a:rPr>
              <a:t> </a:t>
            </a:r>
            <a:r>
              <a:rPr dirty="0" u="sng" sz="1200" spc="5" b="1">
                <a:solidFill>
                  <a:srgbClr val="0462C0"/>
                </a:solidFill>
                <a:uFill>
                  <a:solidFill>
                    <a:srgbClr val="0462C0"/>
                  </a:solidFill>
                </a:uFill>
                <a:latin typeface="Carlito"/>
                <a:cs typeface="Carlito"/>
              </a:rPr>
              <a:t>Scientist</a:t>
            </a:r>
            <a:r>
              <a:rPr dirty="0" sz="1200" spc="5">
                <a:solidFill>
                  <a:srgbClr val="1D213B"/>
                </a:solidFill>
                <a:latin typeface="Carlito"/>
                <a:cs typeface="Carlito"/>
              </a:rPr>
              <a:t>Experience: </a:t>
            </a:r>
            <a:r>
              <a:rPr dirty="0" sz="1200" spc="25">
                <a:solidFill>
                  <a:srgbClr val="1D213B"/>
                </a:solidFill>
                <a:latin typeface="Carlito"/>
                <a:cs typeface="Carlito"/>
              </a:rPr>
              <a:t>4 </a:t>
            </a:r>
            <a:r>
              <a:rPr dirty="0" sz="1200" spc="15">
                <a:solidFill>
                  <a:srgbClr val="1D213B"/>
                </a:solidFill>
                <a:latin typeface="Carlito"/>
                <a:cs typeface="Carlito"/>
              </a:rPr>
              <a:t>-</a:t>
            </a:r>
            <a:r>
              <a:rPr dirty="0" sz="1200" spc="-135">
                <a:solidFill>
                  <a:srgbClr val="1D213B"/>
                </a:solidFill>
                <a:latin typeface="Carlito"/>
                <a:cs typeface="Carlito"/>
              </a:rPr>
              <a:t> </a:t>
            </a:r>
            <a:r>
              <a:rPr dirty="0" sz="1200" spc="10">
                <a:solidFill>
                  <a:srgbClr val="1D213B"/>
                </a:solidFill>
                <a:latin typeface="Carlito"/>
                <a:cs typeface="Carlito"/>
              </a:rPr>
              <a:t>11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200">
                <a:solidFill>
                  <a:srgbClr val="1D213B"/>
                </a:solidFill>
                <a:latin typeface="Carlito"/>
                <a:cs typeface="Carlito"/>
              </a:rPr>
              <a:t>yrs </a:t>
            </a:r>
            <a:r>
              <a:rPr dirty="0" sz="1200" spc="5">
                <a:solidFill>
                  <a:srgbClr val="969FBD"/>
                </a:solidFill>
                <a:latin typeface="Carlito"/>
                <a:cs typeface="Carlito"/>
              </a:rPr>
              <a:t>(299</a:t>
            </a:r>
            <a:r>
              <a:rPr dirty="0" sz="1200" spc="-10">
                <a:solidFill>
                  <a:srgbClr val="969FBD"/>
                </a:solidFill>
                <a:latin typeface="Carlito"/>
                <a:cs typeface="Carlito"/>
              </a:rPr>
              <a:t> </a:t>
            </a:r>
            <a:r>
              <a:rPr dirty="0" sz="1200" spc="10">
                <a:solidFill>
                  <a:srgbClr val="969FBD"/>
                </a:solidFill>
                <a:latin typeface="Carlito"/>
                <a:cs typeface="Carlito"/>
              </a:rPr>
              <a:t>Salaries)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18329" y="3378200"/>
            <a:ext cx="1351280" cy="3981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 indent="367030">
              <a:lnSpc>
                <a:spcPct val="102099"/>
              </a:lnSpc>
              <a:spcBef>
                <a:spcPts val="90"/>
              </a:spcBef>
            </a:pPr>
            <a:r>
              <a:rPr dirty="0" sz="1200" spc="5">
                <a:solidFill>
                  <a:srgbClr val="1D213B"/>
                </a:solidFill>
                <a:latin typeface="Carlito"/>
                <a:cs typeface="Carlito"/>
              </a:rPr>
              <a:t>3</a:t>
            </a:r>
            <a:r>
              <a:rPr dirty="0" sz="1200" spc="-5">
                <a:solidFill>
                  <a:srgbClr val="1D213B"/>
                </a:solidFill>
                <a:latin typeface="Carlito"/>
                <a:cs typeface="Carlito"/>
              </a:rPr>
              <a:t>7</a:t>
            </a:r>
            <a:r>
              <a:rPr dirty="0" sz="1200" spc="5">
                <a:solidFill>
                  <a:srgbClr val="1D213B"/>
                </a:solidFill>
                <a:latin typeface="Carlito"/>
                <a:cs typeface="Carlito"/>
              </a:rPr>
              <a:t>,</a:t>
            </a:r>
            <a:r>
              <a:rPr dirty="0" sz="1200" spc="-5">
                <a:solidFill>
                  <a:srgbClr val="1D213B"/>
                </a:solidFill>
                <a:latin typeface="Carlito"/>
                <a:cs typeface="Carlito"/>
              </a:rPr>
              <a:t>70</a:t>
            </a:r>
            <a:r>
              <a:rPr dirty="0" sz="1200" spc="-5">
                <a:solidFill>
                  <a:srgbClr val="1D213B"/>
                </a:solidFill>
                <a:latin typeface="Carlito"/>
                <a:cs typeface="Carlito"/>
              </a:rPr>
              <a:t>,</a:t>
            </a:r>
            <a:r>
              <a:rPr dirty="0" sz="1200" spc="-5">
                <a:solidFill>
                  <a:srgbClr val="1D213B"/>
                </a:solidFill>
                <a:latin typeface="Carlito"/>
                <a:cs typeface="Carlito"/>
              </a:rPr>
              <a:t>00</a:t>
            </a:r>
            <a:r>
              <a:rPr dirty="0" sz="1200" spc="-10">
                <a:solidFill>
                  <a:srgbClr val="1D213B"/>
                </a:solidFill>
                <a:latin typeface="Carlito"/>
                <a:cs typeface="Carlito"/>
              </a:rPr>
              <a:t>0</a:t>
            </a:r>
            <a:r>
              <a:rPr dirty="0" sz="1200" spc="-15">
                <a:solidFill>
                  <a:srgbClr val="5D6A91"/>
                </a:solidFill>
                <a:latin typeface="Carlito"/>
                <a:cs typeface="Carlito"/>
              </a:rPr>
              <a:t>/</a:t>
            </a:r>
            <a:r>
              <a:rPr dirty="0" sz="1200" spc="10">
                <a:solidFill>
                  <a:srgbClr val="5D6A91"/>
                </a:solidFill>
                <a:latin typeface="Carlito"/>
                <a:cs typeface="Carlito"/>
              </a:rPr>
              <a:t>y</a:t>
            </a:r>
            <a:r>
              <a:rPr dirty="0" sz="1200" spc="5">
                <a:solidFill>
                  <a:srgbClr val="5D6A91"/>
                </a:solidFill>
                <a:latin typeface="Carlito"/>
                <a:cs typeface="Carlito"/>
              </a:rPr>
              <a:t>e</a:t>
            </a:r>
            <a:r>
              <a:rPr dirty="0" sz="1200" spc="30">
                <a:solidFill>
                  <a:srgbClr val="5D6A91"/>
                </a:solidFill>
                <a:latin typeface="Carlito"/>
                <a:cs typeface="Carlito"/>
              </a:rPr>
              <a:t>a</a:t>
            </a:r>
            <a:r>
              <a:rPr dirty="0" sz="1200" spc="15">
                <a:solidFill>
                  <a:srgbClr val="5D6A91"/>
                </a:solidFill>
                <a:latin typeface="Carlito"/>
                <a:cs typeface="Carlito"/>
              </a:rPr>
              <a:t>r  </a:t>
            </a:r>
            <a:r>
              <a:rPr dirty="0" sz="1200" spc="15">
                <a:solidFill>
                  <a:srgbClr val="5F6C93"/>
                </a:solidFill>
                <a:latin typeface="Carlito"/>
                <a:cs typeface="Carlito"/>
              </a:rPr>
              <a:t>( </a:t>
            </a:r>
            <a:r>
              <a:rPr dirty="0" sz="1200">
                <a:solidFill>
                  <a:srgbClr val="5F6C93"/>
                </a:solidFill>
                <a:latin typeface="Carlito"/>
                <a:cs typeface="Carlito"/>
              </a:rPr>
              <a:t>24.0L/yr </a:t>
            </a:r>
            <a:r>
              <a:rPr dirty="0" sz="1200" spc="15">
                <a:solidFill>
                  <a:srgbClr val="5F6C93"/>
                </a:solidFill>
                <a:latin typeface="Carlito"/>
                <a:cs typeface="Carlito"/>
              </a:rPr>
              <a:t>-</a:t>
            </a:r>
            <a:r>
              <a:rPr dirty="0" sz="1200" spc="229">
                <a:solidFill>
                  <a:srgbClr val="5F6C93"/>
                </a:solidFill>
                <a:latin typeface="Carlito"/>
                <a:cs typeface="Carlito"/>
              </a:rPr>
              <a:t> </a:t>
            </a:r>
            <a:r>
              <a:rPr dirty="0" sz="1200">
                <a:solidFill>
                  <a:srgbClr val="5F6C93"/>
                </a:solidFill>
                <a:latin typeface="Carlito"/>
                <a:cs typeface="Carlito"/>
              </a:rPr>
              <a:t>55.5L/yr)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00250" y="4119879"/>
            <a:ext cx="1642110" cy="58610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2800"/>
              </a:lnSpc>
              <a:spcBef>
                <a:spcPts val="80"/>
              </a:spcBef>
            </a:pPr>
            <a:r>
              <a:rPr dirty="0" u="sng" sz="1200" spc="10" b="1">
                <a:solidFill>
                  <a:srgbClr val="0462C0"/>
                </a:solidFill>
                <a:uFill>
                  <a:solidFill>
                    <a:srgbClr val="0462C0"/>
                  </a:solidFill>
                </a:uFill>
                <a:latin typeface="Carlito"/>
                <a:cs typeface="Carlito"/>
              </a:rPr>
              <a:t>Software </a:t>
            </a:r>
            <a:r>
              <a:rPr dirty="0" sz="1200" spc="10" b="1">
                <a:solidFill>
                  <a:srgbClr val="0462C0"/>
                </a:solidFill>
                <a:latin typeface="Carlito"/>
                <a:cs typeface="Carlito"/>
              </a:rPr>
              <a:t> </a:t>
            </a:r>
            <a:r>
              <a:rPr dirty="0" u="sng" sz="1200" spc="5" b="1">
                <a:solidFill>
                  <a:srgbClr val="0462C0"/>
                </a:solidFill>
                <a:uFill>
                  <a:solidFill>
                    <a:srgbClr val="0462C0"/>
                  </a:solidFill>
                </a:uFill>
                <a:latin typeface="Carlito"/>
                <a:cs typeface="Carlito"/>
              </a:rPr>
              <a:t>Engineer</a:t>
            </a:r>
            <a:r>
              <a:rPr dirty="0" sz="1200" spc="5">
                <a:solidFill>
                  <a:srgbClr val="1D213B"/>
                </a:solidFill>
                <a:latin typeface="Carlito"/>
                <a:cs typeface="Carlito"/>
              </a:rPr>
              <a:t>Experience: </a:t>
            </a:r>
            <a:r>
              <a:rPr dirty="0" sz="1200" spc="25">
                <a:solidFill>
                  <a:srgbClr val="1D213B"/>
                </a:solidFill>
                <a:latin typeface="Carlito"/>
                <a:cs typeface="Carlito"/>
              </a:rPr>
              <a:t>1 </a:t>
            </a:r>
            <a:r>
              <a:rPr dirty="0" sz="1200" spc="15">
                <a:solidFill>
                  <a:srgbClr val="1D213B"/>
                </a:solidFill>
                <a:latin typeface="Carlito"/>
                <a:cs typeface="Carlito"/>
              </a:rPr>
              <a:t>-</a:t>
            </a:r>
            <a:r>
              <a:rPr dirty="0" sz="1200" spc="-80">
                <a:solidFill>
                  <a:srgbClr val="1D213B"/>
                </a:solidFill>
                <a:latin typeface="Carlito"/>
                <a:cs typeface="Carlito"/>
              </a:rPr>
              <a:t> </a:t>
            </a:r>
            <a:r>
              <a:rPr dirty="0" sz="1200" spc="25">
                <a:solidFill>
                  <a:srgbClr val="1D213B"/>
                </a:solidFill>
                <a:latin typeface="Carlito"/>
                <a:cs typeface="Carlito"/>
              </a:rPr>
              <a:t>5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200">
                <a:solidFill>
                  <a:srgbClr val="1D213B"/>
                </a:solidFill>
                <a:latin typeface="Carlito"/>
                <a:cs typeface="Carlito"/>
              </a:rPr>
              <a:t>yrs </a:t>
            </a:r>
            <a:r>
              <a:rPr dirty="0" sz="1200" spc="5">
                <a:solidFill>
                  <a:srgbClr val="969FBD"/>
                </a:solidFill>
                <a:latin typeface="Carlito"/>
                <a:cs typeface="Carlito"/>
              </a:rPr>
              <a:t>(263</a:t>
            </a:r>
            <a:r>
              <a:rPr dirty="0" sz="1200" spc="-10">
                <a:solidFill>
                  <a:srgbClr val="969FBD"/>
                </a:solidFill>
                <a:latin typeface="Carlito"/>
                <a:cs typeface="Carlito"/>
              </a:rPr>
              <a:t> </a:t>
            </a:r>
            <a:r>
              <a:rPr dirty="0" sz="1200" spc="10">
                <a:solidFill>
                  <a:srgbClr val="969FBD"/>
                </a:solidFill>
                <a:latin typeface="Carlito"/>
                <a:cs typeface="Carlito"/>
              </a:rPr>
              <a:t>Salaries)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02150" y="4212589"/>
            <a:ext cx="1267460" cy="39941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 indent="283210">
              <a:lnSpc>
                <a:spcPct val="102800"/>
              </a:lnSpc>
              <a:spcBef>
                <a:spcPts val="80"/>
              </a:spcBef>
            </a:pPr>
            <a:r>
              <a:rPr dirty="0" sz="1200" spc="5">
                <a:solidFill>
                  <a:srgbClr val="1D213B"/>
                </a:solidFill>
                <a:latin typeface="Carlito"/>
                <a:cs typeface="Carlito"/>
              </a:rPr>
              <a:t>1</a:t>
            </a:r>
            <a:r>
              <a:rPr dirty="0" sz="1200" spc="-5">
                <a:solidFill>
                  <a:srgbClr val="1D213B"/>
                </a:solidFill>
                <a:latin typeface="Carlito"/>
                <a:cs typeface="Carlito"/>
              </a:rPr>
              <a:t>5</a:t>
            </a:r>
            <a:r>
              <a:rPr dirty="0" sz="1200" spc="5">
                <a:solidFill>
                  <a:srgbClr val="1D213B"/>
                </a:solidFill>
                <a:latin typeface="Carlito"/>
                <a:cs typeface="Carlito"/>
              </a:rPr>
              <a:t>,</a:t>
            </a:r>
            <a:r>
              <a:rPr dirty="0" sz="1200" spc="-5">
                <a:solidFill>
                  <a:srgbClr val="1D213B"/>
                </a:solidFill>
                <a:latin typeface="Carlito"/>
                <a:cs typeface="Carlito"/>
              </a:rPr>
              <a:t>10</a:t>
            </a:r>
            <a:r>
              <a:rPr dirty="0" sz="1200" spc="-5">
                <a:solidFill>
                  <a:srgbClr val="1D213B"/>
                </a:solidFill>
                <a:latin typeface="Carlito"/>
                <a:cs typeface="Carlito"/>
              </a:rPr>
              <a:t>,</a:t>
            </a:r>
            <a:r>
              <a:rPr dirty="0" sz="1200" spc="-5">
                <a:solidFill>
                  <a:srgbClr val="1D213B"/>
                </a:solidFill>
                <a:latin typeface="Carlito"/>
                <a:cs typeface="Carlito"/>
              </a:rPr>
              <a:t>00</a:t>
            </a:r>
            <a:r>
              <a:rPr dirty="0" sz="1200" spc="-10">
                <a:solidFill>
                  <a:srgbClr val="1D213B"/>
                </a:solidFill>
                <a:latin typeface="Carlito"/>
                <a:cs typeface="Carlito"/>
              </a:rPr>
              <a:t>0</a:t>
            </a:r>
            <a:r>
              <a:rPr dirty="0" sz="1200" spc="-15">
                <a:solidFill>
                  <a:srgbClr val="5D6A91"/>
                </a:solidFill>
                <a:latin typeface="Carlito"/>
                <a:cs typeface="Carlito"/>
              </a:rPr>
              <a:t>/</a:t>
            </a:r>
            <a:r>
              <a:rPr dirty="0" sz="1200" spc="10">
                <a:solidFill>
                  <a:srgbClr val="5D6A91"/>
                </a:solidFill>
                <a:latin typeface="Carlito"/>
                <a:cs typeface="Carlito"/>
              </a:rPr>
              <a:t>y</a:t>
            </a:r>
            <a:r>
              <a:rPr dirty="0" sz="1200" spc="5">
                <a:solidFill>
                  <a:srgbClr val="5D6A91"/>
                </a:solidFill>
                <a:latin typeface="Carlito"/>
                <a:cs typeface="Carlito"/>
              </a:rPr>
              <a:t>e</a:t>
            </a:r>
            <a:r>
              <a:rPr dirty="0" sz="1200" spc="30">
                <a:solidFill>
                  <a:srgbClr val="5D6A91"/>
                </a:solidFill>
                <a:latin typeface="Carlito"/>
                <a:cs typeface="Carlito"/>
              </a:rPr>
              <a:t>a</a:t>
            </a:r>
            <a:r>
              <a:rPr dirty="0" sz="1200" spc="15">
                <a:solidFill>
                  <a:srgbClr val="5D6A91"/>
                </a:solidFill>
                <a:latin typeface="Carlito"/>
                <a:cs typeface="Carlito"/>
              </a:rPr>
              <a:t>r  </a:t>
            </a:r>
            <a:r>
              <a:rPr dirty="0" sz="1200" spc="15">
                <a:solidFill>
                  <a:srgbClr val="5F6C93"/>
                </a:solidFill>
                <a:latin typeface="Carlito"/>
                <a:cs typeface="Carlito"/>
              </a:rPr>
              <a:t>( </a:t>
            </a:r>
            <a:r>
              <a:rPr dirty="0" sz="1200">
                <a:solidFill>
                  <a:srgbClr val="5F6C93"/>
                </a:solidFill>
                <a:latin typeface="Carlito"/>
                <a:cs typeface="Carlito"/>
              </a:rPr>
              <a:t>8.0L/yr </a:t>
            </a:r>
            <a:r>
              <a:rPr dirty="0" sz="1200" spc="15">
                <a:solidFill>
                  <a:srgbClr val="5F6C93"/>
                </a:solidFill>
                <a:latin typeface="Carlito"/>
                <a:cs typeface="Carlito"/>
              </a:rPr>
              <a:t>-</a:t>
            </a:r>
            <a:r>
              <a:rPr dirty="0" sz="1200" spc="180">
                <a:solidFill>
                  <a:srgbClr val="5F6C93"/>
                </a:solidFill>
                <a:latin typeface="Carlito"/>
                <a:cs typeface="Carlito"/>
              </a:rPr>
              <a:t> </a:t>
            </a:r>
            <a:r>
              <a:rPr dirty="0" sz="1200">
                <a:solidFill>
                  <a:srgbClr val="5F6C93"/>
                </a:solidFill>
                <a:latin typeface="Carlito"/>
                <a:cs typeface="Carlito"/>
              </a:rPr>
              <a:t>42.0L/yr)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00250" y="4954269"/>
            <a:ext cx="1770380" cy="58737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2800"/>
              </a:lnSpc>
              <a:spcBef>
                <a:spcPts val="80"/>
              </a:spcBef>
            </a:pPr>
            <a:r>
              <a:rPr dirty="0" u="sng" sz="1200" spc="-5" b="1">
                <a:solidFill>
                  <a:srgbClr val="0462C0"/>
                </a:solidFill>
                <a:uFill>
                  <a:solidFill>
                    <a:srgbClr val="0462C0"/>
                  </a:solidFill>
                </a:uFill>
                <a:latin typeface="Carlito"/>
                <a:cs typeface="Carlito"/>
              </a:rPr>
              <a:t>Technical </a:t>
            </a:r>
            <a:r>
              <a:rPr dirty="0" sz="1200" spc="-5" b="1">
                <a:solidFill>
                  <a:srgbClr val="0462C0"/>
                </a:solidFill>
                <a:latin typeface="Carlito"/>
                <a:cs typeface="Carlito"/>
              </a:rPr>
              <a:t> </a:t>
            </a:r>
            <a:r>
              <a:rPr dirty="0" u="sng" sz="1200" spc="5" b="1">
                <a:solidFill>
                  <a:srgbClr val="0462C0"/>
                </a:solidFill>
                <a:uFill>
                  <a:solidFill>
                    <a:srgbClr val="0462C0"/>
                  </a:solidFill>
                </a:uFill>
                <a:latin typeface="Carlito"/>
                <a:cs typeface="Carlito"/>
              </a:rPr>
              <a:t>Consultant</a:t>
            </a:r>
            <a:r>
              <a:rPr dirty="0" sz="1200" spc="5">
                <a:solidFill>
                  <a:srgbClr val="1D213B"/>
                </a:solidFill>
                <a:latin typeface="Carlito"/>
                <a:cs typeface="Carlito"/>
              </a:rPr>
              <a:t>Experience: </a:t>
            </a:r>
            <a:r>
              <a:rPr dirty="0" sz="1200" spc="25">
                <a:solidFill>
                  <a:srgbClr val="1D213B"/>
                </a:solidFill>
                <a:latin typeface="Carlito"/>
                <a:cs typeface="Carlito"/>
              </a:rPr>
              <a:t>3 </a:t>
            </a:r>
            <a:r>
              <a:rPr dirty="0" sz="1200" spc="15">
                <a:solidFill>
                  <a:srgbClr val="1D213B"/>
                </a:solidFill>
                <a:latin typeface="Carlito"/>
                <a:cs typeface="Carlito"/>
              </a:rPr>
              <a:t>-</a:t>
            </a:r>
            <a:r>
              <a:rPr dirty="0" sz="1200" spc="-120">
                <a:solidFill>
                  <a:srgbClr val="1D213B"/>
                </a:solidFill>
                <a:latin typeface="Carlito"/>
                <a:cs typeface="Carlito"/>
              </a:rPr>
              <a:t> </a:t>
            </a:r>
            <a:r>
              <a:rPr dirty="0" sz="1200" spc="25">
                <a:solidFill>
                  <a:srgbClr val="1D213B"/>
                </a:solidFill>
                <a:latin typeface="Carlito"/>
                <a:cs typeface="Carlito"/>
              </a:rPr>
              <a:t>9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200">
                <a:solidFill>
                  <a:srgbClr val="1D213B"/>
                </a:solidFill>
                <a:latin typeface="Carlito"/>
                <a:cs typeface="Carlito"/>
              </a:rPr>
              <a:t>yrs </a:t>
            </a:r>
            <a:r>
              <a:rPr dirty="0" sz="1200" spc="5">
                <a:solidFill>
                  <a:srgbClr val="969FBD"/>
                </a:solidFill>
                <a:latin typeface="Carlito"/>
                <a:cs typeface="Carlito"/>
              </a:rPr>
              <a:t>(217</a:t>
            </a:r>
            <a:r>
              <a:rPr dirty="0" sz="1200" spc="-10">
                <a:solidFill>
                  <a:srgbClr val="969FBD"/>
                </a:solidFill>
                <a:latin typeface="Carlito"/>
                <a:cs typeface="Carlito"/>
              </a:rPr>
              <a:t> </a:t>
            </a:r>
            <a:r>
              <a:rPr dirty="0" sz="1200" spc="10">
                <a:solidFill>
                  <a:srgbClr val="969FBD"/>
                </a:solidFill>
                <a:latin typeface="Carlito"/>
                <a:cs typeface="Carlito"/>
              </a:rPr>
              <a:t>Salaries)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02150" y="5048250"/>
            <a:ext cx="1267460" cy="39941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 indent="283210">
              <a:lnSpc>
                <a:spcPct val="102800"/>
              </a:lnSpc>
              <a:spcBef>
                <a:spcPts val="80"/>
              </a:spcBef>
            </a:pPr>
            <a:r>
              <a:rPr dirty="0" sz="1200" spc="5">
                <a:solidFill>
                  <a:srgbClr val="1D213B"/>
                </a:solidFill>
                <a:latin typeface="Carlito"/>
                <a:cs typeface="Carlito"/>
              </a:rPr>
              <a:t>1</a:t>
            </a:r>
            <a:r>
              <a:rPr dirty="0" sz="1200" spc="-5">
                <a:solidFill>
                  <a:srgbClr val="1D213B"/>
                </a:solidFill>
                <a:latin typeface="Carlito"/>
                <a:cs typeface="Carlito"/>
              </a:rPr>
              <a:t>4</a:t>
            </a:r>
            <a:r>
              <a:rPr dirty="0" sz="1200" spc="5">
                <a:solidFill>
                  <a:srgbClr val="1D213B"/>
                </a:solidFill>
                <a:latin typeface="Carlito"/>
                <a:cs typeface="Carlito"/>
              </a:rPr>
              <a:t>,</a:t>
            </a:r>
            <a:r>
              <a:rPr dirty="0" sz="1200" spc="-5">
                <a:solidFill>
                  <a:srgbClr val="1D213B"/>
                </a:solidFill>
                <a:latin typeface="Carlito"/>
                <a:cs typeface="Carlito"/>
              </a:rPr>
              <a:t>10</a:t>
            </a:r>
            <a:r>
              <a:rPr dirty="0" sz="1200" spc="-5">
                <a:solidFill>
                  <a:srgbClr val="1D213B"/>
                </a:solidFill>
                <a:latin typeface="Carlito"/>
                <a:cs typeface="Carlito"/>
              </a:rPr>
              <a:t>,</a:t>
            </a:r>
            <a:r>
              <a:rPr dirty="0" sz="1200" spc="-5">
                <a:solidFill>
                  <a:srgbClr val="1D213B"/>
                </a:solidFill>
                <a:latin typeface="Carlito"/>
                <a:cs typeface="Carlito"/>
              </a:rPr>
              <a:t>00</a:t>
            </a:r>
            <a:r>
              <a:rPr dirty="0" sz="1200" spc="-10">
                <a:solidFill>
                  <a:srgbClr val="1D213B"/>
                </a:solidFill>
                <a:latin typeface="Carlito"/>
                <a:cs typeface="Carlito"/>
              </a:rPr>
              <a:t>0</a:t>
            </a:r>
            <a:r>
              <a:rPr dirty="0" sz="1200" spc="-15">
                <a:solidFill>
                  <a:srgbClr val="5D6A91"/>
                </a:solidFill>
                <a:latin typeface="Carlito"/>
                <a:cs typeface="Carlito"/>
              </a:rPr>
              <a:t>/</a:t>
            </a:r>
            <a:r>
              <a:rPr dirty="0" sz="1200" spc="10">
                <a:solidFill>
                  <a:srgbClr val="5D6A91"/>
                </a:solidFill>
                <a:latin typeface="Carlito"/>
                <a:cs typeface="Carlito"/>
              </a:rPr>
              <a:t>y</a:t>
            </a:r>
            <a:r>
              <a:rPr dirty="0" sz="1200" spc="5">
                <a:solidFill>
                  <a:srgbClr val="5D6A91"/>
                </a:solidFill>
                <a:latin typeface="Carlito"/>
                <a:cs typeface="Carlito"/>
              </a:rPr>
              <a:t>e</a:t>
            </a:r>
            <a:r>
              <a:rPr dirty="0" sz="1200" spc="30">
                <a:solidFill>
                  <a:srgbClr val="5D6A91"/>
                </a:solidFill>
                <a:latin typeface="Carlito"/>
                <a:cs typeface="Carlito"/>
              </a:rPr>
              <a:t>a</a:t>
            </a:r>
            <a:r>
              <a:rPr dirty="0" sz="1200" spc="15">
                <a:solidFill>
                  <a:srgbClr val="5D6A91"/>
                </a:solidFill>
                <a:latin typeface="Carlito"/>
                <a:cs typeface="Carlito"/>
              </a:rPr>
              <a:t>r  </a:t>
            </a:r>
            <a:r>
              <a:rPr dirty="0" sz="1200" spc="15">
                <a:solidFill>
                  <a:srgbClr val="5F6C93"/>
                </a:solidFill>
                <a:latin typeface="Carlito"/>
                <a:cs typeface="Carlito"/>
              </a:rPr>
              <a:t>( </a:t>
            </a:r>
            <a:r>
              <a:rPr dirty="0" sz="1200">
                <a:solidFill>
                  <a:srgbClr val="5F6C93"/>
                </a:solidFill>
                <a:latin typeface="Carlito"/>
                <a:cs typeface="Carlito"/>
              </a:rPr>
              <a:t>5.8L/yr </a:t>
            </a:r>
            <a:r>
              <a:rPr dirty="0" sz="1200" spc="15">
                <a:solidFill>
                  <a:srgbClr val="5F6C93"/>
                </a:solidFill>
                <a:latin typeface="Carlito"/>
                <a:cs typeface="Carlito"/>
              </a:rPr>
              <a:t>-</a:t>
            </a:r>
            <a:r>
              <a:rPr dirty="0" sz="1200" spc="180">
                <a:solidFill>
                  <a:srgbClr val="5F6C93"/>
                </a:solidFill>
                <a:latin typeface="Carlito"/>
                <a:cs typeface="Carlito"/>
              </a:rPr>
              <a:t> </a:t>
            </a:r>
            <a:r>
              <a:rPr dirty="0" sz="1200">
                <a:solidFill>
                  <a:srgbClr val="5F6C93"/>
                </a:solidFill>
                <a:latin typeface="Carlito"/>
                <a:cs typeface="Carlito"/>
              </a:rPr>
              <a:t>23.5L/yr)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00250" y="5789929"/>
            <a:ext cx="1642110" cy="58610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2800"/>
              </a:lnSpc>
              <a:spcBef>
                <a:spcPts val="80"/>
              </a:spcBef>
            </a:pPr>
            <a:r>
              <a:rPr dirty="0" u="sng" sz="1200" spc="5" b="1">
                <a:solidFill>
                  <a:srgbClr val="0462C0"/>
                </a:solidFill>
                <a:uFill>
                  <a:solidFill>
                    <a:srgbClr val="0462C0"/>
                  </a:solidFill>
                </a:uFill>
                <a:latin typeface="Carlito"/>
                <a:cs typeface="Carlito"/>
              </a:rPr>
              <a:t>Senior </a:t>
            </a:r>
            <a:r>
              <a:rPr dirty="0" u="sng" sz="1200" spc="10" b="1">
                <a:solidFill>
                  <a:srgbClr val="0462C0"/>
                </a:solidFill>
                <a:uFill>
                  <a:solidFill>
                    <a:srgbClr val="0462C0"/>
                  </a:solidFill>
                </a:uFill>
                <a:latin typeface="Carlito"/>
                <a:cs typeface="Carlito"/>
              </a:rPr>
              <a:t>Software </a:t>
            </a:r>
            <a:r>
              <a:rPr dirty="0" sz="1200" spc="10" b="1">
                <a:solidFill>
                  <a:srgbClr val="0462C0"/>
                </a:solidFill>
                <a:latin typeface="Carlito"/>
                <a:cs typeface="Carlito"/>
              </a:rPr>
              <a:t> </a:t>
            </a:r>
            <a:r>
              <a:rPr dirty="0" u="sng" sz="1200" spc="5" b="1">
                <a:solidFill>
                  <a:srgbClr val="0462C0"/>
                </a:solidFill>
                <a:uFill>
                  <a:solidFill>
                    <a:srgbClr val="0462C0"/>
                  </a:solidFill>
                </a:uFill>
                <a:latin typeface="Carlito"/>
                <a:cs typeface="Carlito"/>
              </a:rPr>
              <a:t>Engineer</a:t>
            </a:r>
            <a:r>
              <a:rPr dirty="0" sz="1200" spc="5">
                <a:solidFill>
                  <a:srgbClr val="1D213B"/>
                </a:solidFill>
                <a:latin typeface="Carlito"/>
                <a:cs typeface="Carlito"/>
              </a:rPr>
              <a:t>Experience: </a:t>
            </a:r>
            <a:r>
              <a:rPr dirty="0" sz="1200" spc="25">
                <a:solidFill>
                  <a:srgbClr val="1D213B"/>
                </a:solidFill>
                <a:latin typeface="Carlito"/>
                <a:cs typeface="Carlito"/>
              </a:rPr>
              <a:t>3 </a:t>
            </a:r>
            <a:r>
              <a:rPr dirty="0" sz="1200" spc="15">
                <a:solidFill>
                  <a:srgbClr val="1D213B"/>
                </a:solidFill>
                <a:latin typeface="Carlito"/>
                <a:cs typeface="Carlito"/>
              </a:rPr>
              <a:t>-</a:t>
            </a:r>
            <a:r>
              <a:rPr dirty="0" sz="1200" spc="-80">
                <a:solidFill>
                  <a:srgbClr val="1D213B"/>
                </a:solidFill>
                <a:latin typeface="Carlito"/>
                <a:cs typeface="Carlito"/>
              </a:rPr>
              <a:t> </a:t>
            </a:r>
            <a:r>
              <a:rPr dirty="0" sz="1200" spc="25">
                <a:solidFill>
                  <a:srgbClr val="1D213B"/>
                </a:solidFill>
                <a:latin typeface="Carlito"/>
                <a:cs typeface="Carlito"/>
              </a:rPr>
              <a:t>7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200">
                <a:solidFill>
                  <a:srgbClr val="1D213B"/>
                </a:solidFill>
                <a:latin typeface="Carlito"/>
                <a:cs typeface="Carlito"/>
              </a:rPr>
              <a:t>yrs </a:t>
            </a:r>
            <a:r>
              <a:rPr dirty="0" sz="1200" spc="5">
                <a:solidFill>
                  <a:srgbClr val="969FBD"/>
                </a:solidFill>
                <a:latin typeface="Carlito"/>
                <a:cs typeface="Carlito"/>
              </a:rPr>
              <a:t>(185</a:t>
            </a:r>
            <a:r>
              <a:rPr dirty="0" sz="1200" spc="-10">
                <a:solidFill>
                  <a:srgbClr val="969FBD"/>
                </a:solidFill>
                <a:latin typeface="Carlito"/>
                <a:cs typeface="Carlito"/>
              </a:rPr>
              <a:t> </a:t>
            </a:r>
            <a:r>
              <a:rPr dirty="0" sz="1200" spc="10">
                <a:solidFill>
                  <a:srgbClr val="969FBD"/>
                </a:solidFill>
                <a:latin typeface="Carlito"/>
                <a:cs typeface="Carlito"/>
              </a:rPr>
              <a:t>Salaries)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18329" y="5882639"/>
            <a:ext cx="1351280" cy="39941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 indent="367030">
              <a:lnSpc>
                <a:spcPct val="102800"/>
              </a:lnSpc>
              <a:spcBef>
                <a:spcPts val="80"/>
              </a:spcBef>
            </a:pPr>
            <a:r>
              <a:rPr dirty="0" sz="1200" spc="5">
                <a:solidFill>
                  <a:srgbClr val="1D213B"/>
                </a:solidFill>
                <a:latin typeface="Carlito"/>
                <a:cs typeface="Carlito"/>
              </a:rPr>
              <a:t>1</a:t>
            </a:r>
            <a:r>
              <a:rPr dirty="0" sz="1200" spc="-5">
                <a:solidFill>
                  <a:srgbClr val="1D213B"/>
                </a:solidFill>
                <a:latin typeface="Carlito"/>
                <a:cs typeface="Carlito"/>
              </a:rPr>
              <a:t>7</a:t>
            </a:r>
            <a:r>
              <a:rPr dirty="0" sz="1200" spc="5">
                <a:solidFill>
                  <a:srgbClr val="1D213B"/>
                </a:solidFill>
                <a:latin typeface="Carlito"/>
                <a:cs typeface="Carlito"/>
              </a:rPr>
              <a:t>,</a:t>
            </a:r>
            <a:r>
              <a:rPr dirty="0" sz="1200" spc="-5">
                <a:solidFill>
                  <a:srgbClr val="1D213B"/>
                </a:solidFill>
                <a:latin typeface="Carlito"/>
                <a:cs typeface="Carlito"/>
              </a:rPr>
              <a:t>60</a:t>
            </a:r>
            <a:r>
              <a:rPr dirty="0" sz="1200" spc="-5">
                <a:solidFill>
                  <a:srgbClr val="1D213B"/>
                </a:solidFill>
                <a:latin typeface="Carlito"/>
                <a:cs typeface="Carlito"/>
              </a:rPr>
              <a:t>,</a:t>
            </a:r>
            <a:r>
              <a:rPr dirty="0" sz="1200" spc="-5">
                <a:solidFill>
                  <a:srgbClr val="1D213B"/>
                </a:solidFill>
                <a:latin typeface="Carlito"/>
                <a:cs typeface="Carlito"/>
              </a:rPr>
              <a:t>00</a:t>
            </a:r>
            <a:r>
              <a:rPr dirty="0" sz="1200" spc="-10">
                <a:solidFill>
                  <a:srgbClr val="1D213B"/>
                </a:solidFill>
                <a:latin typeface="Carlito"/>
                <a:cs typeface="Carlito"/>
              </a:rPr>
              <a:t>0</a:t>
            </a:r>
            <a:r>
              <a:rPr dirty="0" sz="1200" spc="-15">
                <a:solidFill>
                  <a:srgbClr val="5D6A91"/>
                </a:solidFill>
                <a:latin typeface="Carlito"/>
                <a:cs typeface="Carlito"/>
              </a:rPr>
              <a:t>/</a:t>
            </a:r>
            <a:r>
              <a:rPr dirty="0" sz="1200" spc="10">
                <a:solidFill>
                  <a:srgbClr val="5D6A91"/>
                </a:solidFill>
                <a:latin typeface="Carlito"/>
                <a:cs typeface="Carlito"/>
              </a:rPr>
              <a:t>y</a:t>
            </a:r>
            <a:r>
              <a:rPr dirty="0" sz="1200" spc="5">
                <a:solidFill>
                  <a:srgbClr val="5D6A91"/>
                </a:solidFill>
                <a:latin typeface="Carlito"/>
                <a:cs typeface="Carlito"/>
              </a:rPr>
              <a:t>e</a:t>
            </a:r>
            <a:r>
              <a:rPr dirty="0" sz="1200" spc="30">
                <a:solidFill>
                  <a:srgbClr val="5D6A91"/>
                </a:solidFill>
                <a:latin typeface="Carlito"/>
                <a:cs typeface="Carlito"/>
              </a:rPr>
              <a:t>a</a:t>
            </a:r>
            <a:r>
              <a:rPr dirty="0" sz="1200" spc="15">
                <a:solidFill>
                  <a:srgbClr val="5D6A91"/>
                </a:solidFill>
                <a:latin typeface="Carlito"/>
                <a:cs typeface="Carlito"/>
              </a:rPr>
              <a:t>r  </a:t>
            </a:r>
            <a:r>
              <a:rPr dirty="0" sz="1200" spc="15">
                <a:solidFill>
                  <a:srgbClr val="5F6C93"/>
                </a:solidFill>
                <a:latin typeface="Carlito"/>
                <a:cs typeface="Carlito"/>
              </a:rPr>
              <a:t>( </a:t>
            </a:r>
            <a:r>
              <a:rPr dirty="0" sz="1200">
                <a:solidFill>
                  <a:srgbClr val="5F6C93"/>
                </a:solidFill>
                <a:latin typeface="Carlito"/>
                <a:cs typeface="Carlito"/>
              </a:rPr>
              <a:t>10.5L/yr </a:t>
            </a:r>
            <a:r>
              <a:rPr dirty="0" sz="1200" spc="15">
                <a:solidFill>
                  <a:srgbClr val="5F6C93"/>
                </a:solidFill>
                <a:latin typeface="Carlito"/>
                <a:cs typeface="Carlito"/>
              </a:rPr>
              <a:t>-</a:t>
            </a:r>
            <a:r>
              <a:rPr dirty="0" sz="1200" spc="229">
                <a:solidFill>
                  <a:srgbClr val="5F6C93"/>
                </a:solidFill>
                <a:latin typeface="Carlito"/>
                <a:cs typeface="Carlito"/>
              </a:rPr>
              <a:t> </a:t>
            </a:r>
            <a:r>
              <a:rPr dirty="0" sz="1200">
                <a:solidFill>
                  <a:srgbClr val="5F6C93"/>
                </a:solidFill>
                <a:latin typeface="Carlito"/>
                <a:cs typeface="Carlito"/>
              </a:rPr>
              <a:t>34.0L/yr)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00250" y="6624319"/>
            <a:ext cx="1642110" cy="58737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2800"/>
              </a:lnSpc>
              <a:spcBef>
                <a:spcPts val="80"/>
              </a:spcBef>
            </a:pPr>
            <a:r>
              <a:rPr dirty="0" u="heavy" sz="1200" spc="5" b="1">
                <a:solidFill>
                  <a:srgbClr val="0462C0"/>
                </a:solidFill>
                <a:uFill>
                  <a:solidFill>
                    <a:srgbClr val="0462C0"/>
                  </a:solidFill>
                </a:uFill>
                <a:latin typeface="Carlito"/>
                <a:cs typeface="Carlito"/>
              </a:rPr>
              <a:t>Lead </a:t>
            </a:r>
            <a:r>
              <a:rPr dirty="0" u="heavy" sz="1200" spc="10" b="1">
                <a:solidFill>
                  <a:srgbClr val="0462C0"/>
                </a:solidFill>
                <a:uFill>
                  <a:solidFill>
                    <a:srgbClr val="0462C0"/>
                  </a:solidFill>
                </a:uFill>
                <a:latin typeface="Carlito"/>
                <a:cs typeface="Carlito"/>
              </a:rPr>
              <a:t>Software </a:t>
            </a:r>
            <a:r>
              <a:rPr dirty="0" sz="1200" spc="10" b="1">
                <a:solidFill>
                  <a:srgbClr val="0462C0"/>
                </a:solidFill>
                <a:latin typeface="Carlito"/>
                <a:cs typeface="Carlito"/>
              </a:rPr>
              <a:t> </a:t>
            </a:r>
            <a:r>
              <a:rPr dirty="0" u="sng" sz="1200" spc="5" b="1">
                <a:solidFill>
                  <a:srgbClr val="0462C0"/>
                </a:solidFill>
                <a:uFill>
                  <a:solidFill>
                    <a:srgbClr val="0462C0"/>
                  </a:solidFill>
                </a:uFill>
                <a:latin typeface="Carlito"/>
                <a:cs typeface="Carlito"/>
              </a:rPr>
              <a:t>Engineer</a:t>
            </a:r>
            <a:r>
              <a:rPr dirty="0" sz="1200" spc="5">
                <a:solidFill>
                  <a:srgbClr val="1D213B"/>
                </a:solidFill>
                <a:latin typeface="Carlito"/>
                <a:cs typeface="Carlito"/>
              </a:rPr>
              <a:t>Experience: </a:t>
            </a:r>
            <a:r>
              <a:rPr dirty="0" sz="1200" spc="25">
                <a:solidFill>
                  <a:srgbClr val="1D213B"/>
                </a:solidFill>
                <a:latin typeface="Carlito"/>
                <a:cs typeface="Carlito"/>
              </a:rPr>
              <a:t>5 </a:t>
            </a:r>
            <a:r>
              <a:rPr dirty="0" sz="1200" spc="15">
                <a:solidFill>
                  <a:srgbClr val="1D213B"/>
                </a:solidFill>
                <a:latin typeface="Carlito"/>
                <a:cs typeface="Carlito"/>
              </a:rPr>
              <a:t>-</a:t>
            </a:r>
            <a:r>
              <a:rPr dirty="0" sz="1200" spc="-80">
                <a:solidFill>
                  <a:srgbClr val="1D213B"/>
                </a:solidFill>
                <a:latin typeface="Carlito"/>
                <a:cs typeface="Carlito"/>
              </a:rPr>
              <a:t> </a:t>
            </a:r>
            <a:r>
              <a:rPr dirty="0" sz="1200" spc="25">
                <a:solidFill>
                  <a:srgbClr val="1D213B"/>
                </a:solidFill>
                <a:latin typeface="Carlito"/>
                <a:cs typeface="Carlito"/>
              </a:rPr>
              <a:t>9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200">
                <a:solidFill>
                  <a:srgbClr val="1D213B"/>
                </a:solidFill>
                <a:latin typeface="Carlito"/>
                <a:cs typeface="Carlito"/>
              </a:rPr>
              <a:t>yrs </a:t>
            </a:r>
            <a:r>
              <a:rPr dirty="0" sz="1200" spc="5">
                <a:solidFill>
                  <a:srgbClr val="969FBD"/>
                </a:solidFill>
                <a:latin typeface="Carlito"/>
                <a:cs typeface="Carlito"/>
              </a:rPr>
              <a:t>(148</a:t>
            </a:r>
            <a:r>
              <a:rPr dirty="0" sz="1200" spc="-10">
                <a:solidFill>
                  <a:srgbClr val="969FBD"/>
                </a:solidFill>
                <a:latin typeface="Carlito"/>
                <a:cs typeface="Carlito"/>
              </a:rPr>
              <a:t> </a:t>
            </a:r>
            <a:r>
              <a:rPr dirty="0" sz="1200" spc="10">
                <a:solidFill>
                  <a:srgbClr val="969FBD"/>
                </a:solidFill>
                <a:latin typeface="Carlito"/>
                <a:cs typeface="Carlito"/>
              </a:rPr>
              <a:t>Salaries)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18329" y="6718300"/>
            <a:ext cx="1351280" cy="3981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 indent="367030">
              <a:lnSpc>
                <a:spcPct val="102099"/>
              </a:lnSpc>
              <a:spcBef>
                <a:spcPts val="90"/>
              </a:spcBef>
            </a:pPr>
            <a:r>
              <a:rPr dirty="0" sz="1200" spc="5">
                <a:solidFill>
                  <a:srgbClr val="1D213B"/>
                </a:solidFill>
                <a:latin typeface="Carlito"/>
                <a:cs typeface="Carlito"/>
              </a:rPr>
              <a:t>2</a:t>
            </a:r>
            <a:r>
              <a:rPr dirty="0" sz="1200" spc="-5">
                <a:solidFill>
                  <a:srgbClr val="1D213B"/>
                </a:solidFill>
                <a:latin typeface="Carlito"/>
                <a:cs typeface="Carlito"/>
              </a:rPr>
              <a:t>2</a:t>
            </a:r>
            <a:r>
              <a:rPr dirty="0" sz="1200" spc="5">
                <a:solidFill>
                  <a:srgbClr val="1D213B"/>
                </a:solidFill>
                <a:latin typeface="Carlito"/>
                <a:cs typeface="Carlito"/>
              </a:rPr>
              <a:t>,</a:t>
            </a:r>
            <a:r>
              <a:rPr dirty="0" sz="1200" spc="-5">
                <a:solidFill>
                  <a:srgbClr val="1D213B"/>
                </a:solidFill>
                <a:latin typeface="Carlito"/>
                <a:cs typeface="Carlito"/>
              </a:rPr>
              <a:t>60</a:t>
            </a:r>
            <a:r>
              <a:rPr dirty="0" sz="1200" spc="-5">
                <a:solidFill>
                  <a:srgbClr val="1D213B"/>
                </a:solidFill>
                <a:latin typeface="Carlito"/>
                <a:cs typeface="Carlito"/>
              </a:rPr>
              <a:t>,</a:t>
            </a:r>
            <a:r>
              <a:rPr dirty="0" sz="1200" spc="-5">
                <a:solidFill>
                  <a:srgbClr val="1D213B"/>
                </a:solidFill>
                <a:latin typeface="Carlito"/>
                <a:cs typeface="Carlito"/>
              </a:rPr>
              <a:t>00</a:t>
            </a:r>
            <a:r>
              <a:rPr dirty="0" sz="1200" spc="-10">
                <a:solidFill>
                  <a:srgbClr val="1D213B"/>
                </a:solidFill>
                <a:latin typeface="Carlito"/>
                <a:cs typeface="Carlito"/>
              </a:rPr>
              <a:t>0</a:t>
            </a:r>
            <a:r>
              <a:rPr dirty="0" sz="1200" spc="-15">
                <a:solidFill>
                  <a:srgbClr val="5D6A91"/>
                </a:solidFill>
                <a:latin typeface="Carlito"/>
                <a:cs typeface="Carlito"/>
              </a:rPr>
              <a:t>/</a:t>
            </a:r>
            <a:r>
              <a:rPr dirty="0" sz="1200" spc="10">
                <a:solidFill>
                  <a:srgbClr val="5D6A91"/>
                </a:solidFill>
                <a:latin typeface="Carlito"/>
                <a:cs typeface="Carlito"/>
              </a:rPr>
              <a:t>y</a:t>
            </a:r>
            <a:r>
              <a:rPr dirty="0" sz="1200" spc="5">
                <a:solidFill>
                  <a:srgbClr val="5D6A91"/>
                </a:solidFill>
                <a:latin typeface="Carlito"/>
                <a:cs typeface="Carlito"/>
              </a:rPr>
              <a:t>e</a:t>
            </a:r>
            <a:r>
              <a:rPr dirty="0" sz="1200" spc="30">
                <a:solidFill>
                  <a:srgbClr val="5D6A91"/>
                </a:solidFill>
                <a:latin typeface="Carlito"/>
                <a:cs typeface="Carlito"/>
              </a:rPr>
              <a:t>a</a:t>
            </a:r>
            <a:r>
              <a:rPr dirty="0" sz="1200" spc="15">
                <a:solidFill>
                  <a:srgbClr val="5D6A91"/>
                </a:solidFill>
                <a:latin typeface="Carlito"/>
                <a:cs typeface="Carlito"/>
              </a:rPr>
              <a:t>r  </a:t>
            </a:r>
            <a:r>
              <a:rPr dirty="0" sz="1200" spc="15">
                <a:solidFill>
                  <a:srgbClr val="5F6C93"/>
                </a:solidFill>
                <a:latin typeface="Carlito"/>
                <a:cs typeface="Carlito"/>
              </a:rPr>
              <a:t>( </a:t>
            </a:r>
            <a:r>
              <a:rPr dirty="0" sz="1200">
                <a:solidFill>
                  <a:srgbClr val="5F6C93"/>
                </a:solidFill>
                <a:latin typeface="Carlito"/>
                <a:cs typeface="Carlito"/>
              </a:rPr>
              <a:t>15.0L/yr </a:t>
            </a:r>
            <a:r>
              <a:rPr dirty="0" sz="1200" spc="15">
                <a:solidFill>
                  <a:srgbClr val="5F6C93"/>
                </a:solidFill>
                <a:latin typeface="Carlito"/>
                <a:cs typeface="Carlito"/>
              </a:rPr>
              <a:t>-</a:t>
            </a:r>
            <a:r>
              <a:rPr dirty="0" sz="1200" spc="229">
                <a:solidFill>
                  <a:srgbClr val="5F6C93"/>
                </a:solidFill>
                <a:latin typeface="Carlito"/>
                <a:cs typeface="Carlito"/>
              </a:rPr>
              <a:t> </a:t>
            </a:r>
            <a:r>
              <a:rPr dirty="0" sz="1200">
                <a:solidFill>
                  <a:srgbClr val="5F6C93"/>
                </a:solidFill>
                <a:latin typeface="Carlito"/>
                <a:cs typeface="Carlito"/>
              </a:rPr>
              <a:t>32.0L/yr)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8659" y="681990"/>
            <a:ext cx="5630545" cy="1016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5400"/>
              </a:lnSpc>
              <a:spcBef>
                <a:spcPts val="100"/>
              </a:spcBef>
            </a:pPr>
            <a:r>
              <a:rPr dirty="0" sz="2400" spc="-365"/>
              <a:t>P</a:t>
            </a:r>
            <a:r>
              <a:rPr dirty="0" sz="2400" spc="-315"/>
              <a:t>r</a:t>
            </a:r>
            <a:r>
              <a:rPr dirty="0" sz="2400" spc="-235"/>
              <a:t>o</a:t>
            </a:r>
            <a:r>
              <a:rPr dirty="0" sz="2400" spc="150"/>
              <a:t>s</a:t>
            </a:r>
            <a:r>
              <a:rPr dirty="0" sz="2400" spc="-330"/>
              <a:t>a</a:t>
            </a:r>
            <a:r>
              <a:rPr dirty="0" sz="2400" spc="-270"/>
              <a:t>n</a:t>
            </a:r>
            <a:r>
              <a:rPr dirty="0" sz="2400" spc="305"/>
              <a:t>d</a:t>
            </a:r>
            <a:r>
              <a:rPr dirty="0" sz="2400" spc="-275"/>
              <a:t>c</a:t>
            </a:r>
            <a:r>
              <a:rPr dirty="0" sz="2400" spc="-235"/>
              <a:t>o</a:t>
            </a:r>
            <a:r>
              <a:rPr dirty="0" sz="2400" spc="-270"/>
              <a:t>n</a:t>
            </a:r>
            <a:r>
              <a:rPr dirty="0" sz="2400" spc="150"/>
              <a:t>s</a:t>
            </a:r>
            <a:r>
              <a:rPr dirty="0" sz="2400" spc="-245"/>
              <a:t>o</a:t>
            </a:r>
            <a:r>
              <a:rPr dirty="0" sz="2400" spc="315"/>
              <a:t>f</a:t>
            </a:r>
            <a:r>
              <a:rPr dirty="0" sz="2400" spc="-210"/>
              <a:t>t</a:t>
            </a:r>
            <a:r>
              <a:rPr dirty="0" sz="2400" spc="-270"/>
              <a:t>h</a:t>
            </a:r>
            <a:r>
              <a:rPr dirty="0" sz="2400" spc="240"/>
              <a:t>e</a:t>
            </a:r>
            <a:r>
              <a:rPr dirty="0" sz="2400" spc="-285"/>
              <a:t>c</a:t>
            </a:r>
            <a:r>
              <a:rPr dirty="0" sz="2400" spc="-235"/>
              <a:t>o</a:t>
            </a:r>
            <a:r>
              <a:rPr dirty="0" sz="2400" spc="-380"/>
              <a:t>m</a:t>
            </a:r>
            <a:r>
              <a:rPr dirty="0" sz="2400" spc="-215"/>
              <a:t>p</a:t>
            </a:r>
            <a:r>
              <a:rPr dirty="0" sz="2400" spc="-330"/>
              <a:t>a</a:t>
            </a:r>
            <a:r>
              <a:rPr dirty="0" sz="2400" spc="-270"/>
              <a:t>n</a:t>
            </a:r>
            <a:r>
              <a:rPr dirty="0" sz="2400" spc="210"/>
              <a:t>y</a:t>
            </a:r>
            <a:r>
              <a:rPr dirty="0" sz="2400" spc="-325"/>
              <a:t>y</a:t>
            </a:r>
            <a:r>
              <a:rPr dirty="0" sz="2400" spc="-235"/>
              <a:t>o</a:t>
            </a:r>
            <a:r>
              <a:rPr dirty="0" sz="2400" spc="254"/>
              <a:t>u</a:t>
            </a:r>
            <a:r>
              <a:rPr dirty="0" sz="2400" spc="-270"/>
              <a:t>h</a:t>
            </a:r>
            <a:r>
              <a:rPr dirty="0" sz="2400" spc="-325"/>
              <a:t>av</a:t>
            </a:r>
            <a:r>
              <a:rPr dirty="0" sz="2400" spc="545"/>
              <a:t>e  </a:t>
            </a:r>
            <a:r>
              <a:rPr dirty="0" sz="2400" spc="-105"/>
              <a:t>consideredforyou.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708659" y="1680211"/>
            <a:ext cx="5999480" cy="2995930"/>
          </a:xfrm>
          <a:prstGeom prst="rect">
            <a:avLst/>
          </a:prstGeom>
        </p:spPr>
        <p:txBody>
          <a:bodyPr wrap="square" lIns="0" tIns="109220" rIns="0" bIns="0" rtlCol="0" vert="horz">
            <a:spAutoFit/>
          </a:bodyPr>
          <a:lstStyle/>
          <a:p>
            <a:pPr marL="292735" indent="-280670">
              <a:lnSpc>
                <a:spcPct val="100000"/>
              </a:lnSpc>
              <a:spcBef>
                <a:spcPts val="860"/>
              </a:spcBef>
              <a:buChar char="•"/>
              <a:tabLst>
                <a:tab pos="293370" algn="l"/>
              </a:tabLst>
            </a:pPr>
            <a:r>
              <a:rPr dirty="0" sz="1800" spc="15" b="1">
                <a:latin typeface="Verdana"/>
                <a:cs typeface="Verdana"/>
              </a:rPr>
              <a:t>Pros:</a:t>
            </a:r>
            <a:endParaRPr sz="1800">
              <a:latin typeface="Verdana"/>
              <a:cs typeface="Verdana"/>
            </a:endParaRPr>
          </a:p>
          <a:p>
            <a:pPr marL="12700" marR="885825">
              <a:lnSpc>
                <a:spcPts val="2930"/>
              </a:lnSpc>
              <a:spcBef>
                <a:spcPts val="215"/>
              </a:spcBef>
              <a:buChar char="•"/>
              <a:tabLst>
                <a:tab pos="293370" algn="l"/>
              </a:tabLst>
            </a:pPr>
            <a:r>
              <a:rPr dirty="0" sz="1800" spc="-85" b="1">
                <a:latin typeface="Verdana"/>
                <a:cs typeface="Verdana"/>
              </a:rPr>
              <a:t>Youwilhaveanoptiontoselectyourdomain  </a:t>
            </a:r>
            <a:r>
              <a:rPr dirty="0" sz="1800" spc="-155" b="1">
                <a:latin typeface="Verdana"/>
                <a:cs typeface="Verdana"/>
              </a:rPr>
              <a:t>(SAP,JAVA,Dot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1800" spc="20" b="1">
                <a:latin typeface="Verdana"/>
                <a:cs typeface="Verdana"/>
              </a:rPr>
              <a:t>Net.etc).</a:t>
            </a:r>
            <a:endParaRPr sz="1800">
              <a:latin typeface="Verdana"/>
              <a:cs typeface="Verdana"/>
            </a:endParaRPr>
          </a:p>
          <a:p>
            <a:pPr marL="12700" marR="5080">
              <a:lnSpc>
                <a:spcPct val="135200"/>
              </a:lnSpc>
              <a:spcBef>
                <a:spcPts val="10"/>
              </a:spcBef>
              <a:buChar char="•"/>
              <a:tabLst>
                <a:tab pos="293370" algn="l"/>
              </a:tabLst>
            </a:pPr>
            <a:r>
              <a:rPr dirty="0" sz="1800" spc="55" b="1">
                <a:latin typeface="Verdana"/>
                <a:cs typeface="Verdana"/>
              </a:rPr>
              <a:t>Wilgetgo</a:t>
            </a:r>
            <a:r>
              <a:rPr dirty="0" sz="1800" spc="-305" b="1">
                <a:latin typeface="Verdana"/>
                <a:cs typeface="Verdana"/>
              </a:rPr>
              <a:t> </a:t>
            </a:r>
            <a:r>
              <a:rPr dirty="0" sz="1800" spc="-100" b="1">
                <a:latin typeface="Verdana"/>
                <a:cs typeface="Verdana"/>
              </a:rPr>
              <a:t>dtheoreticalandpracticaltraininginthat  </a:t>
            </a:r>
            <a:r>
              <a:rPr dirty="0" sz="1800" spc="-30" b="1">
                <a:latin typeface="Verdana"/>
                <a:cs typeface="Verdana"/>
              </a:rPr>
              <a:t>domainfor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1800" spc="-70" b="1">
                <a:latin typeface="Verdana"/>
                <a:cs typeface="Verdana"/>
              </a:rPr>
              <a:t>nearly3months.</a:t>
            </a:r>
            <a:endParaRPr sz="1800">
              <a:latin typeface="Verdana"/>
              <a:cs typeface="Verdana"/>
            </a:endParaRPr>
          </a:p>
          <a:p>
            <a:pPr marL="292735" indent="-280670">
              <a:lnSpc>
                <a:spcPct val="100000"/>
              </a:lnSpc>
              <a:spcBef>
                <a:spcPts val="760"/>
              </a:spcBef>
              <a:buChar char="•"/>
              <a:tabLst>
                <a:tab pos="293370" algn="l"/>
              </a:tabLst>
            </a:pPr>
            <a:r>
              <a:rPr dirty="0" sz="1800" spc="-45" b="1">
                <a:latin typeface="Verdana"/>
                <a:cs typeface="Verdana"/>
              </a:rPr>
              <a:t>wilbegivenenoughatemptstoclearit:)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59" y="1059179"/>
            <a:ext cx="6325870" cy="7827009"/>
          </a:xfrm>
          <a:prstGeom prst="rect">
            <a:avLst/>
          </a:prstGeom>
        </p:spPr>
        <p:txBody>
          <a:bodyPr wrap="square" lIns="0" tIns="11048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dirty="0" sz="1800" spc="35" b="1">
                <a:latin typeface="Verdana"/>
                <a:cs typeface="Verdana"/>
              </a:rPr>
              <a:t>Cons:</a:t>
            </a:r>
            <a:endParaRPr sz="1800">
              <a:latin typeface="Verdana"/>
              <a:cs typeface="Verdana"/>
            </a:endParaRPr>
          </a:p>
          <a:p>
            <a:pPr marL="12700" marR="97790">
              <a:lnSpc>
                <a:spcPct val="135200"/>
              </a:lnSpc>
              <a:spcBef>
                <a:spcPts val="10"/>
              </a:spcBef>
              <a:buChar char="•"/>
              <a:tabLst>
                <a:tab pos="293370" algn="l"/>
              </a:tabLst>
            </a:pPr>
            <a:r>
              <a:rPr dirty="0" sz="1800" spc="-100" b="1">
                <a:latin typeface="Verdana"/>
                <a:cs typeface="Verdana"/>
              </a:rPr>
              <a:t>Onceyoucompleteyourtrainingevenasatop</a:t>
            </a:r>
            <a:r>
              <a:rPr dirty="0" sz="1800" spc="-280" b="1">
                <a:latin typeface="Verdana"/>
                <a:cs typeface="Verdana"/>
              </a:rPr>
              <a:t> </a:t>
            </a:r>
            <a:r>
              <a:rPr dirty="0" sz="1800" spc="35" b="1">
                <a:latin typeface="Verdana"/>
                <a:cs typeface="Verdana"/>
              </a:rPr>
              <a:t>erofthe  </a:t>
            </a:r>
            <a:r>
              <a:rPr dirty="0" sz="1800" spc="-105" b="1">
                <a:latin typeface="Verdana"/>
                <a:cs typeface="Verdana"/>
              </a:rPr>
              <a:t>batch.Insome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1800" spc="-95" b="1">
                <a:latin typeface="Verdana"/>
                <a:cs typeface="Verdana"/>
              </a:rPr>
              <a:t>casesyoumightstayonbenchforyears.</a:t>
            </a:r>
            <a:endParaRPr sz="1800">
              <a:latin typeface="Verdana"/>
              <a:cs typeface="Verdana"/>
            </a:endParaRPr>
          </a:p>
          <a:p>
            <a:pPr marL="12700" marR="86360">
              <a:lnSpc>
                <a:spcPts val="2930"/>
              </a:lnSpc>
              <a:spcBef>
                <a:spcPts val="215"/>
              </a:spcBef>
              <a:buChar char="•"/>
              <a:tabLst>
                <a:tab pos="293370" algn="l"/>
              </a:tabLst>
            </a:pPr>
            <a:r>
              <a:rPr dirty="0" sz="1800" spc="-35" b="1">
                <a:latin typeface="Verdana"/>
                <a:cs typeface="Verdana"/>
              </a:rPr>
              <a:t>Youwilgetaprojectop</a:t>
            </a:r>
            <a:r>
              <a:rPr dirty="0" sz="1800" spc="-220" b="1">
                <a:latin typeface="Verdana"/>
                <a:cs typeface="Verdana"/>
              </a:rPr>
              <a:t> </a:t>
            </a:r>
            <a:r>
              <a:rPr dirty="0" sz="1800" spc="-110" b="1">
                <a:latin typeface="Verdana"/>
                <a:cs typeface="Verdana"/>
              </a:rPr>
              <a:t>ortunitybasedonyourfortune  </a:t>
            </a:r>
            <a:r>
              <a:rPr dirty="0" sz="1800" spc="-60" b="1">
                <a:latin typeface="Verdana"/>
                <a:cs typeface="Verdana"/>
              </a:rPr>
              <a:t>oranyinfluence.</a:t>
            </a:r>
            <a:endParaRPr sz="1800">
              <a:latin typeface="Verdana"/>
              <a:cs typeface="Verdana"/>
            </a:endParaRPr>
          </a:p>
          <a:p>
            <a:pPr marL="292735" indent="-280670">
              <a:lnSpc>
                <a:spcPct val="100000"/>
              </a:lnSpc>
              <a:spcBef>
                <a:spcPts val="535"/>
              </a:spcBef>
              <a:buChar char="•"/>
              <a:tabLst>
                <a:tab pos="293370" algn="l"/>
              </a:tabLst>
            </a:pPr>
            <a:r>
              <a:rPr dirty="0" sz="1800" spc="-70" b="1">
                <a:latin typeface="Verdana"/>
                <a:cs typeface="Verdana"/>
              </a:rPr>
              <a:t>Ifyouarebenchforlongtimethenyouwilgetacalfrom</a:t>
            </a:r>
            <a:endParaRPr sz="1800">
              <a:latin typeface="Verdana"/>
              <a:cs typeface="Verdana"/>
            </a:endParaRPr>
          </a:p>
          <a:p>
            <a:pPr marL="12700" marR="127635">
              <a:lnSpc>
                <a:spcPct val="135400"/>
              </a:lnSpc>
              <a:spcBef>
                <a:spcPts val="5"/>
              </a:spcBef>
            </a:pPr>
            <a:r>
              <a:rPr dirty="0" sz="1800" spc="-100" b="1">
                <a:latin typeface="Verdana"/>
                <a:cs typeface="Verdana"/>
              </a:rPr>
              <a:t>higherofficials  </a:t>
            </a:r>
            <a:r>
              <a:rPr dirty="0" sz="1800" spc="-80" b="1">
                <a:latin typeface="Verdana"/>
                <a:cs typeface="Verdana"/>
              </a:rPr>
              <a:t>tosearchaprojectwithinagivenperiodorquit.Istilcan't  </a:t>
            </a:r>
            <a:r>
              <a:rPr dirty="0" sz="1800" spc="-25" b="1">
                <a:latin typeface="Verdana"/>
                <a:cs typeface="Verdana"/>
              </a:rPr>
              <a:t>gethowthe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dirty="0" sz="1800" spc="-90" b="1">
                <a:latin typeface="Verdana"/>
                <a:cs typeface="Verdana"/>
              </a:rPr>
              <a:t>helafreshercangetaprojectwithoutanyassistance.</a:t>
            </a:r>
            <a:endParaRPr sz="1800">
              <a:latin typeface="Verdana"/>
              <a:cs typeface="Verdana"/>
            </a:endParaRPr>
          </a:p>
          <a:p>
            <a:pPr marL="12700" marR="38735">
              <a:lnSpc>
                <a:spcPct val="135200"/>
              </a:lnSpc>
              <a:spcBef>
                <a:spcPts val="10"/>
              </a:spcBef>
              <a:buChar char="•"/>
              <a:tabLst>
                <a:tab pos="293370" algn="l"/>
              </a:tabLst>
            </a:pPr>
            <a:r>
              <a:rPr dirty="0" sz="1800" spc="-65" b="1">
                <a:latin typeface="Verdana"/>
                <a:cs typeface="Verdana"/>
              </a:rPr>
              <a:t>Nowonceyougetaproject,don'texpecthatyouwilbe  </a:t>
            </a:r>
            <a:r>
              <a:rPr dirty="0" sz="1800" spc="-135" b="1">
                <a:latin typeface="Verdana"/>
                <a:cs typeface="Verdana"/>
              </a:rPr>
              <a:t>codingfrom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1800" spc="-80" b="1">
                <a:latin typeface="Verdana"/>
                <a:cs typeface="Verdana"/>
              </a:rPr>
              <a:t>day1oratleastday365.youwilmostlyhavesup</a:t>
            </a:r>
            <a:r>
              <a:rPr dirty="0" sz="1800" spc="-204" b="1">
                <a:latin typeface="Verdana"/>
                <a:cs typeface="Verdana"/>
              </a:rPr>
              <a:t> </a:t>
            </a:r>
            <a:r>
              <a:rPr dirty="0" sz="1800" spc="-30" b="1">
                <a:latin typeface="Verdana"/>
                <a:cs typeface="Verdana"/>
              </a:rPr>
              <a:t>ortroles</a:t>
            </a:r>
            <a:endParaRPr sz="1800">
              <a:latin typeface="Verdana"/>
              <a:cs typeface="Verdana"/>
            </a:endParaRPr>
          </a:p>
          <a:p>
            <a:pPr marL="12700" marR="5080">
              <a:lnSpc>
                <a:spcPts val="2930"/>
              </a:lnSpc>
              <a:spcBef>
                <a:spcPts val="215"/>
              </a:spcBef>
              <a:buChar char="•"/>
              <a:tabLst>
                <a:tab pos="293370" algn="l"/>
              </a:tabLst>
            </a:pPr>
            <a:r>
              <a:rPr dirty="0" sz="1800" spc="-245" b="1">
                <a:latin typeface="Verdana"/>
                <a:cs typeface="Verdana"/>
              </a:rPr>
              <a:t>y</a:t>
            </a:r>
            <a:r>
              <a:rPr dirty="0" sz="1800" spc="-180" b="1">
                <a:latin typeface="Verdana"/>
                <a:cs typeface="Verdana"/>
              </a:rPr>
              <a:t>o</a:t>
            </a:r>
            <a:r>
              <a:rPr dirty="0" sz="1800" spc="190" b="1">
                <a:latin typeface="Verdana"/>
                <a:cs typeface="Verdana"/>
              </a:rPr>
              <a:t>u</a:t>
            </a:r>
            <a:r>
              <a:rPr dirty="0" sz="1800" spc="-215" b="1">
                <a:latin typeface="Verdana"/>
                <a:cs typeface="Verdana"/>
              </a:rPr>
              <a:t>c</a:t>
            </a:r>
            <a:r>
              <a:rPr dirty="0" sz="1800" spc="-250" b="1">
                <a:latin typeface="Verdana"/>
                <a:cs typeface="Verdana"/>
              </a:rPr>
              <a:t>a</a:t>
            </a:r>
            <a:r>
              <a:rPr dirty="0" sz="1800" spc="200" b="1">
                <a:latin typeface="Verdana"/>
                <a:cs typeface="Verdana"/>
              </a:rPr>
              <a:t>n</a:t>
            </a:r>
            <a:r>
              <a:rPr dirty="0" sz="1800" spc="-300" b="1">
                <a:latin typeface="Verdana"/>
                <a:cs typeface="Verdana"/>
              </a:rPr>
              <a:t>s</a:t>
            </a:r>
            <a:r>
              <a:rPr dirty="0" sz="1800" spc="-225" b="1">
                <a:latin typeface="Verdana"/>
                <a:cs typeface="Verdana"/>
              </a:rPr>
              <a:t>e</a:t>
            </a:r>
            <a:r>
              <a:rPr dirty="0" sz="1800" spc="175" b="1">
                <a:latin typeface="Verdana"/>
                <a:cs typeface="Verdana"/>
              </a:rPr>
              <a:t>e</a:t>
            </a:r>
            <a:r>
              <a:rPr dirty="0" sz="1800" spc="150" b="1">
                <a:latin typeface="Verdana"/>
                <a:cs typeface="Verdana"/>
              </a:rPr>
              <a:t>a</a:t>
            </a:r>
            <a:r>
              <a:rPr dirty="0" sz="1800" spc="-235" b="1">
                <a:latin typeface="Verdana"/>
                <a:cs typeface="Verdana"/>
              </a:rPr>
              <a:t>r</a:t>
            </a:r>
            <a:r>
              <a:rPr dirty="0" sz="1800" spc="-250" b="1">
                <a:latin typeface="Verdana"/>
                <a:cs typeface="Verdana"/>
              </a:rPr>
              <a:t>a</a:t>
            </a:r>
            <a:r>
              <a:rPr dirty="0" sz="1800" spc="-235" b="1">
                <a:latin typeface="Verdana"/>
                <a:cs typeface="Verdana"/>
              </a:rPr>
              <a:t>r</a:t>
            </a:r>
            <a:r>
              <a:rPr dirty="0" sz="1800" spc="175" b="1">
                <a:latin typeface="Verdana"/>
                <a:cs typeface="Verdana"/>
              </a:rPr>
              <a:t>e</a:t>
            </a:r>
            <a:r>
              <a:rPr dirty="0" sz="1800" spc="-215" b="1">
                <a:latin typeface="Verdana"/>
                <a:cs typeface="Verdana"/>
              </a:rPr>
              <a:t>c</a:t>
            </a:r>
            <a:r>
              <a:rPr dirty="0" sz="1800" spc="-250" b="1">
                <a:latin typeface="Verdana"/>
                <a:cs typeface="Verdana"/>
              </a:rPr>
              <a:t>a</a:t>
            </a:r>
            <a:r>
              <a:rPr dirty="0" sz="1800" spc="-295" b="1">
                <a:latin typeface="Verdana"/>
                <a:cs typeface="Verdana"/>
              </a:rPr>
              <a:t>s</a:t>
            </a:r>
            <a:r>
              <a:rPr dirty="0" sz="1800" spc="175" b="1">
                <a:latin typeface="Verdana"/>
                <a:cs typeface="Verdana"/>
              </a:rPr>
              <a:t>e</a:t>
            </a:r>
            <a:r>
              <a:rPr dirty="0" sz="1800" spc="-180" b="1">
                <a:latin typeface="Verdana"/>
                <a:cs typeface="Verdana"/>
              </a:rPr>
              <a:t>o</a:t>
            </a:r>
            <a:r>
              <a:rPr dirty="0" sz="1800" spc="240" b="1">
                <a:latin typeface="Verdana"/>
                <a:cs typeface="Verdana"/>
              </a:rPr>
              <a:t>f</a:t>
            </a:r>
            <a:r>
              <a:rPr dirty="0" sz="1800" spc="-170" b="1">
                <a:latin typeface="Verdana"/>
                <a:cs typeface="Verdana"/>
              </a:rPr>
              <a:t>d</a:t>
            </a:r>
            <a:r>
              <a:rPr dirty="0" sz="1800" spc="-229" b="1">
                <a:latin typeface="Verdana"/>
                <a:cs typeface="Verdana"/>
              </a:rPr>
              <a:t>e</a:t>
            </a:r>
            <a:r>
              <a:rPr dirty="0" sz="1800" spc="-225" b="1">
                <a:latin typeface="Verdana"/>
                <a:cs typeface="Verdana"/>
              </a:rPr>
              <a:t>v</a:t>
            </a:r>
            <a:r>
              <a:rPr dirty="0" sz="1800" spc="-225" b="1">
                <a:latin typeface="Verdana"/>
                <a:cs typeface="Verdana"/>
              </a:rPr>
              <a:t>e</a:t>
            </a:r>
            <a:r>
              <a:rPr dirty="0" sz="1800" spc="-145" b="1">
                <a:latin typeface="Verdana"/>
                <a:cs typeface="Verdana"/>
              </a:rPr>
              <a:t>l</a:t>
            </a:r>
            <a:r>
              <a:rPr dirty="0" sz="1800" spc="-180" b="1">
                <a:latin typeface="Verdana"/>
                <a:cs typeface="Verdana"/>
              </a:rPr>
              <a:t>o</a:t>
            </a:r>
            <a:r>
              <a:rPr dirty="0" sz="1800" spc="-165" b="1">
                <a:latin typeface="Verdana"/>
                <a:cs typeface="Verdana"/>
              </a:rPr>
              <a:t>p</a:t>
            </a:r>
            <a:r>
              <a:rPr dirty="0" sz="1800" spc="-225" b="1">
                <a:latin typeface="Verdana"/>
                <a:cs typeface="Verdana"/>
              </a:rPr>
              <a:t>e</a:t>
            </a:r>
            <a:r>
              <a:rPr dirty="0" sz="1800" spc="-235" b="1">
                <a:latin typeface="Verdana"/>
                <a:cs typeface="Verdana"/>
              </a:rPr>
              <a:t>r</a:t>
            </a:r>
            <a:r>
              <a:rPr dirty="0" sz="1800" spc="-295" b="1">
                <a:latin typeface="Verdana"/>
                <a:cs typeface="Verdana"/>
              </a:rPr>
              <a:t>s</a:t>
            </a:r>
            <a:r>
              <a:rPr dirty="0" sz="1800" spc="180" b="1">
                <a:latin typeface="Verdana"/>
                <a:cs typeface="Verdana"/>
              </a:rPr>
              <a:t>.</a:t>
            </a:r>
            <a:r>
              <a:rPr dirty="0" sz="1800" spc="-229" b="1">
                <a:latin typeface="Verdana"/>
                <a:cs typeface="Verdana"/>
              </a:rPr>
              <a:t>O</a:t>
            </a:r>
            <a:r>
              <a:rPr dirty="0" sz="1800" spc="-204" b="1">
                <a:latin typeface="Verdana"/>
                <a:cs typeface="Verdana"/>
              </a:rPr>
              <a:t>n</a:t>
            </a:r>
            <a:r>
              <a:rPr dirty="0" sz="1800" spc="-215" b="1">
                <a:latin typeface="Verdana"/>
                <a:cs typeface="Verdana"/>
              </a:rPr>
              <a:t>c</a:t>
            </a:r>
            <a:r>
              <a:rPr dirty="0" sz="1800" spc="175" b="1">
                <a:latin typeface="Verdana"/>
                <a:cs typeface="Verdana"/>
              </a:rPr>
              <a:t>e</a:t>
            </a:r>
            <a:r>
              <a:rPr dirty="0" sz="1800" spc="-250" b="1">
                <a:latin typeface="Verdana"/>
                <a:cs typeface="Verdana"/>
              </a:rPr>
              <a:t>a</a:t>
            </a:r>
            <a:r>
              <a:rPr dirty="0" sz="1800" spc="-170" b="1">
                <a:latin typeface="Verdana"/>
                <a:cs typeface="Verdana"/>
              </a:rPr>
              <a:t>f</a:t>
            </a:r>
            <a:r>
              <a:rPr dirty="0" sz="1800" spc="-160" b="1">
                <a:latin typeface="Verdana"/>
                <a:cs typeface="Verdana"/>
              </a:rPr>
              <a:t>t</a:t>
            </a:r>
            <a:r>
              <a:rPr dirty="0" sz="1800" spc="-225" b="1">
                <a:latin typeface="Verdana"/>
                <a:cs typeface="Verdana"/>
              </a:rPr>
              <a:t>e</a:t>
            </a:r>
            <a:r>
              <a:rPr dirty="0" sz="1800" spc="165" b="1">
                <a:latin typeface="Verdana"/>
                <a:cs typeface="Verdana"/>
              </a:rPr>
              <a:t>r</a:t>
            </a:r>
            <a:r>
              <a:rPr dirty="0" sz="1800" spc="-225" b="1">
                <a:latin typeface="Verdana"/>
                <a:cs typeface="Verdana"/>
              </a:rPr>
              <a:t>e</a:t>
            </a:r>
            <a:r>
              <a:rPr dirty="0" sz="1800" spc="-204" b="1">
                <a:latin typeface="Verdana"/>
                <a:cs typeface="Verdana"/>
              </a:rPr>
              <a:t>n</a:t>
            </a:r>
            <a:r>
              <a:rPr dirty="0" sz="1800" spc="-160" b="1">
                <a:latin typeface="Verdana"/>
                <a:cs typeface="Verdana"/>
              </a:rPr>
              <a:t>t</a:t>
            </a:r>
            <a:r>
              <a:rPr dirty="0" sz="1800" spc="-225" b="1">
                <a:latin typeface="Verdana"/>
                <a:cs typeface="Verdana"/>
              </a:rPr>
              <a:t>e</a:t>
            </a:r>
            <a:r>
              <a:rPr dirty="0" sz="1800" spc="-235" b="1">
                <a:latin typeface="Verdana"/>
                <a:cs typeface="Verdana"/>
              </a:rPr>
              <a:t>r</a:t>
            </a:r>
            <a:r>
              <a:rPr dirty="0" sz="1800" spc="-145" b="1">
                <a:latin typeface="Verdana"/>
                <a:cs typeface="Verdana"/>
              </a:rPr>
              <a:t>i</a:t>
            </a:r>
            <a:r>
              <a:rPr dirty="0" sz="1800" spc="-204" b="1">
                <a:latin typeface="Verdana"/>
                <a:cs typeface="Verdana"/>
              </a:rPr>
              <a:t>n</a:t>
            </a:r>
            <a:r>
              <a:rPr dirty="0" sz="1800" spc="355" b="1">
                <a:latin typeface="Verdana"/>
                <a:cs typeface="Verdana"/>
              </a:rPr>
              <a:t>g  </a:t>
            </a:r>
            <a:r>
              <a:rPr dirty="0" sz="1800" spc="-30" b="1">
                <a:latin typeface="Verdana"/>
                <a:cs typeface="Verdana"/>
              </a:rPr>
              <a:t>intoprojectif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1800" spc="-65" b="1">
                <a:latin typeface="Verdana"/>
                <a:cs typeface="Verdana"/>
              </a:rPr>
              <a:t>youdon'tlikeitandwan</a:t>
            </a:r>
            <a:r>
              <a:rPr dirty="0" sz="1800" spc="-265" b="1">
                <a:latin typeface="Verdana"/>
                <a:cs typeface="Verdana"/>
              </a:rPr>
              <a:t> </a:t>
            </a:r>
            <a:r>
              <a:rPr dirty="0" sz="1800" spc="-40" b="1">
                <a:latin typeface="Verdana"/>
                <a:cs typeface="Verdana"/>
              </a:rPr>
              <a:t>aquitproject.Thenyouwil</a:t>
            </a:r>
            <a:endParaRPr sz="1800">
              <a:latin typeface="Verdana"/>
              <a:cs typeface="Verdana"/>
            </a:endParaRPr>
          </a:p>
          <a:p>
            <a:pPr marL="12700" marR="3956050">
              <a:lnSpc>
                <a:spcPct val="135200"/>
              </a:lnSpc>
              <a:spcBef>
                <a:spcPts val="10"/>
              </a:spcBef>
            </a:pPr>
            <a:r>
              <a:rPr dirty="0" sz="1800" spc="-105" b="1">
                <a:latin typeface="Verdana"/>
                <a:cs typeface="Verdana"/>
              </a:rPr>
              <a:t>experiencePoliticsof  </a:t>
            </a:r>
            <a:r>
              <a:rPr dirty="0" sz="1800" spc="-80" b="1">
                <a:latin typeface="Verdana"/>
                <a:cs typeface="Verdana"/>
              </a:rPr>
              <a:t>ITindustry.</a:t>
            </a:r>
            <a:endParaRPr sz="1800">
              <a:latin typeface="Verdana"/>
              <a:cs typeface="Verdana"/>
            </a:endParaRPr>
          </a:p>
          <a:p>
            <a:pPr marL="12700" marR="373380">
              <a:lnSpc>
                <a:spcPct val="135200"/>
              </a:lnSpc>
              <a:spcBef>
                <a:spcPts val="10"/>
              </a:spcBef>
              <a:buChar char="•"/>
              <a:tabLst>
                <a:tab pos="293370" algn="l"/>
              </a:tabLst>
            </a:pPr>
            <a:r>
              <a:rPr dirty="0" sz="1800" spc="-105" b="1">
                <a:latin typeface="Verdana"/>
                <a:cs typeface="Verdana"/>
              </a:rPr>
              <a:t>you'lhaveahelofassessmentseveryyearwhichyou  </a:t>
            </a:r>
            <a:r>
              <a:rPr dirty="0" sz="1800" spc="35" b="1">
                <a:latin typeface="Verdana"/>
                <a:cs typeface="Verdana"/>
              </a:rPr>
              <a:t>might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2830" y="692150"/>
            <a:ext cx="3851910" cy="4216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285" b="0">
                <a:latin typeface="Arial"/>
                <a:cs typeface="Arial"/>
              </a:rPr>
              <a:t>Year </a:t>
            </a:r>
            <a:r>
              <a:rPr dirty="0" sz="2600" spc="-35" b="0">
                <a:latin typeface="Arial"/>
                <a:cs typeface="Arial"/>
              </a:rPr>
              <a:t>of </a:t>
            </a:r>
            <a:r>
              <a:rPr dirty="0" sz="2600" spc="-190" b="0">
                <a:latin typeface="Arial"/>
                <a:cs typeface="Arial"/>
              </a:rPr>
              <a:t>Existence </a:t>
            </a:r>
            <a:r>
              <a:rPr dirty="0" sz="2600" spc="-25" b="0">
                <a:latin typeface="Arial"/>
                <a:cs typeface="Arial"/>
              </a:rPr>
              <a:t>with</a:t>
            </a:r>
            <a:r>
              <a:rPr dirty="0" sz="2600" spc="-195" b="0">
                <a:latin typeface="Arial"/>
                <a:cs typeface="Arial"/>
              </a:rPr>
              <a:t> </a:t>
            </a:r>
            <a:r>
              <a:rPr dirty="0" sz="2600" spc="-120" b="0">
                <a:latin typeface="Arial"/>
                <a:cs typeface="Arial"/>
              </a:rPr>
              <a:t>History</a:t>
            </a:r>
            <a:endParaRPr sz="2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8659" y="1652269"/>
            <a:ext cx="6245225" cy="634492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50"/>
              </a:spcBef>
            </a:pPr>
            <a:r>
              <a:rPr dirty="0" sz="2400" spc="-185">
                <a:latin typeface="Arial"/>
                <a:cs typeface="Arial"/>
              </a:rPr>
              <a:t>The </a:t>
            </a:r>
            <a:r>
              <a:rPr dirty="0" sz="2400" spc="-140">
                <a:latin typeface="Arial"/>
                <a:cs typeface="Arial"/>
              </a:rPr>
              <a:t>company </a:t>
            </a:r>
            <a:r>
              <a:rPr dirty="0" sz="2400" spc="-195">
                <a:latin typeface="Arial"/>
                <a:cs typeface="Arial"/>
              </a:rPr>
              <a:t>was </a:t>
            </a:r>
            <a:r>
              <a:rPr dirty="0" sz="2400" spc="-90">
                <a:latin typeface="Arial"/>
                <a:cs typeface="Arial"/>
              </a:rPr>
              <a:t>founded </a:t>
            </a:r>
            <a:r>
              <a:rPr dirty="0" sz="2400" spc="-50">
                <a:latin typeface="Arial"/>
                <a:cs typeface="Arial"/>
              </a:rPr>
              <a:t>in </a:t>
            </a:r>
            <a:r>
              <a:rPr dirty="0" sz="2400" spc="-125">
                <a:latin typeface="Arial"/>
                <a:cs typeface="Arial"/>
              </a:rPr>
              <a:t>1982 </a:t>
            </a:r>
            <a:r>
              <a:rPr dirty="0" sz="2400" spc="-120">
                <a:latin typeface="Arial"/>
                <a:cs typeface="Arial"/>
              </a:rPr>
              <a:t>by </a:t>
            </a:r>
            <a:r>
              <a:rPr dirty="0" sz="2400" spc="-185">
                <a:latin typeface="Arial"/>
                <a:cs typeface="Arial"/>
              </a:rPr>
              <a:t>John  </a:t>
            </a:r>
            <a:r>
              <a:rPr dirty="0" sz="2400" spc="-135">
                <a:latin typeface="Arial"/>
                <a:cs typeface="Arial"/>
              </a:rPr>
              <a:t>Warnock and </a:t>
            </a:r>
            <a:r>
              <a:rPr dirty="0" sz="2400" spc="-170">
                <a:latin typeface="Arial"/>
                <a:cs typeface="Arial"/>
              </a:rPr>
              <a:t>Charles </a:t>
            </a:r>
            <a:r>
              <a:rPr dirty="0" sz="2400" spc="-195">
                <a:latin typeface="Arial"/>
                <a:cs typeface="Arial"/>
              </a:rPr>
              <a:t>Geschke. </a:t>
            </a:r>
            <a:r>
              <a:rPr dirty="0" sz="2400" spc="-85">
                <a:latin typeface="Arial"/>
                <a:cs typeface="Arial"/>
              </a:rPr>
              <a:t>While </a:t>
            </a:r>
            <a:r>
              <a:rPr dirty="0" sz="2400" spc="-110">
                <a:latin typeface="Arial"/>
                <a:cs typeface="Arial"/>
              </a:rPr>
              <a:t>employed </a:t>
            </a:r>
            <a:r>
              <a:rPr dirty="0" sz="2400" spc="-55">
                <a:latin typeface="Arial"/>
                <a:cs typeface="Arial"/>
              </a:rPr>
              <a:t>at  </a:t>
            </a:r>
            <a:r>
              <a:rPr dirty="0" sz="2400" spc="-190">
                <a:latin typeface="Arial"/>
                <a:cs typeface="Arial"/>
              </a:rPr>
              <a:t>Xerox </a:t>
            </a:r>
            <a:r>
              <a:rPr dirty="0" sz="2400" spc="-110">
                <a:latin typeface="Arial"/>
                <a:cs typeface="Arial"/>
              </a:rPr>
              <a:t>Corporation’s </a:t>
            </a:r>
            <a:r>
              <a:rPr dirty="0" sz="2400" spc="-190">
                <a:latin typeface="Arial"/>
                <a:cs typeface="Arial"/>
              </a:rPr>
              <a:t>Palo </a:t>
            </a:r>
            <a:r>
              <a:rPr dirty="0" sz="2400" spc="-65">
                <a:latin typeface="Arial"/>
                <a:cs typeface="Arial"/>
              </a:rPr>
              <a:t>Alto </a:t>
            </a:r>
            <a:r>
              <a:rPr dirty="0" sz="2400" spc="-105">
                <a:latin typeface="Arial"/>
                <a:cs typeface="Arial"/>
              </a:rPr>
              <a:t>(California) </a:t>
            </a:r>
            <a:r>
              <a:rPr dirty="0" sz="2400" spc="-200">
                <a:latin typeface="Arial"/>
                <a:cs typeface="Arial"/>
              </a:rPr>
              <a:t>Research  </a:t>
            </a:r>
            <a:r>
              <a:rPr dirty="0" sz="2400" spc="-130">
                <a:latin typeface="Arial"/>
                <a:cs typeface="Arial"/>
              </a:rPr>
              <a:t>Center </a:t>
            </a:r>
            <a:r>
              <a:rPr dirty="0" sz="2400" spc="-290">
                <a:latin typeface="Arial"/>
                <a:cs typeface="Arial"/>
              </a:rPr>
              <a:t>(PARC), </a:t>
            </a:r>
            <a:r>
              <a:rPr dirty="0" sz="2400" spc="-45">
                <a:latin typeface="Arial"/>
                <a:cs typeface="Arial"/>
              </a:rPr>
              <a:t>the </a:t>
            </a:r>
            <a:r>
              <a:rPr dirty="0" sz="2400" spc="-20">
                <a:latin typeface="Arial"/>
                <a:cs typeface="Arial"/>
              </a:rPr>
              <a:t>two </a:t>
            </a:r>
            <a:r>
              <a:rPr dirty="0" sz="2400" spc="-80">
                <a:latin typeface="Arial"/>
                <a:cs typeface="Arial"/>
              </a:rPr>
              <a:t>computer </a:t>
            </a:r>
            <a:r>
              <a:rPr dirty="0" sz="2400" spc="-110">
                <a:latin typeface="Arial"/>
                <a:cs typeface="Arial"/>
              </a:rPr>
              <a:t>scientists </a:t>
            </a:r>
            <a:r>
              <a:rPr dirty="0" sz="2400" spc="-135">
                <a:latin typeface="Arial"/>
                <a:cs typeface="Arial"/>
              </a:rPr>
              <a:t>had  </a:t>
            </a:r>
            <a:r>
              <a:rPr dirty="0" sz="2400" spc="-114">
                <a:latin typeface="Arial"/>
                <a:cs typeface="Arial"/>
              </a:rPr>
              <a:t>developed </a:t>
            </a:r>
            <a:r>
              <a:rPr dirty="0" sz="2400" spc="-210">
                <a:latin typeface="Arial"/>
                <a:cs typeface="Arial"/>
              </a:rPr>
              <a:t>a </a:t>
            </a:r>
            <a:r>
              <a:rPr dirty="0" sz="2400" spc="-105">
                <a:latin typeface="Arial"/>
                <a:cs typeface="Arial"/>
              </a:rPr>
              <a:t>programming </a:t>
            </a:r>
            <a:r>
              <a:rPr dirty="0" sz="2400" spc="-155">
                <a:latin typeface="Arial"/>
                <a:cs typeface="Arial"/>
              </a:rPr>
              <a:t>language </a:t>
            </a:r>
            <a:r>
              <a:rPr dirty="0" sz="2400" spc="-125">
                <a:latin typeface="Arial"/>
                <a:cs typeface="Arial"/>
              </a:rPr>
              <a:t>specially  </a:t>
            </a:r>
            <a:r>
              <a:rPr dirty="0" sz="2400" spc="-135">
                <a:latin typeface="Arial"/>
                <a:cs typeface="Arial"/>
              </a:rPr>
              <a:t>designed </a:t>
            </a:r>
            <a:r>
              <a:rPr dirty="0" sz="2400">
                <a:latin typeface="Arial"/>
                <a:cs typeface="Arial"/>
              </a:rPr>
              <a:t>to </a:t>
            </a:r>
            <a:r>
              <a:rPr dirty="0" sz="2400" spc="-120">
                <a:latin typeface="Arial"/>
                <a:cs typeface="Arial"/>
              </a:rPr>
              <a:t>describe </a:t>
            </a:r>
            <a:r>
              <a:rPr dirty="0" sz="2400" spc="-45">
                <a:latin typeface="Arial"/>
                <a:cs typeface="Arial"/>
              </a:rPr>
              <a:t>the </a:t>
            </a:r>
            <a:r>
              <a:rPr dirty="0" sz="2400" spc="-125">
                <a:latin typeface="Arial"/>
                <a:cs typeface="Arial"/>
              </a:rPr>
              <a:t>precise </a:t>
            </a:r>
            <a:r>
              <a:rPr dirty="0" sz="2400" spc="-70">
                <a:latin typeface="Arial"/>
                <a:cs typeface="Arial"/>
              </a:rPr>
              <a:t>position, </a:t>
            </a:r>
            <a:r>
              <a:rPr dirty="0" sz="2400" spc="-155">
                <a:latin typeface="Arial"/>
                <a:cs typeface="Arial"/>
              </a:rPr>
              <a:t>shape,  </a:t>
            </a:r>
            <a:r>
              <a:rPr dirty="0" sz="2400" spc="-130">
                <a:latin typeface="Arial"/>
                <a:cs typeface="Arial"/>
              </a:rPr>
              <a:t>and </a:t>
            </a:r>
            <a:r>
              <a:rPr dirty="0" sz="2400" spc="-190">
                <a:latin typeface="Arial"/>
                <a:cs typeface="Arial"/>
              </a:rPr>
              <a:t>size </a:t>
            </a:r>
            <a:r>
              <a:rPr dirty="0" sz="2400" spc="-20">
                <a:latin typeface="Arial"/>
                <a:cs typeface="Arial"/>
              </a:rPr>
              <a:t>of </a:t>
            </a:r>
            <a:r>
              <a:rPr dirty="0" sz="2400" spc="-95">
                <a:latin typeface="Arial"/>
                <a:cs typeface="Arial"/>
              </a:rPr>
              <a:t>objects </a:t>
            </a:r>
            <a:r>
              <a:rPr dirty="0" sz="2400" spc="-90">
                <a:latin typeface="Arial"/>
                <a:cs typeface="Arial"/>
              </a:rPr>
              <a:t>on </a:t>
            </a:r>
            <a:r>
              <a:rPr dirty="0" sz="2400" spc="-210">
                <a:latin typeface="Arial"/>
                <a:cs typeface="Arial"/>
              </a:rPr>
              <a:t>a </a:t>
            </a:r>
            <a:r>
              <a:rPr dirty="0" sz="2400" spc="-95">
                <a:latin typeface="Arial"/>
                <a:cs typeface="Arial"/>
              </a:rPr>
              <a:t>computer-generated </a:t>
            </a:r>
            <a:r>
              <a:rPr dirty="0" sz="2400" spc="-160">
                <a:latin typeface="Arial"/>
                <a:cs typeface="Arial"/>
              </a:rPr>
              <a:t>page.  </a:t>
            </a:r>
            <a:r>
              <a:rPr dirty="0" sz="2400" spc="-170">
                <a:latin typeface="Arial"/>
                <a:cs typeface="Arial"/>
              </a:rPr>
              <a:t>This </a:t>
            </a:r>
            <a:r>
              <a:rPr dirty="0" sz="2400" spc="-175">
                <a:latin typeface="Arial"/>
                <a:cs typeface="Arial"/>
              </a:rPr>
              <a:t>page </a:t>
            </a:r>
            <a:r>
              <a:rPr dirty="0" sz="2400" spc="-80">
                <a:latin typeface="Arial"/>
                <a:cs typeface="Arial"/>
              </a:rPr>
              <a:t>description </a:t>
            </a:r>
            <a:r>
              <a:rPr dirty="0" sz="2400" spc="-145">
                <a:latin typeface="Arial"/>
                <a:cs typeface="Arial"/>
              </a:rPr>
              <a:t>language, </a:t>
            </a:r>
            <a:r>
              <a:rPr dirty="0" sz="2400" spc="-55">
                <a:latin typeface="Arial"/>
                <a:cs typeface="Arial"/>
              </a:rPr>
              <a:t>later </a:t>
            </a:r>
            <a:r>
              <a:rPr dirty="0" sz="2400" spc="-100">
                <a:latin typeface="Arial"/>
                <a:cs typeface="Arial"/>
              </a:rPr>
              <a:t>known </a:t>
            </a:r>
            <a:r>
              <a:rPr dirty="0" sz="2400" spc="-245">
                <a:latin typeface="Arial"/>
                <a:cs typeface="Arial"/>
              </a:rPr>
              <a:t>as  </a:t>
            </a:r>
            <a:r>
              <a:rPr dirty="0" sz="2400" spc="-135">
                <a:latin typeface="Arial"/>
                <a:cs typeface="Arial"/>
              </a:rPr>
              <a:t>PostScript, </a:t>
            </a:r>
            <a:r>
              <a:rPr dirty="0" sz="2400" spc="-114">
                <a:latin typeface="Arial"/>
                <a:cs typeface="Arial"/>
              </a:rPr>
              <a:t>described </a:t>
            </a:r>
            <a:r>
              <a:rPr dirty="0" sz="2400" spc="-165">
                <a:latin typeface="Arial"/>
                <a:cs typeface="Arial"/>
              </a:rPr>
              <a:t>such </a:t>
            </a:r>
            <a:r>
              <a:rPr dirty="0" sz="2400" spc="-95">
                <a:latin typeface="Arial"/>
                <a:cs typeface="Arial"/>
              </a:rPr>
              <a:t>objects </a:t>
            </a:r>
            <a:r>
              <a:rPr dirty="0" sz="2400" spc="-245">
                <a:latin typeface="Arial"/>
                <a:cs typeface="Arial"/>
              </a:rPr>
              <a:t>as </a:t>
            </a:r>
            <a:r>
              <a:rPr dirty="0" sz="2400" spc="-65">
                <a:latin typeface="Arial"/>
                <a:cs typeface="Arial"/>
              </a:rPr>
              <a:t>letters </a:t>
            </a:r>
            <a:r>
              <a:rPr dirty="0" sz="2400" spc="-135">
                <a:latin typeface="Arial"/>
                <a:cs typeface="Arial"/>
              </a:rPr>
              <a:t>and  </a:t>
            </a:r>
            <a:r>
              <a:rPr dirty="0" sz="2400" spc="-140">
                <a:latin typeface="Arial"/>
                <a:cs typeface="Arial"/>
              </a:rPr>
              <a:t>graphics </a:t>
            </a:r>
            <a:r>
              <a:rPr dirty="0" sz="2400" spc="-50">
                <a:latin typeface="Arial"/>
                <a:cs typeface="Arial"/>
              </a:rPr>
              <a:t>in </a:t>
            </a:r>
            <a:r>
              <a:rPr dirty="0" sz="2400" spc="-95">
                <a:latin typeface="Arial"/>
                <a:cs typeface="Arial"/>
              </a:rPr>
              <a:t>mathematical </a:t>
            </a:r>
            <a:r>
              <a:rPr dirty="0" sz="2400" spc="-85">
                <a:latin typeface="Arial"/>
                <a:cs typeface="Arial"/>
              </a:rPr>
              <a:t>terms, </a:t>
            </a:r>
            <a:r>
              <a:rPr dirty="0" sz="2400" spc="-15">
                <a:latin typeface="Arial"/>
                <a:cs typeface="Arial"/>
              </a:rPr>
              <a:t>without </a:t>
            </a:r>
            <a:r>
              <a:rPr dirty="0" sz="2400" spc="-110">
                <a:latin typeface="Arial"/>
                <a:cs typeface="Arial"/>
              </a:rPr>
              <a:t>reference  </a:t>
            </a:r>
            <a:r>
              <a:rPr dirty="0" sz="2400" spc="5">
                <a:latin typeface="Arial"/>
                <a:cs typeface="Arial"/>
              </a:rPr>
              <a:t>to </a:t>
            </a:r>
            <a:r>
              <a:rPr dirty="0" sz="2400" spc="-165">
                <a:latin typeface="Arial"/>
                <a:cs typeface="Arial"/>
              </a:rPr>
              <a:t>any </a:t>
            </a:r>
            <a:r>
              <a:rPr dirty="0" sz="2400" spc="-110">
                <a:latin typeface="Arial"/>
                <a:cs typeface="Arial"/>
              </a:rPr>
              <a:t>specific </a:t>
            </a:r>
            <a:r>
              <a:rPr dirty="0" sz="2400" spc="-80">
                <a:latin typeface="Arial"/>
                <a:cs typeface="Arial"/>
              </a:rPr>
              <a:t>computer </a:t>
            </a:r>
            <a:r>
              <a:rPr dirty="0" sz="2400" spc="-35">
                <a:latin typeface="Arial"/>
                <a:cs typeface="Arial"/>
              </a:rPr>
              <a:t>or printer; </a:t>
            </a:r>
            <a:r>
              <a:rPr dirty="0" sz="2400" spc="-165">
                <a:latin typeface="Arial"/>
                <a:cs typeface="Arial"/>
              </a:rPr>
              <a:t>any </a:t>
            </a:r>
            <a:r>
              <a:rPr dirty="0" sz="2400" spc="-125">
                <a:latin typeface="Arial"/>
                <a:cs typeface="Arial"/>
              </a:rPr>
              <a:t>device  </a:t>
            </a:r>
            <a:r>
              <a:rPr dirty="0" sz="2400" spc="-140">
                <a:latin typeface="Arial"/>
                <a:cs typeface="Arial"/>
              </a:rPr>
              <a:t>capable </a:t>
            </a:r>
            <a:r>
              <a:rPr dirty="0" sz="2400" spc="-20">
                <a:latin typeface="Arial"/>
                <a:cs typeface="Arial"/>
              </a:rPr>
              <a:t>of </a:t>
            </a:r>
            <a:r>
              <a:rPr dirty="0" sz="2400" spc="-55">
                <a:latin typeface="Arial"/>
                <a:cs typeface="Arial"/>
              </a:rPr>
              <a:t>interpreting </a:t>
            </a:r>
            <a:r>
              <a:rPr dirty="0" sz="2400" spc="-45">
                <a:latin typeface="Arial"/>
                <a:cs typeface="Arial"/>
              </a:rPr>
              <a:t>the </a:t>
            </a:r>
            <a:r>
              <a:rPr dirty="0" sz="2400" spc="-155">
                <a:latin typeface="Arial"/>
                <a:cs typeface="Arial"/>
              </a:rPr>
              <a:t>language </a:t>
            </a:r>
            <a:r>
              <a:rPr dirty="0" sz="2400" spc="-75">
                <a:latin typeface="Arial"/>
                <a:cs typeface="Arial"/>
              </a:rPr>
              <a:t>would </a:t>
            </a:r>
            <a:r>
              <a:rPr dirty="0" sz="2400" spc="-125">
                <a:latin typeface="Arial"/>
                <a:cs typeface="Arial"/>
              </a:rPr>
              <a:t>be</a:t>
            </a:r>
            <a:r>
              <a:rPr dirty="0" sz="2400" spc="-355">
                <a:latin typeface="Arial"/>
                <a:cs typeface="Arial"/>
              </a:rPr>
              <a:t> </a:t>
            </a:r>
            <a:r>
              <a:rPr dirty="0" sz="2400" spc="-120">
                <a:latin typeface="Arial"/>
                <a:cs typeface="Arial"/>
              </a:rPr>
              <a:t>able  </a:t>
            </a:r>
            <a:r>
              <a:rPr dirty="0" sz="2400" spc="5">
                <a:latin typeface="Arial"/>
                <a:cs typeface="Arial"/>
              </a:rPr>
              <a:t>to </a:t>
            </a:r>
            <a:r>
              <a:rPr dirty="0" sz="2400" spc="-120">
                <a:latin typeface="Arial"/>
                <a:cs typeface="Arial"/>
              </a:rPr>
              <a:t>generate </a:t>
            </a:r>
            <a:r>
              <a:rPr dirty="0" sz="2400" spc="-210">
                <a:latin typeface="Arial"/>
                <a:cs typeface="Arial"/>
              </a:rPr>
              <a:t>a </a:t>
            </a:r>
            <a:r>
              <a:rPr dirty="0" sz="2400" spc="-85">
                <a:latin typeface="Arial"/>
                <a:cs typeface="Arial"/>
              </a:rPr>
              <a:t>representation </a:t>
            </a:r>
            <a:r>
              <a:rPr dirty="0" sz="2400" spc="-20">
                <a:latin typeface="Arial"/>
                <a:cs typeface="Arial"/>
              </a:rPr>
              <a:t>of </a:t>
            </a:r>
            <a:r>
              <a:rPr dirty="0" sz="2400" spc="-45">
                <a:latin typeface="Arial"/>
                <a:cs typeface="Arial"/>
              </a:rPr>
              <a:t>the </a:t>
            </a:r>
            <a:r>
              <a:rPr dirty="0" sz="2400" spc="-175">
                <a:latin typeface="Arial"/>
                <a:cs typeface="Arial"/>
              </a:rPr>
              <a:t>page </a:t>
            </a:r>
            <a:r>
              <a:rPr dirty="0" sz="2400" spc="-60">
                <a:latin typeface="Arial"/>
                <a:cs typeface="Arial"/>
              </a:rPr>
              <a:t>at </a:t>
            </a:r>
            <a:r>
              <a:rPr dirty="0" sz="2400" spc="-165">
                <a:latin typeface="Arial"/>
                <a:cs typeface="Arial"/>
              </a:rPr>
              <a:t>any  </a:t>
            </a:r>
            <a:r>
              <a:rPr dirty="0" sz="2400" spc="-70">
                <a:latin typeface="Arial"/>
                <a:cs typeface="Arial"/>
              </a:rPr>
              <a:t>resolution </a:t>
            </a:r>
            <a:r>
              <a:rPr dirty="0" sz="2400" spc="-45">
                <a:latin typeface="Arial"/>
                <a:cs typeface="Arial"/>
              </a:rPr>
              <a:t>the </a:t>
            </a:r>
            <a:r>
              <a:rPr dirty="0" sz="2400" spc="-125">
                <a:latin typeface="Arial"/>
                <a:cs typeface="Arial"/>
              </a:rPr>
              <a:t>device </a:t>
            </a:r>
            <a:r>
              <a:rPr dirty="0" sz="2400" spc="-85">
                <a:latin typeface="Arial"/>
                <a:cs typeface="Arial"/>
              </a:rPr>
              <a:t>supported. </a:t>
            </a:r>
            <a:r>
              <a:rPr dirty="0" sz="2400" spc="-125">
                <a:latin typeface="Arial"/>
                <a:cs typeface="Arial"/>
              </a:rPr>
              <a:t>When </a:t>
            </a:r>
            <a:r>
              <a:rPr dirty="0" sz="2400" spc="-195">
                <a:latin typeface="Arial"/>
                <a:cs typeface="Arial"/>
              </a:rPr>
              <a:t>Xerox  </a:t>
            </a:r>
            <a:r>
              <a:rPr dirty="0" sz="2400" spc="-100">
                <a:latin typeface="Arial"/>
                <a:cs typeface="Arial"/>
              </a:rPr>
              <a:t>declined </a:t>
            </a:r>
            <a:r>
              <a:rPr dirty="0" sz="2400">
                <a:latin typeface="Arial"/>
                <a:cs typeface="Arial"/>
              </a:rPr>
              <a:t>to </a:t>
            </a:r>
            <a:r>
              <a:rPr dirty="0" sz="2400" spc="-75">
                <a:latin typeface="Arial"/>
                <a:cs typeface="Arial"/>
              </a:rPr>
              <a:t>bring </a:t>
            </a:r>
            <a:r>
              <a:rPr dirty="0" sz="2400" spc="-45">
                <a:latin typeface="Arial"/>
                <a:cs typeface="Arial"/>
              </a:rPr>
              <a:t>the </a:t>
            </a:r>
            <a:r>
              <a:rPr dirty="0" sz="2400" spc="-100">
                <a:latin typeface="Arial"/>
                <a:cs typeface="Arial"/>
              </a:rPr>
              <a:t>technology </a:t>
            </a:r>
            <a:r>
              <a:rPr dirty="0" sz="2400" spc="5">
                <a:latin typeface="Arial"/>
                <a:cs typeface="Arial"/>
              </a:rPr>
              <a:t>to </a:t>
            </a:r>
            <a:r>
              <a:rPr dirty="0" sz="2400" spc="-95">
                <a:latin typeface="Arial"/>
                <a:cs typeface="Arial"/>
              </a:rPr>
              <a:t>market,  </a:t>
            </a:r>
            <a:r>
              <a:rPr dirty="0" sz="2400" spc="-135">
                <a:latin typeface="Arial"/>
                <a:cs typeface="Arial"/>
              </a:rPr>
              <a:t>Warnock and </a:t>
            </a:r>
            <a:r>
              <a:rPr dirty="0" sz="2400" spc="-210">
                <a:latin typeface="Arial"/>
                <a:cs typeface="Arial"/>
              </a:rPr>
              <a:t>Geschke </a:t>
            </a:r>
            <a:r>
              <a:rPr dirty="0" sz="2400" spc="-70">
                <a:latin typeface="Arial"/>
                <a:cs typeface="Arial"/>
              </a:rPr>
              <a:t>formed </a:t>
            </a:r>
            <a:r>
              <a:rPr dirty="0" sz="2400" spc="-25">
                <a:latin typeface="Arial"/>
                <a:cs typeface="Arial"/>
              </a:rPr>
              <a:t>their </a:t>
            </a:r>
            <a:r>
              <a:rPr dirty="0" sz="2400" spc="-85">
                <a:latin typeface="Arial"/>
                <a:cs typeface="Arial"/>
              </a:rPr>
              <a:t>own </a:t>
            </a:r>
            <a:r>
              <a:rPr dirty="0" sz="2400" spc="-145">
                <a:latin typeface="Arial"/>
                <a:cs typeface="Arial"/>
              </a:rPr>
              <a:t>company  </a:t>
            </a:r>
            <a:r>
              <a:rPr dirty="0" sz="2400" spc="5">
                <a:latin typeface="Arial"/>
                <a:cs typeface="Arial"/>
              </a:rPr>
              <a:t>to </a:t>
            </a:r>
            <a:r>
              <a:rPr dirty="0" sz="2400" spc="-90">
                <a:latin typeface="Arial"/>
                <a:cs typeface="Arial"/>
              </a:rPr>
              <a:t>do </a:t>
            </a:r>
            <a:r>
              <a:rPr dirty="0" sz="2400" spc="-165">
                <a:latin typeface="Arial"/>
                <a:cs typeface="Arial"/>
              </a:rPr>
              <a:t>so, </a:t>
            </a:r>
            <a:r>
              <a:rPr dirty="0" sz="2400" spc="-120">
                <a:latin typeface="Arial"/>
                <a:cs typeface="Arial"/>
              </a:rPr>
              <a:t>naming </a:t>
            </a:r>
            <a:r>
              <a:rPr dirty="0" sz="2400" spc="55">
                <a:latin typeface="Arial"/>
                <a:cs typeface="Arial"/>
              </a:rPr>
              <a:t>it </a:t>
            </a:r>
            <a:r>
              <a:rPr dirty="0" sz="2400" spc="-45">
                <a:latin typeface="Arial"/>
                <a:cs typeface="Arial"/>
              </a:rPr>
              <a:t>after </a:t>
            </a:r>
            <a:r>
              <a:rPr dirty="0" sz="2400" spc="-210">
                <a:latin typeface="Arial"/>
                <a:cs typeface="Arial"/>
              </a:rPr>
              <a:t>a </a:t>
            </a:r>
            <a:r>
              <a:rPr dirty="0" sz="2400" spc="-130">
                <a:latin typeface="Arial"/>
                <a:cs typeface="Arial"/>
              </a:rPr>
              <a:t>creek </a:t>
            </a:r>
            <a:r>
              <a:rPr dirty="0" sz="2400" spc="-110">
                <a:latin typeface="Arial"/>
                <a:cs typeface="Arial"/>
              </a:rPr>
              <a:t>near </a:t>
            </a:r>
            <a:r>
              <a:rPr dirty="0" sz="2400" spc="-25">
                <a:latin typeface="Arial"/>
                <a:cs typeface="Arial"/>
              </a:rPr>
              <a:t>their</a:t>
            </a:r>
            <a:r>
              <a:rPr dirty="0" sz="2400" spc="-484">
                <a:latin typeface="Arial"/>
                <a:cs typeface="Arial"/>
              </a:rPr>
              <a:t> </a:t>
            </a:r>
            <a:r>
              <a:rPr dirty="0" sz="2400" spc="-135">
                <a:latin typeface="Arial"/>
                <a:cs typeface="Arial"/>
              </a:rPr>
              <a:t>homes.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7819" y="717550"/>
            <a:ext cx="42481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60">
                <a:latin typeface="Arial"/>
                <a:cs typeface="Arial"/>
              </a:rPr>
              <a:t>Technologies </a:t>
            </a:r>
            <a:r>
              <a:rPr dirty="0" sz="2400" spc="-155">
                <a:latin typeface="Arial"/>
                <a:cs typeface="Arial"/>
              </a:rPr>
              <a:t>used </a:t>
            </a:r>
            <a:r>
              <a:rPr dirty="0" sz="2400" spc="-55">
                <a:latin typeface="Arial"/>
                <a:cs typeface="Arial"/>
              </a:rPr>
              <a:t>in </a:t>
            </a:r>
            <a:r>
              <a:rPr dirty="0" sz="2400" spc="-45">
                <a:latin typeface="Arial"/>
                <a:cs typeface="Arial"/>
              </a:rPr>
              <a:t>the</a:t>
            </a:r>
            <a:r>
              <a:rPr dirty="0" sz="2400" spc="-145">
                <a:latin typeface="Arial"/>
                <a:cs typeface="Arial"/>
              </a:rPr>
              <a:t> </a:t>
            </a:r>
            <a:r>
              <a:rPr dirty="0" sz="2400" spc="-180">
                <a:latin typeface="Arial"/>
                <a:cs typeface="Arial"/>
              </a:rPr>
              <a:t>Company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35430" y="1475740"/>
            <a:ext cx="222567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z="4800" spc="-15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z="4800">
                <a:solidFill>
                  <a:srgbClr val="FF0000"/>
                </a:solidFill>
                <a:latin typeface="Arial"/>
                <a:cs typeface="Arial"/>
              </a:rPr>
              <a:t>ML5.</a:t>
            </a:r>
            <a:endParaRPr sz="4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659" y="2284730"/>
            <a:ext cx="5032375" cy="1678939"/>
          </a:xfrm>
          <a:prstGeom prst="rect">
            <a:avLst/>
          </a:prstGeom>
        </p:spPr>
        <p:txBody>
          <a:bodyPr wrap="square" lIns="0" tIns="107950" rIns="0" bIns="0" rtlCol="0" vert="horz">
            <a:spAutoFit/>
          </a:bodyPr>
          <a:lstStyle/>
          <a:p>
            <a:pPr marL="66675" indent="-5461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ts val="1100"/>
              <a:buFont typeface="Times New Roman"/>
              <a:buChar char="•"/>
              <a:tabLst>
                <a:tab pos="67310" algn="l"/>
              </a:tabLst>
            </a:pPr>
            <a:r>
              <a:rPr dirty="0" sz="4800" spc="-5" b="1">
                <a:solidFill>
                  <a:srgbClr val="FF0000"/>
                </a:solidFill>
                <a:latin typeface="Arial"/>
                <a:cs typeface="Arial"/>
              </a:rPr>
              <a:t>Google</a:t>
            </a:r>
            <a:r>
              <a:rPr dirty="0" sz="4800" spc="-27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4800" spc="-5" b="1">
                <a:solidFill>
                  <a:srgbClr val="FF0000"/>
                </a:solidFill>
                <a:latin typeface="Arial"/>
                <a:cs typeface="Arial"/>
              </a:rPr>
              <a:t>Analytics</a:t>
            </a:r>
            <a:endParaRPr sz="4800">
              <a:latin typeface="Arial"/>
              <a:cs typeface="Arial"/>
            </a:endParaRPr>
          </a:p>
          <a:p>
            <a:pPr marL="66675" indent="-54610">
              <a:lnSpc>
                <a:spcPct val="100000"/>
              </a:lnSpc>
              <a:spcBef>
                <a:spcPts val="750"/>
              </a:spcBef>
              <a:buClr>
                <a:srgbClr val="000000"/>
              </a:buClr>
              <a:buSzPts val="1100"/>
              <a:buFont typeface="Times New Roman"/>
              <a:buChar char="•"/>
              <a:tabLst>
                <a:tab pos="67310" algn="l"/>
              </a:tabLst>
            </a:pPr>
            <a:r>
              <a:rPr dirty="0" sz="4800" spc="-5" b="1">
                <a:solidFill>
                  <a:srgbClr val="FF0000"/>
                </a:solidFill>
                <a:latin typeface="Arial"/>
                <a:cs typeface="Arial"/>
              </a:rPr>
              <a:t>jQuery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 marR="5080" indent="74930">
              <a:lnSpc>
                <a:spcPct val="101699"/>
              </a:lnSpc>
              <a:spcBef>
                <a:spcPts val="10"/>
              </a:spcBef>
            </a:pPr>
            <a:r>
              <a:rPr dirty="0" sz="4400" spc="-85" b="0">
                <a:latin typeface="Arial"/>
                <a:cs typeface="Arial"/>
              </a:rPr>
              <a:t>Major </a:t>
            </a:r>
            <a:r>
              <a:rPr dirty="0" sz="4400" spc="-265" b="0">
                <a:latin typeface="Arial"/>
                <a:cs typeface="Arial"/>
              </a:rPr>
              <a:t>services </a:t>
            </a:r>
            <a:r>
              <a:rPr dirty="0" sz="4400" spc="-225" b="0">
                <a:latin typeface="Arial"/>
                <a:cs typeface="Arial"/>
              </a:rPr>
              <a:t>by</a:t>
            </a:r>
            <a:r>
              <a:rPr dirty="0" sz="4400" spc="-405" b="0">
                <a:latin typeface="Arial"/>
                <a:cs typeface="Arial"/>
              </a:rPr>
              <a:t> </a:t>
            </a:r>
            <a:r>
              <a:rPr dirty="0" sz="4400" spc="-80" b="0">
                <a:latin typeface="Arial"/>
                <a:cs typeface="Arial"/>
              </a:rPr>
              <a:t>the  </a:t>
            </a:r>
            <a:r>
              <a:rPr dirty="0" sz="4400" spc="-254" b="0">
                <a:latin typeface="Arial"/>
                <a:cs typeface="Arial"/>
              </a:rPr>
              <a:t>company </a:t>
            </a:r>
            <a:r>
              <a:rPr dirty="0" sz="4400" spc="-20" b="0">
                <a:latin typeface="Arial"/>
                <a:cs typeface="Arial"/>
              </a:rPr>
              <a:t>with</a:t>
            </a:r>
            <a:r>
              <a:rPr dirty="0" sz="4400" spc="-254" b="0">
                <a:latin typeface="Arial"/>
                <a:cs typeface="Arial"/>
              </a:rPr>
              <a:t> </a:t>
            </a:r>
            <a:r>
              <a:rPr dirty="0" sz="4400" spc="-165" b="0">
                <a:latin typeface="Arial"/>
                <a:cs typeface="Arial"/>
              </a:rPr>
              <a:t>clients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8659" y="2458719"/>
            <a:ext cx="6038215" cy="542290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 indent="340360">
              <a:lnSpc>
                <a:spcPct val="97400"/>
              </a:lnSpc>
              <a:spcBef>
                <a:spcPts val="180"/>
              </a:spcBef>
            </a:pPr>
            <a:r>
              <a:rPr dirty="0" sz="2600" spc="-5">
                <a:solidFill>
                  <a:srgbClr val="FF0000"/>
                </a:solidFill>
                <a:latin typeface="Arial"/>
                <a:cs typeface="Arial"/>
              </a:rPr>
              <a:t>Creative Cloud All Apps. Get 20+  creative apps including Photoshop,  </a:t>
            </a:r>
            <a:r>
              <a:rPr dirty="0" sz="2600" spc="-20">
                <a:solidFill>
                  <a:srgbClr val="FF0000"/>
                </a:solidFill>
                <a:latin typeface="Arial"/>
                <a:cs typeface="Arial"/>
              </a:rPr>
              <a:t>Illustrator, </a:t>
            </a:r>
            <a:r>
              <a:rPr dirty="0" sz="2600" spc="-5">
                <a:solidFill>
                  <a:srgbClr val="FF0000"/>
                </a:solidFill>
                <a:latin typeface="Arial"/>
                <a:cs typeface="Arial"/>
              </a:rPr>
              <a:t>Premiere Pro, Acrobat Pro</a:t>
            </a:r>
            <a:r>
              <a:rPr dirty="0" sz="2600" spc="-15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600" spc="-5">
                <a:solidFill>
                  <a:srgbClr val="FF0000"/>
                </a:solidFill>
                <a:latin typeface="Arial"/>
                <a:cs typeface="Arial"/>
              </a:rPr>
              <a:t>and  Adobe Express.</a:t>
            </a:r>
            <a:r>
              <a:rPr dirty="0" sz="2600" spc="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600" spc="-5">
                <a:solidFill>
                  <a:srgbClr val="FF0000"/>
                </a:solidFill>
                <a:latin typeface="Arial"/>
                <a:cs typeface="Arial"/>
              </a:rPr>
              <a:t>...</a:t>
            </a:r>
            <a:endParaRPr sz="2600">
              <a:latin typeface="Arial"/>
              <a:cs typeface="Arial"/>
            </a:endParaRPr>
          </a:p>
          <a:p>
            <a:pPr marL="12700" marR="67310">
              <a:lnSpc>
                <a:spcPts val="2690"/>
              </a:lnSpc>
              <a:spcBef>
                <a:spcPts val="1920"/>
              </a:spcBef>
              <a:buClr>
                <a:srgbClr val="000000"/>
              </a:buClr>
              <a:buSzPct val="42307"/>
              <a:buFont typeface="Times New Roman"/>
              <a:buChar char="•"/>
              <a:tabLst>
                <a:tab pos="67310" algn="l"/>
              </a:tabLst>
            </a:pPr>
            <a:r>
              <a:rPr dirty="0" sz="2600" spc="-5">
                <a:solidFill>
                  <a:srgbClr val="FF0000"/>
                </a:solidFill>
                <a:latin typeface="Arial"/>
                <a:cs typeface="Arial"/>
              </a:rPr>
              <a:t>Acrobat Pro. The </a:t>
            </a:r>
            <a:r>
              <a:rPr dirty="0" sz="2600" spc="-10">
                <a:solidFill>
                  <a:srgbClr val="FF0000"/>
                </a:solidFill>
                <a:latin typeface="Arial"/>
                <a:cs typeface="Arial"/>
              </a:rPr>
              <a:t>complete </a:t>
            </a:r>
            <a:r>
              <a:rPr dirty="0" sz="2600" spc="-5">
                <a:solidFill>
                  <a:srgbClr val="FF0000"/>
                </a:solidFill>
                <a:latin typeface="Arial"/>
                <a:cs typeface="Arial"/>
              </a:rPr>
              <a:t>PDF solution  for today's multi-device</a:t>
            </a:r>
            <a:r>
              <a:rPr dirty="0" sz="2600" spc="-1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600" spc="-5">
                <a:solidFill>
                  <a:srgbClr val="FF0000"/>
                </a:solidFill>
                <a:latin typeface="Arial"/>
                <a:cs typeface="Arial"/>
              </a:rPr>
              <a:t>world.</a:t>
            </a:r>
            <a:endParaRPr sz="2600">
              <a:latin typeface="Arial"/>
              <a:cs typeface="Arial"/>
            </a:endParaRPr>
          </a:p>
          <a:p>
            <a:pPr marL="66675" indent="-5461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2307"/>
              <a:buFont typeface="Times New Roman"/>
              <a:buChar char="•"/>
              <a:tabLst>
                <a:tab pos="67310" algn="l"/>
              </a:tabLst>
            </a:pPr>
            <a:r>
              <a:rPr dirty="0" sz="2600" spc="-5">
                <a:solidFill>
                  <a:srgbClr val="FF0000"/>
                </a:solidFill>
                <a:latin typeface="Arial"/>
                <a:cs typeface="Arial"/>
              </a:rPr>
              <a:t>Photoshop.</a:t>
            </a:r>
            <a:endParaRPr sz="2600">
              <a:latin typeface="Arial"/>
              <a:cs typeface="Arial"/>
            </a:endParaRPr>
          </a:p>
          <a:p>
            <a:pPr marL="66675" indent="-54610">
              <a:lnSpc>
                <a:spcPct val="100000"/>
              </a:lnSpc>
              <a:spcBef>
                <a:spcPts val="869"/>
              </a:spcBef>
              <a:buClr>
                <a:srgbClr val="000000"/>
              </a:buClr>
              <a:buSzPct val="42307"/>
              <a:buFont typeface="Times New Roman"/>
              <a:buChar char="•"/>
              <a:tabLst>
                <a:tab pos="67310" algn="l"/>
              </a:tabLst>
            </a:pPr>
            <a:r>
              <a:rPr dirty="0" sz="2600" spc="-5">
                <a:solidFill>
                  <a:srgbClr val="FF0000"/>
                </a:solidFill>
                <a:latin typeface="Arial"/>
                <a:cs typeface="Arial"/>
              </a:rPr>
              <a:t>Premiere Pro.</a:t>
            </a:r>
            <a:endParaRPr sz="2600">
              <a:latin typeface="Arial"/>
              <a:cs typeface="Arial"/>
            </a:endParaRPr>
          </a:p>
          <a:p>
            <a:pPr marL="66675" indent="-54610">
              <a:lnSpc>
                <a:spcPct val="100000"/>
              </a:lnSpc>
              <a:spcBef>
                <a:spcPts val="869"/>
              </a:spcBef>
              <a:buClr>
                <a:srgbClr val="000000"/>
              </a:buClr>
              <a:buSzPct val="42307"/>
              <a:buFont typeface="Times New Roman"/>
              <a:buChar char="•"/>
              <a:tabLst>
                <a:tab pos="67310" algn="l"/>
              </a:tabLst>
            </a:pPr>
            <a:r>
              <a:rPr dirty="0" sz="2600" spc="-20">
                <a:solidFill>
                  <a:srgbClr val="FF0000"/>
                </a:solidFill>
                <a:latin typeface="Arial"/>
                <a:cs typeface="Arial"/>
              </a:rPr>
              <a:t>Illustrator.</a:t>
            </a:r>
            <a:endParaRPr sz="2600">
              <a:latin typeface="Arial"/>
              <a:cs typeface="Arial"/>
            </a:endParaRPr>
          </a:p>
          <a:p>
            <a:pPr marL="66675" indent="-54610">
              <a:lnSpc>
                <a:spcPct val="100000"/>
              </a:lnSpc>
              <a:spcBef>
                <a:spcPts val="869"/>
              </a:spcBef>
              <a:buClr>
                <a:srgbClr val="000000"/>
              </a:buClr>
              <a:buSzPct val="42307"/>
              <a:buFont typeface="Times New Roman"/>
              <a:buChar char="•"/>
              <a:tabLst>
                <a:tab pos="67310" algn="l"/>
              </a:tabLst>
            </a:pPr>
            <a:r>
              <a:rPr dirty="0" sz="2600" spc="-5">
                <a:solidFill>
                  <a:srgbClr val="FF0000"/>
                </a:solidFill>
                <a:latin typeface="Arial"/>
                <a:cs typeface="Arial"/>
              </a:rPr>
              <a:t>Adobe Stock.</a:t>
            </a:r>
            <a:endParaRPr sz="2600">
              <a:latin typeface="Arial"/>
              <a:cs typeface="Arial"/>
            </a:endParaRPr>
          </a:p>
          <a:p>
            <a:pPr marL="12700" marR="3634104">
              <a:lnSpc>
                <a:spcPts val="3030"/>
              </a:lnSpc>
              <a:spcBef>
                <a:spcPts val="1045"/>
              </a:spcBef>
              <a:buClr>
                <a:srgbClr val="000000"/>
              </a:buClr>
              <a:buSzPct val="42307"/>
              <a:buFont typeface="Times New Roman"/>
              <a:buChar char="•"/>
              <a:tabLst>
                <a:tab pos="67310" algn="l"/>
              </a:tabLst>
            </a:pPr>
            <a:r>
              <a:rPr dirty="0" sz="2600" spc="-5">
                <a:solidFill>
                  <a:srgbClr val="FF0000"/>
                </a:solidFill>
                <a:latin typeface="Arial"/>
                <a:cs typeface="Arial"/>
              </a:rPr>
              <a:t>Adobe</a:t>
            </a:r>
            <a:r>
              <a:rPr dirty="0" sz="2600" spc="-7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600" spc="-5">
                <a:solidFill>
                  <a:srgbClr val="FF0000"/>
                </a:solidFill>
                <a:latin typeface="Arial"/>
                <a:cs typeface="Arial"/>
              </a:rPr>
              <a:t>Express.  InDesign.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59" y="680719"/>
            <a:ext cx="5621020" cy="830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566420">
              <a:lnSpc>
                <a:spcPct val="110100"/>
              </a:lnSpc>
              <a:spcBef>
                <a:spcPts val="100"/>
              </a:spcBef>
            </a:pPr>
            <a:r>
              <a:rPr dirty="0" sz="2400" spc="-120">
                <a:latin typeface="Arial"/>
                <a:cs typeface="Arial"/>
              </a:rPr>
              <a:t>Operational </a:t>
            </a:r>
            <a:r>
              <a:rPr dirty="0" sz="2400" spc="-105">
                <a:latin typeface="Arial"/>
                <a:cs typeface="Arial"/>
              </a:rPr>
              <a:t>verticles </a:t>
            </a:r>
            <a:r>
              <a:rPr dirty="0" sz="2400" spc="-30">
                <a:latin typeface="Arial"/>
                <a:cs typeface="Arial"/>
              </a:rPr>
              <a:t>of </a:t>
            </a:r>
            <a:r>
              <a:rPr dirty="0" sz="2400" spc="-55">
                <a:latin typeface="Arial"/>
                <a:cs typeface="Arial"/>
              </a:rPr>
              <a:t>the </a:t>
            </a:r>
            <a:r>
              <a:rPr dirty="0" sz="2400" spc="-165">
                <a:latin typeface="Arial"/>
                <a:cs typeface="Arial"/>
              </a:rPr>
              <a:t>company</a:t>
            </a:r>
            <a:r>
              <a:rPr dirty="0" sz="2400" spc="-41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with  </a:t>
            </a:r>
            <a:r>
              <a:rPr dirty="0" sz="2400" spc="-105">
                <a:latin typeface="Arial"/>
                <a:cs typeface="Arial"/>
              </a:rPr>
              <a:t>clients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3760" y="1899919"/>
            <a:ext cx="201041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 b="0">
                <a:latin typeface="Carlito"/>
                <a:cs typeface="Carlito"/>
              </a:rPr>
              <a:t>Digital</a:t>
            </a:r>
            <a:r>
              <a:rPr dirty="0" spc="-70" b="0">
                <a:latin typeface="Carlito"/>
                <a:cs typeface="Carlito"/>
              </a:rPr>
              <a:t> </a:t>
            </a:r>
            <a:r>
              <a:rPr dirty="0" spc="-5" b="0">
                <a:latin typeface="Carlito"/>
                <a:cs typeface="Carlito"/>
              </a:rPr>
              <a:t>media.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08659" y="2326639"/>
            <a:ext cx="2729230" cy="2270760"/>
          </a:xfrm>
          <a:prstGeom prst="rect">
            <a:avLst/>
          </a:prstGeom>
        </p:spPr>
        <p:txBody>
          <a:bodyPr wrap="square" lIns="0" tIns="147320" rIns="0" bIns="0" rtlCol="0" vert="horz">
            <a:spAutoFit/>
          </a:bodyPr>
          <a:lstStyle/>
          <a:p>
            <a:pPr marL="66675" indent="-54610">
              <a:lnSpc>
                <a:spcPct val="100000"/>
              </a:lnSpc>
              <a:spcBef>
                <a:spcPts val="1160"/>
              </a:spcBef>
              <a:buSzPct val="39285"/>
              <a:buFont typeface="Times New Roman"/>
              <a:buChar char="•"/>
              <a:tabLst>
                <a:tab pos="67310" algn="l"/>
              </a:tabLst>
            </a:pPr>
            <a:r>
              <a:rPr dirty="0" sz="2800" spc="-10">
                <a:latin typeface="Carlito"/>
                <a:cs typeface="Carlito"/>
              </a:rPr>
              <a:t>Healthcare.</a:t>
            </a:r>
            <a:endParaRPr sz="2800">
              <a:latin typeface="Carlito"/>
              <a:cs typeface="Carlito"/>
            </a:endParaRPr>
          </a:p>
          <a:p>
            <a:pPr marL="66675" indent="-54610">
              <a:lnSpc>
                <a:spcPct val="100000"/>
              </a:lnSpc>
              <a:spcBef>
                <a:spcPts val="1060"/>
              </a:spcBef>
              <a:buSzPct val="39285"/>
              <a:buFont typeface="Times New Roman"/>
              <a:buChar char="•"/>
              <a:tabLst>
                <a:tab pos="67310" algn="l"/>
              </a:tabLst>
            </a:pPr>
            <a:r>
              <a:rPr dirty="0" sz="2800" spc="-10">
                <a:latin typeface="Carlito"/>
                <a:cs typeface="Carlito"/>
              </a:rPr>
              <a:t>Software</a:t>
            </a:r>
            <a:r>
              <a:rPr dirty="0" sz="2800" spc="-60">
                <a:latin typeface="Carlito"/>
                <a:cs typeface="Carlito"/>
              </a:rPr>
              <a:t> </a:t>
            </a:r>
            <a:r>
              <a:rPr dirty="0" sz="2800" spc="-45">
                <a:latin typeface="Carlito"/>
                <a:cs typeface="Carlito"/>
              </a:rPr>
              <a:t>provider.</a:t>
            </a:r>
            <a:endParaRPr sz="2800">
              <a:latin typeface="Carlito"/>
              <a:cs typeface="Carlito"/>
            </a:endParaRPr>
          </a:p>
          <a:p>
            <a:pPr marL="66675" indent="-54610">
              <a:lnSpc>
                <a:spcPct val="100000"/>
              </a:lnSpc>
              <a:spcBef>
                <a:spcPts val="1060"/>
              </a:spcBef>
              <a:buSzPct val="39285"/>
              <a:buFont typeface="Times New Roman"/>
              <a:buChar char="•"/>
              <a:tabLst>
                <a:tab pos="67310" algn="l"/>
              </a:tabLst>
            </a:pPr>
            <a:r>
              <a:rPr dirty="0" sz="2800" spc="-5">
                <a:latin typeface="Carlito"/>
                <a:cs typeface="Carlito"/>
              </a:rPr>
              <a:t>Financial</a:t>
            </a:r>
            <a:r>
              <a:rPr dirty="0" sz="2800" spc="-20">
                <a:latin typeface="Carlito"/>
                <a:cs typeface="Carlito"/>
              </a:rPr>
              <a:t> </a:t>
            </a:r>
            <a:r>
              <a:rPr dirty="0" sz="2800" spc="-5">
                <a:latin typeface="Carlito"/>
                <a:cs typeface="Carlito"/>
              </a:rPr>
              <a:t>services.</a:t>
            </a:r>
            <a:endParaRPr sz="2800">
              <a:latin typeface="Carlito"/>
              <a:cs typeface="Carlito"/>
            </a:endParaRPr>
          </a:p>
          <a:p>
            <a:pPr marL="66675" indent="-54610">
              <a:lnSpc>
                <a:spcPct val="100000"/>
              </a:lnSpc>
              <a:spcBef>
                <a:spcPts val="1060"/>
              </a:spcBef>
              <a:buSzPct val="39285"/>
              <a:buFont typeface="Times New Roman"/>
              <a:buChar char="•"/>
              <a:tabLst>
                <a:tab pos="67310" algn="l"/>
              </a:tabLst>
            </a:pPr>
            <a:r>
              <a:rPr dirty="0" sz="2800" spc="-5">
                <a:latin typeface="Carlito"/>
                <a:cs typeface="Carlito"/>
              </a:rPr>
              <a:t>High</a:t>
            </a:r>
            <a:r>
              <a:rPr dirty="0" sz="2800" spc="-25">
                <a:latin typeface="Carlito"/>
                <a:cs typeface="Carlito"/>
              </a:rPr>
              <a:t> </a:t>
            </a:r>
            <a:r>
              <a:rPr dirty="0" sz="2800" spc="-45">
                <a:latin typeface="Carlito"/>
                <a:cs typeface="Carlito"/>
              </a:rPr>
              <a:t>Technology.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3289" y="693419"/>
            <a:ext cx="48069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10">
                <a:latin typeface="Arial"/>
                <a:cs typeface="Arial"/>
              </a:rPr>
              <a:t>Roles </a:t>
            </a:r>
            <a:r>
              <a:rPr dirty="0" sz="2400" spc="-120">
                <a:latin typeface="Arial"/>
                <a:cs typeface="Arial"/>
              </a:rPr>
              <a:t>you </a:t>
            </a:r>
            <a:r>
              <a:rPr dirty="0" sz="2400" spc="-125">
                <a:latin typeface="Arial"/>
                <a:cs typeface="Arial"/>
              </a:rPr>
              <a:t>are </a:t>
            </a:r>
            <a:r>
              <a:rPr dirty="0" sz="2400" spc="-80">
                <a:latin typeface="Arial"/>
                <a:cs typeface="Arial"/>
              </a:rPr>
              <a:t>interested </a:t>
            </a:r>
            <a:r>
              <a:rPr dirty="0" sz="2400" spc="-15">
                <a:latin typeface="Arial"/>
                <a:cs typeface="Arial"/>
              </a:rPr>
              <a:t>with</a:t>
            </a:r>
            <a:r>
              <a:rPr dirty="0" sz="2400" spc="-135">
                <a:latin typeface="Arial"/>
                <a:cs typeface="Arial"/>
              </a:rPr>
              <a:t> </a:t>
            </a:r>
            <a:r>
              <a:rPr dirty="0" sz="2400" spc="-155">
                <a:latin typeface="Arial"/>
                <a:cs typeface="Arial"/>
              </a:rPr>
              <a:t>company.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49019" y="1869440"/>
            <a:ext cx="272732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 b="0">
                <a:latin typeface="Carlito"/>
                <a:cs typeface="Carlito"/>
              </a:rPr>
              <a:t>Software</a:t>
            </a:r>
            <a:r>
              <a:rPr dirty="0" spc="-25" b="0">
                <a:latin typeface="Carlito"/>
                <a:cs typeface="Carlito"/>
              </a:rPr>
              <a:t> </a:t>
            </a:r>
            <a:r>
              <a:rPr dirty="0" spc="-40" b="0">
                <a:latin typeface="Carlito"/>
                <a:cs typeface="Carlito"/>
              </a:rPr>
              <a:t>Engineer.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08659" y="2285238"/>
            <a:ext cx="6257290" cy="672592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66675" indent="-54610">
              <a:lnSpc>
                <a:spcPct val="100000"/>
              </a:lnSpc>
              <a:spcBef>
                <a:spcPts val="675"/>
              </a:spcBef>
              <a:buClr>
                <a:srgbClr val="000000"/>
              </a:buClr>
              <a:buSzPct val="45833"/>
              <a:buFont typeface="Times New Roman"/>
              <a:buChar char="•"/>
              <a:tabLst>
                <a:tab pos="67310" algn="l"/>
              </a:tabLst>
            </a:pPr>
            <a:r>
              <a:rPr dirty="0" sz="2400" spc="155">
                <a:solidFill>
                  <a:srgbClr val="333D48"/>
                </a:solidFill>
                <a:latin typeface="Georgia"/>
                <a:cs typeface="Georgia"/>
              </a:rPr>
              <a:t>Responsibilities</a:t>
            </a:r>
            <a:endParaRPr sz="2400">
              <a:latin typeface="Georgia"/>
              <a:cs typeface="Georgia"/>
            </a:endParaRPr>
          </a:p>
          <a:p>
            <a:pPr lvl="1" marL="1155700" marR="162560">
              <a:lnSpc>
                <a:spcPts val="2090"/>
              </a:lnSpc>
              <a:spcBef>
                <a:spcPts val="805"/>
              </a:spcBef>
              <a:buClr>
                <a:srgbClr val="000000"/>
              </a:buClr>
              <a:buSzPct val="55000"/>
              <a:buFont typeface="Times New Roman"/>
              <a:buChar char="•"/>
              <a:tabLst>
                <a:tab pos="1210310" algn="l"/>
              </a:tabLst>
            </a:pPr>
            <a:r>
              <a:rPr dirty="0" sz="2000" spc="-15">
                <a:solidFill>
                  <a:srgbClr val="333D48"/>
                </a:solidFill>
                <a:latin typeface="DejaVu Sans"/>
                <a:cs typeface="DejaVu Sans"/>
              </a:rPr>
              <a:t>Execute </a:t>
            </a:r>
            <a:r>
              <a:rPr dirty="0" sz="2000" spc="-5">
                <a:solidFill>
                  <a:srgbClr val="333D48"/>
                </a:solidFill>
                <a:latin typeface="DejaVu Sans"/>
                <a:cs typeface="DejaVu Sans"/>
              </a:rPr>
              <a:t>full </a:t>
            </a:r>
            <a:r>
              <a:rPr dirty="0" sz="2000" spc="-15">
                <a:solidFill>
                  <a:srgbClr val="333D48"/>
                </a:solidFill>
                <a:latin typeface="DejaVu Sans"/>
                <a:cs typeface="DejaVu Sans"/>
              </a:rPr>
              <a:t>software </a:t>
            </a:r>
            <a:r>
              <a:rPr dirty="0" sz="2000" spc="-5">
                <a:solidFill>
                  <a:srgbClr val="333D48"/>
                </a:solidFill>
                <a:latin typeface="DejaVu Sans"/>
                <a:cs typeface="DejaVu Sans"/>
              </a:rPr>
              <a:t>development life  cycle</a:t>
            </a:r>
            <a:r>
              <a:rPr dirty="0" sz="2000" spc="-15">
                <a:solidFill>
                  <a:srgbClr val="333D48"/>
                </a:solidFill>
                <a:latin typeface="DejaVu Sans"/>
                <a:cs typeface="DejaVu Sans"/>
              </a:rPr>
              <a:t> </a:t>
            </a:r>
            <a:r>
              <a:rPr dirty="0" sz="2000" spc="-5">
                <a:solidFill>
                  <a:srgbClr val="333D48"/>
                </a:solidFill>
                <a:latin typeface="DejaVu Sans"/>
                <a:cs typeface="DejaVu Sans"/>
              </a:rPr>
              <a:t>(SDLC)</a:t>
            </a:r>
            <a:endParaRPr sz="2000">
              <a:latin typeface="DejaVu Sans"/>
              <a:cs typeface="DejaVu Sans"/>
            </a:endParaRPr>
          </a:p>
          <a:p>
            <a:pPr lvl="1" marL="1155700" marR="24765">
              <a:lnSpc>
                <a:spcPct val="87300"/>
              </a:lnSpc>
              <a:spcBef>
                <a:spcPts val="720"/>
              </a:spcBef>
              <a:buClr>
                <a:srgbClr val="000000"/>
              </a:buClr>
              <a:buSzPct val="55000"/>
              <a:buFont typeface="Times New Roman"/>
              <a:buChar char="•"/>
              <a:tabLst>
                <a:tab pos="1210310" algn="l"/>
              </a:tabLst>
            </a:pPr>
            <a:r>
              <a:rPr dirty="0" sz="2000" spc="-5">
                <a:solidFill>
                  <a:srgbClr val="333D48"/>
                </a:solidFill>
                <a:latin typeface="DejaVu Sans"/>
                <a:cs typeface="DejaVu Sans"/>
              </a:rPr>
              <a:t>Develop flowcharts, layouts and  documentation to </a:t>
            </a:r>
            <a:r>
              <a:rPr dirty="0" sz="2000" spc="-10">
                <a:solidFill>
                  <a:srgbClr val="333D48"/>
                </a:solidFill>
                <a:latin typeface="DejaVu Sans"/>
                <a:cs typeface="DejaVu Sans"/>
              </a:rPr>
              <a:t>identify </a:t>
            </a:r>
            <a:r>
              <a:rPr dirty="0" sz="2000" spc="-15">
                <a:solidFill>
                  <a:srgbClr val="333D48"/>
                </a:solidFill>
                <a:latin typeface="DejaVu Sans"/>
                <a:cs typeface="DejaVu Sans"/>
              </a:rPr>
              <a:t>requirements  </a:t>
            </a:r>
            <a:r>
              <a:rPr dirty="0" sz="2000" spc="-5">
                <a:solidFill>
                  <a:srgbClr val="333D48"/>
                </a:solidFill>
                <a:latin typeface="DejaVu Sans"/>
                <a:cs typeface="DejaVu Sans"/>
              </a:rPr>
              <a:t>and</a:t>
            </a:r>
            <a:r>
              <a:rPr dirty="0" sz="2000" spc="-10">
                <a:solidFill>
                  <a:srgbClr val="333D48"/>
                </a:solidFill>
                <a:latin typeface="DejaVu Sans"/>
                <a:cs typeface="DejaVu Sans"/>
              </a:rPr>
              <a:t> </a:t>
            </a:r>
            <a:r>
              <a:rPr dirty="0" sz="2000" spc="-5">
                <a:solidFill>
                  <a:srgbClr val="333D48"/>
                </a:solidFill>
                <a:latin typeface="DejaVu Sans"/>
                <a:cs typeface="DejaVu Sans"/>
              </a:rPr>
              <a:t>solutions</a:t>
            </a:r>
            <a:endParaRPr sz="2000">
              <a:latin typeface="DejaVu Sans"/>
              <a:cs typeface="DejaVu Sans"/>
            </a:endParaRPr>
          </a:p>
          <a:p>
            <a:pPr lvl="1" marL="1209675" indent="-54610">
              <a:lnSpc>
                <a:spcPct val="100000"/>
              </a:lnSpc>
              <a:spcBef>
                <a:spcPts val="430"/>
              </a:spcBef>
              <a:buClr>
                <a:srgbClr val="000000"/>
              </a:buClr>
              <a:buSzPct val="55000"/>
              <a:buFont typeface="Times New Roman"/>
              <a:buChar char="•"/>
              <a:tabLst>
                <a:tab pos="1210310" algn="l"/>
              </a:tabLst>
            </a:pPr>
            <a:r>
              <a:rPr dirty="0" sz="2000" spc="-20">
                <a:solidFill>
                  <a:srgbClr val="333D48"/>
                </a:solidFill>
                <a:latin typeface="DejaVu Sans"/>
                <a:cs typeface="DejaVu Sans"/>
              </a:rPr>
              <a:t>Write </a:t>
            </a:r>
            <a:r>
              <a:rPr dirty="0" sz="2000" spc="-5">
                <a:solidFill>
                  <a:srgbClr val="333D48"/>
                </a:solidFill>
                <a:latin typeface="DejaVu Sans"/>
                <a:cs typeface="DejaVu Sans"/>
              </a:rPr>
              <a:t>well-designed, testable code</a:t>
            </a:r>
            <a:endParaRPr sz="2000">
              <a:latin typeface="DejaVu Sans"/>
              <a:cs typeface="DejaVu Sans"/>
            </a:endParaRPr>
          </a:p>
          <a:p>
            <a:pPr lvl="1" marL="1155700" marR="263525">
              <a:lnSpc>
                <a:spcPts val="2100"/>
              </a:lnSpc>
              <a:spcBef>
                <a:spcPts val="750"/>
              </a:spcBef>
              <a:buClr>
                <a:srgbClr val="000000"/>
              </a:buClr>
              <a:buSzPct val="55000"/>
              <a:buFont typeface="Times New Roman"/>
              <a:buChar char="•"/>
              <a:tabLst>
                <a:tab pos="1210310" algn="l"/>
              </a:tabLst>
            </a:pPr>
            <a:r>
              <a:rPr dirty="0" sz="2000" spc="-15">
                <a:solidFill>
                  <a:srgbClr val="333D48"/>
                </a:solidFill>
                <a:latin typeface="DejaVu Sans"/>
                <a:cs typeface="DejaVu Sans"/>
              </a:rPr>
              <a:t>Produce </a:t>
            </a:r>
            <a:r>
              <a:rPr dirty="0" sz="2000" spc="-5">
                <a:solidFill>
                  <a:srgbClr val="333D48"/>
                </a:solidFill>
                <a:latin typeface="DejaVu Sans"/>
                <a:cs typeface="DejaVu Sans"/>
              </a:rPr>
              <a:t>specifications and </a:t>
            </a:r>
            <a:r>
              <a:rPr dirty="0" sz="2000" spc="-10">
                <a:solidFill>
                  <a:srgbClr val="333D48"/>
                </a:solidFill>
                <a:latin typeface="DejaVu Sans"/>
                <a:cs typeface="DejaVu Sans"/>
              </a:rPr>
              <a:t>determine  </a:t>
            </a:r>
            <a:r>
              <a:rPr dirty="0" sz="2000" spc="-5">
                <a:solidFill>
                  <a:srgbClr val="333D48"/>
                </a:solidFill>
                <a:latin typeface="DejaVu Sans"/>
                <a:cs typeface="DejaVu Sans"/>
              </a:rPr>
              <a:t>operational feasibility</a:t>
            </a:r>
            <a:endParaRPr sz="2000">
              <a:latin typeface="DejaVu Sans"/>
              <a:cs typeface="DejaVu Sans"/>
            </a:endParaRPr>
          </a:p>
          <a:p>
            <a:pPr lvl="1" marL="1155700" marR="251460">
              <a:lnSpc>
                <a:spcPts val="2090"/>
              </a:lnSpc>
              <a:spcBef>
                <a:spcPts val="735"/>
              </a:spcBef>
              <a:buClr>
                <a:srgbClr val="000000"/>
              </a:buClr>
              <a:buSzPct val="55000"/>
              <a:buFont typeface="Times New Roman"/>
              <a:buChar char="•"/>
              <a:tabLst>
                <a:tab pos="1210310" algn="l"/>
              </a:tabLst>
            </a:pPr>
            <a:r>
              <a:rPr dirty="0" sz="2000" spc="-5">
                <a:solidFill>
                  <a:srgbClr val="333D48"/>
                </a:solidFill>
                <a:latin typeface="DejaVu Sans"/>
                <a:cs typeface="DejaVu Sans"/>
              </a:rPr>
              <a:t>Integrate </a:t>
            </a:r>
            <a:r>
              <a:rPr dirty="0" sz="2000" spc="-15">
                <a:solidFill>
                  <a:srgbClr val="333D48"/>
                </a:solidFill>
                <a:latin typeface="DejaVu Sans"/>
                <a:cs typeface="DejaVu Sans"/>
              </a:rPr>
              <a:t>software </a:t>
            </a:r>
            <a:r>
              <a:rPr dirty="0" sz="2000" spc="-5">
                <a:solidFill>
                  <a:srgbClr val="333D48"/>
                </a:solidFill>
                <a:latin typeface="DejaVu Sans"/>
                <a:cs typeface="DejaVu Sans"/>
              </a:rPr>
              <a:t>components into </a:t>
            </a:r>
            <a:r>
              <a:rPr dirty="0" sz="2000">
                <a:solidFill>
                  <a:srgbClr val="333D48"/>
                </a:solidFill>
                <a:latin typeface="DejaVu Sans"/>
                <a:cs typeface="DejaVu Sans"/>
              </a:rPr>
              <a:t>a  </a:t>
            </a:r>
            <a:r>
              <a:rPr dirty="0" sz="2000" spc="-5">
                <a:solidFill>
                  <a:srgbClr val="333D48"/>
                </a:solidFill>
                <a:latin typeface="DejaVu Sans"/>
                <a:cs typeface="DejaVu Sans"/>
              </a:rPr>
              <a:t>fully functional </a:t>
            </a:r>
            <a:r>
              <a:rPr dirty="0" sz="2000" spc="-15">
                <a:solidFill>
                  <a:srgbClr val="333D48"/>
                </a:solidFill>
                <a:latin typeface="DejaVu Sans"/>
                <a:cs typeface="DejaVu Sans"/>
              </a:rPr>
              <a:t>software</a:t>
            </a:r>
            <a:r>
              <a:rPr dirty="0" sz="2000" spc="-25">
                <a:solidFill>
                  <a:srgbClr val="333D48"/>
                </a:solidFill>
                <a:latin typeface="DejaVu Sans"/>
                <a:cs typeface="DejaVu Sans"/>
              </a:rPr>
              <a:t> </a:t>
            </a:r>
            <a:r>
              <a:rPr dirty="0" sz="2000" spc="-5">
                <a:solidFill>
                  <a:srgbClr val="333D48"/>
                </a:solidFill>
                <a:latin typeface="DejaVu Sans"/>
                <a:cs typeface="DejaVu Sans"/>
              </a:rPr>
              <a:t>system</a:t>
            </a:r>
            <a:endParaRPr sz="2000">
              <a:latin typeface="DejaVu Sans"/>
              <a:cs typeface="DejaVu Sans"/>
            </a:endParaRPr>
          </a:p>
          <a:p>
            <a:pPr lvl="1" marL="1155700" marR="5080">
              <a:lnSpc>
                <a:spcPts val="2100"/>
              </a:lnSpc>
              <a:spcBef>
                <a:spcPts val="735"/>
              </a:spcBef>
              <a:buClr>
                <a:srgbClr val="000000"/>
              </a:buClr>
              <a:buSzPct val="55000"/>
              <a:buFont typeface="Times New Roman"/>
              <a:buChar char="•"/>
              <a:tabLst>
                <a:tab pos="1210310" algn="l"/>
              </a:tabLst>
            </a:pPr>
            <a:r>
              <a:rPr dirty="0" sz="2000" spc="-5">
                <a:solidFill>
                  <a:srgbClr val="333D48"/>
                </a:solidFill>
                <a:latin typeface="DejaVu Sans"/>
                <a:cs typeface="DejaVu Sans"/>
              </a:rPr>
              <a:t>Develop </a:t>
            </a:r>
            <a:r>
              <a:rPr dirty="0" sz="2000" spc="-15">
                <a:solidFill>
                  <a:srgbClr val="333D48"/>
                </a:solidFill>
                <a:latin typeface="DejaVu Sans"/>
                <a:cs typeface="DejaVu Sans"/>
              </a:rPr>
              <a:t>software </a:t>
            </a:r>
            <a:r>
              <a:rPr dirty="0" sz="2000" spc="-5">
                <a:solidFill>
                  <a:srgbClr val="333D48"/>
                </a:solidFill>
                <a:latin typeface="DejaVu Sans"/>
                <a:cs typeface="DejaVu Sans"/>
              </a:rPr>
              <a:t>verification plans and  quality assurance</a:t>
            </a:r>
            <a:r>
              <a:rPr dirty="0" sz="2000" spc="-20">
                <a:solidFill>
                  <a:srgbClr val="333D48"/>
                </a:solidFill>
                <a:latin typeface="DejaVu Sans"/>
                <a:cs typeface="DejaVu Sans"/>
              </a:rPr>
              <a:t> </a:t>
            </a:r>
            <a:r>
              <a:rPr dirty="0" sz="2000" spc="-15">
                <a:solidFill>
                  <a:srgbClr val="333D48"/>
                </a:solidFill>
                <a:latin typeface="DejaVu Sans"/>
                <a:cs typeface="DejaVu Sans"/>
              </a:rPr>
              <a:t>procedures</a:t>
            </a:r>
            <a:endParaRPr sz="2000">
              <a:latin typeface="DejaVu Sans"/>
              <a:cs typeface="DejaVu Sans"/>
            </a:endParaRPr>
          </a:p>
          <a:p>
            <a:pPr lvl="1" marL="1155700" marR="796290">
              <a:lnSpc>
                <a:spcPts val="2090"/>
              </a:lnSpc>
              <a:spcBef>
                <a:spcPts val="735"/>
              </a:spcBef>
              <a:buClr>
                <a:srgbClr val="000000"/>
              </a:buClr>
              <a:buSzPct val="55000"/>
              <a:buFont typeface="Times New Roman"/>
              <a:buChar char="•"/>
              <a:tabLst>
                <a:tab pos="1210310" algn="l"/>
              </a:tabLst>
            </a:pPr>
            <a:r>
              <a:rPr dirty="0" sz="2000" spc="-5">
                <a:solidFill>
                  <a:srgbClr val="333D48"/>
                </a:solidFill>
                <a:latin typeface="DejaVu Sans"/>
                <a:cs typeface="DejaVu Sans"/>
              </a:rPr>
              <a:t>Document and maintain </a:t>
            </a:r>
            <a:r>
              <a:rPr dirty="0" sz="2000" spc="-15">
                <a:solidFill>
                  <a:srgbClr val="333D48"/>
                </a:solidFill>
                <a:latin typeface="DejaVu Sans"/>
                <a:cs typeface="DejaVu Sans"/>
              </a:rPr>
              <a:t>software  </a:t>
            </a:r>
            <a:r>
              <a:rPr dirty="0" sz="2000" spc="-5">
                <a:solidFill>
                  <a:srgbClr val="333D48"/>
                </a:solidFill>
                <a:latin typeface="DejaVu Sans"/>
                <a:cs typeface="DejaVu Sans"/>
              </a:rPr>
              <a:t>functionality</a:t>
            </a:r>
            <a:endParaRPr sz="2000">
              <a:latin typeface="DejaVu Sans"/>
              <a:cs typeface="DejaVu Sans"/>
            </a:endParaRPr>
          </a:p>
          <a:p>
            <a:pPr lvl="1" marL="1155700" marR="758825">
              <a:lnSpc>
                <a:spcPts val="2100"/>
              </a:lnSpc>
              <a:spcBef>
                <a:spcPts val="735"/>
              </a:spcBef>
              <a:buClr>
                <a:srgbClr val="000000"/>
              </a:buClr>
              <a:buSzPct val="55000"/>
              <a:buFont typeface="Times New Roman"/>
              <a:buChar char="•"/>
              <a:tabLst>
                <a:tab pos="1210310" algn="l"/>
              </a:tabLst>
            </a:pPr>
            <a:r>
              <a:rPr dirty="0" sz="2000" spc="-30">
                <a:solidFill>
                  <a:srgbClr val="333D48"/>
                </a:solidFill>
                <a:latin typeface="DejaVu Sans"/>
                <a:cs typeface="DejaVu Sans"/>
              </a:rPr>
              <a:t>Troubleshoot, </a:t>
            </a:r>
            <a:r>
              <a:rPr dirty="0" sz="2000" spc="-5">
                <a:solidFill>
                  <a:srgbClr val="333D48"/>
                </a:solidFill>
                <a:latin typeface="DejaVu Sans"/>
                <a:cs typeface="DejaVu Sans"/>
              </a:rPr>
              <a:t>debug and upgrade  </a:t>
            </a:r>
            <a:r>
              <a:rPr dirty="0" sz="2000" spc="-10">
                <a:solidFill>
                  <a:srgbClr val="333D48"/>
                </a:solidFill>
                <a:latin typeface="DejaVu Sans"/>
                <a:cs typeface="DejaVu Sans"/>
              </a:rPr>
              <a:t>existing systems</a:t>
            </a:r>
            <a:endParaRPr sz="2000">
              <a:latin typeface="DejaVu Sans"/>
              <a:cs typeface="DejaVu Sans"/>
            </a:endParaRPr>
          </a:p>
          <a:p>
            <a:pPr lvl="1" marL="1155700" marR="479425">
              <a:lnSpc>
                <a:spcPts val="2090"/>
              </a:lnSpc>
              <a:spcBef>
                <a:spcPts val="735"/>
              </a:spcBef>
              <a:buClr>
                <a:srgbClr val="000000"/>
              </a:buClr>
              <a:buSzPct val="55000"/>
              <a:buFont typeface="Times New Roman"/>
              <a:buChar char="•"/>
              <a:tabLst>
                <a:tab pos="1210310" algn="l"/>
              </a:tabLst>
            </a:pPr>
            <a:r>
              <a:rPr dirty="0" sz="2000" spc="-5">
                <a:solidFill>
                  <a:srgbClr val="333D48"/>
                </a:solidFill>
                <a:latin typeface="DejaVu Sans"/>
                <a:cs typeface="DejaVu Sans"/>
              </a:rPr>
              <a:t>Deploy </a:t>
            </a:r>
            <a:r>
              <a:rPr dirty="0" sz="2000" spc="-10">
                <a:solidFill>
                  <a:srgbClr val="333D48"/>
                </a:solidFill>
                <a:latin typeface="DejaVu Sans"/>
                <a:cs typeface="DejaVu Sans"/>
              </a:rPr>
              <a:t>programs </a:t>
            </a:r>
            <a:r>
              <a:rPr dirty="0" sz="2000" spc="-5">
                <a:solidFill>
                  <a:srgbClr val="333D48"/>
                </a:solidFill>
                <a:latin typeface="DejaVu Sans"/>
                <a:cs typeface="DejaVu Sans"/>
              </a:rPr>
              <a:t>and evaluate user  feedback</a:t>
            </a:r>
            <a:endParaRPr sz="2000">
              <a:latin typeface="DejaVu Sans"/>
              <a:cs typeface="DejaVu Sans"/>
            </a:endParaRPr>
          </a:p>
          <a:p>
            <a:pPr lvl="1" marL="1155700" marR="62230">
              <a:lnSpc>
                <a:spcPts val="2100"/>
              </a:lnSpc>
              <a:spcBef>
                <a:spcPts val="735"/>
              </a:spcBef>
              <a:buClr>
                <a:srgbClr val="000000"/>
              </a:buClr>
              <a:buSzPct val="55000"/>
              <a:buFont typeface="Times New Roman"/>
              <a:buChar char="•"/>
              <a:tabLst>
                <a:tab pos="1210310" algn="l"/>
              </a:tabLst>
            </a:pPr>
            <a:r>
              <a:rPr dirty="0" sz="2000" spc="-5">
                <a:solidFill>
                  <a:srgbClr val="333D48"/>
                </a:solidFill>
                <a:latin typeface="DejaVu Sans"/>
                <a:cs typeface="DejaVu Sans"/>
              </a:rPr>
              <a:t>Comply with </a:t>
            </a:r>
            <a:r>
              <a:rPr dirty="0" sz="2000" spc="-15">
                <a:solidFill>
                  <a:srgbClr val="333D48"/>
                </a:solidFill>
                <a:latin typeface="DejaVu Sans"/>
                <a:cs typeface="DejaVu Sans"/>
              </a:rPr>
              <a:t>project </a:t>
            </a:r>
            <a:r>
              <a:rPr dirty="0" sz="2000" spc="-5">
                <a:solidFill>
                  <a:srgbClr val="333D48"/>
                </a:solidFill>
                <a:latin typeface="DejaVu Sans"/>
                <a:cs typeface="DejaVu Sans"/>
              </a:rPr>
              <a:t>plans and industry  </a:t>
            </a:r>
            <a:r>
              <a:rPr dirty="0" sz="2000" spc="-10">
                <a:solidFill>
                  <a:srgbClr val="333D48"/>
                </a:solidFill>
                <a:latin typeface="DejaVu Sans"/>
                <a:cs typeface="DejaVu Sans"/>
              </a:rPr>
              <a:t>standards</a:t>
            </a:r>
            <a:endParaRPr sz="20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Sumit Singh</dc:creator>
  <dcterms:created xsi:type="dcterms:W3CDTF">2022-10-30T07:14:45Z</dcterms:created>
  <dcterms:modified xsi:type="dcterms:W3CDTF">2022-10-30T07:14:45Z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2022-10-26T00:00:00Z</vt:filetime>
  </property>
  <property fmtid="{D5CDD505-2E9C-101B-9397-08002B2CF9AE}" pid="3" name="Creator">
    <vt:lpwstr>Writer</vt:lpwstr>
  </property>
  <property fmtid="{D5CDD505-2E9C-101B-9397-08002B2CF9AE}" pid="4" name="LastSaved">
    <vt:filetime>2022-10-30T00:00:00Z</vt:filetime>
  </property>
</Properties>
</file>