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7"/>
  </p:notesMasterIdLst>
  <p:handoutMasterIdLst>
    <p:handoutMasterId r:id="rId8"/>
  </p:handoutMasterIdLst>
  <p:sldIdLst>
    <p:sldId id="258" r:id="rId2"/>
    <p:sldId id="260" r:id="rId3"/>
    <p:sldId id="261" r:id="rId4"/>
    <p:sldId id="262" r:id="rId5"/>
    <p:sldId id="26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D49BAD6-3635-41E5-AF23-06C88C517FA5}" type="datetimeFigureOut">
              <a:rPr lang="en-US" smtClean="0"/>
              <a:t>9/29/2022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By - Rahul Gupta</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985009-21D4-4082-B6A3-F76539720EC5}" type="slidenum">
              <a:rPr lang="en-US" smtClean="0"/>
              <a:t>‹#›</a:t>
            </a:fld>
            <a:endParaRPr lang="en-US"/>
          </a:p>
        </p:txBody>
      </p:sp>
    </p:spTree>
    <p:extLst>
      <p:ext uri="{BB962C8B-B14F-4D97-AF65-F5344CB8AC3E}">
        <p14:creationId xmlns:p14="http://schemas.microsoft.com/office/powerpoint/2010/main" val="147812609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F8EE22-A53D-4F1A-B30E-3DCA31F6AAF9}" type="datetimeFigureOut">
              <a:rPr lang="en-US" smtClean="0"/>
              <a:t>9/29/2022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By - Rahul Gupta</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BF618C-040D-41A5-8781-6BF99E7FB004}" type="slidenum">
              <a:rPr lang="en-US" smtClean="0"/>
              <a:t>‹#›</a:t>
            </a:fld>
            <a:endParaRPr lang="en-US"/>
          </a:p>
        </p:txBody>
      </p:sp>
    </p:spTree>
    <p:extLst>
      <p:ext uri="{BB962C8B-B14F-4D97-AF65-F5344CB8AC3E}">
        <p14:creationId xmlns:p14="http://schemas.microsoft.com/office/powerpoint/2010/main" val="134288440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36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F2C6F9-1F7C-41DF-9E59-25F9E193711D}" type="datetime1">
              <a:rPr lang="en-US" smtClean="0"/>
              <a:t>9/29/2022</a:t>
            </a:fld>
            <a:endParaRPr lang="en-US"/>
          </a:p>
        </p:txBody>
      </p:sp>
      <p:sp>
        <p:nvSpPr>
          <p:cNvPr id="5" name="Footer Placeholder 4"/>
          <p:cNvSpPr>
            <a:spLocks noGrp="1"/>
          </p:cNvSpPr>
          <p:nvPr>
            <p:ph type="ftr" sz="quarter" idx="11"/>
          </p:nvPr>
        </p:nvSpPr>
        <p:spPr/>
        <p:txBody>
          <a:bodyPr/>
          <a:lstStyle/>
          <a:p>
            <a:r>
              <a:rPr lang="en-US" smtClean="0"/>
              <a:t>By - Rahul Gupta</a:t>
            </a:r>
            <a:endParaRPr lang="en-US"/>
          </a:p>
        </p:txBody>
      </p:sp>
      <p:sp>
        <p:nvSpPr>
          <p:cNvPr id="6" name="Slide Number Placeholder 5"/>
          <p:cNvSpPr>
            <a:spLocks noGrp="1"/>
          </p:cNvSpPr>
          <p:nvPr>
            <p:ph type="sldNum" sz="quarter" idx="12"/>
          </p:nvPr>
        </p:nvSpPr>
        <p:spPr/>
        <p:txBody>
          <a:bodyPr/>
          <a:lstStyle/>
          <a:p>
            <a:fld id="{AC44238F-5FE3-4389-BD75-7550712C9418}" type="slidenum">
              <a:rPr lang="en-US" smtClean="0"/>
              <a:t>‹#›</a:t>
            </a:fld>
            <a:endParaRPr lang="en-US"/>
          </a:p>
        </p:txBody>
      </p:sp>
    </p:spTree>
    <p:extLst>
      <p:ext uri="{BB962C8B-B14F-4D97-AF65-F5344CB8AC3E}">
        <p14:creationId xmlns:p14="http://schemas.microsoft.com/office/powerpoint/2010/main" val="2884967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5A3939-C7C2-41F8-A1F8-E9C7A5934023}" type="datetime1">
              <a:rPr lang="en-US" smtClean="0"/>
              <a:t>9/29/2022</a:t>
            </a:fld>
            <a:endParaRPr lang="en-US"/>
          </a:p>
        </p:txBody>
      </p:sp>
      <p:sp>
        <p:nvSpPr>
          <p:cNvPr id="5" name="Footer Placeholder 4"/>
          <p:cNvSpPr>
            <a:spLocks noGrp="1"/>
          </p:cNvSpPr>
          <p:nvPr>
            <p:ph type="ftr" sz="quarter" idx="11"/>
          </p:nvPr>
        </p:nvSpPr>
        <p:spPr/>
        <p:txBody>
          <a:bodyPr/>
          <a:lstStyle/>
          <a:p>
            <a:r>
              <a:rPr lang="en-US" smtClean="0"/>
              <a:t>By - Rahul Gupta</a:t>
            </a:r>
            <a:endParaRPr lang="en-US"/>
          </a:p>
        </p:txBody>
      </p:sp>
      <p:sp>
        <p:nvSpPr>
          <p:cNvPr id="6" name="Slide Number Placeholder 5"/>
          <p:cNvSpPr>
            <a:spLocks noGrp="1"/>
          </p:cNvSpPr>
          <p:nvPr>
            <p:ph type="sldNum" sz="quarter" idx="12"/>
          </p:nvPr>
        </p:nvSpPr>
        <p:spPr/>
        <p:txBody>
          <a:bodyPr/>
          <a:lstStyle/>
          <a:p>
            <a:fld id="{AC44238F-5FE3-4389-BD75-7550712C9418}" type="slidenum">
              <a:rPr lang="en-US" smtClean="0"/>
              <a:t>‹#›</a:t>
            </a:fld>
            <a:endParaRPr lang="en-US"/>
          </a:p>
        </p:txBody>
      </p:sp>
    </p:spTree>
    <p:extLst>
      <p:ext uri="{BB962C8B-B14F-4D97-AF65-F5344CB8AC3E}">
        <p14:creationId xmlns:p14="http://schemas.microsoft.com/office/powerpoint/2010/main" val="3478660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EF326A-141A-4D36-8806-0FF9C1BDCC07}" type="datetime1">
              <a:rPr lang="en-US" smtClean="0"/>
              <a:t>9/29/2022</a:t>
            </a:fld>
            <a:endParaRPr lang="en-US"/>
          </a:p>
        </p:txBody>
      </p:sp>
      <p:sp>
        <p:nvSpPr>
          <p:cNvPr id="5" name="Footer Placeholder 4"/>
          <p:cNvSpPr>
            <a:spLocks noGrp="1"/>
          </p:cNvSpPr>
          <p:nvPr>
            <p:ph type="ftr" sz="quarter" idx="11"/>
          </p:nvPr>
        </p:nvSpPr>
        <p:spPr/>
        <p:txBody>
          <a:bodyPr/>
          <a:lstStyle/>
          <a:p>
            <a:r>
              <a:rPr lang="en-US" smtClean="0"/>
              <a:t>By - Rahul Gupta</a:t>
            </a:r>
            <a:endParaRPr lang="en-US"/>
          </a:p>
        </p:txBody>
      </p:sp>
      <p:sp>
        <p:nvSpPr>
          <p:cNvPr id="6" name="Slide Number Placeholder 5"/>
          <p:cNvSpPr>
            <a:spLocks noGrp="1"/>
          </p:cNvSpPr>
          <p:nvPr>
            <p:ph type="sldNum" sz="quarter" idx="12"/>
          </p:nvPr>
        </p:nvSpPr>
        <p:spPr/>
        <p:txBody>
          <a:bodyPr/>
          <a:lstStyle/>
          <a:p>
            <a:fld id="{AC44238F-5FE3-4389-BD75-7550712C941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5957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EA3C25-9275-42E6-8092-1D5CFD953F06}" type="datetime1">
              <a:rPr lang="en-US" smtClean="0"/>
              <a:t>9/29/2022</a:t>
            </a:fld>
            <a:endParaRPr lang="en-US"/>
          </a:p>
        </p:txBody>
      </p:sp>
      <p:sp>
        <p:nvSpPr>
          <p:cNvPr id="5" name="Footer Placeholder 4"/>
          <p:cNvSpPr>
            <a:spLocks noGrp="1"/>
          </p:cNvSpPr>
          <p:nvPr>
            <p:ph type="ftr" sz="quarter" idx="11"/>
          </p:nvPr>
        </p:nvSpPr>
        <p:spPr/>
        <p:txBody>
          <a:bodyPr/>
          <a:lstStyle/>
          <a:p>
            <a:r>
              <a:rPr lang="en-US" smtClean="0"/>
              <a:t>By - Rahul Gupta</a:t>
            </a:r>
            <a:endParaRPr lang="en-US"/>
          </a:p>
        </p:txBody>
      </p:sp>
      <p:sp>
        <p:nvSpPr>
          <p:cNvPr id="6" name="Slide Number Placeholder 5"/>
          <p:cNvSpPr>
            <a:spLocks noGrp="1"/>
          </p:cNvSpPr>
          <p:nvPr>
            <p:ph type="sldNum" sz="quarter" idx="12"/>
          </p:nvPr>
        </p:nvSpPr>
        <p:spPr/>
        <p:txBody>
          <a:bodyPr/>
          <a:lstStyle/>
          <a:p>
            <a:fld id="{AC44238F-5FE3-4389-BD75-7550712C9418}" type="slidenum">
              <a:rPr lang="en-US" smtClean="0"/>
              <a:t>‹#›</a:t>
            </a:fld>
            <a:endParaRPr lang="en-US"/>
          </a:p>
        </p:txBody>
      </p:sp>
    </p:spTree>
    <p:extLst>
      <p:ext uri="{BB962C8B-B14F-4D97-AF65-F5344CB8AC3E}">
        <p14:creationId xmlns:p14="http://schemas.microsoft.com/office/powerpoint/2010/main" val="4023204253"/>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EA3C25-9275-42E6-8092-1D5CFD953F06}" type="datetime1">
              <a:rPr lang="en-US" smtClean="0"/>
              <a:t>9/29/2022</a:t>
            </a:fld>
            <a:endParaRPr lang="en-US"/>
          </a:p>
        </p:txBody>
      </p:sp>
      <p:sp>
        <p:nvSpPr>
          <p:cNvPr id="5" name="Footer Placeholder 4"/>
          <p:cNvSpPr>
            <a:spLocks noGrp="1"/>
          </p:cNvSpPr>
          <p:nvPr>
            <p:ph type="ftr" sz="quarter" idx="11"/>
          </p:nvPr>
        </p:nvSpPr>
        <p:spPr/>
        <p:txBody>
          <a:bodyPr/>
          <a:lstStyle/>
          <a:p>
            <a:r>
              <a:rPr lang="en-US" smtClean="0"/>
              <a:t>By - Rahul Gupta</a:t>
            </a:r>
            <a:endParaRPr lang="en-US"/>
          </a:p>
        </p:txBody>
      </p:sp>
      <p:sp>
        <p:nvSpPr>
          <p:cNvPr id="6" name="Slide Number Placeholder 5"/>
          <p:cNvSpPr>
            <a:spLocks noGrp="1"/>
          </p:cNvSpPr>
          <p:nvPr>
            <p:ph type="sldNum" sz="quarter" idx="12"/>
          </p:nvPr>
        </p:nvSpPr>
        <p:spPr/>
        <p:txBody>
          <a:bodyPr/>
          <a:lstStyle/>
          <a:p>
            <a:fld id="{AC44238F-5FE3-4389-BD75-7550712C941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93176546"/>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EA3C25-9275-42E6-8092-1D5CFD953F06}" type="datetime1">
              <a:rPr lang="en-US" smtClean="0"/>
              <a:t>9/29/2022</a:t>
            </a:fld>
            <a:endParaRPr lang="en-US"/>
          </a:p>
        </p:txBody>
      </p:sp>
      <p:sp>
        <p:nvSpPr>
          <p:cNvPr id="5" name="Footer Placeholder 4"/>
          <p:cNvSpPr>
            <a:spLocks noGrp="1"/>
          </p:cNvSpPr>
          <p:nvPr>
            <p:ph type="ftr" sz="quarter" idx="11"/>
          </p:nvPr>
        </p:nvSpPr>
        <p:spPr/>
        <p:txBody>
          <a:bodyPr/>
          <a:lstStyle/>
          <a:p>
            <a:r>
              <a:rPr lang="en-US" smtClean="0"/>
              <a:t>By - Rahul Gupta</a:t>
            </a:r>
            <a:endParaRPr lang="en-US"/>
          </a:p>
        </p:txBody>
      </p:sp>
      <p:sp>
        <p:nvSpPr>
          <p:cNvPr id="6" name="Slide Number Placeholder 5"/>
          <p:cNvSpPr>
            <a:spLocks noGrp="1"/>
          </p:cNvSpPr>
          <p:nvPr>
            <p:ph type="sldNum" sz="quarter" idx="12"/>
          </p:nvPr>
        </p:nvSpPr>
        <p:spPr/>
        <p:txBody>
          <a:bodyPr/>
          <a:lstStyle/>
          <a:p>
            <a:fld id="{AC44238F-5FE3-4389-BD75-7550712C9418}" type="slidenum">
              <a:rPr lang="en-US" smtClean="0"/>
              <a:t>‹#›</a:t>
            </a:fld>
            <a:endParaRPr lang="en-US"/>
          </a:p>
        </p:txBody>
      </p:sp>
    </p:spTree>
    <p:extLst>
      <p:ext uri="{BB962C8B-B14F-4D97-AF65-F5344CB8AC3E}">
        <p14:creationId xmlns:p14="http://schemas.microsoft.com/office/powerpoint/2010/main" val="2840823729"/>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719D39-F1AD-458F-BC8C-C30671F75DD8}" type="datetime1">
              <a:rPr lang="en-US" smtClean="0"/>
              <a:t>9/29/2022</a:t>
            </a:fld>
            <a:endParaRPr lang="en-US"/>
          </a:p>
        </p:txBody>
      </p:sp>
      <p:sp>
        <p:nvSpPr>
          <p:cNvPr id="5" name="Footer Placeholder 4"/>
          <p:cNvSpPr>
            <a:spLocks noGrp="1"/>
          </p:cNvSpPr>
          <p:nvPr>
            <p:ph type="ftr" sz="quarter" idx="11"/>
          </p:nvPr>
        </p:nvSpPr>
        <p:spPr/>
        <p:txBody>
          <a:bodyPr/>
          <a:lstStyle/>
          <a:p>
            <a:r>
              <a:rPr lang="en-US" smtClean="0"/>
              <a:t>By - Rahul Gupta</a:t>
            </a:r>
            <a:endParaRPr lang="en-US"/>
          </a:p>
        </p:txBody>
      </p:sp>
      <p:sp>
        <p:nvSpPr>
          <p:cNvPr id="6" name="Slide Number Placeholder 5"/>
          <p:cNvSpPr>
            <a:spLocks noGrp="1"/>
          </p:cNvSpPr>
          <p:nvPr>
            <p:ph type="sldNum" sz="quarter" idx="12"/>
          </p:nvPr>
        </p:nvSpPr>
        <p:spPr/>
        <p:txBody>
          <a:bodyPr/>
          <a:lstStyle/>
          <a:p>
            <a:fld id="{AC44238F-5FE3-4389-BD75-7550712C9418}" type="slidenum">
              <a:rPr lang="en-US" smtClean="0"/>
              <a:t>‹#›</a:t>
            </a:fld>
            <a:endParaRPr lang="en-US"/>
          </a:p>
        </p:txBody>
      </p:sp>
    </p:spTree>
    <p:extLst>
      <p:ext uri="{BB962C8B-B14F-4D97-AF65-F5344CB8AC3E}">
        <p14:creationId xmlns:p14="http://schemas.microsoft.com/office/powerpoint/2010/main" val="49284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AA4195-57A1-4084-A64D-70D5096235AB}" type="datetime1">
              <a:rPr lang="en-US" smtClean="0"/>
              <a:t>9/29/2022</a:t>
            </a:fld>
            <a:endParaRPr lang="en-US"/>
          </a:p>
        </p:txBody>
      </p:sp>
      <p:sp>
        <p:nvSpPr>
          <p:cNvPr id="5" name="Footer Placeholder 4"/>
          <p:cNvSpPr>
            <a:spLocks noGrp="1"/>
          </p:cNvSpPr>
          <p:nvPr>
            <p:ph type="ftr" sz="quarter" idx="11"/>
          </p:nvPr>
        </p:nvSpPr>
        <p:spPr/>
        <p:txBody>
          <a:bodyPr/>
          <a:lstStyle/>
          <a:p>
            <a:r>
              <a:rPr lang="en-US" smtClean="0"/>
              <a:t>By - Rahul Gupta</a:t>
            </a:r>
            <a:endParaRPr lang="en-US"/>
          </a:p>
        </p:txBody>
      </p:sp>
      <p:sp>
        <p:nvSpPr>
          <p:cNvPr id="6" name="Slide Number Placeholder 5"/>
          <p:cNvSpPr>
            <a:spLocks noGrp="1"/>
          </p:cNvSpPr>
          <p:nvPr>
            <p:ph type="sldNum" sz="quarter" idx="12"/>
          </p:nvPr>
        </p:nvSpPr>
        <p:spPr/>
        <p:txBody>
          <a:bodyPr/>
          <a:lstStyle/>
          <a:p>
            <a:fld id="{AC44238F-5FE3-4389-BD75-7550712C9418}" type="slidenum">
              <a:rPr lang="en-US" smtClean="0"/>
              <a:t>‹#›</a:t>
            </a:fld>
            <a:endParaRPr lang="en-US"/>
          </a:p>
        </p:txBody>
      </p:sp>
    </p:spTree>
    <p:extLst>
      <p:ext uri="{BB962C8B-B14F-4D97-AF65-F5344CB8AC3E}">
        <p14:creationId xmlns:p14="http://schemas.microsoft.com/office/powerpoint/2010/main" val="1860697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C0B0C7-EFCF-4387-9BD2-E7762C661575}" type="datetime1">
              <a:rPr lang="en-US" smtClean="0"/>
              <a:t>9/29/2022</a:t>
            </a:fld>
            <a:endParaRPr lang="en-US" dirty="0"/>
          </a:p>
        </p:txBody>
      </p:sp>
      <p:sp>
        <p:nvSpPr>
          <p:cNvPr id="5" name="Footer Placeholder 4"/>
          <p:cNvSpPr>
            <a:spLocks noGrp="1"/>
          </p:cNvSpPr>
          <p:nvPr>
            <p:ph type="ftr" sz="quarter" idx="11"/>
          </p:nvPr>
        </p:nvSpPr>
        <p:spPr/>
        <p:txBody>
          <a:bodyPr/>
          <a:lstStyle/>
          <a:p>
            <a:r>
              <a:rPr lang="en-US" smtClean="0"/>
              <a:t>By - Rahul Gupta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2399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7663DE-754A-481D-8633-50BB7DDE3BFD}" type="datetime1">
              <a:rPr lang="en-US" smtClean="0"/>
              <a:t>9/29/2022</a:t>
            </a:fld>
            <a:endParaRPr lang="en-US"/>
          </a:p>
        </p:txBody>
      </p:sp>
      <p:sp>
        <p:nvSpPr>
          <p:cNvPr id="5" name="Footer Placeholder 4"/>
          <p:cNvSpPr>
            <a:spLocks noGrp="1"/>
          </p:cNvSpPr>
          <p:nvPr>
            <p:ph type="ftr" sz="quarter" idx="11"/>
          </p:nvPr>
        </p:nvSpPr>
        <p:spPr/>
        <p:txBody>
          <a:bodyPr/>
          <a:lstStyle/>
          <a:p>
            <a:r>
              <a:rPr lang="en-US" smtClean="0"/>
              <a:t>By - Rahul Gupta</a:t>
            </a:r>
            <a:endParaRPr lang="en-US"/>
          </a:p>
        </p:txBody>
      </p:sp>
      <p:sp>
        <p:nvSpPr>
          <p:cNvPr id="6" name="Slide Number Placeholder 5"/>
          <p:cNvSpPr>
            <a:spLocks noGrp="1"/>
          </p:cNvSpPr>
          <p:nvPr>
            <p:ph type="sldNum" sz="quarter" idx="12"/>
          </p:nvPr>
        </p:nvSpPr>
        <p:spPr/>
        <p:txBody>
          <a:bodyPr/>
          <a:lstStyle/>
          <a:p>
            <a:fld id="{AC44238F-5FE3-4389-BD75-7550712C9418}" type="slidenum">
              <a:rPr lang="en-US" smtClean="0"/>
              <a:t>‹#›</a:t>
            </a:fld>
            <a:endParaRPr lang="en-US"/>
          </a:p>
        </p:txBody>
      </p:sp>
    </p:spTree>
    <p:extLst>
      <p:ext uri="{BB962C8B-B14F-4D97-AF65-F5344CB8AC3E}">
        <p14:creationId xmlns:p14="http://schemas.microsoft.com/office/powerpoint/2010/main" val="701460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E601ED-A429-42F3-849E-B98175B1BC7E}" type="datetime1">
              <a:rPr lang="en-US" smtClean="0"/>
              <a:t>9/29/2022</a:t>
            </a:fld>
            <a:endParaRPr lang="en-US"/>
          </a:p>
        </p:txBody>
      </p:sp>
      <p:sp>
        <p:nvSpPr>
          <p:cNvPr id="5" name="Footer Placeholder 4"/>
          <p:cNvSpPr>
            <a:spLocks noGrp="1"/>
          </p:cNvSpPr>
          <p:nvPr>
            <p:ph type="ftr" sz="quarter" idx="11"/>
          </p:nvPr>
        </p:nvSpPr>
        <p:spPr/>
        <p:txBody>
          <a:bodyPr/>
          <a:lstStyle/>
          <a:p>
            <a:r>
              <a:rPr lang="en-US" smtClean="0"/>
              <a:t>By - Rahul Gupta</a:t>
            </a:r>
            <a:endParaRPr lang="en-US"/>
          </a:p>
        </p:txBody>
      </p:sp>
      <p:sp>
        <p:nvSpPr>
          <p:cNvPr id="6" name="Slide Number Placeholder 5"/>
          <p:cNvSpPr>
            <a:spLocks noGrp="1"/>
          </p:cNvSpPr>
          <p:nvPr>
            <p:ph type="sldNum" sz="quarter" idx="12"/>
          </p:nvPr>
        </p:nvSpPr>
        <p:spPr/>
        <p:txBody>
          <a:bodyPr/>
          <a:lstStyle/>
          <a:p>
            <a:fld id="{AC44238F-5FE3-4389-BD75-7550712C9418}" type="slidenum">
              <a:rPr lang="en-US" smtClean="0"/>
              <a:t>‹#›</a:t>
            </a:fld>
            <a:endParaRPr lang="en-US"/>
          </a:p>
        </p:txBody>
      </p:sp>
    </p:spTree>
    <p:extLst>
      <p:ext uri="{BB962C8B-B14F-4D97-AF65-F5344CB8AC3E}">
        <p14:creationId xmlns:p14="http://schemas.microsoft.com/office/powerpoint/2010/main" val="80566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283DF7-2508-4368-AD3D-C262E8551F64}" type="datetime1">
              <a:rPr lang="en-US" smtClean="0"/>
              <a:t>9/29/2022</a:t>
            </a:fld>
            <a:endParaRPr lang="en-US"/>
          </a:p>
        </p:txBody>
      </p:sp>
      <p:sp>
        <p:nvSpPr>
          <p:cNvPr id="6" name="Footer Placeholder 5"/>
          <p:cNvSpPr>
            <a:spLocks noGrp="1"/>
          </p:cNvSpPr>
          <p:nvPr>
            <p:ph type="ftr" sz="quarter" idx="11"/>
          </p:nvPr>
        </p:nvSpPr>
        <p:spPr/>
        <p:txBody>
          <a:bodyPr/>
          <a:lstStyle/>
          <a:p>
            <a:r>
              <a:rPr lang="en-US" smtClean="0"/>
              <a:t>By - Rahul Gupta</a:t>
            </a:r>
            <a:endParaRPr lang="en-US"/>
          </a:p>
        </p:txBody>
      </p:sp>
      <p:sp>
        <p:nvSpPr>
          <p:cNvPr id="7" name="Slide Number Placeholder 6"/>
          <p:cNvSpPr>
            <a:spLocks noGrp="1"/>
          </p:cNvSpPr>
          <p:nvPr>
            <p:ph type="sldNum" sz="quarter" idx="12"/>
          </p:nvPr>
        </p:nvSpPr>
        <p:spPr/>
        <p:txBody>
          <a:bodyPr/>
          <a:lstStyle/>
          <a:p>
            <a:fld id="{AC44238F-5FE3-4389-BD75-7550712C9418}" type="slidenum">
              <a:rPr lang="en-US" smtClean="0"/>
              <a:t>‹#›</a:t>
            </a:fld>
            <a:endParaRPr lang="en-US"/>
          </a:p>
        </p:txBody>
      </p:sp>
    </p:spTree>
    <p:extLst>
      <p:ext uri="{BB962C8B-B14F-4D97-AF65-F5344CB8AC3E}">
        <p14:creationId xmlns:p14="http://schemas.microsoft.com/office/powerpoint/2010/main" val="2472172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C28CC2-FD63-4F87-A283-E8B825EB81DD}" type="datetime1">
              <a:rPr lang="en-US" smtClean="0"/>
              <a:t>9/29/2022</a:t>
            </a:fld>
            <a:endParaRPr lang="en-US"/>
          </a:p>
        </p:txBody>
      </p:sp>
      <p:sp>
        <p:nvSpPr>
          <p:cNvPr id="8" name="Footer Placeholder 7"/>
          <p:cNvSpPr>
            <a:spLocks noGrp="1"/>
          </p:cNvSpPr>
          <p:nvPr>
            <p:ph type="ftr" sz="quarter" idx="11"/>
          </p:nvPr>
        </p:nvSpPr>
        <p:spPr/>
        <p:txBody>
          <a:bodyPr/>
          <a:lstStyle/>
          <a:p>
            <a:r>
              <a:rPr lang="en-US" smtClean="0"/>
              <a:t>By - Rahul Gupta</a:t>
            </a:r>
            <a:endParaRPr lang="en-US"/>
          </a:p>
        </p:txBody>
      </p:sp>
      <p:sp>
        <p:nvSpPr>
          <p:cNvPr id="9" name="Slide Number Placeholder 8"/>
          <p:cNvSpPr>
            <a:spLocks noGrp="1"/>
          </p:cNvSpPr>
          <p:nvPr>
            <p:ph type="sldNum" sz="quarter" idx="12"/>
          </p:nvPr>
        </p:nvSpPr>
        <p:spPr/>
        <p:txBody>
          <a:bodyPr/>
          <a:lstStyle/>
          <a:p>
            <a:fld id="{AC44238F-5FE3-4389-BD75-7550712C9418}" type="slidenum">
              <a:rPr lang="en-US" smtClean="0"/>
              <a:t>‹#›</a:t>
            </a:fld>
            <a:endParaRPr lang="en-US"/>
          </a:p>
        </p:txBody>
      </p:sp>
    </p:spTree>
    <p:extLst>
      <p:ext uri="{BB962C8B-B14F-4D97-AF65-F5344CB8AC3E}">
        <p14:creationId xmlns:p14="http://schemas.microsoft.com/office/powerpoint/2010/main" val="2390929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660D4F-68A0-4D22-B5B9-B09506DBF4E4}" type="datetime1">
              <a:rPr lang="en-US" smtClean="0"/>
              <a:t>9/29/2022</a:t>
            </a:fld>
            <a:endParaRPr lang="en-US"/>
          </a:p>
        </p:txBody>
      </p:sp>
      <p:sp>
        <p:nvSpPr>
          <p:cNvPr id="4" name="Footer Placeholder 3"/>
          <p:cNvSpPr>
            <a:spLocks noGrp="1"/>
          </p:cNvSpPr>
          <p:nvPr>
            <p:ph type="ftr" sz="quarter" idx="11"/>
          </p:nvPr>
        </p:nvSpPr>
        <p:spPr/>
        <p:txBody>
          <a:bodyPr/>
          <a:lstStyle/>
          <a:p>
            <a:r>
              <a:rPr lang="en-US" smtClean="0"/>
              <a:t>By - Rahul Gupta</a:t>
            </a:r>
            <a:endParaRPr lang="en-US"/>
          </a:p>
        </p:txBody>
      </p:sp>
      <p:sp>
        <p:nvSpPr>
          <p:cNvPr id="5" name="Slide Number Placeholder 4"/>
          <p:cNvSpPr>
            <a:spLocks noGrp="1"/>
          </p:cNvSpPr>
          <p:nvPr>
            <p:ph type="sldNum" sz="quarter" idx="12"/>
          </p:nvPr>
        </p:nvSpPr>
        <p:spPr/>
        <p:txBody>
          <a:bodyPr/>
          <a:lstStyle/>
          <a:p>
            <a:fld id="{AC44238F-5FE3-4389-BD75-7550712C9418}" type="slidenum">
              <a:rPr lang="en-US" smtClean="0"/>
              <a:t>‹#›</a:t>
            </a:fld>
            <a:endParaRPr lang="en-US"/>
          </a:p>
        </p:txBody>
      </p:sp>
    </p:spTree>
    <p:extLst>
      <p:ext uri="{BB962C8B-B14F-4D97-AF65-F5344CB8AC3E}">
        <p14:creationId xmlns:p14="http://schemas.microsoft.com/office/powerpoint/2010/main" val="109831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742584-9261-4F34-BBD3-A6CA77A1232F}" type="datetime1">
              <a:rPr lang="en-US" smtClean="0"/>
              <a:t>9/29/2022</a:t>
            </a:fld>
            <a:endParaRPr lang="en-US"/>
          </a:p>
        </p:txBody>
      </p:sp>
      <p:sp>
        <p:nvSpPr>
          <p:cNvPr id="3" name="Footer Placeholder 2"/>
          <p:cNvSpPr>
            <a:spLocks noGrp="1"/>
          </p:cNvSpPr>
          <p:nvPr>
            <p:ph type="ftr" sz="quarter" idx="11"/>
          </p:nvPr>
        </p:nvSpPr>
        <p:spPr/>
        <p:txBody>
          <a:bodyPr/>
          <a:lstStyle/>
          <a:p>
            <a:r>
              <a:rPr lang="en-US" smtClean="0"/>
              <a:t>By - Rahul Gupta</a:t>
            </a:r>
            <a:endParaRPr lang="en-US"/>
          </a:p>
        </p:txBody>
      </p:sp>
      <p:sp>
        <p:nvSpPr>
          <p:cNvPr id="4" name="Slide Number Placeholder 3"/>
          <p:cNvSpPr>
            <a:spLocks noGrp="1"/>
          </p:cNvSpPr>
          <p:nvPr>
            <p:ph type="sldNum" sz="quarter" idx="12"/>
          </p:nvPr>
        </p:nvSpPr>
        <p:spPr/>
        <p:txBody>
          <a:bodyPr/>
          <a:lstStyle/>
          <a:p>
            <a:fld id="{AC44238F-5FE3-4389-BD75-7550712C9418}" type="slidenum">
              <a:rPr lang="en-US" smtClean="0"/>
              <a:t>‹#›</a:t>
            </a:fld>
            <a:endParaRPr lang="en-US"/>
          </a:p>
        </p:txBody>
      </p:sp>
    </p:spTree>
    <p:extLst>
      <p:ext uri="{BB962C8B-B14F-4D97-AF65-F5344CB8AC3E}">
        <p14:creationId xmlns:p14="http://schemas.microsoft.com/office/powerpoint/2010/main" val="68769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425815-273C-4BFE-8AAC-28BF87E2990B}" type="datetime1">
              <a:rPr lang="en-US" smtClean="0"/>
              <a:t>9/29/2022</a:t>
            </a:fld>
            <a:endParaRPr lang="en-US"/>
          </a:p>
        </p:txBody>
      </p:sp>
      <p:sp>
        <p:nvSpPr>
          <p:cNvPr id="6" name="Footer Placeholder 5"/>
          <p:cNvSpPr>
            <a:spLocks noGrp="1"/>
          </p:cNvSpPr>
          <p:nvPr>
            <p:ph type="ftr" sz="quarter" idx="11"/>
          </p:nvPr>
        </p:nvSpPr>
        <p:spPr/>
        <p:txBody>
          <a:bodyPr/>
          <a:lstStyle/>
          <a:p>
            <a:r>
              <a:rPr lang="en-US" smtClean="0"/>
              <a:t>By - Rahul Gupta</a:t>
            </a:r>
            <a:endParaRPr lang="en-US"/>
          </a:p>
        </p:txBody>
      </p:sp>
      <p:sp>
        <p:nvSpPr>
          <p:cNvPr id="7" name="Slide Number Placeholder 6"/>
          <p:cNvSpPr>
            <a:spLocks noGrp="1"/>
          </p:cNvSpPr>
          <p:nvPr>
            <p:ph type="sldNum" sz="quarter" idx="12"/>
          </p:nvPr>
        </p:nvSpPr>
        <p:spPr/>
        <p:txBody>
          <a:bodyPr/>
          <a:lstStyle/>
          <a:p>
            <a:fld id="{AC44238F-5FE3-4389-BD75-7550712C9418}" type="slidenum">
              <a:rPr lang="en-US" smtClean="0"/>
              <a:t>‹#›</a:t>
            </a:fld>
            <a:endParaRPr lang="en-US"/>
          </a:p>
        </p:txBody>
      </p:sp>
    </p:spTree>
    <p:extLst>
      <p:ext uri="{BB962C8B-B14F-4D97-AF65-F5344CB8AC3E}">
        <p14:creationId xmlns:p14="http://schemas.microsoft.com/office/powerpoint/2010/main" val="573342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23DE65-B697-40B4-9F5D-61B251FB2EF2}" type="datetime1">
              <a:rPr lang="en-US" smtClean="0"/>
              <a:t>9/29/2022</a:t>
            </a:fld>
            <a:endParaRPr lang="en-US"/>
          </a:p>
        </p:txBody>
      </p:sp>
      <p:sp>
        <p:nvSpPr>
          <p:cNvPr id="6" name="Footer Placeholder 5"/>
          <p:cNvSpPr>
            <a:spLocks noGrp="1"/>
          </p:cNvSpPr>
          <p:nvPr>
            <p:ph type="ftr" sz="quarter" idx="11"/>
          </p:nvPr>
        </p:nvSpPr>
        <p:spPr/>
        <p:txBody>
          <a:bodyPr/>
          <a:lstStyle/>
          <a:p>
            <a:r>
              <a:rPr lang="en-US" smtClean="0"/>
              <a:t>By - Rahul Gupta</a:t>
            </a:r>
            <a:endParaRPr lang="en-US"/>
          </a:p>
        </p:txBody>
      </p:sp>
      <p:sp>
        <p:nvSpPr>
          <p:cNvPr id="7" name="Slide Number Placeholder 6"/>
          <p:cNvSpPr>
            <a:spLocks noGrp="1"/>
          </p:cNvSpPr>
          <p:nvPr>
            <p:ph type="sldNum" sz="quarter" idx="12"/>
          </p:nvPr>
        </p:nvSpPr>
        <p:spPr/>
        <p:txBody>
          <a:bodyPr/>
          <a:lstStyle/>
          <a:p>
            <a:fld id="{AC44238F-5FE3-4389-BD75-7550712C9418}" type="slidenum">
              <a:rPr lang="en-US" smtClean="0"/>
              <a:t>‹#›</a:t>
            </a:fld>
            <a:endParaRPr lang="en-US"/>
          </a:p>
        </p:txBody>
      </p:sp>
    </p:spTree>
    <p:extLst>
      <p:ext uri="{BB962C8B-B14F-4D97-AF65-F5344CB8AC3E}">
        <p14:creationId xmlns:p14="http://schemas.microsoft.com/office/powerpoint/2010/main" val="3370145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EA3C25-9275-42E6-8092-1D5CFD953F06}" type="datetime1">
              <a:rPr lang="en-US" smtClean="0"/>
              <a:t>9/29/2022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By - Rahul Gupta</a:t>
            </a:r>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C44238F-5FE3-4389-BD75-7550712C9418}" type="slidenum">
              <a:rPr lang="en-US" smtClean="0"/>
              <a:t>‹#›</a:t>
            </a:fld>
            <a:endParaRPr lang="en-US"/>
          </a:p>
        </p:txBody>
      </p:sp>
    </p:spTree>
    <p:extLst>
      <p:ext uri="{BB962C8B-B14F-4D97-AF65-F5344CB8AC3E}">
        <p14:creationId xmlns:p14="http://schemas.microsoft.com/office/powerpoint/2010/main" val="2280487950"/>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2296" y="2505694"/>
            <a:ext cx="5671065" cy="1006389"/>
          </a:xfrm>
        </p:spPr>
        <p:txBody>
          <a:bodyPr/>
          <a:lstStyle/>
          <a:p>
            <a:pPr algn="ctr"/>
            <a:r>
              <a:rPr lang="en-US" b="1" dirty="0">
                <a:latin typeface="Baskerville Old Face" panose="02020602080505020303" pitchFamily="18" charset="0"/>
              </a:rPr>
              <a:t>Computer Network</a:t>
            </a:r>
          </a:p>
        </p:txBody>
      </p:sp>
      <p:sp>
        <p:nvSpPr>
          <p:cNvPr id="3" name="Subtitle 2"/>
          <p:cNvSpPr>
            <a:spLocks noGrp="1"/>
          </p:cNvSpPr>
          <p:nvPr>
            <p:ph type="subTitle" idx="1"/>
          </p:nvPr>
        </p:nvSpPr>
        <p:spPr>
          <a:xfrm>
            <a:off x="4651170" y="3480598"/>
            <a:ext cx="4773880" cy="859834"/>
          </a:xfrm>
        </p:spPr>
        <p:txBody>
          <a:bodyPr>
            <a:normAutofit/>
          </a:bodyPr>
          <a:lstStyle/>
          <a:p>
            <a:pPr algn="ctr"/>
            <a:r>
              <a:rPr lang="en-US" sz="4400" dirty="0" smtClean="0">
                <a:latin typeface="Baskerville Old Face" panose="02020602080505020303" pitchFamily="18" charset="0"/>
              </a:rPr>
              <a:t>Introduction</a:t>
            </a:r>
            <a:endParaRPr lang="en-US" sz="4400" dirty="0">
              <a:latin typeface="Baskerville Old Face" panose="02020602080505020303" pitchFamily="18" charset="0"/>
            </a:endParaRPr>
          </a:p>
        </p:txBody>
      </p:sp>
      <p:sp>
        <p:nvSpPr>
          <p:cNvPr id="4" name="Footer Placeholder 3"/>
          <p:cNvSpPr>
            <a:spLocks noGrp="1"/>
          </p:cNvSpPr>
          <p:nvPr>
            <p:ph type="ftr" sz="quarter" idx="11"/>
          </p:nvPr>
        </p:nvSpPr>
        <p:spPr/>
        <p:txBody>
          <a:bodyPr/>
          <a:lstStyle/>
          <a:p>
            <a:r>
              <a:rPr lang="en-US" dirty="0" smtClean="0"/>
              <a:t>By – Satyam Mishra</a:t>
            </a:r>
            <a:endParaRPr lang="en-US" dirty="0"/>
          </a:p>
        </p:txBody>
      </p:sp>
    </p:spTree>
    <p:extLst>
      <p:ext uri="{BB962C8B-B14F-4D97-AF65-F5344CB8AC3E}">
        <p14:creationId xmlns:p14="http://schemas.microsoft.com/office/powerpoint/2010/main" val="92895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80">
                                          <p:stCondLst>
                                            <p:cond delay="0"/>
                                          </p:stCondLst>
                                        </p:cTn>
                                        <p:tgtEl>
                                          <p:spTgt spid="3">
                                            <p:txEl>
                                              <p:pRg st="0" end="0"/>
                                            </p:txEl>
                                          </p:spTgt>
                                        </p:tgtEl>
                                      </p:cBhvr>
                                    </p:animEffect>
                                    <p:anim calcmode="lin" valueType="num">
                                      <p:cBhvr>
                                        <p:cTn id="15"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xEl>
                                              <p:pRg st="0" end="0"/>
                                            </p:txEl>
                                          </p:spTgt>
                                        </p:tgtEl>
                                      </p:cBhvr>
                                      <p:to x="100000" y="60000"/>
                                    </p:animScale>
                                    <p:animScale>
                                      <p:cBhvr>
                                        <p:cTn id="21" dur="166" decel="50000">
                                          <p:stCondLst>
                                            <p:cond delay="676"/>
                                          </p:stCondLst>
                                        </p:cTn>
                                        <p:tgtEl>
                                          <p:spTgt spid="3">
                                            <p:txEl>
                                              <p:pRg st="0" end="0"/>
                                            </p:txEl>
                                          </p:spTgt>
                                        </p:tgtEl>
                                      </p:cBhvr>
                                      <p:to x="100000" y="100000"/>
                                    </p:animScale>
                                    <p:animScale>
                                      <p:cBhvr>
                                        <p:cTn id="22" dur="26">
                                          <p:stCondLst>
                                            <p:cond delay="1312"/>
                                          </p:stCondLst>
                                        </p:cTn>
                                        <p:tgtEl>
                                          <p:spTgt spid="3">
                                            <p:txEl>
                                              <p:pRg st="0" end="0"/>
                                            </p:txEl>
                                          </p:spTgt>
                                        </p:tgtEl>
                                      </p:cBhvr>
                                      <p:to x="100000" y="80000"/>
                                    </p:animScale>
                                    <p:animScale>
                                      <p:cBhvr>
                                        <p:cTn id="23" dur="166" decel="50000">
                                          <p:stCondLst>
                                            <p:cond delay="1338"/>
                                          </p:stCondLst>
                                        </p:cTn>
                                        <p:tgtEl>
                                          <p:spTgt spid="3">
                                            <p:txEl>
                                              <p:pRg st="0" end="0"/>
                                            </p:txEl>
                                          </p:spTgt>
                                        </p:tgtEl>
                                      </p:cBhvr>
                                      <p:to x="100000" y="100000"/>
                                    </p:animScale>
                                    <p:animScale>
                                      <p:cBhvr>
                                        <p:cTn id="24" dur="26">
                                          <p:stCondLst>
                                            <p:cond delay="1642"/>
                                          </p:stCondLst>
                                        </p:cTn>
                                        <p:tgtEl>
                                          <p:spTgt spid="3">
                                            <p:txEl>
                                              <p:pRg st="0" end="0"/>
                                            </p:txEl>
                                          </p:spTgt>
                                        </p:tgtEl>
                                      </p:cBhvr>
                                      <p:to x="100000" y="90000"/>
                                    </p:animScale>
                                    <p:animScale>
                                      <p:cBhvr>
                                        <p:cTn id="25" dur="166" decel="50000">
                                          <p:stCondLst>
                                            <p:cond delay="1668"/>
                                          </p:stCondLst>
                                        </p:cTn>
                                        <p:tgtEl>
                                          <p:spTgt spid="3">
                                            <p:txEl>
                                              <p:pRg st="0" end="0"/>
                                            </p:txEl>
                                          </p:spTgt>
                                        </p:tgtEl>
                                      </p:cBhvr>
                                      <p:to x="100000" y="100000"/>
                                    </p:animScale>
                                    <p:animScale>
                                      <p:cBhvr>
                                        <p:cTn id="26" dur="26">
                                          <p:stCondLst>
                                            <p:cond delay="1808"/>
                                          </p:stCondLst>
                                        </p:cTn>
                                        <p:tgtEl>
                                          <p:spTgt spid="3">
                                            <p:txEl>
                                              <p:pRg st="0" end="0"/>
                                            </p:txEl>
                                          </p:spTgt>
                                        </p:tgtEl>
                                      </p:cBhvr>
                                      <p:to x="100000" y="95000"/>
                                    </p:animScale>
                                    <p:animScale>
                                      <p:cBhvr>
                                        <p:cTn id="27"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50" y="326969"/>
            <a:ext cx="9436196" cy="1356057"/>
          </a:xfrm>
        </p:spPr>
        <p:txBody>
          <a:bodyPr>
            <a:normAutofit/>
          </a:bodyPr>
          <a:lstStyle/>
          <a:p>
            <a:r>
              <a:rPr lang="en-IN" sz="4400" dirty="0">
                <a:effectLst/>
              </a:rPr>
              <a:t>What is Networking?</a:t>
            </a:r>
            <a:endParaRPr lang="en-US" sz="4400" dirty="0"/>
          </a:p>
        </p:txBody>
      </p:sp>
      <p:sp>
        <p:nvSpPr>
          <p:cNvPr id="3" name="Content Placeholder 2"/>
          <p:cNvSpPr>
            <a:spLocks noGrp="1"/>
          </p:cNvSpPr>
          <p:nvPr>
            <p:ph sz="quarter" idx="13"/>
          </p:nvPr>
        </p:nvSpPr>
        <p:spPr>
          <a:xfrm>
            <a:off x="899919" y="1227836"/>
            <a:ext cx="10363826" cy="4426226"/>
          </a:xfrm>
        </p:spPr>
        <p:txBody>
          <a:bodyPr>
            <a:noAutofit/>
          </a:bodyPr>
          <a:lstStyle/>
          <a:p>
            <a:pPr marL="0" indent="0">
              <a:buNone/>
            </a:pPr>
            <a:r>
              <a:rPr lang="en-IN" sz="2400" cap="none" dirty="0">
                <a:effectLst/>
              </a:rPr>
              <a:t>Connections between two or more computers or devices with each other through any transmission media for the purpose of sharing information, application program and resources is called “network” and this process is called “networking”.</a:t>
            </a:r>
          </a:p>
          <a:p>
            <a:endParaRPr lang="en-IN" sz="2400" dirty="0">
              <a:effectLst/>
            </a:endParaRPr>
          </a:p>
          <a:p>
            <a:endParaRPr lang="en-IN" sz="2400" dirty="0">
              <a:effectLst/>
            </a:endParaRPr>
          </a:p>
          <a:p>
            <a:pPr marL="0" indent="0">
              <a:buNone/>
            </a:pPr>
            <a:endParaRPr lang="en-IN" sz="2400" dirty="0">
              <a:effectLst/>
            </a:endParaRPr>
          </a:p>
          <a:p>
            <a:r>
              <a:rPr lang="en-IN" sz="2400" cap="none" dirty="0">
                <a:effectLst/>
              </a:rPr>
              <a:t>“Collection of two or more than two computers or devices is called network.”</a:t>
            </a:r>
            <a:endParaRPr lang="en-US" sz="2400" cap="none" dirty="0">
              <a:effectLst/>
            </a:endParaRPr>
          </a:p>
          <a:p>
            <a:r>
              <a:rPr lang="en-IN" sz="2400" cap="none" dirty="0">
                <a:effectLst/>
              </a:rPr>
              <a:t>“Sharing of resources between two or more than two computers or devices is called networking.”</a:t>
            </a:r>
            <a:endParaRPr lang="en-US" sz="2400" cap="none" dirty="0"/>
          </a:p>
          <a:p>
            <a:endParaRPr lang="en-US" sz="2400" dirty="0"/>
          </a:p>
        </p:txBody>
      </p:sp>
      <p:sp>
        <p:nvSpPr>
          <p:cNvPr id="4" name="Footer Placeholder 3"/>
          <p:cNvSpPr>
            <a:spLocks noGrp="1"/>
          </p:cNvSpPr>
          <p:nvPr>
            <p:ph type="ftr" sz="quarter" idx="11"/>
          </p:nvPr>
        </p:nvSpPr>
        <p:spPr/>
        <p:txBody>
          <a:bodyPr/>
          <a:lstStyle/>
          <a:p>
            <a:r>
              <a:rPr lang="en-US" dirty="0" smtClean="0"/>
              <a:t>By – Satyam Mishra</a:t>
            </a:r>
            <a:endParaRPr lang="en-US" dirty="0"/>
          </a:p>
        </p:txBody>
      </p:sp>
      <p:pic>
        <p:nvPicPr>
          <p:cNvPr id="5" name="Picture 4"/>
          <p:cNvPicPr>
            <a:picLocks noChangeAspect="1"/>
          </p:cNvPicPr>
          <p:nvPr/>
        </p:nvPicPr>
        <p:blipFill>
          <a:blip r:embed="rId2"/>
          <a:stretch>
            <a:fillRect/>
          </a:stretch>
        </p:blipFill>
        <p:spPr>
          <a:xfrm>
            <a:off x="4074029" y="2583893"/>
            <a:ext cx="4529149" cy="1657943"/>
          </a:xfrm>
          <a:prstGeom prst="rect">
            <a:avLst/>
          </a:prstGeom>
        </p:spPr>
      </p:pic>
    </p:spTree>
    <p:extLst>
      <p:ext uri="{BB962C8B-B14F-4D97-AF65-F5344CB8AC3E}">
        <p14:creationId xmlns:p14="http://schemas.microsoft.com/office/powerpoint/2010/main" val="352121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5"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2000"/>
                                        <p:tgtEl>
                                          <p:spTgt spid="5"/>
                                        </p:tgtEl>
                                      </p:cBhvr>
                                    </p:animEffect>
                                    <p:anim calcmode="lin" valueType="num">
                                      <p:cBhvr>
                                        <p:cTn id="19" dur="2000" fill="hold"/>
                                        <p:tgtEl>
                                          <p:spTgt spid="5"/>
                                        </p:tgtEl>
                                        <p:attrNameLst>
                                          <p:attrName>ppt_w</p:attrName>
                                        </p:attrNameLst>
                                      </p:cBhvr>
                                      <p:tavLst>
                                        <p:tav tm="0" fmla="#ppt_w*sin(2.5*pi*$)">
                                          <p:val>
                                            <p:fltVal val="0"/>
                                          </p:val>
                                        </p:tav>
                                        <p:tav tm="100000">
                                          <p:val>
                                            <p:fltVal val="1"/>
                                          </p:val>
                                        </p:tav>
                                      </p:tavLst>
                                    </p:anim>
                                    <p:anim calcmode="lin" valueType="num">
                                      <p:cBhvr>
                                        <p:cTn id="20"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4" end="4"/>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p:cTn id="31"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724536"/>
            <a:ext cx="9366298" cy="1250040"/>
          </a:xfrm>
        </p:spPr>
        <p:txBody>
          <a:bodyPr>
            <a:normAutofit/>
          </a:bodyPr>
          <a:lstStyle/>
          <a:p>
            <a:r>
              <a:rPr lang="en-IN" sz="4400" dirty="0">
                <a:effectLst/>
              </a:rPr>
              <a:t>Advantages of Network</a:t>
            </a:r>
            <a:endParaRPr lang="en-US" sz="4400" dirty="0"/>
          </a:p>
        </p:txBody>
      </p:sp>
      <p:sp>
        <p:nvSpPr>
          <p:cNvPr id="3" name="Content Placeholder 2"/>
          <p:cNvSpPr>
            <a:spLocks noGrp="1"/>
          </p:cNvSpPr>
          <p:nvPr>
            <p:ph sz="quarter" idx="13"/>
          </p:nvPr>
        </p:nvSpPr>
        <p:spPr>
          <a:xfrm>
            <a:off x="914400" y="2080593"/>
            <a:ext cx="10363826" cy="4108172"/>
          </a:xfrm>
        </p:spPr>
        <p:txBody>
          <a:bodyPr>
            <a:normAutofit/>
          </a:bodyPr>
          <a:lstStyle/>
          <a:p>
            <a:r>
              <a:rPr lang="en-IN" sz="2400" b="1" i="1" cap="none" dirty="0">
                <a:effectLst/>
              </a:rPr>
              <a:t>Speed:</a:t>
            </a:r>
            <a:r>
              <a:rPr lang="en-IN" sz="2400" cap="none" dirty="0">
                <a:effectLst/>
              </a:rPr>
              <a:t> sharing and transferring files within networks are very rapid.</a:t>
            </a:r>
          </a:p>
          <a:p>
            <a:r>
              <a:rPr lang="en-IN" sz="2400" b="1" i="1" cap="none" dirty="0">
                <a:effectLst/>
              </a:rPr>
              <a:t>Cost:</a:t>
            </a:r>
            <a:r>
              <a:rPr lang="en-IN" sz="2400" b="1" cap="none" dirty="0">
                <a:effectLst/>
              </a:rPr>
              <a:t> </a:t>
            </a:r>
            <a:r>
              <a:rPr lang="en-IN" sz="2400" cap="none" dirty="0">
                <a:effectLst/>
              </a:rPr>
              <a:t>shared programs, on a network allows for easier upgrading of the program on one single file server, instead of upgrading individual workstations.</a:t>
            </a:r>
          </a:p>
          <a:p>
            <a:r>
              <a:rPr lang="en-IN" sz="2400" b="1" i="1" cap="none" dirty="0">
                <a:effectLst/>
              </a:rPr>
              <a:t>Security:</a:t>
            </a:r>
            <a:r>
              <a:rPr lang="en-IN" sz="2400" cap="none" dirty="0">
                <a:effectLst/>
              </a:rPr>
              <a:t> Sensitive files and programs on a network are passwords protected.</a:t>
            </a:r>
          </a:p>
          <a:p>
            <a:r>
              <a:rPr lang="en-IN" sz="2400" b="1" i="1" cap="none" dirty="0">
                <a:effectLst/>
              </a:rPr>
              <a:t>Resource sharing:</a:t>
            </a:r>
            <a:r>
              <a:rPr lang="en-IN" sz="2400" cap="none" dirty="0">
                <a:effectLst/>
              </a:rPr>
              <a:t> Resources such as, printers, fax machines and modems can be shared.</a:t>
            </a:r>
          </a:p>
          <a:p>
            <a:r>
              <a:rPr lang="en-IN" sz="2400" b="1" i="1" cap="none" dirty="0">
                <a:effectLst/>
              </a:rPr>
              <a:t>Centralized software management</a:t>
            </a:r>
            <a:r>
              <a:rPr lang="en-US" sz="2400" b="1" i="1" cap="none" dirty="0">
                <a:effectLst/>
              </a:rPr>
              <a:t>.</a:t>
            </a:r>
            <a:endParaRPr lang="en-IN" sz="2400" i="1" cap="none" dirty="0">
              <a:effectLst/>
            </a:endParaRPr>
          </a:p>
        </p:txBody>
      </p:sp>
      <p:sp>
        <p:nvSpPr>
          <p:cNvPr id="6" name="Footer Placeholder 5"/>
          <p:cNvSpPr>
            <a:spLocks noGrp="1"/>
          </p:cNvSpPr>
          <p:nvPr>
            <p:ph type="ftr" sz="quarter" idx="11"/>
          </p:nvPr>
        </p:nvSpPr>
        <p:spPr/>
        <p:txBody>
          <a:bodyPr/>
          <a:lstStyle/>
          <a:p>
            <a:r>
              <a:rPr lang="en-US" dirty="0" smtClean="0"/>
              <a:t>By – Satyam Mishra</a:t>
            </a:r>
            <a:endParaRPr lang="en-US" dirty="0"/>
          </a:p>
        </p:txBody>
      </p:sp>
    </p:spTree>
    <p:extLst>
      <p:ext uri="{BB962C8B-B14F-4D97-AF65-F5344CB8AC3E}">
        <p14:creationId xmlns:p14="http://schemas.microsoft.com/office/powerpoint/2010/main" val="208556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796" y="734946"/>
            <a:ext cx="8911687" cy="1280890"/>
          </a:xfrm>
        </p:spPr>
        <p:txBody>
          <a:bodyPr>
            <a:normAutofit/>
          </a:bodyPr>
          <a:lstStyle/>
          <a:p>
            <a:r>
              <a:rPr lang="en-IN" sz="4400" dirty="0">
                <a:effectLst/>
              </a:rPr>
              <a:t>Disadvantages of Network</a:t>
            </a:r>
            <a:endParaRPr lang="en-US" sz="4400" dirty="0"/>
          </a:p>
        </p:txBody>
      </p:sp>
      <p:sp>
        <p:nvSpPr>
          <p:cNvPr id="3" name="Content Placeholder 2"/>
          <p:cNvSpPr>
            <a:spLocks noGrp="1"/>
          </p:cNvSpPr>
          <p:nvPr>
            <p:ph sz="quarter" idx="13"/>
          </p:nvPr>
        </p:nvSpPr>
        <p:spPr>
          <a:xfrm>
            <a:off x="1024611" y="1797850"/>
            <a:ext cx="10363826" cy="3967447"/>
          </a:xfrm>
        </p:spPr>
        <p:txBody>
          <a:bodyPr>
            <a:noAutofit/>
          </a:bodyPr>
          <a:lstStyle/>
          <a:p>
            <a:pPr lvl="0"/>
            <a:r>
              <a:rPr lang="en-IN" sz="2800" cap="none" dirty="0">
                <a:effectLst/>
              </a:rPr>
              <a:t>Server faults stop applications being available</a:t>
            </a:r>
            <a:endParaRPr lang="en-US" sz="2800" cap="none" dirty="0">
              <a:effectLst/>
            </a:endParaRPr>
          </a:p>
          <a:p>
            <a:pPr lvl="0"/>
            <a:r>
              <a:rPr lang="en-IN" sz="2800" cap="none" dirty="0">
                <a:effectLst/>
              </a:rPr>
              <a:t>Network faults can cause loss of data.</a:t>
            </a:r>
            <a:endParaRPr lang="en-US" sz="2800" cap="none" dirty="0">
              <a:effectLst/>
            </a:endParaRPr>
          </a:p>
          <a:p>
            <a:pPr lvl="0"/>
            <a:r>
              <a:rPr lang="en-IN" sz="2800" cap="none" dirty="0">
                <a:effectLst/>
              </a:rPr>
              <a:t>Network fault could lead to loss of resources</a:t>
            </a:r>
            <a:endParaRPr lang="en-US" sz="2800" cap="none" dirty="0">
              <a:effectLst/>
            </a:endParaRPr>
          </a:p>
          <a:p>
            <a:pPr lvl="0"/>
            <a:r>
              <a:rPr lang="en-IN" sz="2800" cap="none" dirty="0">
                <a:effectLst/>
              </a:rPr>
              <a:t>User work dependent upon network</a:t>
            </a:r>
            <a:endParaRPr lang="en-US" sz="2800" cap="none" dirty="0">
              <a:effectLst/>
            </a:endParaRPr>
          </a:p>
          <a:p>
            <a:pPr lvl="0"/>
            <a:r>
              <a:rPr lang="en-IN" sz="2800" cap="none" dirty="0">
                <a:effectLst/>
              </a:rPr>
              <a:t>System open to hackers</a:t>
            </a:r>
            <a:endParaRPr lang="en-US" sz="2800" cap="none" dirty="0">
              <a:effectLst/>
            </a:endParaRPr>
          </a:p>
          <a:p>
            <a:pPr lvl="0"/>
            <a:r>
              <a:rPr lang="en-IN" sz="2800" cap="none" dirty="0">
                <a:effectLst/>
              </a:rPr>
              <a:t>Decisions tend to become centralised</a:t>
            </a:r>
            <a:endParaRPr lang="en-US" sz="2800" cap="none" dirty="0">
              <a:effectLst/>
            </a:endParaRPr>
          </a:p>
          <a:p>
            <a:pPr lvl="0"/>
            <a:r>
              <a:rPr lang="en-IN" sz="2800" cap="none" dirty="0">
                <a:effectLst/>
              </a:rPr>
              <a:t>Resources could be located too far from users</a:t>
            </a:r>
            <a:endParaRPr lang="en-US" sz="2800" cap="none" dirty="0">
              <a:effectLst/>
            </a:endParaRPr>
          </a:p>
          <a:p>
            <a:r>
              <a:rPr lang="en-IN" sz="2800" cap="none" dirty="0">
                <a:effectLst/>
              </a:rPr>
              <a:t>Difficult to manage large network</a:t>
            </a:r>
            <a:endParaRPr lang="en-US" sz="2800" cap="none" dirty="0"/>
          </a:p>
        </p:txBody>
      </p:sp>
      <p:sp>
        <p:nvSpPr>
          <p:cNvPr id="6" name="Footer Placeholder 5"/>
          <p:cNvSpPr>
            <a:spLocks noGrp="1"/>
          </p:cNvSpPr>
          <p:nvPr>
            <p:ph type="ftr" sz="quarter" idx="11"/>
          </p:nvPr>
        </p:nvSpPr>
        <p:spPr/>
        <p:txBody>
          <a:bodyPr/>
          <a:lstStyle/>
          <a:p>
            <a:r>
              <a:rPr lang="en-US" dirty="0" smtClean="0"/>
              <a:t>By – Satyam Mishra</a:t>
            </a:r>
            <a:endParaRPr lang="en-US" dirty="0"/>
          </a:p>
        </p:txBody>
      </p:sp>
    </p:spTree>
    <p:extLst>
      <p:ext uri="{BB962C8B-B14F-4D97-AF65-F5344CB8AC3E}">
        <p14:creationId xmlns:p14="http://schemas.microsoft.com/office/powerpoint/2010/main" val="116108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670" y="679528"/>
            <a:ext cx="8911687" cy="1280890"/>
          </a:xfrm>
        </p:spPr>
        <p:txBody>
          <a:bodyPr>
            <a:normAutofit fontScale="90000"/>
          </a:bodyPr>
          <a:lstStyle/>
          <a:p>
            <a:r>
              <a:rPr lang="en-US" sz="4400" dirty="0"/>
              <a:t>Requirements to Data communication</a:t>
            </a:r>
          </a:p>
        </p:txBody>
      </p:sp>
      <p:sp>
        <p:nvSpPr>
          <p:cNvPr id="3" name="Content Placeholder 2"/>
          <p:cNvSpPr>
            <a:spLocks noGrp="1"/>
          </p:cNvSpPr>
          <p:nvPr>
            <p:ph sz="quarter" idx="13"/>
          </p:nvPr>
        </p:nvSpPr>
        <p:spPr>
          <a:xfrm>
            <a:off x="983048" y="1715930"/>
            <a:ext cx="10363826" cy="3748784"/>
          </a:xfrm>
        </p:spPr>
        <p:txBody>
          <a:bodyPr>
            <a:noAutofit/>
          </a:bodyPr>
          <a:lstStyle/>
          <a:p>
            <a:r>
              <a:rPr lang="en-US" sz="2800" cap="none" dirty="0">
                <a:effectLst/>
              </a:rPr>
              <a:t>Sender</a:t>
            </a:r>
          </a:p>
          <a:p>
            <a:r>
              <a:rPr lang="en-US" sz="2800" cap="none" dirty="0">
                <a:effectLst/>
              </a:rPr>
              <a:t>Receiver</a:t>
            </a:r>
          </a:p>
          <a:p>
            <a:r>
              <a:rPr lang="en-US" sz="2800" cap="none" dirty="0">
                <a:effectLst/>
              </a:rPr>
              <a:t>Media</a:t>
            </a:r>
          </a:p>
          <a:p>
            <a:pPr lvl="1"/>
            <a:r>
              <a:rPr lang="en-US" sz="2800" cap="none" dirty="0">
                <a:effectLst/>
              </a:rPr>
              <a:t>Guided media (wired)</a:t>
            </a:r>
          </a:p>
          <a:p>
            <a:pPr lvl="1"/>
            <a:r>
              <a:rPr lang="en-US" sz="2800" cap="none" dirty="0">
                <a:effectLst/>
              </a:rPr>
              <a:t>Unguided media (wireless)</a:t>
            </a:r>
          </a:p>
          <a:p>
            <a:r>
              <a:rPr lang="en-US" sz="2800" cap="none" dirty="0">
                <a:effectLst/>
              </a:rPr>
              <a:t>Message</a:t>
            </a:r>
          </a:p>
          <a:p>
            <a:r>
              <a:rPr lang="en-US" sz="2800" cap="none" dirty="0">
                <a:effectLst/>
              </a:rPr>
              <a:t>Protocol</a:t>
            </a:r>
          </a:p>
        </p:txBody>
      </p:sp>
      <p:sp>
        <p:nvSpPr>
          <p:cNvPr id="6" name="Footer Placeholder 5"/>
          <p:cNvSpPr>
            <a:spLocks noGrp="1"/>
          </p:cNvSpPr>
          <p:nvPr>
            <p:ph type="ftr" sz="quarter" idx="11"/>
          </p:nvPr>
        </p:nvSpPr>
        <p:spPr/>
        <p:txBody>
          <a:bodyPr/>
          <a:lstStyle/>
          <a:p>
            <a:r>
              <a:rPr lang="en-US" dirty="0" smtClean="0"/>
              <a:t>By – </a:t>
            </a:r>
            <a:r>
              <a:rPr lang="en-US" smtClean="0"/>
              <a:t>Satyam Mishra</a:t>
            </a:r>
            <a:endParaRPr lang="en-US" dirty="0"/>
          </a:p>
        </p:txBody>
      </p:sp>
    </p:spTree>
    <p:extLst>
      <p:ext uri="{BB962C8B-B14F-4D97-AF65-F5344CB8AC3E}">
        <p14:creationId xmlns:p14="http://schemas.microsoft.com/office/powerpoint/2010/main" val="362587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anim calcmode="lin" valueType="num">
                                      <p:cBhvr>
                                        <p:cTn id="13"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2000"/>
                                        <p:tgtEl>
                                          <p:spTgt spid="3">
                                            <p:txEl>
                                              <p:pRg st="1" end="1"/>
                                            </p:txEl>
                                          </p:spTgt>
                                        </p:tgtEl>
                                      </p:cBhvr>
                                    </p:animEffect>
                                    <p:anim calcmode="lin" valueType="num">
                                      <p:cBhvr>
                                        <p:cTn id="20"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1"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45"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2000"/>
                                        <p:tgtEl>
                                          <p:spTgt spid="3">
                                            <p:txEl>
                                              <p:pRg st="2" end="2"/>
                                            </p:txEl>
                                          </p:spTgt>
                                        </p:tgtEl>
                                      </p:cBhvr>
                                    </p:animEffect>
                                    <p:anim calcmode="lin" valueType="num">
                                      <p:cBhvr>
                                        <p:cTn id="27"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8" dur="2000" fill="hold"/>
                                        <p:tgtEl>
                                          <p:spTgt spid="3">
                                            <p:txEl>
                                              <p:pRg st="2" end="2"/>
                                            </p:txEl>
                                          </p:spTgt>
                                        </p:tgtEl>
                                        <p:attrNameLst>
                                          <p:attrName>ppt_h</p:attrName>
                                        </p:attrNameLst>
                                      </p:cBhvr>
                                      <p:tavLst>
                                        <p:tav tm="0">
                                          <p:val>
                                            <p:strVal val="#ppt_h"/>
                                          </p:val>
                                        </p:tav>
                                        <p:tav tm="100000">
                                          <p:val>
                                            <p:strVal val="#ppt_h"/>
                                          </p:val>
                                        </p:tav>
                                      </p:tavLst>
                                    </p:anim>
                                  </p:childTnLst>
                                </p:cTn>
                              </p:par>
                              <p:par>
                                <p:cTn id="29" presetID="45" presetClass="entr" presetSubtype="0" fill="hold" grpId="0"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2000"/>
                                        <p:tgtEl>
                                          <p:spTgt spid="3">
                                            <p:txEl>
                                              <p:pRg st="3" end="3"/>
                                            </p:txEl>
                                          </p:spTgt>
                                        </p:tgtEl>
                                      </p:cBhvr>
                                    </p:animEffect>
                                    <p:anim calcmode="lin" valueType="num">
                                      <p:cBhvr>
                                        <p:cTn id="32"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3" dur="2000" fill="hold"/>
                                        <p:tgtEl>
                                          <p:spTgt spid="3">
                                            <p:txEl>
                                              <p:pRg st="3" end="3"/>
                                            </p:txEl>
                                          </p:spTgt>
                                        </p:tgtEl>
                                        <p:attrNameLst>
                                          <p:attrName>ppt_h</p:attrName>
                                        </p:attrNameLst>
                                      </p:cBhvr>
                                      <p:tavLst>
                                        <p:tav tm="0">
                                          <p:val>
                                            <p:strVal val="#ppt_h"/>
                                          </p:val>
                                        </p:tav>
                                        <p:tav tm="100000">
                                          <p:val>
                                            <p:strVal val="#ppt_h"/>
                                          </p:val>
                                        </p:tav>
                                      </p:tavLst>
                                    </p:anim>
                                  </p:childTnLst>
                                </p:cTn>
                              </p:par>
                              <p:par>
                                <p:cTn id="34" presetID="45" presetClass="entr" presetSubtype="0" fill="hold" grpId="0"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2000"/>
                                        <p:tgtEl>
                                          <p:spTgt spid="3">
                                            <p:txEl>
                                              <p:pRg st="4" end="4"/>
                                            </p:txEl>
                                          </p:spTgt>
                                        </p:tgtEl>
                                      </p:cBhvr>
                                    </p:animEffect>
                                    <p:anim calcmode="lin" valueType="num">
                                      <p:cBhvr>
                                        <p:cTn id="37"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38" dur="2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45" presetClass="entr" presetSubtype="0"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2000"/>
                                        <p:tgtEl>
                                          <p:spTgt spid="3">
                                            <p:txEl>
                                              <p:pRg st="5" end="5"/>
                                            </p:txEl>
                                          </p:spTgt>
                                        </p:tgtEl>
                                      </p:cBhvr>
                                    </p:animEffect>
                                    <p:anim calcmode="lin" valueType="num">
                                      <p:cBhvr>
                                        <p:cTn id="44"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45" dur="20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45" presetClass="entr" presetSubtype="0" fill="hold" grpId="0"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Effect transition="in" filter="fade">
                                      <p:cBhvr>
                                        <p:cTn id="50" dur="2000"/>
                                        <p:tgtEl>
                                          <p:spTgt spid="3">
                                            <p:txEl>
                                              <p:pRg st="6" end="6"/>
                                            </p:txEl>
                                          </p:spTgt>
                                        </p:tgtEl>
                                      </p:cBhvr>
                                    </p:animEffect>
                                    <p:anim calcmode="lin" valueType="num">
                                      <p:cBhvr>
                                        <p:cTn id="51" dur="2000" fill="hold"/>
                                        <p:tgtEl>
                                          <p:spTgt spid="3">
                                            <p:txEl>
                                              <p:pRg st="6" end="6"/>
                                            </p:txEl>
                                          </p:spTgt>
                                        </p:tgtEl>
                                        <p:attrNameLst>
                                          <p:attrName>ppt_w</p:attrName>
                                        </p:attrNameLst>
                                      </p:cBhvr>
                                      <p:tavLst>
                                        <p:tav tm="0" fmla="#ppt_w*sin(2.5*pi*$)">
                                          <p:val>
                                            <p:fltVal val="0"/>
                                          </p:val>
                                        </p:tav>
                                        <p:tav tm="100000">
                                          <p:val>
                                            <p:fltVal val="1"/>
                                          </p:val>
                                        </p:tav>
                                      </p:tavLst>
                                    </p:anim>
                                    <p:anim calcmode="lin" valueType="num">
                                      <p:cBhvr>
                                        <p:cTn id="52" dur="2000" fill="hold"/>
                                        <p:tgtEl>
                                          <p:spTgt spid="3">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 Introduction</Template>
  <TotalTime>1</TotalTime>
  <Words>244</Words>
  <Application>Microsoft Office PowerPoint</Application>
  <PresentationFormat>Widescreen</PresentationFormat>
  <Paragraphs>37</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Baskerville Old Face</vt:lpstr>
      <vt:lpstr>Calibri</vt:lpstr>
      <vt:lpstr>Trebuchet MS</vt:lpstr>
      <vt:lpstr>Wingdings 3</vt:lpstr>
      <vt:lpstr>Facet</vt:lpstr>
      <vt:lpstr>Computer Network</vt:lpstr>
      <vt:lpstr>What is Networking?</vt:lpstr>
      <vt:lpstr>Advantages of Network</vt:lpstr>
      <vt:lpstr>Disadvantages of Network</vt:lpstr>
      <vt:lpstr>Requirements to Data communication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dc:title>
  <dc:creator>s ram</dc:creator>
  <cp:lastModifiedBy>Professional Satyam</cp:lastModifiedBy>
  <cp:revision>2</cp:revision>
  <dcterms:created xsi:type="dcterms:W3CDTF">2022-09-18T07:19:23Z</dcterms:created>
  <dcterms:modified xsi:type="dcterms:W3CDTF">2022-09-29T17:18:47Z</dcterms:modified>
</cp:coreProperties>
</file>