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8B272-259F-4773-9FF5-CDA9A1F3D084}"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C990C-CF28-4941-927C-6078A05BE91B}" type="slidenum">
              <a:rPr lang="en-US" smtClean="0"/>
              <a:t>‹#›</a:t>
            </a:fld>
            <a:endParaRPr lang="en-US"/>
          </a:p>
        </p:txBody>
      </p:sp>
    </p:spTree>
    <p:extLst>
      <p:ext uri="{BB962C8B-B14F-4D97-AF65-F5344CB8AC3E}">
        <p14:creationId xmlns:p14="http://schemas.microsoft.com/office/powerpoint/2010/main" val="411704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68FC0D-508C-4E28-8680-7ABDD19476C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419647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23E0B-7949-4EDA-99C4-6929CF46C8C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219541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AD034F-8E5A-45B6-B9E6-52B9F67D36F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FEAAD4-19AD-4550-AAB8-630BA35794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7365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6D5CA81-9BF2-42D8-89ED-8A5FFF711E04}"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488249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30F2814-15A5-434E-9CE3-E4D16F94C6A8}"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FEAAD4-19AD-4550-AAB8-630BA35794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1534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AF81F2-1D20-40C0-9ADE-33B6686078AD}"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452461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58619-76DC-4100-A956-6060D5FBA428}"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2046302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06906-A350-42A5-9F68-3B57A4337BE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65196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29635-BAA1-4E51-8D1A-89725551898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408627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8110B-03C6-4DE6-AB75-AF4E41A1791D}"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290623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A818FF-AF7F-4EDB-875F-5CCA0C87AD6B}"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2148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C6144-A5E5-460D-8E1B-51ED8232E932}"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260185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0F50F6-B018-4757-86AC-81DF0AB06263}"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56513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CB7B-FAC2-41E8-B78C-E6DC2B1743E4}"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6779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E0E92-D078-4AD6-B80F-E1C40F71814F}"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72211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B46DA-7A0C-4DBE-B7DC-4B4D72E3BCD8}"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FEAAD4-19AD-4550-AAB8-630BA35794A0}" type="slidenum">
              <a:rPr lang="en-US" smtClean="0"/>
              <a:t>‹#›</a:t>
            </a:fld>
            <a:endParaRPr lang="en-US"/>
          </a:p>
        </p:txBody>
      </p:sp>
    </p:spTree>
    <p:extLst>
      <p:ext uri="{BB962C8B-B14F-4D97-AF65-F5344CB8AC3E}">
        <p14:creationId xmlns:p14="http://schemas.microsoft.com/office/powerpoint/2010/main" val="163064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A8FF2A-C4F4-4EB9-82BA-A3DC5AD6E97C}" type="datetime1">
              <a:rPr lang="en-US" smtClean="0"/>
              <a:t>18-Sep-22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FEAAD4-19AD-4550-AAB8-630BA35794A0}" type="slidenum">
              <a:rPr lang="en-US" smtClean="0"/>
              <a:t>‹#›</a:t>
            </a:fld>
            <a:endParaRPr lang="en-US"/>
          </a:p>
        </p:txBody>
      </p:sp>
    </p:spTree>
    <p:extLst>
      <p:ext uri="{BB962C8B-B14F-4D97-AF65-F5344CB8AC3E}">
        <p14:creationId xmlns:p14="http://schemas.microsoft.com/office/powerpoint/2010/main" val="4194558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Computer Network</a:t>
            </a:r>
            <a:endParaRPr lang="en-US" b="1" dirty="0"/>
          </a:p>
        </p:txBody>
      </p:sp>
      <p:sp>
        <p:nvSpPr>
          <p:cNvPr id="3" name="Subtitle 2"/>
          <p:cNvSpPr>
            <a:spLocks noGrp="1"/>
          </p:cNvSpPr>
          <p:nvPr>
            <p:ph type="subTitle" idx="1"/>
          </p:nvPr>
        </p:nvSpPr>
        <p:spPr>
          <a:xfrm>
            <a:off x="4261603" y="4945821"/>
            <a:ext cx="5014745" cy="889495"/>
          </a:xfrm>
        </p:spPr>
        <p:txBody>
          <a:bodyPr>
            <a:noAutofit/>
          </a:bodyPr>
          <a:lstStyle/>
          <a:p>
            <a:r>
              <a:rPr lang="en-US" sz="4000" b="1" dirty="0" smtClean="0"/>
              <a:t>Transmission Mode</a:t>
            </a:r>
            <a:endParaRPr lang="en-US" sz="4000" b="1"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5277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Baskerville Old Face" panose="02020602080505020303" pitchFamily="18" charset="0"/>
              </a:rPr>
              <a:t>Transmission mode</a:t>
            </a:r>
            <a:endParaRPr lang="en-US" sz="6000" b="1" dirty="0">
              <a:latin typeface="Baskerville Old Face" panose="02020602080505020303" pitchFamily="18" charset="0"/>
            </a:endParaRPr>
          </a:p>
        </p:txBody>
      </p:sp>
      <p:sp>
        <p:nvSpPr>
          <p:cNvPr id="5" name="Content Placeholder 4"/>
          <p:cNvSpPr>
            <a:spLocks noGrp="1"/>
          </p:cNvSpPr>
          <p:nvPr>
            <p:ph idx="1"/>
          </p:nvPr>
        </p:nvSpPr>
        <p:spPr>
          <a:xfrm>
            <a:off x="1792705" y="2133600"/>
            <a:ext cx="9711907" cy="3777622"/>
          </a:xfrm>
        </p:spPr>
        <p:txBody>
          <a:bodyPr>
            <a:noAutofit/>
          </a:bodyPr>
          <a:lstStyle/>
          <a:p>
            <a:pPr marL="0" indent="0">
              <a:buNone/>
            </a:pPr>
            <a:r>
              <a:rPr lang="en-US" sz="3200" dirty="0">
                <a:latin typeface="Baskerville Old Face" panose="02020602080505020303" pitchFamily="18" charset="0"/>
              </a:rPr>
              <a:t>Transmission mode means transferring of data between two devices. It is also known as communication mode. Buses and networks are designed to allow communication to occur between individual devices that are interconnected</a:t>
            </a:r>
            <a:r>
              <a:rPr lang="en-US" sz="3200" dirty="0" smtClean="0">
                <a:latin typeface="Baskerville Old Face" panose="02020602080505020303" pitchFamily="18" charset="0"/>
              </a:rPr>
              <a:t>.</a:t>
            </a:r>
            <a:endParaRPr lang="en-US" sz="3200" dirty="0">
              <a:latin typeface="Baskerville Old Face" panose="02020602080505020303" pitchFamily="18" charset="0"/>
            </a:endParaRPr>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23757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747" y="624110"/>
            <a:ext cx="9314865" cy="1280890"/>
          </a:xfrm>
        </p:spPr>
        <p:txBody>
          <a:bodyPr>
            <a:noAutofit/>
          </a:bodyPr>
          <a:lstStyle/>
          <a:p>
            <a:pPr algn="ctr"/>
            <a:r>
              <a:rPr lang="en-US" sz="6000" b="1" dirty="0" smtClean="0">
                <a:latin typeface="Baskerville Old Face" panose="02020602080505020303" pitchFamily="18" charset="0"/>
              </a:rPr>
              <a:t>Types </a:t>
            </a:r>
            <a:r>
              <a:rPr lang="en-US" sz="6000" b="1" dirty="0">
                <a:latin typeface="Baskerville Old Face" panose="02020602080505020303" pitchFamily="18" charset="0"/>
              </a:rPr>
              <a:t>of </a:t>
            </a:r>
            <a:r>
              <a:rPr lang="en-US" sz="6000" b="1" dirty="0" smtClean="0">
                <a:latin typeface="Baskerville Old Face" panose="02020602080505020303" pitchFamily="18" charset="0"/>
              </a:rPr>
              <a:t>Transmission Mode</a:t>
            </a:r>
            <a:endParaRPr lang="en-US" sz="6000" b="1" dirty="0"/>
          </a:p>
        </p:txBody>
      </p:sp>
      <p:sp>
        <p:nvSpPr>
          <p:cNvPr id="3" name="Content Placeholder 2"/>
          <p:cNvSpPr>
            <a:spLocks noGrp="1"/>
          </p:cNvSpPr>
          <p:nvPr>
            <p:ph idx="1"/>
          </p:nvPr>
        </p:nvSpPr>
        <p:spPr>
          <a:xfrm>
            <a:off x="2201779" y="2133600"/>
            <a:ext cx="9302833" cy="3777622"/>
          </a:xfrm>
        </p:spPr>
        <p:txBody>
          <a:bodyPr>
            <a:normAutofit/>
          </a:bodyPr>
          <a:lstStyle/>
          <a:p>
            <a:pPr marL="0" indent="0">
              <a:buNone/>
            </a:pPr>
            <a:r>
              <a:rPr lang="en-US" sz="3200" dirty="0">
                <a:latin typeface="Baskerville Old Face" panose="02020602080505020303" pitchFamily="18" charset="0"/>
              </a:rPr>
              <a:t>There are three types of transmission mode:-</a:t>
            </a:r>
          </a:p>
          <a:p>
            <a:endParaRPr lang="en-US" sz="3200" dirty="0">
              <a:latin typeface="Baskerville Old Face" panose="02020602080505020303" pitchFamily="18" charset="0"/>
            </a:endParaRPr>
          </a:p>
          <a:p>
            <a:r>
              <a:rPr lang="en-US" sz="3200" dirty="0">
                <a:latin typeface="Baskerville Old Face" panose="02020602080505020303" pitchFamily="18" charset="0"/>
              </a:rPr>
              <a:t>Simplex Mode</a:t>
            </a:r>
          </a:p>
          <a:p>
            <a:r>
              <a:rPr lang="en-US" sz="3200" dirty="0">
                <a:latin typeface="Baskerville Old Face" panose="02020602080505020303" pitchFamily="18" charset="0"/>
              </a:rPr>
              <a:t>Half-Duplex Mode</a:t>
            </a:r>
          </a:p>
          <a:p>
            <a:r>
              <a:rPr lang="en-US" sz="3200" dirty="0">
                <a:latin typeface="Baskerville Old Face" panose="02020602080505020303" pitchFamily="18" charset="0"/>
              </a:rPr>
              <a:t>Full-Duplex Mode</a:t>
            </a:r>
          </a:p>
        </p:txBody>
      </p:sp>
      <p:pic>
        <p:nvPicPr>
          <p:cNvPr id="4" name="Picture 3"/>
          <p:cNvPicPr>
            <a:picLocks noChangeAspect="1"/>
          </p:cNvPicPr>
          <p:nvPr/>
        </p:nvPicPr>
        <p:blipFill>
          <a:blip r:embed="rId2"/>
          <a:stretch>
            <a:fillRect/>
          </a:stretch>
        </p:blipFill>
        <p:spPr>
          <a:xfrm>
            <a:off x="6255418" y="3548815"/>
            <a:ext cx="4870340" cy="1396164"/>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75899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Baskerville Old Face" panose="02020602080505020303" pitchFamily="18" charset="0"/>
              </a:rPr>
              <a:t>Simplex </a:t>
            </a:r>
            <a:r>
              <a:rPr lang="en-US" sz="6000" b="1" dirty="0" smtClean="0">
                <a:latin typeface="Baskerville Old Face" panose="02020602080505020303" pitchFamily="18" charset="0"/>
              </a:rPr>
              <a:t>Mode</a:t>
            </a:r>
            <a:endParaRPr lang="en-US" sz="6000" b="1" dirty="0"/>
          </a:p>
        </p:txBody>
      </p:sp>
      <p:sp>
        <p:nvSpPr>
          <p:cNvPr id="3" name="Content Placeholder 2"/>
          <p:cNvSpPr>
            <a:spLocks noGrp="1"/>
          </p:cNvSpPr>
          <p:nvPr>
            <p:ph idx="1"/>
          </p:nvPr>
        </p:nvSpPr>
        <p:spPr>
          <a:xfrm>
            <a:off x="1491915" y="1929063"/>
            <a:ext cx="9988633" cy="3777622"/>
          </a:xfrm>
        </p:spPr>
        <p:txBody>
          <a:bodyPr>
            <a:normAutofit/>
          </a:bodyPr>
          <a:lstStyle/>
          <a:p>
            <a:pPr marL="0" indent="0">
              <a:buNone/>
            </a:pPr>
            <a:r>
              <a:rPr lang="en-US" sz="3200" dirty="0">
                <a:latin typeface="Baskerville Old Face" panose="02020602080505020303" pitchFamily="18" charset="0"/>
              </a:rPr>
              <a:t>In Simplex mode, the communication is unidirectional, as on a one-way street. Only one of the two devices on a link can transmit, the other can only receive. The simplex mode can use the entire capacity of the channel to send data in one direction</a:t>
            </a:r>
            <a:r>
              <a:rPr lang="en-US" sz="3200" dirty="0" smtClean="0">
                <a:latin typeface="Baskerville Old Face" panose="02020602080505020303" pitchFamily="18" charset="0"/>
              </a:rPr>
              <a:t>.</a:t>
            </a:r>
          </a:p>
          <a:p>
            <a:pPr marL="0" indent="0">
              <a:buNone/>
            </a:pPr>
            <a:r>
              <a:rPr lang="en-US" sz="3200" dirty="0" smtClean="0">
                <a:latin typeface="Baskerville Old Face" panose="02020602080505020303" pitchFamily="18" charset="0"/>
              </a:rPr>
              <a:t>Example: Television, Radio, Keyboards and Monitors.</a:t>
            </a:r>
            <a:endParaRPr lang="en-US" sz="3200" dirty="0">
              <a:latin typeface="Baskerville Old Face" panose="02020602080505020303" pitchFamily="18" charset="0"/>
            </a:endParaRPr>
          </a:p>
          <a:p>
            <a:pPr marL="0" indent="0">
              <a:buNone/>
            </a:pPr>
            <a:endParaRPr lang="en-US" sz="3200" dirty="0">
              <a:latin typeface="Baskerville Old Face" panose="02020602080505020303" pitchFamily="18" charset="0"/>
            </a:endParaRPr>
          </a:p>
        </p:txBody>
      </p:sp>
      <p:pic>
        <p:nvPicPr>
          <p:cNvPr id="4" name="Picture 3"/>
          <p:cNvPicPr>
            <a:picLocks noChangeAspect="1"/>
          </p:cNvPicPr>
          <p:nvPr/>
        </p:nvPicPr>
        <p:blipFill>
          <a:blip r:embed="rId2"/>
          <a:stretch>
            <a:fillRect/>
          </a:stretch>
        </p:blipFill>
        <p:spPr>
          <a:xfrm>
            <a:off x="3776913" y="5483894"/>
            <a:ext cx="4885823" cy="1085348"/>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8926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Baskerville Old Face" panose="02020602080505020303" pitchFamily="18" charset="0"/>
              </a:rPr>
              <a:t>Half-Duplex </a:t>
            </a:r>
            <a:r>
              <a:rPr lang="en-US" sz="6000" b="1" dirty="0" smtClean="0">
                <a:latin typeface="Baskerville Old Face" panose="02020602080505020303" pitchFamily="18" charset="0"/>
              </a:rPr>
              <a:t>Mode</a:t>
            </a:r>
            <a:endParaRPr lang="en-US" sz="6000" b="1" dirty="0"/>
          </a:p>
        </p:txBody>
      </p:sp>
      <p:sp>
        <p:nvSpPr>
          <p:cNvPr id="3" name="Content Placeholder 2"/>
          <p:cNvSpPr>
            <a:spLocks noGrp="1"/>
          </p:cNvSpPr>
          <p:nvPr>
            <p:ph idx="1"/>
          </p:nvPr>
        </p:nvSpPr>
        <p:spPr>
          <a:xfrm>
            <a:off x="1612232" y="1844842"/>
            <a:ext cx="9796128" cy="3777622"/>
          </a:xfrm>
        </p:spPr>
        <p:txBody>
          <a:bodyPr>
            <a:normAutofit/>
          </a:bodyPr>
          <a:lstStyle/>
          <a:p>
            <a:pPr marL="0" indent="0">
              <a:buNone/>
            </a:pPr>
            <a:r>
              <a:rPr lang="en-US" sz="3200" dirty="0">
                <a:latin typeface="Baskerville Old Face" panose="02020602080505020303" pitchFamily="18" charset="0"/>
              </a:rPr>
              <a:t>In half-duplex mode, each station can both transmit and receive, but not at the same time. When one device is sending, the other can only receive, and vice versa. The half-duplex mode is used in cases where there is no need for communication in both direction at the same time</a:t>
            </a:r>
            <a:r>
              <a:rPr lang="en-US" sz="3200" dirty="0" smtClean="0">
                <a:latin typeface="Baskerville Old Face" panose="02020602080505020303" pitchFamily="18" charset="0"/>
              </a:rPr>
              <a:t>.</a:t>
            </a:r>
          </a:p>
          <a:p>
            <a:pPr marL="0" indent="0">
              <a:buNone/>
            </a:pPr>
            <a:endParaRPr lang="en-US" sz="3200" dirty="0" smtClean="0">
              <a:latin typeface="Baskerville Old Face" panose="02020602080505020303" pitchFamily="18" charset="0"/>
            </a:endParaRPr>
          </a:p>
          <a:p>
            <a:pPr marL="0" indent="0">
              <a:buNone/>
            </a:pPr>
            <a:r>
              <a:rPr lang="en-US" sz="3200" dirty="0" smtClean="0">
                <a:latin typeface="Baskerville Old Face" panose="02020602080505020303" pitchFamily="18" charset="0"/>
              </a:rPr>
              <a:t>Example: Walkie-Talkie</a:t>
            </a:r>
            <a:endParaRPr lang="en-US" sz="3200" dirty="0">
              <a:latin typeface="Baskerville Old Face" panose="02020602080505020303" pitchFamily="18" charset="0"/>
            </a:endParaRPr>
          </a:p>
        </p:txBody>
      </p:sp>
      <p:pic>
        <p:nvPicPr>
          <p:cNvPr id="4" name="Picture 3"/>
          <p:cNvPicPr>
            <a:picLocks noChangeAspect="1"/>
          </p:cNvPicPr>
          <p:nvPr/>
        </p:nvPicPr>
        <p:blipFill>
          <a:blip r:embed="rId2"/>
          <a:stretch>
            <a:fillRect/>
          </a:stretch>
        </p:blipFill>
        <p:spPr>
          <a:xfrm>
            <a:off x="6808871" y="4595813"/>
            <a:ext cx="4079708" cy="1923432"/>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5054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Baskerville Old Face" panose="02020602080505020303" pitchFamily="18" charset="0"/>
              </a:rPr>
              <a:t>Full-Duplex Mode</a:t>
            </a:r>
            <a:endParaRPr lang="en-US" sz="6000" b="1" dirty="0"/>
          </a:p>
        </p:txBody>
      </p:sp>
      <p:sp>
        <p:nvSpPr>
          <p:cNvPr id="3" name="Content Placeholder 2"/>
          <p:cNvSpPr>
            <a:spLocks noGrp="1"/>
          </p:cNvSpPr>
          <p:nvPr>
            <p:ph idx="1"/>
          </p:nvPr>
        </p:nvSpPr>
        <p:spPr>
          <a:xfrm>
            <a:off x="1251284" y="1820779"/>
            <a:ext cx="10070432" cy="3777622"/>
          </a:xfrm>
        </p:spPr>
        <p:txBody>
          <a:bodyPr>
            <a:normAutofit/>
          </a:bodyPr>
          <a:lstStyle/>
          <a:p>
            <a:pPr marL="0" indent="0">
              <a:buNone/>
            </a:pPr>
            <a:r>
              <a:rPr lang="en-US" sz="3200" dirty="0">
                <a:latin typeface="Baskerville Old Face" panose="02020602080505020303" pitchFamily="18" charset="0"/>
              </a:rPr>
              <a:t>In full-duplex mode, both stations can transmit and receive simultaneously</a:t>
            </a:r>
            <a:r>
              <a:rPr lang="en-US" sz="3200" dirty="0" smtClean="0">
                <a:latin typeface="Baskerville Old Face" panose="02020602080505020303" pitchFamily="18" charset="0"/>
              </a:rPr>
              <a:t>. </a:t>
            </a:r>
            <a:r>
              <a:rPr lang="en-US" sz="3200" dirty="0">
                <a:latin typeface="Baskerville Old Face" panose="02020602080505020303" pitchFamily="18" charset="0"/>
              </a:rPr>
              <a:t>Full-duplex mode is used when communication in both direction is required all the time. The capacity of the channel, however must be divided between the two directions</a:t>
            </a:r>
            <a:r>
              <a:rPr lang="en-US" sz="3200" dirty="0" smtClean="0">
                <a:latin typeface="Baskerville Old Face" panose="02020602080505020303" pitchFamily="18" charset="0"/>
              </a:rPr>
              <a:t>.</a:t>
            </a:r>
          </a:p>
          <a:p>
            <a:pPr marL="0" indent="0">
              <a:buNone/>
            </a:pPr>
            <a:r>
              <a:rPr lang="en-US" sz="3200" dirty="0" smtClean="0">
                <a:latin typeface="Baskerville Old Face" panose="02020602080505020303" pitchFamily="18" charset="0"/>
              </a:rPr>
              <a:t>Example: Telephone, Mobile.</a:t>
            </a:r>
            <a:endParaRPr lang="en-US" sz="3200" dirty="0">
              <a:latin typeface="Baskerville Old Face" panose="02020602080505020303" pitchFamily="18" charset="0"/>
            </a:endParaRPr>
          </a:p>
        </p:txBody>
      </p:sp>
      <p:pic>
        <p:nvPicPr>
          <p:cNvPr id="5" name="Picture 4"/>
          <p:cNvPicPr>
            <a:picLocks noChangeAspect="1"/>
          </p:cNvPicPr>
          <p:nvPr/>
        </p:nvPicPr>
        <p:blipFill>
          <a:blip r:embed="rId2"/>
          <a:stretch>
            <a:fillRect/>
          </a:stretch>
        </p:blipFill>
        <p:spPr>
          <a:xfrm>
            <a:off x="3704723" y="5053263"/>
            <a:ext cx="4825666" cy="1544213"/>
          </a:xfrm>
          <a:prstGeom prst="rect">
            <a:avLst/>
          </a:prstGeom>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7604893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 Transmission Mode</Template>
  <TotalTime>0</TotalTime>
  <Words>246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Baskerville Old Face</vt:lpstr>
      <vt:lpstr>Calibri</vt:lpstr>
      <vt:lpstr>Century Gothic</vt:lpstr>
      <vt:lpstr>Wingdings 3</vt:lpstr>
      <vt:lpstr>Wisp</vt:lpstr>
      <vt:lpstr>Computer Network</vt:lpstr>
      <vt:lpstr>Transmission mode</vt:lpstr>
      <vt:lpstr>Types of Transmission Mode</vt:lpstr>
      <vt:lpstr>Simplex Mode</vt:lpstr>
      <vt:lpstr>Half-Duplex Mode</vt:lpstr>
      <vt:lpstr>Full-Duplex Mode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2022-09-18T07:35:51Z</dcterms:created>
  <dcterms:modified xsi:type="dcterms:W3CDTF">2022-09-18T07:36:39Z</dcterms:modified>
</cp:coreProperties>
</file>