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4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D0FBF-1CEE-442E-A58D-BB8A40E9973D}" type="datetimeFigureOut">
              <a:rPr lang="en-US" smtClean="0"/>
              <a:t>18-Sep-22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C0390-82B2-44D8-864E-1CF005AE3E4B}" type="slidenum">
              <a:rPr lang="en-US" smtClean="0"/>
              <a:t>‹#›</a:t>
            </a:fld>
            <a:endParaRPr lang="en-US"/>
          </a:p>
        </p:txBody>
      </p:sp>
    </p:spTree>
    <p:extLst>
      <p:ext uri="{BB962C8B-B14F-4D97-AF65-F5344CB8AC3E}">
        <p14:creationId xmlns:p14="http://schemas.microsoft.com/office/powerpoint/2010/main" val="54229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91F2D9-0A66-48F5-8355-B8A93A6B0E8F}" type="datetime1">
              <a:rPr lang="en-US" smtClean="0"/>
              <a:t>18-Sep-22</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22487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F7FA7-64AC-4980-9894-EBF88EC96187}"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1637052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273FD9-E8F6-4E9D-B749-F6A2916D617C}"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871765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A6BD29-F7CE-4EFE-82AC-D3A41B3F7545}"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2219319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B10CBB-9CFD-45D8-9CB6-4C509A182FB5}"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4228831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4A2177-064B-4551-B512-B8070F692FA2}"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479442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9EA89B-8F66-43EC-A0E5-C8F9E88B9C0C}"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3843439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1CB0AC-A17C-424D-A8BD-515ABB28FD15}"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2601582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229728-907A-4AC9-92D5-94C564B4A959}"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130402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240E58-10A2-437C-8003-623E2DACB018}"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2438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36C0FB-B39E-48F4-A90E-C66BD2E4890F}"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248103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49DFC8-5B35-468A-8F48-8540B9C9B4D6}"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2709275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A7425E-9931-48F3-8D22-A21AC31D269F}" type="datetime1">
              <a:rPr lang="en-US" smtClean="0"/>
              <a:t>18-Sep-22</a:t>
            </a:fld>
            <a:endParaRPr lang="en-US"/>
          </a:p>
        </p:txBody>
      </p:sp>
      <p:sp>
        <p:nvSpPr>
          <p:cNvPr id="8" name="Footer Placeholder 7"/>
          <p:cNvSpPr>
            <a:spLocks noGrp="1"/>
          </p:cNvSpPr>
          <p:nvPr>
            <p:ph type="ftr" sz="quarter" idx="11"/>
          </p:nvPr>
        </p:nvSpPr>
        <p:spPr/>
        <p:txBody>
          <a:bodyPr/>
          <a:lstStyle/>
          <a:p>
            <a:r>
              <a:rPr lang="en-US" dirty="0" smtClean="0"/>
              <a:t>SATYAM MISHRA</a:t>
            </a:r>
            <a:endParaRPr lang="en-US" dirty="0"/>
          </a:p>
        </p:txBody>
      </p:sp>
      <p:sp>
        <p:nvSpPr>
          <p:cNvPr id="9" name="Slide Number Placeholder 8"/>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320477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B1C673-21AF-4186-A1B6-FC7BBFFB5C91}" type="datetime1">
              <a:rPr lang="en-US" smtClean="0"/>
              <a:t>18-Sep-22</a:t>
            </a:fld>
            <a:endParaRPr lang="en-US"/>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41626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DB4FE-4325-4F63-87BA-893587416347}" type="datetime1">
              <a:rPr lang="en-US" smtClean="0"/>
              <a:t>18-Sep-22</a:t>
            </a:fld>
            <a:endParaRPr lang="en-US"/>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
        <p:nvSpPr>
          <p:cNvPr id="4" name="Slide Number Placeholder 3"/>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361080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5C803F-E7D3-4A57-8C40-A4B295BA7B89}"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73935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54704D-EE13-4AA8-BC03-18E6CB74D1BC}"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8332424F-6D12-4A70-A2D1-7D7A5C4089A0}" type="slidenum">
              <a:rPr lang="en-US" smtClean="0"/>
              <a:t>‹#›</a:t>
            </a:fld>
            <a:endParaRPr lang="en-US"/>
          </a:p>
        </p:txBody>
      </p:sp>
    </p:spTree>
    <p:extLst>
      <p:ext uri="{BB962C8B-B14F-4D97-AF65-F5344CB8AC3E}">
        <p14:creationId xmlns:p14="http://schemas.microsoft.com/office/powerpoint/2010/main" val="240444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277C76-B3D4-4262-B5EF-D9C208B3E60C}" type="datetime1">
              <a:rPr lang="en-US" smtClean="0"/>
              <a:t>18-Sep-22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dirty="0" smtClean="0"/>
              <a:t>SATYAM MISHRA</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32424F-6D12-4A70-A2D1-7D7A5C4089A0}" type="slidenum">
              <a:rPr lang="en-US" smtClean="0"/>
              <a:t>‹#›</a:t>
            </a:fld>
            <a:endParaRPr lang="en-US"/>
          </a:p>
        </p:txBody>
      </p:sp>
    </p:spTree>
    <p:extLst>
      <p:ext uri="{BB962C8B-B14F-4D97-AF65-F5344CB8AC3E}">
        <p14:creationId xmlns:p14="http://schemas.microsoft.com/office/powerpoint/2010/main" val="3349571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askerville Old Face" panose="02020602080505020303" pitchFamily="18" charset="0"/>
              </a:rPr>
              <a:t>Computer Network</a:t>
            </a:r>
            <a:endParaRPr lang="en-US" dirty="0">
              <a:latin typeface="Baskerville Old Face" panose="02020602080505020303" pitchFamily="18" charset="0"/>
            </a:endParaRPr>
          </a:p>
        </p:txBody>
      </p:sp>
      <p:sp>
        <p:nvSpPr>
          <p:cNvPr id="3" name="Subtitle 2"/>
          <p:cNvSpPr>
            <a:spLocks noGrp="1"/>
          </p:cNvSpPr>
          <p:nvPr>
            <p:ph type="subTitle" idx="1"/>
          </p:nvPr>
        </p:nvSpPr>
        <p:spPr/>
        <p:txBody>
          <a:bodyPr>
            <a:normAutofit/>
          </a:bodyPr>
          <a:lstStyle/>
          <a:p>
            <a:r>
              <a:rPr lang="en-US" sz="3600" dirty="0" smtClean="0">
                <a:latin typeface="Baskerville Old Face" panose="02020602080505020303" pitchFamily="18" charset="0"/>
              </a:rPr>
              <a:t>Network Components</a:t>
            </a:r>
            <a:endParaRPr lang="en-US" sz="3600" dirty="0">
              <a:latin typeface="Baskerville Old Face" panose="02020602080505020303" pitchFamily="18"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52985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301" y="120316"/>
            <a:ext cx="10018713" cy="1752599"/>
          </a:xfrm>
        </p:spPr>
        <p:txBody>
          <a:bodyPr>
            <a:normAutofit/>
          </a:bodyPr>
          <a:lstStyle/>
          <a:p>
            <a:r>
              <a:rPr lang="en-US" sz="6000" b="1" dirty="0" smtClean="0">
                <a:latin typeface="Baskerville Old Face" panose="02020602080505020303" pitchFamily="18" charset="0"/>
              </a:rPr>
              <a:t>Server</a:t>
            </a:r>
            <a:endParaRPr lang="en-US" sz="6000" b="1" dirty="0">
              <a:latin typeface="Baskerville Old Face" panose="02020602080505020303" pitchFamily="18" charset="0"/>
            </a:endParaRPr>
          </a:p>
        </p:txBody>
      </p:sp>
      <p:sp>
        <p:nvSpPr>
          <p:cNvPr id="3" name="Content Placeholder 2"/>
          <p:cNvSpPr>
            <a:spLocks noGrp="1"/>
          </p:cNvSpPr>
          <p:nvPr>
            <p:ph idx="1"/>
          </p:nvPr>
        </p:nvSpPr>
        <p:spPr>
          <a:xfrm>
            <a:off x="1460248" y="2113547"/>
            <a:ext cx="10018713" cy="3124201"/>
          </a:xfrm>
        </p:spPr>
        <p:txBody>
          <a:bodyPr>
            <a:noAutofit/>
          </a:bodyPr>
          <a:lstStyle/>
          <a:p>
            <a:pPr marL="0" indent="0">
              <a:buNone/>
            </a:pPr>
            <a:r>
              <a:rPr lang="en-US" sz="3200" dirty="0">
                <a:latin typeface="Baskerville Old Face" panose="02020602080505020303" pitchFamily="18" charset="0"/>
              </a:rPr>
              <a:t>Servers are powerful computers or processes dedicated to managing disk drives (fileservers), printers (print servers), or network traffic (network servers ).</a:t>
            </a:r>
          </a:p>
          <a:p>
            <a:endParaRPr lang="en-US" sz="3200" dirty="0">
              <a:latin typeface="Baskerville Old Face" panose="02020602080505020303" pitchFamily="18" charset="0"/>
            </a:endParaRPr>
          </a:p>
          <a:p>
            <a:r>
              <a:rPr lang="en-US" sz="3200" dirty="0">
                <a:latin typeface="Baskerville Old Face" panose="02020602080505020303" pitchFamily="18" charset="0"/>
              </a:rPr>
              <a:t>Note: A Server is a powerful Computer, which provide services to their clients. It act like a Service Provider</a:t>
            </a:r>
            <a:r>
              <a:rPr lang="en-US" sz="3200" dirty="0" smtClean="0">
                <a:latin typeface="Baskerville Old Face" panose="02020602080505020303" pitchFamily="18" charset="0"/>
              </a:rPr>
              <a:t>.</a:t>
            </a:r>
            <a:endParaRPr lang="en-US" sz="3200" dirty="0">
              <a:latin typeface="Baskerville Old Face" panose="02020602080505020303" pitchFamily="18"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5540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216" y="120316"/>
            <a:ext cx="10018713" cy="1752599"/>
          </a:xfrm>
        </p:spPr>
        <p:txBody>
          <a:bodyPr>
            <a:normAutofit/>
          </a:bodyPr>
          <a:lstStyle/>
          <a:p>
            <a:r>
              <a:rPr lang="en-US" sz="6000" b="1" dirty="0" smtClean="0">
                <a:latin typeface="Baskerville Old Face" panose="02020602080505020303" pitchFamily="18" charset="0"/>
              </a:rPr>
              <a:t>Client</a:t>
            </a:r>
            <a:endParaRPr lang="en-US" sz="6000" b="1" dirty="0">
              <a:latin typeface="Baskerville Old Face" panose="02020602080505020303" pitchFamily="18" charset="0"/>
            </a:endParaRPr>
          </a:p>
        </p:txBody>
      </p:sp>
      <p:sp>
        <p:nvSpPr>
          <p:cNvPr id="3" name="Content Placeholder 2"/>
          <p:cNvSpPr>
            <a:spLocks noGrp="1"/>
          </p:cNvSpPr>
          <p:nvPr>
            <p:ph idx="1"/>
          </p:nvPr>
        </p:nvSpPr>
        <p:spPr>
          <a:xfrm>
            <a:off x="1540044" y="2450431"/>
            <a:ext cx="10263770" cy="3124201"/>
          </a:xfrm>
        </p:spPr>
        <p:txBody>
          <a:bodyPr>
            <a:noAutofit/>
          </a:bodyPr>
          <a:lstStyle/>
          <a:p>
            <a:pPr marL="0" indent="0">
              <a:buNone/>
            </a:pPr>
            <a:r>
              <a:rPr lang="en-US" sz="3200" dirty="0">
                <a:latin typeface="Baskerville Old Face" panose="02020602080505020303" pitchFamily="18" charset="0"/>
              </a:rPr>
              <a:t>Clients are PCs or workstations on which users run applications. Clients rely on servers for resources, such as files, devices, and even processing power. Another type of network architecture is known as a peer-to-peer architecture because each node has equivalent responsibilities</a:t>
            </a:r>
          </a:p>
          <a:p>
            <a:endParaRPr lang="en-US" sz="3200" dirty="0">
              <a:latin typeface="Baskerville Old Face" panose="02020602080505020303" pitchFamily="18" charset="0"/>
            </a:endParaRPr>
          </a:p>
          <a:p>
            <a:r>
              <a:rPr lang="en-US" sz="3200" dirty="0">
                <a:latin typeface="Baskerville Old Face" panose="02020602080505020303" pitchFamily="18" charset="0"/>
              </a:rPr>
              <a:t>Note: A client is computer system, which act like a service requester in a </a:t>
            </a:r>
            <a:r>
              <a:rPr lang="en-US" sz="3200" dirty="0" smtClean="0">
                <a:latin typeface="Baskerville Old Face" panose="02020602080505020303" pitchFamily="18" charset="0"/>
              </a:rPr>
              <a:t>Network</a:t>
            </a:r>
            <a:endParaRPr lang="en-US" sz="3200" dirty="0">
              <a:latin typeface="Baskerville Old Face" panose="02020602080505020303" pitchFamily="18"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27390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121" y="132347"/>
            <a:ext cx="10018713" cy="1752599"/>
          </a:xfrm>
        </p:spPr>
        <p:txBody>
          <a:bodyPr>
            <a:normAutofit/>
          </a:bodyPr>
          <a:lstStyle/>
          <a:p>
            <a:r>
              <a:rPr lang="en-US" sz="6000" b="1" dirty="0" smtClean="0">
                <a:latin typeface="Baskerville Old Face" panose="02020602080505020303" pitchFamily="18" charset="0"/>
              </a:rPr>
              <a:t>Nodes</a:t>
            </a:r>
            <a:endParaRPr lang="en-US" sz="6000" b="1" dirty="0">
              <a:latin typeface="Baskerville Old Face" panose="02020602080505020303" pitchFamily="18" charset="0"/>
            </a:endParaRPr>
          </a:p>
        </p:txBody>
      </p:sp>
      <p:sp>
        <p:nvSpPr>
          <p:cNvPr id="3" name="Content Placeholder 2"/>
          <p:cNvSpPr>
            <a:spLocks noGrp="1"/>
          </p:cNvSpPr>
          <p:nvPr>
            <p:ph idx="1"/>
          </p:nvPr>
        </p:nvSpPr>
        <p:spPr>
          <a:xfrm>
            <a:off x="1460247" y="2197767"/>
            <a:ext cx="10018713" cy="3124201"/>
          </a:xfrm>
        </p:spPr>
        <p:txBody>
          <a:bodyPr>
            <a:noAutofit/>
          </a:bodyPr>
          <a:lstStyle/>
          <a:p>
            <a:pPr marL="0" indent="0">
              <a:buNone/>
            </a:pPr>
            <a:r>
              <a:rPr lang="en-US" sz="3200" dirty="0" smtClean="0">
                <a:latin typeface="Baskerville Old Face" panose="02020602080505020303" pitchFamily="18" charset="0"/>
              </a:rPr>
              <a:t>Any </a:t>
            </a:r>
            <a:r>
              <a:rPr lang="en-US" sz="3200" dirty="0">
                <a:latin typeface="Baskerville Old Face" panose="02020602080505020303" pitchFamily="18" charset="0"/>
              </a:rPr>
              <a:t>system or device connected to a network is also called a node. For example, if a network connects a file server, five computers, and two printers, there are eight nodes on the network. Each device on the network has a network address, such as a MAC address, which uniquely identifies each </a:t>
            </a:r>
            <a:r>
              <a:rPr lang="en-US" sz="3200" dirty="0" smtClean="0">
                <a:latin typeface="Baskerville Old Face" panose="02020602080505020303" pitchFamily="18" charset="0"/>
              </a:rPr>
              <a:t>device.</a:t>
            </a:r>
          </a:p>
          <a:p>
            <a:pPr>
              <a:buFont typeface="Arial" panose="020B0604020202020204" pitchFamily="34" charset="0"/>
              <a:buChar char="•"/>
            </a:pPr>
            <a:r>
              <a:rPr lang="en-US" sz="3200" dirty="0">
                <a:latin typeface="Baskerville Old Face" panose="02020602080505020303" pitchFamily="18" charset="0"/>
              </a:rPr>
              <a:t>In data communication, a node is any active, physical, electronic device attached to a network.</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87019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806" y="252663"/>
            <a:ext cx="10018713" cy="1752599"/>
          </a:xfrm>
        </p:spPr>
        <p:txBody>
          <a:bodyPr>
            <a:normAutofit/>
          </a:bodyPr>
          <a:lstStyle/>
          <a:p>
            <a:r>
              <a:rPr lang="en-US" sz="6000" b="1" dirty="0" smtClean="0">
                <a:latin typeface="Baskerville Old Face" panose="02020602080505020303" pitchFamily="18" charset="0"/>
              </a:rPr>
              <a:t>Hosts</a:t>
            </a:r>
            <a:endParaRPr lang="en-US" sz="6000" b="1" dirty="0">
              <a:latin typeface="Baskerville Old Face" panose="02020602080505020303" pitchFamily="18" charset="0"/>
            </a:endParaRPr>
          </a:p>
        </p:txBody>
      </p:sp>
      <p:sp>
        <p:nvSpPr>
          <p:cNvPr id="3" name="Content Placeholder 2"/>
          <p:cNvSpPr>
            <a:spLocks noGrp="1"/>
          </p:cNvSpPr>
          <p:nvPr>
            <p:ph idx="1"/>
          </p:nvPr>
        </p:nvSpPr>
        <p:spPr>
          <a:xfrm>
            <a:off x="1580562" y="1740567"/>
            <a:ext cx="10018713" cy="3124201"/>
          </a:xfrm>
        </p:spPr>
        <p:txBody>
          <a:bodyPr>
            <a:normAutofit/>
          </a:bodyPr>
          <a:lstStyle/>
          <a:p>
            <a:pPr marL="0" indent="0">
              <a:buNone/>
            </a:pPr>
            <a:r>
              <a:rPr lang="en-US" sz="3200" dirty="0">
                <a:latin typeface="Baskerville Old Face" panose="02020602080505020303" pitchFamily="18" charset="0"/>
              </a:rPr>
              <a:t>A host (also known as "network host") is a computer or other device that communicates with other hosts on a network. Hosts on a network include clients and servers -- that send or receive data, services or applications.</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69201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248" y="204536"/>
            <a:ext cx="10018713" cy="1752599"/>
          </a:xfrm>
        </p:spPr>
        <p:txBody>
          <a:bodyPr>
            <a:normAutofit/>
          </a:bodyPr>
          <a:lstStyle/>
          <a:p>
            <a:r>
              <a:rPr lang="en-US" sz="6000" b="1" dirty="0" smtClean="0">
                <a:latin typeface="Baskerville Old Face" panose="02020602080505020303" pitchFamily="18" charset="0"/>
              </a:rPr>
              <a:t>Workstation</a:t>
            </a:r>
            <a:endParaRPr lang="en-US" sz="6000" b="1" dirty="0">
              <a:latin typeface="Baskerville Old Face" panose="02020602080505020303" pitchFamily="18" charset="0"/>
            </a:endParaRPr>
          </a:p>
        </p:txBody>
      </p:sp>
      <p:sp>
        <p:nvSpPr>
          <p:cNvPr id="3" name="Content Placeholder 2"/>
          <p:cNvSpPr>
            <a:spLocks noGrp="1"/>
          </p:cNvSpPr>
          <p:nvPr>
            <p:ph idx="1"/>
          </p:nvPr>
        </p:nvSpPr>
        <p:spPr>
          <a:xfrm>
            <a:off x="1556500" y="2077451"/>
            <a:ext cx="10018713" cy="3396917"/>
          </a:xfrm>
        </p:spPr>
        <p:txBody>
          <a:bodyPr>
            <a:noAutofit/>
          </a:bodyPr>
          <a:lstStyle/>
          <a:p>
            <a:pPr marL="0" indent="0">
              <a:buNone/>
            </a:pPr>
            <a:r>
              <a:rPr lang="en-US" sz="3200" dirty="0">
                <a:latin typeface="Baskerville Old Face" panose="02020602080505020303" pitchFamily="18" charset="0"/>
              </a:rPr>
              <a:t>A name given to a single computer that is connected to another computer or network. A </a:t>
            </a:r>
            <a:r>
              <a:rPr lang="en-US" sz="3200" b="1" dirty="0">
                <a:latin typeface="Baskerville Old Face" panose="02020602080505020303" pitchFamily="18" charset="0"/>
              </a:rPr>
              <a:t>workstation</a:t>
            </a:r>
            <a:r>
              <a:rPr lang="en-US" sz="3200" dirty="0">
                <a:latin typeface="Baskerville Old Face" panose="02020602080505020303" pitchFamily="18" charset="0"/>
              </a:rPr>
              <a:t> has no important function and is not a necessity for a network to operate. A workstation is only needed for a single user to connect to the network. For example, almost all users who utilize a computer at their job or school are using a workstation.</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909041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15. Network Components</Template>
  <TotalTime>0</TotalTime>
  <Words>162</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Baskerville Old Face</vt:lpstr>
      <vt:lpstr>Calibri</vt:lpstr>
      <vt:lpstr>Corbel</vt:lpstr>
      <vt:lpstr>Parallax</vt:lpstr>
      <vt:lpstr>Computer Network</vt:lpstr>
      <vt:lpstr>Server</vt:lpstr>
      <vt:lpstr>Client</vt:lpstr>
      <vt:lpstr>Nodes</vt:lpstr>
      <vt:lpstr>Hosts</vt:lpstr>
      <vt:lpstr>Workstation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s ram</dc:creator>
  <cp:lastModifiedBy>s ram</cp:lastModifiedBy>
  <cp:revision>1</cp:revision>
  <dcterms:created xsi:type="dcterms:W3CDTF">2022-09-18T07:42:12Z</dcterms:created>
  <dcterms:modified xsi:type="dcterms:W3CDTF">2022-09-18T07:42:50Z</dcterms:modified>
</cp:coreProperties>
</file>