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432" y="-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D2AB7-8026-4237-8D2C-2C6623F04FF0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38C6A-DA8D-4371-A92C-0B4A757D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367D-FDD7-4BE4-8138-A7373BB608BD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B96-6F6F-467A-89F9-6092683C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D364-1519-4163-AE88-27646F5D2741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B96-6F6F-467A-89F9-6092683C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3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0735A07-411F-4051-957C-141B926A070E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2480B96-6F6F-467A-89F9-6092683C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5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B1B2-227F-4B7D-9A7D-A93630047D0F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B96-6F6F-467A-89F9-6092683C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4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9839BB-FADC-4AB6-BEF5-D268B9EE19D4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80B96-6F6F-467A-89F9-6092683C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0DB0-C2CE-4EA7-B4F3-3C65FF2B52BE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B96-6F6F-467A-89F9-6092683C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73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F554-6BAF-43A1-9864-16E4311E76B4}" type="datetime1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B96-6F6F-467A-89F9-6092683C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1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0346-E680-4C77-9609-313CCFC5756F}" type="datetime1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B96-6F6F-467A-89F9-6092683C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0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7F8F-BC32-4DC5-8DB9-B07BE2347FF5}" type="datetime1">
              <a:rPr lang="en-US" smtClean="0"/>
              <a:t>18-Sep-22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B96-6F6F-467A-89F9-6092683C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945E-B205-4012-AC36-9B3A59A40EA6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B96-6F6F-467A-89F9-6092683C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820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9965-BAF0-4FBD-B8F5-424F11B92B08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B96-6F6F-467A-89F9-6092683C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BF07879-1526-4B84-AF21-A3986FD8D2F6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2480B96-6F6F-467A-89F9-6092683C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8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Internet and Its Services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Telnet service enables users to login to another computer on internet from their local computer for using:</a:t>
            </a:r>
          </a:p>
          <a:p>
            <a:pPr lvl="1"/>
            <a:r>
              <a:rPr lang="en-US" dirty="0"/>
              <a:t>Computing power of remote computer</a:t>
            </a:r>
          </a:p>
          <a:p>
            <a:pPr lvl="1"/>
            <a:r>
              <a:rPr lang="en-US" dirty="0"/>
              <a:t>Software on remote computer</a:t>
            </a:r>
          </a:p>
          <a:p>
            <a:pPr lvl="1"/>
            <a:r>
              <a:rPr lang="en-US" dirty="0"/>
              <a:t>Database of remote computer</a:t>
            </a:r>
          </a:p>
          <a:p>
            <a:r>
              <a:rPr lang="en-US" dirty="0"/>
              <a:t>This action is called ‘remote login’.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Usenet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Usenet news service enables a group of internet users to exchange their views, ideas, information on some common topic of internet.</a:t>
            </a:r>
          </a:p>
          <a:p>
            <a:r>
              <a:rPr lang="en-US" dirty="0"/>
              <a:t>A newsgroup is like a large notice board accessible to all members belonging to the group.</a:t>
            </a:r>
          </a:p>
          <a:p>
            <a:r>
              <a:rPr lang="en-US" dirty="0"/>
              <a:t>2 types of newsgroups:</a:t>
            </a:r>
          </a:p>
          <a:p>
            <a:pPr lvl="1"/>
            <a:r>
              <a:rPr lang="en-US" dirty="0"/>
              <a:t>Moderated</a:t>
            </a:r>
          </a:p>
          <a:p>
            <a:pPr lvl="1"/>
            <a:r>
              <a:rPr lang="en-US" dirty="0"/>
              <a:t>Non-moderated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Wide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is a most popular method of accessing internet.</a:t>
            </a:r>
          </a:p>
          <a:p>
            <a:r>
              <a:rPr lang="en-US" dirty="0"/>
              <a:t>It uses a concept called hypertext.</a:t>
            </a:r>
          </a:p>
          <a:p>
            <a:r>
              <a:rPr lang="en-US" dirty="0"/>
              <a:t>Hypertext documents on internet are known as web pages.</a:t>
            </a:r>
          </a:p>
          <a:p>
            <a:r>
              <a:rPr lang="en-US" dirty="0"/>
              <a:t>Web pages are created by using a special language called Hyper Text Markup Language </a:t>
            </a:r>
            <a:r>
              <a:rPr lang="en-US"/>
              <a:t>(html)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6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[Uniform </a:t>
            </a:r>
            <a:r>
              <a:rPr lang="en-US" dirty="0"/>
              <a:t>Resource </a:t>
            </a:r>
            <a:r>
              <a:rPr lang="en-US" dirty="0" smtClean="0"/>
              <a:t>Locator]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085" y="2131996"/>
            <a:ext cx="10948736" cy="4497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Uniform Resource Locator was created in 1994 by Tim Berners-Lee to access data from the World Wide Web. A URL is a type of Uniform Resource Identifier (URI), which is the generic term for all types of names and addresses that refer to objects on the World Wide Web. </a:t>
            </a:r>
          </a:p>
          <a:p>
            <a:pPr marL="0" indent="0">
              <a:buNone/>
            </a:pPr>
            <a:r>
              <a:rPr lang="en-US" sz="2000" dirty="0"/>
              <a:t>Any Uniform Resource Locator like "http</a:t>
            </a:r>
            <a:r>
              <a:rPr lang="en-US" sz="2000" dirty="0" smtClean="0"/>
              <a:t>://abc.com/xyz.html</a:t>
            </a:r>
            <a:r>
              <a:rPr lang="en-US" sz="2000" dirty="0"/>
              <a:t>" can contains the following information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/>
              <a:t>Name of the site i.e. </a:t>
            </a:r>
            <a:r>
              <a:rPr lang="en-US" sz="2000" dirty="0" smtClean="0"/>
              <a:t>“abc.com"</a:t>
            </a:r>
            <a:endParaRPr lang="en-US" sz="2000" dirty="0"/>
          </a:p>
          <a:p>
            <a:r>
              <a:rPr lang="en-US" sz="2000" dirty="0"/>
              <a:t>Type of service the resource is served by i.e. "http"</a:t>
            </a:r>
          </a:p>
          <a:p>
            <a:r>
              <a:rPr lang="en-US" sz="2000" dirty="0"/>
              <a:t>The format of the document i.e. in this case "html"</a:t>
            </a:r>
          </a:p>
          <a:p>
            <a:r>
              <a:rPr lang="en-US" sz="2000" dirty="0"/>
              <a:t>The location of the resource i.e. </a:t>
            </a:r>
            <a:r>
              <a:rPr lang="en-US" sz="2000" dirty="0" smtClean="0"/>
              <a:t>"</a:t>
            </a:r>
            <a:r>
              <a:rPr lang="en-US" sz="2000" dirty="0"/>
              <a:t> http://abc.com/xyz.html </a:t>
            </a:r>
            <a:r>
              <a:rPr lang="en-US" sz="2000" dirty="0" smtClean="0"/>
              <a:t>"</a:t>
            </a:r>
            <a:endParaRPr lang="en-US" sz="2000" dirty="0"/>
          </a:p>
          <a:p>
            <a:r>
              <a:rPr lang="en-US" sz="2000" dirty="0"/>
              <a:t>The  protocol used i.e. ftp., www., </a:t>
            </a:r>
            <a:r>
              <a:rPr lang="en-US" sz="2000" dirty="0" err="1"/>
              <a:t>smtp</a:t>
            </a:r>
            <a:r>
              <a:rPr lang="en-US" sz="2000" dirty="0"/>
              <a:t>.,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2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IRC (Internet Relay Chat)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Relay Chat (</a:t>
            </a:r>
            <a:r>
              <a:rPr lang="en-US" b="1" dirty="0"/>
              <a:t>IRC</a:t>
            </a:r>
            <a:r>
              <a:rPr lang="en-US" dirty="0"/>
              <a:t>) is an application layer protocol that facilitates communication in the form of text. </a:t>
            </a:r>
          </a:p>
          <a:p>
            <a:r>
              <a:rPr lang="en-US" dirty="0"/>
              <a:t>The chat process works on a client/server networking model. </a:t>
            </a:r>
          </a:p>
          <a:p>
            <a:r>
              <a:rPr lang="en-US" b="1" dirty="0"/>
              <a:t>IRC</a:t>
            </a:r>
            <a:r>
              <a:rPr lang="en-US" dirty="0"/>
              <a:t> clients are computer programs that a user can install on his or her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 are programs that search documents for specified keywords and return a list of a documents where the keywords were founds. </a:t>
            </a:r>
          </a:p>
          <a:p>
            <a:r>
              <a:rPr lang="en-US" dirty="0"/>
              <a:t>Search Engines are used for searching information on the Internet.</a:t>
            </a:r>
          </a:p>
          <a:p>
            <a:r>
              <a:rPr lang="en-US" dirty="0"/>
              <a:t>Some of the popular Search Engines are: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Google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Yahoo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Social networking establishes interconnected Internet communities that help people make contacts that would be good for them to know, but that they would be unlikely to have met otherwise.</a:t>
            </a:r>
          </a:p>
          <a:p>
            <a:pPr algn="just"/>
            <a:r>
              <a:rPr lang="en-US" dirty="0"/>
              <a:t>Social networking sites allow help strangers connect, based on shared interests or views or common language or religion or nationality-based identities.</a:t>
            </a:r>
          </a:p>
          <a:p>
            <a:pPr algn="just"/>
            <a:r>
              <a:rPr lang="en-US" dirty="0"/>
              <a:t>Facebook and Twitter are popular social networking sites.</a:t>
            </a:r>
            <a:endParaRPr lang="en-GB" dirty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8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process of shopping done over the internet is called online shopping or E-shopping or E-Commerce.</a:t>
            </a:r>
          </a:p>
          <a:p>
            <a:pPr algn="just"/>
            <a:r>
              <a:rPr lang="en-US" dirty="0"/>
              <a:t>It is very popular amongst users because it is more efficient than physically going into stores.</a:t>
            </a:r>
          </a:p>
          <a:p>
            <a:pPr algn="just"/>
            <a:r>
              <a:rPr lang="en-US" dirty="0"/>
              <a:t>The internet provides the environment where shoppers’ demands are fulfilled.</a:t>
            </a:r>
          </a:p>
          <a:p>
            <a:pPr algn="just"/>
            <a:r>
              <a:rPr lang="en-US" dirty="0"/>
              <a:t>Using the Internet, a shopper can scrutinize the product’s prices from various stores sitting at one place.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blog is a website that allows users to share opinions and discuss various topics in the form of an online journal.</a:t>
            </a:r>
            <a:endParaRPr lang="en-GB" dirty="0"/>
          </a:p>
          <a:p>
            <a:pPr algn="just"/>
            <a:r>
              <a:rPr lang="en-US" dirty="0"/>
              <a:t>A blog is normally a single page of entries. There may be older entries but the “main page” is what people would like to see.</a:t>
            </a:r>
          </a:p>
          <a:p>
            <a:pPr algn="just"/>
            <a:r>
              <a:rPr lang="en-US" dirty="0"/>
              <a:t>A blog is </a:t>
            </a:r>
            <a:r>
              <a:rPr lang="en-US" dirty="0" err="1"/>
              <a:t>organised</a:t>
            </a:r>
            <a:r>
              <a:rPr lang="en-US" dirty="0"/>
              <a:t> in reverse-chronological order, from the most recent entry to the least recent.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2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Uses of the Internet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On-line communication</a:t>
            </a:r>
          </a:p>
          <a:p>
            <a:r>
              <a:rPr lang="en-US" dirty="0"/>
              <a:t>Software sharing</a:t>
            </a:r>
          </a:p>
          <a:p>
            <a:r>
              <a:rPr lang="en-US" dirty="0"/>
              <a:t>Exchange of views on topics of common interests</a:t>
            </a:r>
          </a:p>
          <a:p>
            <a:r>
              <a:rPr lang="en-US" dirty="0"/>
              <a:t>Posting of information of general interests</a:t>
            </a:r>
          </a:p>
          <a:p>
            <a:r>
              <a:rPr lang="en-US" dirty="0"/>
              <a:t>Product promotion</a:t>
            </a:r>
          </a:p>
          <a:p>
            <a:r>
              <a:rPr lang="en-US" dirty="0"/>
              <a:t>Feedback about product</a:t>
            </a:r>
          </a:p>
          <a:p>
            <a:r>
              <a:rPr lang="en-US" dirty="0"/>
              <a:t>Customer support service</a:t>
            </a:r>
          </a:p>
          <a:p>
            <a:r>
              <a:rPr lang="en-US" dirty="0"/>
              <a:t>On-line journals and magazines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The internet is a network of computers linking many different types of computers all over the world.</a:t>
            </a:r>
          </a:p>
          <a:p>
            <a:pPr algn="just"/>
            <a:r>
              <a:rPr lang="en-US" dirty="0"/>
              <a:t>It is a very large</a:t>
            </a:r>
            <a:r>
              <a:rPr lang="en-US" b="1" dirty="0"/>
              <a:t> wide area network (WAN) </a:t>
            </a:r>
            <a:r>
              <a:rPr lang="en-US" dirty="0"/>
              <a:t>connecting computers and networks around the world.</a:t>
            </a:r>
          </a:p>
          <a:p>
            <a:pPr algn="just"/>
            <a:r>
              <a:rPr lang="en-US" dirty="0"/>
              <a:t>It makes it possible for millions of users to connect to one another via </a:t>
            </a:r>
            <a:r>
              <a:rPr lang="en-US" b="1" dirty="0"/>
              <a:t>telephone lines, cable lines and satellites.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Netiquette is a set of rules for behaving properly online.</a:t>
            </a:r>
          </a:p>
          <a:p>
            <a:r>
              <a:rPr lang="en-US" altLang="en-US" sz="2800" dirty="0"/>
              <a:t>There are Ten rules of Netiquette that everyone who goes online should follow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2800" dirty="0"/>
              <a:t>Netiquette </a:t>
            </a:r>
            <a:r>
              <a:rPr lang="en-US" sz="2800" dirty="0" smtClean="0"/>
              <a:t>is a network etiquette</a:t>
            </a:r>
            <a:r>
              <a:rPr lang="en-US" sz="2800" dirty="0"/>
              <a:t>, the </a:t>
            </a:r>
            <a:r>
              <a:rPr lang="en-US" sz="2800" dirty="0" smtClean="0"/>
              <a:t>do's and </a:t>
            </a:r>
            <a:r>
              <a:rPr lang="en-US" sz="2800" dirty="0"/>
              <a:t>don'ts </a:t>
            </a:r>
            <a:r>
              <a:rPr lang="en-US" sz="2800" dirty="0" smtClean="0"/>
              <a:t>on online communication</a:t>
            </a:r>
            <a:r>
              <a:rPr lang="en-US" sz="2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5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 BEST RULES </a:t>
            </a:r>
            <a:r>
              <a:rPr lang="en-US" b="1" dirty="0" smtClean="0"/>
              <a:t>OF NETIQUETTE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56651"/>
            <a:ext cx="9784080" cy="43441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The </a:t>
            </a:r>
            <a:r>
              <a:rPr lang="en-US" b="1" i="1" dirty="0"/>
              <a:t>Golden </a:t>
            </a:r>
            <a:r>
              <a:rPr lang="en-US" b="1" i="1" dirty="0" smtClean="0"/>
              <a:t>Rule </a:t>
            </a:r>
            <a:r>
              <a:rPr lang="en-US" dirty="0" smtClean="0"/>
              <a:t>- </a:t>
            </a:r>
            <a:r>
              <a:rPr lang="en-US" dirty="0"/>
              <a:t>T</a:t>
            </a:r>
            <a:r>
              <a:rPr lang="en-US" dirty="0" smtClean="0"/>
              <a:t>reat </a:t>
            </a:r>
            <a:r>
              <a:rPr lang="en-US" dirty="0"/>
              <a:t>others as you would </a:t>
            </a:r>
            <a:r>
              <a:rPr lang="en-US" dirty="0" smtClean="0"/>
              <a:t>like to </a:t>
            </a:r>
            <a:r>
              <a:rPr lang="en-US" dirty="0"/>
              <a:t>be </a:t>
            </a:r>
            <a:r>
              <a:rPr lang="en-US" dirty="0" smtClean="0"/>
              <a:t>treated.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NO Flaming - </a:t>
            </a:r>
            <a:r>
              <a:rPr lang="en-US" dirty="0" smtClean="0"/>
              <a:t>FLAME is </a:t>
            </a:r>
            <a:r>
              <a:rPr lang="en-US" dirty="0"/>
              <a:t>a personal </a:t>
            </a:r>
            <a:r>
              <a:rPr lang="en-US" dirty="0" smtClean="0"/>
              <a:t>insult communicated </a:t>
            </a:r>
            <a:r>
              <a:rPr lang="en-US" dirty="0"/>
              <a:t>through </a:t>
            </a:r>
            <a:r>
              <a:rPr lang="en-US" dirty="0" smtClean="0"/>
              <a:t>the internet.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Don’t </a:t>
            </a:r>
            <a:r>
              <a:rPr lang="en-US" b="1" i="1" dirty="0"/>
              <a:t>Type in </a:t>
            </a:r>
            <a:r>
              <a:rPr lang="en-US" b="1" dirty="0"/>
              <a:t>ALL </a:t>
            </a:r>
            <a:r>
              <a:rPr lang="en-US" b="1" dirty="0" smtClean="0"/>
              <a:t>CAPS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Don’t Spam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Don’t </a:t>
            </a:r>
            <a:r>
              <a:rPr lang="en-US" b="1" i="1" dirty="0"/>
              <a:t>talk with people </a:t>
            </a:r>
            <a:r>
              <a:rPr lang="en-US" b="1" i="1" dirty="0" smtClean="0"/>
              <a:t>you do </a:t>
            </a:r>
            <a:r>
              <a:rPr lang="en-US" b="1" i="1" dirty="0"/>
              <a:t>not </a:t>
            </a:r>
            <a:r>
              <a:rPr lang="en-US" b="1" i="1" dirty="0" smtClean="0"/>
              <a:t>know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Obey </a:t>
            </a:r>
            <a:r>
              <a:rPr lang="en-US" b="1" i="1" dirty="0"/>
              <a:t>Copyright </a:t>
            </a:r>
            <a:r>
              <a:rPr lang="en-US" b="1" i="1" dirty="0" smtClean="0"/>
              <a:t>Laws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Use </a:t>
            </a:r>
            <a:r>
              <a:rPr lang="en-US" b="1" i="1" dirty="0"/>
              <a:t>Proper Grammar </a:t>
            </a:r>
            <a:r>
              <a:rPr lang="en-US" b="1" i="1" dirty="0" smtClean="0"/>
              <a:t>and Spelling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Be </a:t>
            </a:r>
            <a:r>
              <a:rPr lang="en-US" b="1" i="1" dirty="0"/>
              <a:t>HONEST / Be </a:t>
            </a:r>
            <a:r>
              <a:rPr lang="en-US" b="1" i="1" dirty="0" smtClean="0"/>
              <a:t>Yourself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Follow </a:t>
            </a:r>
            <a:r>
              <a:rPr lang="en-US" b="1" i="1" dirty="0"/>
              <a:t>the </a:t>
            </a:r>
            <a:r>
              <a:rPr lang="en-US" b="1" i="1" dirty="0" smtClean="0"/>
              <a:t>TOS [</a:t>
            </a:r>
            <a:r>
              <a:rPr lang="en-US" dirty="0"/>
              <a:t>Terms of Service</a:t>
            </a:r>
            <a:r>
              <a:rPr lang="en-US" b="1" i="1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smtClean="0"/>
              <a:t>Shop </a:t>
            </a:r>
            <a:r>
              <a:rPr lang="en-US" b="1" i="1" dirty="0"/>
              <a:t>Secure Sites</a:t>
            </a:r>
            <a:endParaRPr lang="en-US" b="1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1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Internet </a:t>
            </a:r>
          </a:p>
        </p:txBody>
      </p:sp>
      <p:pic>
        <p:nvPicPr>
          <p:cNvPr id="4" name="Content Placeholder 3" descr="router and internet connection[1]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410" y="2011363"/>
            <a:ext cx="4549593" cy="42068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did the Internet developed?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Internet was born in late </a:t>
            </a:r>
            <a:r>
              <a:rPr lang="en-US" b="1" dirty="0"/>
              <a:t>1960’s</a:t>
            </a:r>
          </a:p>
          <a:p>
            <a:pPr algn="just"/>
            <a:r>
              <a:rPr lang="en-US" dirty="0"/>
              <a:t>The internet has its root in the ARPANET system of the </a:t>
            </a:r>
            <a:r>
              <a:rPr lang="en-US" b="1" dirty="0"/>
              <a:t>Advanced Research Project Agency </a:t>
            </a:r>
            <a:r>
              <a:rPr lang="en-US" dirty="0"/>
              <a:t>of U.S. Department of Defense which linked together mainframe computers to form a communication networks.</a:t>
            </a:r>
          </a:p>
          <a:p>
            <a:pPr algn="just"/>
            <a:r>
              <a:rPr lang="en-US" dirty="0"/>
              <a:t>ARPANET is known as the </a:t>
            </a:r>
            <a:r>
              <a:rPr lang="en-US" b="1" dirty="0"/>
              <a:t>forefather</a:t>
            </a:r>
            <a:r>
              <a:rPr lang="en-US" dirty="0"/>
              <a:t> of internet.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u="sng" dirty="0">
                <a:latin typeface="Franklin Gothic Demi Cond" panose="020B0706030402020204" pitchFamily="34" charset="0"/>
              </a:rPr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altLang="en-US" sz="2800" dirty="0">
                <a:latin typeface="Bell MT" panose="02020503060305020303" pitchFamily="18" charset="0"/>
              </a:rPr>
              <a:t>The internet has many more advantages than it does disadvantages according to research. </a:t>
            </a:r>
          </a:p>
          <a:p>
            <a:pPr>
              <a:buNone/>
            </a:pPr>
            <a:endParaRPr lang="en-GB" altLang="en-US" sz="2800" dirty="0">
              <a:latin typeface="Bell MT" panose="02020503060305020303" pitchFamily="18" charset="0"/>
            </a:endParaRPr>
          </a:p>
          <a:p>
            <a:pPr>
              <a:buNone/>
            </a:pPr>
            <a:r>
              <a:rPr lang="en-GB" altLang="en-US" sz="2800" dirty="0">
                <a:latin typeface="Bell MT" panose="02020503060305020303" pitchFamily="18" charset="0"/>
              </a:rPr>
              <a:t>Advantages: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 sz="2800" dirty="0">
                <a:latin typeface="Bell MT" panose="02020503060305020303" pitchFamily="18" charset="0"/>
              </a:rPr>
              <a:t>Allows easy and quick access to 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 sz="2800" dirty="0">
                <a:latin typeface="Bell MT" panose="02020503060305020303" pitchFamily="18" charset="0"/>
              </a:rPr>
              <a:t>Enables user to access files and information from any computer anywhere in the world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 sz="2800" dirty="0">
                <a:latin typeface="Bell MT" panose="02020503060305020303" pitchFamily="18" charset="0"/>
              </a:rPr>
              <a:t>People can check financial information, purchase products, talk to people and much more online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 sz="2800" dirty="0">
                <a:latin typeface="Bell MT" panose="02020503060305020303" pitchFamily="18" charset="0"/>
              </a:rPr>
              <a:t>Downloading music- quick and easy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 sz="2800" dirty="0">
                <a:latin typeface="Bell MT" panose="02020503060305020303" pitchFamily="18" charset="0"/>
              </a:rPr>
              <a:t>User can  send information quickly from computer to computer 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u="sng" dirty="0">
                <a:latin typeface="Franklin Gothic Demi Cond" panose="020B0706030402020204" pitchFamily="34" charset="0"/>
              </a:rPr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en-US" dirty="0">
                <a:latin typeface="Bell MT" panose="02020503060305020303" pitchFamily="18" charset="0"/>
              </a:rPr>
              <a:t>Disadvantages: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 sz="2800" dirty="0">
                <a:latin typeface="Bell MT" panose="02020503060305020303" pitchFamily="18" charset="0"/>
              </a:rPr>
              <a:t>It promotes violence and bad behaviour within society, as it contains violent videos and other disturbing images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 sz="2800" dirty="0">
                <a:latin typeface="Bell MT" panose="02020503060305020303" pitchFamily="18" charset="0"/>
              </a:rPr>
              <a:t>It can encourage negative activities such as pornography and paedophilia, these things can now be explored more openly due to the internet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 sz="2800" dirty="0">
                <a:latin typeface="Bell MT" panose="02020503060305020303" pitchFamily="18" charset="0"/>
              </a:rPr>
              <a:t>It stops children from going out, as they wish to stay home and use the internet to talk to friends etc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Services of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438912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Electronic mail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Telnet</a:t>
            </a:r>
          </a:p>
          <a:p>
            <a:r>
              <a:rPr lang="en-US" dirty="0"/>
              <a:t>Usenet news</a:t>
            </a:r>
          </a:p>
          <a:p>
            <a:r>
              <a:rPr lang="en-US" dirty="0"/>
              <a:t>The World Wide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URL</a:t>
            </a:r>
            <a:endParaRPr lang="en-US" dirty="0"/>
          </a:p>
          <a:p>
            <a:r>
              <a:rPr lang="en-US" dirty="0"/>
              <a:t>IRC</a:t>
            </a:r>
          </a:p>
          <a:p>
            <a:r>
              <a:rPr lang="en-US" dirty="0"/>
              <a:t>Search Engine</a:t>
            </a:r>
          </a:p>
          <a:p>
            <a:r>
              <a:rPr lang="en-US" dirty="0"/>
              <a:t>Social Networking</a:t>
            </a:r>
          </a:p>
          <a:p>
            <a:r>
              <a:rPr lang="en-US" dirty="0"/>
              <a:t>E-commerce</a:t>
            </a:r>
          </a:p>
          <a:p>
            <a:r>
              <a:rPr lang="en-US" dirty="0"/>
              <a:t>Blog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4191000" cy="4724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Electronic mail is probably the most popular and widely used internet service.</a:t>
            </a:r>
          </a:p>
          <a:p>
            <a:r>
              <a:rPr lang="en-US" dirty="0"/>
              <a:t>It is also known as e-mail in short</a:t>
            </a:r>
          </a:p>
          <a:p>
            <a:r>
              <a:rPr lang="en-US" dirty="0"/>
              <a:t>It enables to send and receive a mail (message).</a:t>
            </a:r>
          </a:p>
          <a:p>
            <a:r>
              <a:rPr lang="en-US" dirty="0"/>
              <a:t>It is Faster than paper mail.</a:t>
            </a:r>
          </a:p>
          <a:p>
            <a:r>
              <a:rPr lang="en-US" dirty="0"/>
              <a:t>Images, audio, video can be sent along with text.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ema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36861"/>
            <a:ext cx="4114800" cy="358635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 Protocol (FTP)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enables users to move a file from one computer to another computer.</a:t>
            </a:r>
          </a:p>
          <a:p>
            <a:r>
              <a:rPr lang="en-US" dirty="0"/>
              <a:t>A file may contain:</a:t>
            </a:r>
          </a:p>
          <a:p>
            <a:pPr lvl="1"/>
            <a:r>
              <a:rPr lang="en-US" dirty="0"/>
              <a:t>Text document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Artwork</a:t>
            </a:r>
          </a:p>
          <a:p>
            <a:pPr lvl="1"/>
            <a:r>
              <a:rPr lang="en-US" dirty="0"/>
              <a:t>Movie</a:t>
            </a:r>
          </a:p>
          <a:p>
            <a:pPr lvl="1"/>
            <a:r>
              <a:rPr lang="en-US" dirty="0"/>
              <a:t>Sound </a:t>
            </a:r>
          </a:p>
          <a:p>
            <a:pPr lvl="1"/>
            <a:r>
              <a:rPr lang="en-US" dirty="0"/>
              <a:t>Software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16. Internet and its Services</Template>
  <TotalTime>0</TotalTime>
  <Words>1115</Words>
  <Application>Microsoft Office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Bell MT</vt:lpstr>
      <vt:lpstr>Calibri</vt:lpstr>
      <vt:lpstr>Franklin Gothic Demi Cond</vt:lpstr>
      <vt:lpstr>Times New Roman</vt:lpstr>
      <vt:lpstr>Wingdings</vt:lpstr>
      <vt:lpstr>Banded</vt:lpstr>
      <vt:lpstr>Computer Network</vt:lpstr>
      <vt:lpstr>What is Internet?</vt:lpstr>
      <vt:lpstr>Internet </vt:lpstr>
      <vt:lpstr>How did the Internet developed?</vt:lpstr>
      <vt:lpstr>Advantages and Disadvantages</vt:lpstr>
      <vt:lpstr>Advantages and Disadvantages</vt:lpstr>
      <vt:lpstr>Services of internet</vt:lpstr>
      <vt:lpstr>Electronic mail</vt:lpstr>
      <vt:lpstr>File transfer Protocol (FTP)</vt:lpstr>
      <vt:lpstr>Telnet</vt:lpstr>
      <vt:lpstr>Usenet News</vt:lpstr>
      <vt:lpstr>The World Wide Web</vt:lpstr>
      <vt:lpstr>URL [Uniform Resource Locator]</vt:lpstr>
      <vt:lpstr>IRC (Internet Relay Chat)</vt:lpstr>
      <vt:lpstr>Search Engine</vt:lpstr>
      <vt:lpstr>Social Networking</vt:lpstr>
      <vt:lpstr>E-Commerce</vt:lpstr>
      <vt:lpstr>Blog</vt:lpstr>
      <vt:lpstr>Uses of the Internet ?</vt:lpstr>
      <vt:lpstr>Netiquette</vt:lpstr>
      <vt:lpstr>10 BEST RULES OF NETIQUETTE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s ram</dc:creator>
  <cp:lastModifiedBy>s ram</cp:lastModifiedBy>
  <cp:revision>1</cp:revision>
  <dcterms:created xsi:type="dcterms:W3CDTF">2022-09-18T07:43:04Z</dcterms:created>
  <dcterms:modified xsi:type="dcterms:W3CDTF">2022-09-18T07:44:00Z</dcterms:modified>
</cp:coreProperties>
</file>