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55ADC-83C8-4060-80CB-401BD37993D0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DD15A-8E51-48BC-B3C2-A0E95702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7993B-ECCB-425F-928A-94EBD1287B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7993B-ECCB-425F-928A-94EBD1287B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7BE0-E1A3-4AF6-971A-9BAE201E5F1A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C0B-95B2-40EB-90DD-6C4E9E5D4090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F009-CBA4-43AE-BEBD-D3C3EFF85CE6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E5A4-A85C-4CD4-A365-37BAE4086E0B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B61B-2DDD-47FE-946B-FE8D635CAF1C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B578-1D03-49E1-BB9E-ED7AA4AA88BE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EF47-EF60-45F7-90B3-3BBAC0777A7B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407-2305-4993-BD7E-9FEBF78A8D04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DBA-FE86-4D20-AFD3-0EBD67960350}" type="datetime1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9935-BC2A-45FE-B727-98188C7199B0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52D2-B7C7-45D4-AF31-929C8A6938C6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F69C-74C4-4E8E-AF2E-BB4B058DB40B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2DAF-F3BC-4490-806B-A3D78E49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8146"/>
            <a:ext cx="9144000" cy="131545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z="8800" dirty="0">
                <a:solidFill>
                  <a:schemeClr val="tx1"/>
                </a:solidFill>
              </a:rPr>
              <a:t/>
            </a:r>
            <a:br>
              <a:rPr sz="8800" dirty="0">
                <a:solidFill>
                  <a:schemeClr val="tx1"/>
                </a:solidFill>
              </a:rPr>
            </a:br>
            <a:r>
              <a:rPr sz="8800" dirty="0">
                <a:solidFill>
                  <a:schemeClr val="tx1"/>
                </a:solidFill>
              </a:rPr>
              <a:t/>
            </a:r>
            <a:br>
              <a:rPr sz="8800" dirty="0">
                <a:solidFill>
                  <a:schemeClr val="tx1"/>
                </a:solidFill>
              </a:rPr>
            </a:br>
            <a:r>
              <a:rPr sz="8800" dirty="0">
                <a:solidFill>
                  <a:schemeClr val="tx1"/>
                </a:solidFill>
              </a:rPr>
              <a:t/>
            </a:r>
            <a:br>
              <a:rPr sz="8800" dirty="0">
                <a:solidFill>
                  <a:schemeClr val="tx1"/>
                </a:solidFill>
              </a:rPr>
            </a:br>
            <a:r>
              <a:rPr sz="8800" dirty="0">
                <a:solidFill>
                  <a:schemeClr val="tx1"/>
                </a:solidFill>
              </a:rPr>
              <a:t> CRYPTOGRAPHY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intel\Desktop\800px-asymetric_cryptography_-_step_2-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5115" y="2923353"/>
            <a:ext cx="3505200" cy="2348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An encryption system in which the sender and receiver of a message share a single, common key that is used to encrypt and decrypt the message.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Symmetric-key cryptography is sometimes called secret-key cryptography. The most popular symmetric-key system is the Data Encryption Standard (DES).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757" y="429126"/>
            <a:ext cx="8610600" cy="13716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solidFill>
                  <a:schemeClr val="tx1"/>
                </a:solidFill>
                <a:latin typeface="+mj-lt"/>
              </a:rPr>
              <a:t>     SYMMETRIC KEY CRYPTOGRAPHY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sz="4800">
                <a:solidFill>
                  <a:schemeClr val="tx1"/>
                </a:solidFill>
                <a:latin typeface="+mj-lt"/>
              </a:rPr>
              <a:t>SYMMETRIC KEY CRYPTOGRAPHY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46" name="Picture 2" descr="C:\Program Files\Microsoft Office\MEDIA\CAGCAT10\j0285750.wm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86000"/>
            <a:ext cx="1824228" cy="1121054"/>
          </a:xfrm>
          <a:prstGeom prst="rect">
            <a:avLst/>
          </a:prstGeom>
          <a:noFill/>
        </p:spPr>
      </p:pic>
      <p:pic>
        <p:nvPicPr>
          <p:cNvPr id="6147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2362200"/>
            <a:ext cx="1824228" cy="1121054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27432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ENCRYPTION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18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DECRYPTION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534400" y="4343400"/>
            <a:ext cx="1828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9144000" y="52578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5105400" y="5257800"/>
            <a:ext cx="1676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9" name="Picture 5" descr="C:\Program Files\Microsoft Office\MEDIA\OFFICE12\Lines\BD14768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3352800" y="3476624"/>
            <a:ext cx="5029200" cy="83820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>
            <a:stCxn id="6149" idx="1"/>
          </p:cNvCxnSpPr>
          <p:nvPr/>
        </p:nvCxnSpPr>
        <p:spPr>
          <a:xfrm rot="10800000" flipV="1">
            <a:off x="33528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149" idx="3"/>
          </p:cNvCxnSpPr>
          <p:nvPr/>
        </p:nvCxnSpPr>
        <p:spPr>
          <a:xfrm>
            <a:off x="83820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149" idx="1"/>
          </p:cNvCxnSpPr>
          <p:nvPr/>
        </p:nvCxnSpPr>
        <p:spPr>
          <a:xfrm rot="10800000" flipV="1">
            <a:off x="33528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149" idx="3"/>
          </p:cNvCxnSpPr>
          <p:nvPr/>
        </p:nvCxnSpPr>
        <p:spPr>
          <a:xfrm>
            <a:off x="83820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5384006" y="3250408"/>
            <a:ext cx="10668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5181600" y="541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CIPHERTEXT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105400" y="5257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1143000" y="4343400"/>
            <a:ext cx="2133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1"/>
          </p:cNvCxnSpPr>
          <p:nvPr/>
        </p:nvCxnSpPr>
        <p:spPr>
          <a:xfrm flipV="1">
            <a:off x="2209800" y="53721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8571706" y="4305300"/>
            <a:ext cx="1753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81200" y="1752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SENDER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763000" y="1828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RECEIVER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8160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SECRET KEY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In asymmetric cryptography (also known as public-key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+mj-lt"/>
              </a:rPr>
              <a:t>cryptography) we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use a different key on each side to decrypt and encrypt — we never have to transmit the key used for decryption, so there’s no risk of interception.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solidFill>
                  <a:schemeClr val="tx1"/>
                </a:solidFill>
              </a:rPr>
              <a:t>ASYMMETRIC KEY CRYPTOGRAPHY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</a:rPr>
              <a:t>ASYMMETRIC KEY CRYPTOGRAPHY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Program Files\Microsoft Office\MEDIA\CAGCAT10\j0285750.wm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86000"/>
            <a:ext cx="1824228" cy="1121054"/>
          </a:xfrm>
          <a:prstGeom prst="rect">
            <a:avLst/>
          </a:prstGeom>
          <a:noFill/>
        </p:spPr>
      </p:pic>
      <p:pic>
        <p:nvPicPr>
          <p:cNvPr id="6147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2362200"/>
            <a:ext cx="1824228" cy="1121054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27432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ENCRYPTION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1800" y="4800600"/>
            <a:ext cx="23622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DECRYPTION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534400" y="4343400"/>
            <a:ext cx="1828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9144000" y="52578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5105400" y="5257800"/>
            <a:ext cx="1676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33528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82000" y="3518534"/>
            <a:ext cx="1588" cy="128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3528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382000" y="3518534"/>
            <a:ext cx="1588" cy="12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81600" y="541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CIPHERTEXT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105400" y="5257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1143000" y="4343400"/>
            <a:ext cx="2133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1"/>
          </p:cNvCxnSpPr>
          <p:nvPr/>
        </p:nvCxnSpPr>
        <p:spPr>
          <a:xfrm flipV="1">
            <a:off x="2209800" y="53721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8571706" y="4305300"/>
            <a:ext cx="1753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81200" y="1752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SENDER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763000" y="1828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RECEIVER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0" y="3505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PUBLIC KEY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7874794" y="3783808"/>
            <a:ext cx="10668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6324600" y="3581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PRIVATE KEY</a:t>
            </a:r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2921793" y="3860008"/>
            <a:ext cx="10668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solidFill>
                  <a:schemeClr val="tx1"/>
                </a:solidFill>
                <a:latin typeface="+mj-lt"/>
              </a:rPr>
              <a:t>       KEYS USED IN CRYPTOGRAPHY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2601" y="3505201"/>
            <a:ext cx="2051811" cy="2240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1" y="3429000"/>
            <a:ext cx="2161475" cy="2245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657600"/>
            <a:ext cx="17526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5562601"/>
            <a:ext cx="1619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5638800"/>
            <a:ext cx="1905000" cy="32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1000" y="5638800"/>
            <a:ext cx="1905000" cy="31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209800" y="259080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SYMMETRIC KEY CRYPTOGRAPHY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2590802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ASYMMETRIC KEY CRYPTOGRAPHY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304800"/>
            <a:ext cx="82296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>
                <a:solidFill>
                  <a:schemeClr val="tx1"/>
                </a:solidFill>
                <a:latin typeface="+mj-lt"/>
              </a:rPr>
              <a:t>COMPARISON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2057400" y="1676400"/>
          <a:ext cx="8229600" cy="4495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7477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 KEY CRYPTOGRAPHY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ASYMMETRIC KEY CRYPTOGRAPHY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8323">
                <a:tc>
                  <a:txBody>
                    <a:bodyPr/>
                    <a:lstStyle/>
                    <a:p>
                      <a:pPr marL="342900" lvl="0" indent="-342900" algn="just">
                        <a:buAutoNum type="arabicParenR"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same algorithm with the same key is used for encryption and decryption.</a:t>
                      </a:r>
                    </a:p>
                    <a:p>
                      <a:pPr marL="342900" lvl="0" indent="-342900" algn="just">
                        <a:buNone/>
                      </a:pP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) The key must be kept secret.                     </a:t>
                      </a:r>
                    </a:p>
                    <a:p>
                      <a:pPr algn="just"/>
                      <a:r>
                        <a:rPr lang="en-US" dirty="0"/>
                        <a:t> </a:t>
                      </a:r>
                    </a:p>
                    <a:p>
                      <a:pPr algn="just"/>
                      <a:endParaRPr lang="en-US" dirty="0"/>
                    </a:p>
                    <a:p>
                      <a:pPr lvl="0" algn="just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 It may be impossible or at least impractical to decipher a message if no other information is available.   </a:t>
                      </a:r>
                    </a:p>
                    <a:p>
                      <a:pPr algn="just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1) One algorithm is used for encryption and decryption with a pair of keys, one for encryption and one for decryption.</a:t>
                      </a:r>
                    </a:p>
                    <a:p>
                      <a:pPr algn="just"/>
                      <a:r>
                        <a:rPr lang="en-US" dirty="0"/>
                        <a:t> </a:t>
                      </a:r>
                    </a:p>
                    <a:p>
                      <a:pPr algn="just"/>
                      <a:r>
                        <a:rPr lang="en-US" dirty="0"/>
                        <a:t>2)  One of the two keys must be kept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secret.</a:t>
                      </a:r>
                    </a:p>
                    <a:p>
                      <a:pPr algn="just"/>
                      <a:r>
                        <a:rPr lang="en-US" dirty="0"/>
                        <a:t> </a:t>
                      </a:r>
                    </a:p>
                    <a:p>
                      <a:pPr algn="just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 It may be impossible or at least impractical to decipher a message if no other information is available.</a:t>
                      </a:r>
                    </a:p>
                    <a:p>
                      <a:pPr algn="just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Defense services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Secure data manipulation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 –commerce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Business transactions 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Internet payment systems 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User identification systems 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Access control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Data security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>
                <a:latin typeface="+mj-lt"/>
              </a:rPr>
              <a:t>APPLICATIONS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6169" y="1500772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</a:p>
          <a:p>
            <a:pPr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         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	       CONFIDENTIALITY                                	INTEGRITY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	   SECURE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	           NON-REPUDIATION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137" y="329031"/>
            <a:ext cx="10515600" cy="121101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sz="5400" dirty="0">
                <a:solidFill>
                  <a:schemeClr val="tx1"/>
                </a:solidFill>
              </a:rPr>
              <a:t>SECURITY GOALS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10200" y="1600200"/>
            <a:ext cx="41148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1600200"/>
            <a:ext cx="41148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1000" y="3200400"/>
            <a:ext cx="41148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4495800" cy="4572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Cryptography is a method of storing and transmitting data in a form that only can read and process by those it is intended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en-IN" sz="3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Cryptography is the science and art of transforming messages to make them secure and immune to attack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</a:t>
            </a:r>
          </a:p>
          <a:p>
            <a:pPr algn="just">
              <a:buNone/>
            </a:pPr>
            <a:endParaRPr lang="en-US" sz="3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1054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sz="5400">
                <a:solidFill>
                  <a:schemeClr val="tx1"/>
                </a:solidFill>
                <a:latin typeface="+mj-lt"/>
              </a:rPr>
              <a:t> CRYPTOGRAPHY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H:\kusum\CRYPTOGRAPHY\cryptography\cryptograph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211" y="613611"/>
            <a:ext cx="3141579" cy="5654842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0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34400" cy="1295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z="5400">
                <a:solidFill>
                  <a:schemeClr val="tx1"/>
                </a:solidFill>
                <a:latin typeface="+mj-lt"/>
              </a:rPr>
              <a:t>  ENCRYP</a:t>
            </a:r>
            <a:r>
              <a:rPr lang="en-US" sz="5400" dirty="0">
                <a:solidFill>
                  <a:schemeClr val="tx1"/>
                </a:solidFill>
                <a:latin typeface="+mj-lt"/>
              </a:rPr>
              <a:t>A</a:t>
            </a:r>
            <a:r>
              <a:rPr sz="5400">
                <a:solidFill>
                  <a:schemeClr val="tx1"/>
                </a:solidFill>
                <a:latin typeface="+mj-lt"/>
              </a:rPr>
              <a:t>TION &amp; DECRYPTION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876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Plain text:</a:t>
            </a:r>
            <a:r>
              <a:rPr lang="en-US" sz="3200" dirty="0"/>
              <a:t> Data in a readable format, also referred to as clear text.</a:t>
            </a:r>
          </a:p>
          <a:p>
            <a:endParaRPr lang="en-US" sz="3200" dirty="0"/>
          </a:p>
          <a:p>
            <a:r>
              <a:rPr lang="en-US" sz="3200" b="1" dirty="0"/>
              <a:t>Encryption:</a:t>
            </a:r>
            <a:r>
              <a:rPr lang="en-US" sz="3200" dirty="0"/>
              <a:t> Encryption is a method of transforming original data or plain text, into unreadable form of data.</a:t>
            </a:r>
          </a:p>
          <a:p>
            <a:endParaRPr lang="en-US" sz="3200" dirty="0"/>
          </a:p>
          <a:p>
            <a:r>
              <a:rPr lang="en-US" sz="3200" b="1" dirty="0"/>
              <a:t>Decryption:</a:t>
            </a:r>
            <a:r>
              <a:rPr lang="en-US" sz="3200" dirty="0"/>
              <a:t> Decryption is a method of transforming unreadable form of data or Cipher text, into readable form of data (Plain text).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b="1" dirty="0"/>
              <a:t>Cipher text:</a:t>
            </a:r>
            <a:r>
              <a:rPr lang="en-US" sz="3200" dirty="0"/>
              <a:t> Data in encrypted or unreadable format is called “Cipher text”.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5344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sz="5400" dirty="0">
                <a:solidFill>
                  <a:schemeClr val="tx1"/>
                </a:solidFill>
                <a:latin typeface="+mj-lt"/>
              </a:rPr>
              <a:t>BASIC TERMS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1680" y="16002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Encipher:</a:t>
            </a:r>
            <a:r>
              <a:rPr lang="en-US" dirty="0"/>
              <a:t> Act of transforming data into unreadable format.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Decipher:</a:t>
            </a:r>
            <a:r>
              <a:rPr lang="en-US" dirty="0"/>
              <a:t> Act of transforming data into readable format.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Key:</a:t>
            </a:r>
            <a:r>
              <a:rPr lang="en-US" dirty="0"/>
              <a:t> Secret sequence of bits and instruction that governs the act of encryption and Decryption.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Algorithm:</a:t>
            </a:r>
            <a:r>
              <a:rPr lang="en-US" dirty="0"/>
              <a:t> An Algorithm is a set of mathematical rules used in encryption and decryption.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28800" y="457200"/>
            <a:ext cx="8534400" cy="914400"/>
          </a:xfrm>
          <a:prstGeom prst="rect">
            <a:avLst/>
          </a:prstGeom>
          <a:ln w="6350" cap="rnd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BASIC TERMS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Cryptanalysis:</a:t>
            </a:r>
            <a:r>
              <a:rPr lang="en-US" dirty="0"/>
              <a:t> Practice of obtaining Plain text from cipher text without a key or breaking the encryption.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Cryptosystem:</a:t>
            </a:r>
            <a:r>
              <a:rPr lang="en-US" dirty="0"/>
              <a:t> Hardware or Software implementation of cryptology that transforms a message into cipher text and back in to Plain text. </a:t>
            </a:r>
          </a:p>
          <a:p>
            <a:endParaRPr lang="en-US" dirty="0"/>
          </a:p>
          <a:p>
            <a:r>
              <a:rPr lang="en-US" b="1" dirty="0"/>
              <a:t>Cryptology:</a:t>
            </a:r>
            <a:r>
              <a:rPr lang="en-US" dirty="0"/>
              <a:t> The study of both Cryptography and Cryptanalysis.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28800" y="397042"/>
            <a:ext cx="8534400" cy="974558"/>
          </a:xfrm>
          <a:prstGeom prst="rect">
            <a:avLst/>
          </a:prstGeom>
          <a:ln w="6350" cap="rnd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BASIC TERMS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Type Cipher Text: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Block type cipher text is a cipher text, in which a block of message is encrypted at a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Stream Type Cipher Text:</a:t>
            </a:r>
          </a:p>
          <a:p>
            <a:pPr marL="0" indent="0">
              <a:buNone/>
            </a:pPr>
            <a:r>
              <a:rPr lang="en-US" dirty="0"/>
              <a:t>Stream type cipher text is a cipher text, in which every bit is encrypted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Stream type is more secure than block type.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28800" y="433136"/>
            <a:ext cx="8534400" cy="938463"/>
          </a:xfrm>
          <a:prstGeom prst="rect">
            <a:avLst/>
          </a:prstGeom>
          <a:ln w="6350" cap="rnd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Types of Cipher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6868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latin typeface="+mj-lt"/>
              </a:rPr>
              <a:t>    CATEGORIES OF CRYPTOGRAPHY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ube 5"/>
          <p:cNvSpPr/>
          <p:nvPr/>
        </p:nvSpPr>
        <p:spPr>
          <a:xfrm>
            <a:off x="2743200" y="3352800"/>
            <a:ext cx="2819400" cy="1524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010400" y="3352800"/>
            <a:ext cx="2743200" cy="1524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ASYMMETRIC KEY CRYPTOGRAPHY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 flipV="1">
            <a:off x="4076700" y="1562100"/>
            <a:ext cx="2057400" cy="198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6096000" y="1447800"/>
            <a:ext cx="213360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5943600" y="1447800"/>
            <a:ext cx="457200" cy="45720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19400" y="39624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 SYMMETRIC KEY       CRYPTOGRAPHY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5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22. Cryptography</Template>
  <TotalTime>0</TotalTime>
  <Words>535</Words>
  <Application>Microsoft Office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CRYPTOGRAPHY</vt:lpstr>
      <vt:lpstr>SECURITY GOALS</vt:lpstr>
      <vt:lpstr> CRYPTOGRAPHY</vt:lpstr>
      <vt:lpstr>  ENCRYPATION &amp; DECRYPTION</vt:lpstr>
      <vt:lpstr>BASIC TERMS</vt:lpstr>
      <vt:lpstr>PowerPoint Presentation</vt:lpstr>
      <vt:lpstr>PowerPoint Presentation</vt:lpstr>
      <vt:lpstr>PowerPoint Presentation</vt:lpstr>
      <vt:lpstr>    CATEGORIES OF CRYPTOGRAPHY</vt:lpstr>
      <vt:lpstr>     SYMMETRIC KEY CRYPTOGRAPHY</vt:lpstr>
      <vt:lpstr>SYMMETRIC KEY CRYPTOGRAPHY</vt:lpstr>
      <vt:lpstr>ASYMMETRIC KEY CRYPTOGRAPHY</vt:lpstr>
      <vt:lpstr>ASYMMETRIC KEY CRYPTOGRAPHY</vt:lpstr>
      <vt:lpstr>       KEYS USED IN CRYPTOGRAPHY</vt:lpstr>
      <vt:lpstr>COMPARISON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CRYPTOGRAPHY</dc:title>
  <dc:creator>s ram</dc:creator>
  <cp:lastModifiedBy>s ram</cp:lastModifiedBy>
  <cp:revision>1</cp:revision>
  <dcterms:created xsi:type="dcterms:W3CDTF">2022-09-18T07:48:33Z</dcterms:created>
  <dcterms:modified xsi:type="dcterms:W3CDTF">2022-09-18T07:49:05Z</dcterms:modified>
</cp:coreProperties>
</file>