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3041E-B808-4E52-AF92-81C6F4B49BB2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D7BD3-6717-4BC3-ABFB-E079A91E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1142-6AC2-43DE-81B5-113258A7A035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0D6F-38BC-46D2-916E-D12D1CE7DFA5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E943-2458-4AC0-85B0-9DB4774DB587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E984-42B1-4139-A9F6-FB5F99E5DF98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13-236E-49DD-A6A5-4592F39FB4E5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D89-7EB1-47ED-B728-C834D952C458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5FC6-0A11-4712-B2B9-15A171370B04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42D-7338-4A9B-B128-29DE5D3AEA64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DE11-CEB7-4873-82D6-33FAF69A3FD2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D8E2-746F-48D0-8D52-312712446766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7046-8B89-4E3D-AF76-4DECF62DB9E7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D59E-5B9F-42B6-AD3E-671440086158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0193-BE3A-48EA-92F9-F0E86777CEB5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E196-8BF7-4886-A6F8-B98CA691CB08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F661-7F1F-49EA-A8CC-7DB172391BBE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A9-CA88-418A-A420-9BE26EA0E6A9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9D9-0C3B-47F3-BC52-2612E183D461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61D643-F2EB-4B62-8177-2A09A0CFDD46}" type="datetime1">
              <a:rPr lang="en-US" smtClean="0"/>
              <a:t>18-Sep-22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2977" y="2155372"/>
            <a:ext cx="8689976" cy="1667689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Computer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9366" y="3977640"/>
            <a:ext cx="8689976" cy="137159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Baskerville Old Face" panose="02020602080505020303" pitchFamily="18" charset="0"/>
              </a:rPr>
              <a:t>Types of network</a:t>
            </a:r>
            <a:endParaRPr lang="en-US" sz="44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Area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(PAN)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107447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 is used to transmit data and information very shorter distances which control by a single person within a single building. PAN has connectivity range up to 10 meters. PAN may include wireless computer keyboard and mouse, </a:t>
            </a:r>
            <a:r>
              <a:rPr lang="en-IN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enabled headphones, wireless printers, mobile, tablet, IPAD and TV remotes. For example, internet hotspot which may contain up to 8 devices connected with a single hotspot.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2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PAN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Pans are efficient, cost-effective and convenient.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because it is control by single person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Shorter distance up to 10 meters only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is low compare to other network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3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Campus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 Network (CAN)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Campus area network is larger than a LAN, but smaller than an MAN. It area cover a university, large school or small business. It is controlled by the campus tenant/ owner: an enterprise, university, government etc. The range of CAN is measured 1km to 50km.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7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331" y="325006"/>
            <a:ext cx="10364451" cy="1596177"/>
          </a:xfrm>
        </p:spPr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CAN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9906" y="1813936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wireless or wired network</a:t>
            </a: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Multi-departmental network access</a:t>
            </a: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Managed-service available</a:t>
            </a: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bandwidth</a:t>
            </a: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managed.</a:t>
            </a: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 Network (HAN)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home area network (HAN) is a type of computer network that operate within a small area typically a home or small office. It connects home digital devices, such as pcs, mobile phones, tablets, smart watch, entertainment technology, thermostats, home security systems and smart appliances, into a common network. 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6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08" y="144384"/>
            <a:ext cx="10364451" cy="1596177"/>
          </a:xfrm>
        </p:spPr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HAN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4752" y="1689758"/>
            <a:ext cx="10363826" cy="3875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security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accessible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backbone network damaged than whole network become halt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5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Local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(WLAN)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wireless LAN or WLAN is a wireless local area network to communication over short distances using radio wave. Areas may range from a single room to an entire campus. The backbone of this network usually cables, with one or more wireless access points connecting the wireless users to the wired network.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20" y="313717"/>
            <a:ext cx="10364451" cy="1596177"/>
          </a:xfrm>
        </p:spPr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WLAN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7329" y="1746203"/>
            <a:ext cx="10363826" cy="41917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without planning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is quick and easy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provide connectivity in areas that are difficult to lay cable.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bandwidth due to interference.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Wlan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adapters costlier than </a:t>
            </a:r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adapters.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 difficult to maintain.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nodes reduce the data transfer rate.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7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Area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(SAN)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storage area network (SAN) is a specialized, high-speed network joining servers and storage, including disks, disk arrays, tapes, etc. It provides block-level storage that can be accessed by the applications running on any networked servers.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2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331" y="302428"/>
            <a:ext cx="10364451" cy="1596177"/>
          </a:xfrm>
        </p:spPr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SAN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47641" y="1520425"/>
            <a:ext cx="10363826" cy="45417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it can add multiple device without limit of a handful of disks that are attach to a system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Versatile: a san can be single entity, a master grouping of several sans and can include sans in remote locations.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long distance connectivity.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expensive to implement.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 high level of skill to maintain and troubleshoot problems.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8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597" y="767644"/>
            <a:ext cx="10364451" cy="1063227"/>
          </a:xfrm>
        </p:spPr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(LAN)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81507" y="2107449"/>
            <a:ext cx="10363826" cy="433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locally connected pc’s in a well defined area such as room, building, school &amp; offices is called local area network. 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LAN is a small and privately-owned network to provide local connectivity within a small region. It provides different services like document management, sharing resources, workgroup scheduling, e-mail and fax communications services.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2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(VPN)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private network (VPN) is a network technology that creates a secure connection over a public network like internet or a private network owned by a service provider. Big company, institutions, and government agencies use VPN technology to enable remote users to securely connect to a private network. For example, A company employee go for meeting out of country and urgently need company resources to access, then he can access resource by using VPN.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4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330" y="110517"/>
            <a:ext cx="10364451" cy="1596177"/>
          </a:xfrm>
        </p:spPr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VPN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7329" y="1531713"/>
            <a:ext cx="10363826" cy="4880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Cost: it is inexpensive way to build a private network, because it uses internet for communication between sites is a cost-effective alternative to expensive leased private lines and telephone charges associated with long distance are reduced.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virtual private networks uses higher level of secure communication when compared to other remote methods of communication.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virtual private networks are very flexible in terms of growing with the company and adding new users to the network.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Mobility: it allow users to get connected with their company resources from anywhere in world using a public network.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Bandwidth: bandwidth is major drawback of VPN, because public network very slow compare to leased line.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must have configured properly otherwise it easy for hacker to compromise the company resources.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3097" y="6229525"/>
            <a:ext cx="6672887" cy="365125"/>
          </a:xfrm>
        </p:spPr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0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42" y="674961"/>
            <a:ext cx="10364451" cy="1596177"/>
          </a:xfrm>
        </p:spPr>
        <p:txBody>
          <a:bodyPr/>
          <a:lstStyle/>
          <a:p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02485" y="2118736"/>
            <a:ext cx="10363826" cy="3424107"/>
          </a:xfrm>
        </p:spPr>
        <p:txBody>
          <a:bodyPr/>
          <a:lstStyle/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operation up to 10 km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data transfer rates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time connectivity to local services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lower in cost than a WAN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mainly bus, ring and star topology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597" y="575733"/>
            <a:ext cx="10364451" cy="1243850"/>
          </a:xfrm>
        </p:spPr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Local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etworks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4752" y="2028425"/>
            <a:ext cx="10363826" cy="3977264"/>
          </a:xfrm>
        </p:spPr>
        <p:txBody>
          <a:bodyPr>
            <a:normAutofit fontScale="92500" lnSpcReduction="20000"/>
          </a:bodyPr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ARCNET (attached resource computer network):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ARCNET is one of the oldest, simplest, and least expensive types of local-area network protocol, similar in purpose to </a:t>
            </a:r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token ring. ARCNET was the first widely available networking system for microcomputers and became popular in the 1980s for office automation tasks. </a:t>
            </a:r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Arcnet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introduced by data-point corporation in 1977.</a:t>
            </a:r>
          </a:p>
          <a:p>
            <a:endParaRPr lang="en-IN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is a family of computer networking technologies for local area networks commercially introduced in 1980. Standardized in IEEE 802.3, </a:t>
            </a:r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largely replaced competing wired local area network technologies. Ethernet uses a bus or star topology network and supports data transfer rates of 10 mbps.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4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97" y="325006"/>
            <a:ext cx="10364451" cy="1596177"/>
          </a:xfrm>
        </p:spPr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LAN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8619" y="1983269"/>
            <a:ext cx="10363826" cy="39546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in cost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 of resources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number of nodes became increases then performance became decrease.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covered is limited.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2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Metropolitan Area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(MAN)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8618" y="2152604"/>
            <a:ext cx="10363826" cy="398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MAN is a network designed to extend over an entire city. The MAN range of between 10 to 50 miles. This is a network which is larger than a LAN but smaller than a WAN.</a:t>
            </a:r>
          </a:p>
          <a:p>
            <a:pPr marL="0" indent="0">
              <a:buNone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MAN can be single network [like a cable television network] or can be formed by connecting a large number of LANs [like a company using a man to connect to the LANs in all of it’s offices throughout a city].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97" y="336295"/>
            <a:ext cx="10364451" cy="1596177"/>
          </a:xfrm>
        </p:spPr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MAN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4752" y="1825226"/>
            <a:ext cx="10363826" cy="40675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wider area than a LAN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large network connectedness, information can be disseminated more widely, rapidly and significantly.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is slow compare to LAN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is higher than LAN, required more devices and cables to covered large area.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manage.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98" y="358872"/>
            <a:ext cx="10364451" cy="1596177"/>
          </a:xfrm>
        </p:spPr>
        <p:txBody>
          <a:bodyPr/>
          <a:lstStyle/>
          <a:p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 Network (WAN)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36351" y="1791359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globally connection of pc’s is called wide area network. </a:t>
            </a: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WAN is used to transmit data and information over large geographical distances which may even span entire countries and continents. A WAN can contain multiple smaller networks, such as LANs or mans.</a:t>
            </a:r>
          </a:p>
          <a:p>
            <a:pPr marL="0" indent="0">
              <a:buNone/>
            </a:pPr>
            <a:r>
              <a:rPr lang="en-I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internet is the best example of WAN.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0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97" y="257272"/>
            <a:ext cx="10364451" cy="1596177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WAN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9908" y="1904247"/>
            <a:ext cx="10363826" cy="40337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geographical area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and complex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high performance devices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security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Wans use very expensive network equipment.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072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3. Types of network</Template>
  <TotalTime>1</TotalTime>
  <Words>1316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Baskerville Old Face</vt:lpstr>
      <vt:lpstr>Calibri</vt:lpstr>
      <vt:lpstr>Times New Roman</vt:lpstr>
      <vt:lpstr>Tw Cen MT</vt:lpstr>
      <vt:lpstr>Droplet</vt:lpstr>
      <vt:lpstr>Computer Network</vt:lpstr>
      <vt:lpstr>Local Area Network (LAN)</vt:lpstr>
      <vt:lpstr>Characteristics of a LAN </vt:lpstr>
      <vt:lpstr>Types of Local Area Networks</vt:lpstr>
      <vt:lpstr>Advantages and Disadvantages of LAN</vt:lpstr>
      <vt:lpstr>Metropolitan Area Network (MAN)</vt:lpstr>
      <vt:lpstr>Advantages and Disadvantages of MAN</vt:lpstr>
      <vt:lpstr>Wide Area Network (WAN)</vt:lpstr>
      <vt:lpstr>Advantages and Disadvantages of WAN</vt:lpstr>
      <vt:lpstr>Personal Area Network (PAN)</vt:lpstr>
      <vt:lpstr>Advantages and Disadvantages of PAN</vt:lpstr>
      <vt:lpstr>Campus Area Network (CAN)</vt:lpstr>
      <vt:lpstr>Advantages and Disadvantages of CAN</vt:lpstr>
      <vt:lpstr>Home Area Network (HAN)</vt:lpstr>
      <vt:lpstr>Advantages and Disadvantages of HAN</vt:lpstr>
      <vt:lpstr>Wireless Local Area Network (WLAN)</vt:lpstr>
      <vt:lpstr>Advantages and Disadvantages of WLAN</vt:lpstr>
      <vt:lpstr>Storage Area Network (SAN) </vt:lpstr>
      <vt:lpstr>Advantages and Disadvantages of SAN</vt:lpstr>
      <vt:lpstr>Virtual Private Network (VPN)</vt:lpstr>
      <vt:lpstr>Advantages and Disadvantages of VPN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s ram</dc:creator>
  <cp:lastModifiedBy>s ram</cp:lastModifiedBy>
  <cp:revision>1</cp:revision>
  <dcterms:created xsi:type="dcterms:W3CDTF">2022-09-18T07:23:22Z</dcterms:created>
  <dcterms:modified xsi:type="dcterms:W3CDTF">2022-09-18T07:24:37Z</dcterms:modified>
</cp:coreProperties>
</file>