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0"/>
  </p:notesMasterIdLst>
  <p:sldIdLst>
    <p:sldId id="256" r:id="rId2"/>
    <p:sldId id="257" r:id="rId3"/>
    <p:sldId id="258" r:id="rId4"/>
    <p:sldId id="259" r:id="rId5"/>
    <p:sldId id="260" r:id="rId6"/>
    <p:sldId id="262" r:id="rId7"/>
    <p:sldId id="263"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8" d="100"/>
          <a:sy n="78" d="100"/>
        </p:scale>
        <p:origin x="43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188940-9798-4284-BE70-5AE8F9281A4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174BE9EB-F048-43C5-A59E-97FD1A8C75E4}">
      <dgm:prSet phldrT="[Text]"/>
      <dgm:spPr/>
      <dgm:t>
        <a:bodyPr/>
        <a:lstStyle/>
        <a:p>
          <a:pPr algn="ctr"/>
          <a:r>
            <a:rPr lang="en-US" dirty="0" smtClean="0"/>
            <a:t>Wireless</a:t>
          </a:r>
        </a:p>
        <a:p>
          <a:pPr algn="ctr"/>
          <a:r>
            <a:rPr lang="en-US" dirty="0" smtClean="0"/>
            <a:t>Transmission</a:t>
          </a:r>
          <a:endParaRPr lang="en-US" dirty="0"/>
        </a:p>
      </dgm:t>
    </dgm:pt>
    <dgm:pt modelId="{BA0B6A2A-DB9B-489E-A6DE-6B51559A7F72}" type="parTrans" cxnId="{CF2ED8FB-FD4E-47D7-B96F-887AF9B6BC22}">
      <dgm:prSet/>
      <dgm:spPr/>
      <dgm:t>
        <a:bodyPr/>
        <a:lstStyle/>
        <a:p>
          <a:pPr algn="ctr"/>
          <a:endParaRPr lang="en-US"/>
        </a:p>
      </dgm:t>
    </dgm:pt>
    <dgm:pt modelId="{52229D18-A32D-4599-87F3-57498037AC74}" type="sibTrans" cxnId="{CF2ED8FB-FD4E-47D7-B96F-887AF9B6BC22}">
      <dgm:prSet/>
      <dgm:spPr/>
      <dgm:t>
        <a:bodyPr/>
        <a:lstStyle/>
        <a:p>
          <a:pPr algn="ctr"/>
          <a:endParaRPr lang="en-US"/>
        </a:p>
      </dgm:t>
    </dgm:pt>
    <dgm:pt modelId="{1F402B4E-CCCF-4111-A43B-1FF0F7AD660D}">
      <dgm:prSet phldrT="[Text]"/>
      <dgm:spPr/>
      <dgm:t>
        <a:bodyPr/>
        <a:lstStyle/>
        <a:p>
          <a:pPr algn="ctr"/>
          <a:r>
            <a:rPr lang="en-US" dirty="0" smtClean="0"/>
            <a:t>Radio</a:t>
          </a:r>
        </a:p>
        <a:p>
          <a:pPr algn="ctr"/>
          <a:r>
            <a:rPr lang="en-US" dirty="0" smtClean="0"/>
            <a:t>   Wave	</a:t>
          </a:r>
          <a:endParaRPr lang="en-US" dirty="0"/>
        </a:p>
      </dgm:t>
    </dgm:pt>
    <dgm:pt modelId="{07110AF7-830D-43D3-8057-5793C4580277}" type="parTrans" cxnId="{BCC88272-A055-4081-8D10-8A4E12880195}">
      <dgm:prSet/>
      <dgm:spPr/>
      <dgm:t>
        <a:bodyPr/>
        <a:lstStyle/>
        <a:p>
          <a:pPr algn="ctr"/>
          <a:endParaRPr lang="en-US"/>
        </a:p>
      </dgm:t>
    </dgm:pt>
    <dgm:pt modelId="{2A56380E-062D-4879-A1AB-D4FA5E1EC303}" type="sibTrans" cxnId="{BCC88272-A055-4081-8D10-8A4E12880195}">
      <dgm:prSet/>
      <dgm:spPr/>
      <dgm:t>
        <a:bodyPr/>
        <a:lstStyle/>
        <a:p>
          <a:pPr algn="ctr"/>
          <a:endParaRPr lang="en-US"/>
        </a:p>
      </dgm:t>
    </dgm:pt>
    <dgm:pt modelId="{971B372C-0E7A-4AD5-9CC9-72AEFE0EC2B3}">
      <dgm:prSet phldrT="[Text]"/>
      <dgm:spPr/>
      <dgm:t>
        <a:bodyPr/>
        <a:lstStyle/>
        <a:p>
          <a:pPr algn="ctr"/>
          <a:r>
            <a:rPr lang="en-US" dirty="0" smtClean="0"/>
            <a:t>Microwave</a:t>
          </a:r>
          <a:endParaRPr lang="en-US" dirty="0"/>
        </a:p>
      </dgm:t>
    </dgm:pt>
    <dgm:pt modelId="{1B3015F1-D5FF-49C6-A691-0411623ABF6A}" type="parTrans" cxnId="{9A07B9C5-8AE6-47FF-822A-CD80D85E8B41}">
      <dgm:prSet/>
      <dgm:spPr/>
      <dgm:t>
        <a:bodyPr/>
        <a:lstStyle/>
        <a:p>
          <a:pPr algn="ctr"/>
          <a:endParaRPr lang="en-US"/>
        </a:p>
      </dgm:t>
    </dgm:pt>
    <dgm:pt modelId="{C3586DF6-7210-4BEC-A919-F8C47E6FF60F}" type="sibTrans" cxnId="{9A07B9C5-8AE6-47FF-822A-CD80D85E8B41}">
      <dgm:prSet/>
      <dgm:spPr/>
      <dgm:t>
        <a:bodyPr/>
        <a:lstStyle/>
        <a:p>
          <a:pPr algn="ctr"/>
          <a:endParaRPr lang="en-US"/>
        </a:p>
      </dgm:t>
    </dgm:pt>
    <dgm:pt modelId="{F89C1F97-B5A6-4B5A-BC43-E9987E96EEA3}">
      <dgm:prSet phldrT="[Text]"/>
      <dgm:spPr/>
      <dgm:t>
        <a:bodyPr/>
        <a:lstStyle/>
        <a:p>
          <a:pPr algn="ctr"/>
          <a:r>
            <a:rPr lang="en-US" dirty="0" smtClean="0"/>
            <a:t>Infrared</a:t>
          </a:r>
          <a:endParaRPr lang="en-US" dirty="0"/>
        </a:p>
      </dgm:t>
    </dgm:pt>
    <dgm:pt modelId="{1DB96524-40D3-4D4A-A0BA-B61B04074A7B}" type="parTrans" cxnId="{3CAA20A2-E0D8-4AF3-BA81-E7EEB3334A81}">
      <dgm:prSet/>
      <dgm:spPr/>
      <dgm:t>
        <a:bodyPr/>
        <a:lstStyle/>
        <a:p>
          <a:pPr algn="ctr"/>
          <a:endParaRPr lang="en-US"/>
        </a:p>
      </dgm:t>
    </dgm:pt>
    <dgm:pt modelId="{E978282C-AA85-4D8C-82F5-3310F8B83964}" type="sibTrans" cxnId="{3CAA20A2-E0D8-4AF3-BA81-E7EEB3334A81}">
      <dgm:prSet/>
      <dgm:spPr/>
      <dgm:t>
        <a:bodyPr/>
        <a:lstStyle/>
        <a:p>
          <a:pPr algn="ctr"/>
          <a:endParaRPr lang="en-US"/>
        </a:p>
      </dgm:t>
    </dgm:pt>
    <dgm:pt modelId="{0849934C-B032-4DAA-B719-6A28B9278D7D}" type="pres">
      <dgm:prSet presAssocID="{37188940-9798-4284-BE70-5AE8F9281A4D}" presName="hierChild1" presStyleCnt="0">
        <dgm:presLayoutVars>
          <dgm:chPref val="1"/>
          <dgm:dir/>
          <dgm:animOne val="branch"/>
          <dgm:animLvl val="lvl"/>
          <dgm:resizeHandles/>
        </dgm:presLayoutVars>
      </dgm:prSet>
      <dgm:spPr/>
      <dgm:t>
        <a:bodyPr/>
        <a:lstStyle/>
        <a:p>
          <a:endParaRPr lang="en-US"/>
        </a:p>
      </dgm:t>
    </dgm:pt>
    <dgm:pt modelId="{7B834DF6-5096-4684-8614-F7E57E474BD3}" type="pres">
      <dgm:prSet presAssocID="{174BE9EB-F048-43C5-A59E-97FD1A8C75E4}" presName="hierRoot1" presStyleCnt="0"/>
      <dgm:spPr/>
    </dgm:pt>
    <dgm:pt modelId="{39C22D46-96D8-46F9-B30F-93E6763298E3}" type="pres">
      <dgm:prSet presAssocID="{174BE9EB-F048-43C5-A59E-97FD1A8C75E4}" presName="composite" presStyleCnt="0"/>
      <dgm:spPr/>
    </dgm:pt>
    <dgm:pt modelId="{CBE00B1D-0DB9-403F-B9B6-CF7E9A59A764}" type="pres">
      <dgm:prSet presAssocID="{174BE9EB-F048-43C5-A59E-97FD1A8C75E4}" presName="background" presStyleLbl="node0" presStyleIdx="0" presStyleCnt="1"/>
      <dgm:spPr/>
    </dgm:pt>
    <dgm:pt modelId="{E1519293-7A42-4526-8806-6489EB1BC237}" type="pres">
      <dgm:prSet presAssocID="{174BE9EB-F048-43C5-A59E-97FD1A8C75E4}" presName="text" presStyleLbl="fgAcc0" presStyleIdx="0" presStyleCnt="1" custLinFactNeighborX="1" custLinFactNeighborY="1105">
        <dgm:presLayoutVars>
          <dgm:chPref val="3"/>
        </dgm:presLayoutVars>
      </dgm:prSet>
      <dgm:spPr/>
      <dgm:t>
        <a:bodyPr/>
        <a:lstStyle/>
        <a:p>
          <a:endParaRPr lang="en-US"/>
        </a:p>
      </dgm:t>
    </dgm:pt>
    <dgm:pt modelId="{B985A9CE-A298-451D-9FFC-DE7F04088CB2}" type="pres">
      <dgm:prSet presAssocID="{174BE9EB-F048-43C5-A59E-97FD1A8C75E4}" presName="hierChild2" presStyleCnt="0"/>
      <dgm:spPr/>
    </dgm:pt>
    <dgm:pt modelId="{736EED47-7659-4434-9097-9E11C5C3833E}" type="pres">
      <dgm:prSet presAssocID="{07110AF7-830D-43D3-8057-5793C4580277}" presName="Name10" presStyleLbl="parChTrans1D2" presStyleIdx="0" presStyleCnt="3"/>
      <dgm:spPr/>
      <dgm:t>
        <a:bodyPr/>
        <a:lstStyle/>
        <a:p>
          <a:endParaRPr lang="en-US"/>
        </a:p>
      </dgm:t>
    </dgm:pt>
    <dgm:pt modelId="{562F32DF-A77E-43CA-AFA8-FCD18CA4A0E6}" type="pres">
      <dgm:prSet presAssocID="{1F402B4E-CCCF-4111-A43B-1FF0F7AD660D}" presName="hierRoot2" presStyleCnt="0"/>
      <dgm:spPr/>
    </dgm:pt>
    <dgm:pt modelId="{7814DCA0-7608-4251-A53C-FAFC0E6172B8}" type="pres">
      <dgm:prSet presAssocID="{1F402B4E-CCCF-4111-A43B-1FF0F7AD660D}" presName="composite2" presStyleCnt="0"/>
      <dgm:spPr/>
    </dgm:pt>
    <dgm:pt modelId="{AD29E52F-78BC-42F3-B0D1-5BACD9137829}" type="pres">
      <dgm:prSet presAssocID="{1F402B4E-CCCF-4111-A43B-1FF0F7AD660D}" presName="background2" presStyleLbl="node2" presStyleIdx="0" presStyleCnt="3"/>
      <dgm:spPr/>
    </dgm:pt>
    <dgm:pt modelId="{9FBB0FFA-347F-4662-9B42-B8968FF59F90}" type="pres">
      <dgm:prSet presAssocID="{1F402B4E-CCCF-4111-A43B-1FF0F7AD660D}" presName="text2" presStyleLbl="fgAcc2" presStyleIdx="0" presStyleCnt="3" custLinFactNeighborX="-2778" custLinFactNeighborY="-1318">
        <dgm:presLayoutVars>
          <dgm:chPref val="3"/>
        </dgm:presLayoutVars>
      </dgm:prSet>
      <dgm:spPr/>
      <dgm:t>
        <a:bodyPr/>
        <a:lstStyle/>
        <a:p>
          <a:endParaRPr lang="en-US"/>
        </a:p>
      </dgm:t>
    </dgm:pt>
    <dgm:pt modelId="{DE027B22-9E63-47AC-83F4-24EB1FFC4451}" type="pres">
      <dgm:prSet presAssocID="{1F402B4E-CCCF-4111-A43B-1FF0F7AD660D}" presName="hierChild3" presStyleCnt="0"/>
      <dgm:spPr/>
    </dgm:pt>
    <dgm:pt modelId="{D2EDCBE6-51CF-49A0-936A-A804634E15EC}" type="pres">
      <dgm:prSet presAssocID="{1B3015F1-D5FF-49C6-A691-0411623ABF6A}" presName="Name10" presStyleLbl="parChTrans1D2" presStyleIdx="1" presStyleCnt="3"/>
      <dgm:spPr/>
      <dgm:t>
        <a:bodyPr/>
        <a:lstStyle/>
        <a:p>
          <a:endParaRPr lang="en-US"/>
        </a:p>
      </dgm:t>
    </dgm:pt>
    <dgm:pt modelId="{9D9AF0E8-3874-4461-91AE-7B87E02A6F18}" type="pres">
      <dgm:prSet presAssocID="{971B372C-0E7A-4AD5-9CC9-72AEFE0EC2B3}" presName="hierRoot2" presStyleCnt="0"/>
      <dgm:spPr/>
    </dgm:pt>
    <dgm:pt modelId="{F62EBBEF-3EAA-4861-A6CB-416106AFB144}" type="pres">
      <dgm:prSet presAssocID="{971B372C-0E7A-4AD5-9CC9-72AEFE0EC2B3}" presName="composite2" presStyleCnt="0"/>
      <dgm:spPr/>
    </dgm:pt>
    <dgm:pt modelId="{9A793C43-324D-48FC-B795-FF656A05C6D1}" type="pres">
      <dgm:prSet presAssocID="{971B372C-0E7A-4AD5-9CC9-72AEFE0EC2B3}" presName="background2" presStyleLbl="node2" presStyleIdx="1" presStyleCnt="3"/>
      <dgm:spPr/>
    </dgm:pt>
    <dgm:pt modelId="{2F467C30-5E0B-49CE-92A9-B41AE6FB350A}" type="pres">
      <dgm:prSet presAssocID="{971B372C-0E7A-4AD5-9CC9-72AEFE0EC2B3}" presName="text2" presStyleLbl="fgAcc2" presStyleIdx="1" presStyleCnt="3">
        <dgm:presLayoutVars>
          <dgm:chPref val="3"/>
        </dgm:presLayoutVars>
      </dgm:prSet>
      <dgm:spPr/>
      <dgm:t>
        <a:bodyPr/>
        <a:lstStyle/>
        <a:p>
          <a:endParaRPr lang="en-US"/>
        </a:p>
      </dgm:t>
    </dgm:pt>
    <dgm:pt modelId="{68D039A6-6BA2-4368-AA91-E3E5BBF61C13}" type="pres">
      <dgm:prSet presAssocID="{971B372C-0E7A-4AD5-9CC9-72AEFE0EC2B3}" presName="hierChild3" presStyleCnt="0"/>
      <dgm:spPr/>
    </dgm:pt>
    <dgm:pt modelId="{E30EFE81-F801-4C68-AC30-890D4D6A2FE1}" type="pres">
      <dgm:prSet presAssocID="{1DB96524-40D3-4D4A-A0BA-B61B04074A7B}" presName="Name10" presStyleLbl="parChTrans1D2" presStyleIdx="2" presStyleCnt="3"/>
      <dgm:spPr/>
      <dgm:t>
        <a:bodyPr/>
        <a:lstStyle/>
        <a:p>
          <a:endParaRPr lang="en-US"/>
        </a:p>
      </dgm:t>
    </dgm:pt>
    <dgm:pt modelId="{78623004-4ED9-481F-8728-B1EC250E4412}" type="pres">
      <dgm:prSet presAssocID="{F89C1F97-B5A6-4B5A-BC43-E9987E96EEA3}" presName="hierRoot2" presStyleCnt="0"/>
      <dgm:spPr/>
    </dgm:pt>
    <dgm:pt modelId="{CFA7C87F-7840-4FCD-A2EC-059213EAC44E}" type="pres">
      <dgm:prSet presAssocID="{F89C1F97-B5A6-4B5A-BC43-E9987E96EEA3}" presName="composite2" presStyleCnt="0"/>
      <dgm:spPr/>
    </dgm:pt>
    <dgm:pt modelId="{27D16DB7-B2DA-4D9D-9D4D-5E0235D561AD}" type="pres">
      <dgm:prSet presAssocID="{F89C1F97-B5A6-4B5A-BC43-E9987E96EEA3}" presName="background2" presStyleLbl="node2" presStyleIdx="2" presStyleCnt="3"/>
      <dgm:spPr/>
    </dgm:pt>
    <dgm:pt modelId="{52AD5637-A5FB-40B5-AADD-06417AC402AA}" type="pres">
      <dgm:prSet presAssocID="{F89C1F97-B5A6-4B5A-BC43-E9987E96EEA3}" presName="text2" presStyleLbl="fgAcc2" presStyleIdx="2" presStyleCnt="3">
        <dgm:presLayoutVars>
          <dgm:chPref val="3"/>
        </dgm:presLayoutVars>
      </dgm:prSet>
      <dgm:spPr/>
      <dgm:t>
        <a:bodyPr/>
        <a:lstStyle/>
        <a:p>
          <a:endParaRPr lang="en-US"/>
        </a:p>
      </dgm:t>
    </dgm:pt>
    <dgm:pt modelId="{354CCE1A-5F6B-4474-8E5B-A1330787F71C}" type="pres">
      <dgm:prSet presAssocID="{F89C1F97-B5A6-4B5A-BC43-E9987E96EEA3}" presName="hierChild3" presStyleCnt="0"/>
      <dgm:spPr/>
    </dgm:pt>
  </dgm:ptLst>
  <dgm:cxnLst>
    <dgm:cxn modelId="{8EE37854-3C01-4EE2-8B8E-FED6511184E0}" type="presOf" srcId="{07110AF7-830D-43D3-8057-5793C4580277}" destId="{736EED47-7659-4434-9097-9E11C5C3833E}" srcOrd="0" destOrd="0" presId="urn:microsoft.com/office/officeart/2005/8/layout/hierarchy1"/>
    <dgm:cxn modelId="{65AF0EE1-9ACD-4709-B9AA-913DF10697F9}" type="presOf" srcId="{1B3015F1-D5FF-49C6-A691-0411623ABF6A}" destId="{D2EDCBE6-51CF-49A0-936A-A804634E15EC}" srcOrd="0" destOrd="0" presId="urn:microsoft.com/office/officeart/2005/8/layout/hierarchy1"/>
    <dgm:cxn modelId="{E2A6EB9E-75B5-4BF3-A700-349361A6C511}" type="presOf" srcId="{37188940-9798-4284-BE70-5AE8F9281A4D}" destId="{0849934C-B032-4DAA-B719-6A28B9278D7D}" srcOrd="0" destOrd="0" presId="urn:microsoft.com/office/officeart/2005/8/layout/hierarchy1"/>
    <dgm:cxn modelId="{33033957-E98A-4907-AB95-888B6EE7118D}" type="presOf" srcId="{174BE9EB-F048-43C5-A59E-97FD1A8C75E4}" destId="{E1519293-7A42-4526-8806-6489EB1BC237}" srcOrd="0" destOrd="0" presId="urn:microsoft.com/office/officeart/2005/8/layout/hierarchy1"/>
    <dgm:cxn modelId="{F6CDE2E8-F64C-4766-B316-022D930B2281}" type="presOf" srcId="{1DB96524-40D3-4D4A-A0BA-B61B04074A7B}" destId="{E30EFE81-F801-4C68-AC30-890D4D6A2FE1}" srcOrd="0" destOrd="0" presId="urn:microsoft.com/office/officeart/2005/8/layout/hierarchy1"/>
    <dgm:cxn modelId="{BCC88272-A055-4081-8D10-8A4E12880195}" srcId="{174BE9EB-F048-43C5-A59E-97FD1A8C75E4}" destId="{1F402B4E-CCCF-4111-A43B-1FF0F7AD660D}" srcOrd="0" destOrd="0" parTransId="{07110AF7-830D-43D3-8057-5793C4580277}" sibTransId="{2A56380E-062D-4879-A1AB-D4FA5E1EC303}"/>
    <dgm:cxn modelId="{CF2ED8FB-FD4E-47D7-B96F-887AF9B6BC22}" srcId="{37188940-9798-4284-BE70-5AE8F9281A4D}" destId="{174BE9EB-F048-43C5-A59E-97FD1A8C75E4}" srcOrd="0" destOrd="0" parTransId="{BA0B6A2A-DB9B-489E-A6DE-6B51559A7F72}" sibTransId="{52229D18-A32D-4599-87F3-57498037AC74}"/>
    <dgm:cxn modelId="{46ABC19E-0D1B-47D3-871E-D79F4535E82A}" type="presOf" srcId="{1F402B4E-CCCF-4111-A43B-1FF0F7AD660D}" destId="{9FBB0FFA-347F-4662-9B42-B8968FF59F90}" srcOrd="0" destOrd="0" presId="urn:microsoft.com/office/officeart/2005/8/layout/hierarchy1"/>
    <dgm:cxn modelId="{235661F4-F8FE-4B4A-8D29-759B6C6D4675}" type="presOf" srcId="{F89C1F97-B5A6-4B5A-BC43-E9987E96EEA3}" destId="{52AD5637-A5FB-40B5-AADD-06417AC402AA}" srcOrd="0" destOrd="0" presId="urn:microsoft.com/office/officeart/2005/8/layout/hierarchy1"/>
    <dgm:cxn modelId="{8B2433F9-2E3C-40A0-898B-A499CA1E4A75}" type="presOf" srcId="{971B372C-0E7A-4AD5-9CC9-72AEFE0EC2B3}" destId="{2F467C30-5E0B-49CE-92A9-B41AE6FB350A}" srcOrd="0" destOrd="0" presId="urn:microsoft.com/office/officeart/2005/8/layout/hierarchy1"/>
    <dgm:cxn modelId="{3CAA20A2-E0D8-4AF3-BA81-E7EEB3334A81}" srcId="{174BE9EB-F048-43C5-A59E-97FD1A8C75E4}" destId="{F89C1F97-B5A6-4B5A-BC43-E9987E96EEA3}" srcOrd="2" destOrd="0" parTransId="{1DB96524-40D3-4D4A-A0BA-B61B04074A7B}" sibTransId="{E978282C-AA85-4D8C-82F5-3310F8B83964}"/>
    <dgm:cxn modelId="{9A07B9C5-8AE6-47FF-822A-CD80D85E8B41}" srcId="{174BE9EB-F048-43C5-A59E-97FD1A8C75E4}" destId="{971B372C-0E7A-4AD5-9CC9-72AEFE0EC2B3}" srcOrd="1" destOrd="0" parTransId="{1B3015F1-D5FF-49C6-A691-0411623ABF6A}" sibTransId="{C3586DF6-7210-4BEC-A919-F8C47E6FF60F}"/>
    <dgm:cxn modelId="{C4DDC30F-F584-4FAF-85C6-D4482F759F73}" type="presParOf" srcId="{0849934C-B032-4DAA-B719-6A28B9278D7D}" destId="{7B834DF6-5096-4684-8614-F7E57E474BD3}" srcOrd="0" destOrd="0" presId="urn:microsoft.com/office/officeart/2005/8/layout/hierarchy1"/>
    <dgm:cxn modelId="{A79E45CF-F884-4315-807A-060F3DAF12F0}" type="presParOf" srcId="{7B834DF6-5096-4684-8614-F7E57E474BD3}" destId="{39C22D46-96D8-46F9-B30F-93E6763298E3}" srcOrd="0" destOrd="0" presId="urn:microsoft.com/office/officeart/2005/8/layout/hierarchy1"/>
    <dgm:cxn modelId="{184AD9B9-1F2F-4685-AB50-11CB43E9FE6B}" type="presParOf" srcId="{39C22D46-96D8-46F9-B30F-93E6763298E3}" destId="{CBE00B1D-0DB9-403F-B9B6-CF7E9A59A764}" srcOrd="0" destOrd="0" presId="urn:microsoft.com/office/officeart/2005/8/layout/hierarchy1"/>
    <dgm:cxn modelId="{09381E1E-8F65-4CCD-A15F-51268105C843}" type="presParOf" srcId="{39C22D46-96D8-46F9-B30F-93E6763298E3}" destId="{E1519293-7A42-4526-8806-6489EB1BC237}" srcOrd="1" destOrd="0" presId="urn:microsoft.com/office/officeart/2005/8/layout/hierarchy1"/>
    <dgm:cxn modelId="{E11D85FA-43E8-4C75-BE85-73E930849A4A}" type="presParOf" srcId="{7B834DF6-5096-4684-8614-F7E57E474BD3}" destId="{B985A9CE-A298-451D-9FFC-DE7F04088CB2}" srcOrd="1" destOrd="0" presId="urn:microsoft.com/office/officeart/2005/8/layout/hierarchy1"/>
    <dgm:cxn modelId="{42EC2033-FC05-4104-BCC0-5800B16C539E}" type="presParOf" srcId="{B985A9CE-A298-451D-9FFC-DE7F04088CB2}" destId="{736EED47-7659-4434-9097-9E11C5C3833E}" srcOrd="0" destOrd="0" presId="urn:microsoft.com/office/officeart/2005/8/layout/hierarchy1"/>
    <dgm:cxn modelId="{AD619ED8-F3AE-4EC3-AF47-FDB3884B429F}" type="presParOf" srcId="{B985A9CE-A298-451D-9FFC-DE7F04088CB2}" destId="{562F32DF-A77E-43CA-AFA8-FCD18CA4A0E6}" srcOrd="1" destOrd="0" presId="urn:microsoft.com/office/officeart/2005/8/layout/hierarchy1"/>
    <dgm:cxn modelId="{E14BC7F4-82F4-4653-BC30-19BD80167BD8}" type="presParOf" srcId="{562F32DF-A77E-43CA-AFA8-FCD18CA4A0E6}" destId="{7814DCA0-7608-4251-A53C-FAFC0E6172B8}" srcOrd="0" destOrd="0" presId="urn:microsoft.com/office/officeart/2005/8/layout/hierarchy1"/>
    <dgm:cxn modelId="{59CB00DA-4361-41C7-9D66-82302EA21AD7}" type="presParOf" srcId="{7814DCA0-7608-4251-A53C-FAFC0E6172B8}" destId="{AD29E52F-78BC-42F3-B0D1-5BACD9137829}" srcOrd="0" destOrd="0" presId="urn:microsoft.com/office/officeart/2005/8/layout/hierarchy1"/>
    <dgm:cxn modelId="{765F2ADC-631B-4CAB-B34F-385BC520D368}" type="presParOf" srcId="{7814DCA0-7608-4251-A53C-FAFC0E6172B8}" destId="{9FBB0FFA-347F-4662-9B42-B8968FF59F90}" srcOrd="1" destOrd="0" presId="urn:microsoft.com/office/officeart/2005/8/layout/hierarchy1"/>
    <dgm:cxn modelId="{47907A94-EDF4-4F76-9D1A-335877039F94}" type="presParOf" srcId="{562F32DF-A77E-43CA-AFA8-FCD18CA4A0E6}" destId="{DE027B22-9E63-47AC-83F4-24EB1FFC4451}" srcOrd="1" destOrd="0" presId="urn:microsoft.com/office/officeart/2005/8/layout/hierarchy1"/>
    <dgm:cxn modelId="{27CD3BE1-F1AB-4BB0-9D36-317CB3F29BC0}" type="presParOf" srcId="{B985A9CE-A298-451D-9FFC-DE7F04088CB2}" destId="{D2EDCBE6-51CF-49A0-936A-A804634E15EC}" srcOrd="2" destOrd="0" presId="urn:microsoft.com/office/officeart/2005/8/layout/hierarchy1"/>
    <dgm:cxn modelId="{AB8BE585-1624-4368-B0F4-E58DD4C63F60}" type="presParOf" srcId="{B985A9CE-A298-451D-9FFC-DE7F04088CB2}" destId="{9D9AF0E8-3874-4461-91AE-7B87E02A6F18}" srcOrd="3" destOrd="0" presId="urn:microsoft.com/office/officeart/2005/8/layout/hierarchy1"/>
    <dgm:cxn modelId="{8C77B52E-D4A7-4D5D-85EF-5315223D1BF6}" type="presParOf" srcId="{9D9AF0E8-3874-4461-91AE-7B87E02A6F18}" destId="{F62EBBEF-3EAA-4861-A6CB-416106AFB144}" srcOrd="0" destOrd="0" presId="urn:microsoft.com/office/officeart/2005/8/layout/hierarchy1"/>
    <dgm:cxn modelId="{640085BD-9D3B-4BA3-A0EE-7BB1B2E144FD}" type="presParOf" srcId="{F62EBBEF-3EAA-4861-A6CB-416106AFB144}" destId="{9A793C43-324D-48FC-B795-FF656A05C6D1}" srcOrd="0" destOrd="0" presId="urn:microsoft.com/office/officeart/2005/8/layout/hierarchy1"/>
    <dgm:cxn modelId="{6B5B90B3-BE36-4045-8ACF-82919D80F299}" type="presParOf" srcId="{F62EBBEF-3EAA-4861-A6CB-416106AFB144}" destId="{2F467C30-5E0B-49CE-92A9-B41AE6FB350A}" srcOrd="1" destOrd="0" presId="urn:microsoft.com/office/officeart/2005/8/layout/hierarchy1"/>
    <dgm:cxn modelId="{540F0AE0-DCD0-4552-A6C7-569A7C053546}" type="presParOf" srcId="{9D9AF0E8-3874-4461-91AE-7B87E02A6F18}" destId="{68D039A6-6BA2-4368-AA91-E3E5BBF61C13}" srcOrd="1" destOrd="0" presId="urn:microsoft.com/office/officeart/2005/8/layout/hierarchy1"/>
    <dgm:cxn modelId="{0E77B4DC-BED2-4BA9-B7CA-14B375E8ADA6}" type="presParOf" srcId="{B985A9CE-A298-451D-9FFC-DE7F04088CB2}" destId="{E30EFE81-F801-4C68-AC30-890D4D6A2FE1}" srcOrd="4" destOrd="0" presId="urn:microsoft.com/office/officeart/2005/8/layout/hierarchy1"/>
    <dgm:cxn modelId="{C7E6CAAC-79F5-47A1-83C8-C226F72A6C9A}" type="presParOf" srcId="{B985A9CE-A298-451D-9FFC-DE7F04088CB2}" destId="{78623004-4ED9-481F-8728-B1EC250E4412}" srcOrd="5" destOrd="0" presId="urn:microsoft.com/office/officeart/2005/8/layout/hierarchy1"/>
    <dgm:cxn modelId="{F671E568-3BD0-4B14-BFCC-CE2A79001883}" type="presParOf" srcId="{78623004-4ED9-481F-8728-B1EC250E4412}" destId="{CFA7C87F-7840-4FCD-A2EC-059213EAC44E}" srcOrd="0" destOrd="0" presId="urn:microsoft.com/office/officeart/2005/8/layout/hierarchy1"/>
    <dgm:cxn modelId="{235DE3E7-10BC-43B3-B3B8-355B4617FA8A}" type="presParOf" srcId="{CFA7C87F-7840-4FCD-A2EC-059213EAC44E}" destId="{27D16DB7-B2DA-4D9D-9D4D-5E0235D561AD}" srcOrd="0" destOrd="0" presId="urn:microsoft.com/office/officeart/2005/8/layout/hierarchy1"/>
    <dgm:cxn modelId="{B4E04648-95DA-44C1-8311-B4B5547D72A5}" type="presParOf" srcId="{CFA7C87F-7840-4FCD-A2EC-059213EAC44E}" destId="{52AD5637-A5FB-40B5-AADD-06417AC402AA}" srcOrd="1" destOrd="0" presId="urn:microsoft.com/office/officeart/2005/8/layout/hierarchy1"/>
    <dgm:cxn modelId="{42E51DAC-8126-4CFD-879E-C01291AB9D82}" type="presParOf" srcId="{78623004-4ED9-481F-8728-B1EC250E4412}" destId="{354CCE1A-5F6B-4474-8E5B-A1330787F71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0EFE81-F801-4C68-AC30-890D4D6A2FE1}">
      <dsp:nvSpPr>
        <dsp:cNvPr id="0" name=""/>
        <dsp:cNvSpPr/>
      </dsp:nvSpPr>
      <dsp:spPr>
        <a:xfrm>
          <a:off x="2952767" y="1704225"/>
          <a:ext cx="2095482" cy="486603"/>
        </a:xfrm>
        <a:custGeom>
          <a:avLst/>
          <a:gdLst/>
          <a:ahLst/>
          <a:cxnLst/>
          <a:rect l="0" t="0" r="0" b="0"/>
          <a:pathLst>
            <a:path>
              <a:moveTo>
                <a:pt x="0" y="0"/>
              </a:moveTo>
              <a:lnTo>
                <a:pt x="0" y="327774"/>
              </a:lnTo>
              <a:lnTo>
                <a:pt x="2095482" y="327774"/>
              </a:lnTo>
              <a:lnTo>
                <a:pt x="2095482" y="48660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EDCBE6-51CF-49A0-936A-A804634E15EC}">
      <dsp:nvSpPr>
        <dsp:cNvPr id="0" name=""/>
        <dsp:cNvSpPr/>
      </dsp:nvSpPr>
      <dsp:spPr>
        <a:xfrm>
          <a:off x="2907030" y="1704225"/>
          <a:ext cx="91440" cy="486603"/>
        </a:xfrm>
        <a:custGeom>
          <a:avLst/>
          <a:gdLst/>
          <a:ahLst/>
          <a:cxnLst/>
          <a:rect l="0" t="0" r="0" b="0"/>
          <a:pathLst>
            <a:path>
              <a:moveTo>
                <a:pt x="45737" y="0"/>
              </a:moveTo>
              <a:lnTo>
                <a:pt x="45737" y="327774"/>
              </a:lnTo>
              <a:lnTo>
                <a:pt x="45720" y="327774"/>
              </a:lnTo>
              <a:lnTo>
                <a:pt x="45720" y="48660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6EED47-7659-4434-9097-9E11C5C3833E}">
      <dsp:nvSpPr>
        <dsp:cNvPr id="0" name=""/>
        <dsp:cNvSpPr/>
      </dsp:nvSpPr>
      <dsp:spPr>
        <a:xfrm>
          <a:off x="809621" y="1704225"/>
          <a:ext cx="2143145" cy="472254"/>
        </a:xfrm>
        <a:custGeom>
          <a:avLst/>
          <a:gdLst/>
          <a:ahLst/>
          <a:cxnLst/>
          <a:rect l="0" t="0" r="0" b="0"/>
          <a:pathLst>
            <a:path>
              <a:moveTo>
                <a:pt x="2143145" y="0"/>
              </a:moveTo>
              <a:lnTo>
                <a:pt x="2143145" y="313424"/>
              </a:lnTo>
              <a:lnTo>
                <a:pt x="0" y="313424"/>
              </a:lnTo>
              <a:lnTo>
                <a:pt x="0" y="47225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E00B1D-0DB9-403F-B9B6-CF7E9A59A764}">
      <dsp:nvSpPr>
        <dsp:cNvPr id="0" name=""/>
        <dsp:cNvSpPr/>
      </dsp:nvSpPr>
      <dsp:spPr>
        <a:xfrm>
          <a:off x="2095517" y="615518"/>
          <a:ext cx="1714499" cy="108870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519293-7A42-4526-8806-6489EB1BC237}">
      <dsp:nvSpPr>
        <dsp:cNvPr id="0" name=""/>
        <dsp:cNvSpPr/>
      </dsp:nvSpPr>
      <dsp:spPr>
        <a:xfrm>
          <a:off x="2286017" y="796493"/>
          <a:ext cx="1714499" cy="108870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Wireless</a:t>
          </a:r>
        </a:p>
        <a:p>
          <a:pPr lvl="0" algn="ctr" defTabSz="1066800">
            <a:lnSpc>
              <a:spcPct val="90000"/>
            </a:lnSpc>
            <a:spcBef>
              <a:spcPct val="0"/>
            </a:spcBef>
            <a:spcAft>
              <a:spcPct val="35000"/>
            </a:spcAft>
          </a:pPr>
          <a:r>
            <a:rPr lang="en-US" sz="2400" kern="1200" dirty="0" smtClean="0"/>
            <a:t>Transmission</a:t>
          </a:r>
          <a:endParaRPr lang="en-US" sz="2400" kern="1200" dirty="0"/>
        </a:p>
      </dsp:txBody>
      <dsp:txXfrm>
        <a:off x="2317904" y="828380"/>
        <a:ext cx="1650725" cy="1024933"/>
      </dsp:txXfrm>
    </dsp:sp>
    <dsp:sp modelId="{AD29E52F-78BC-42F3-B0D1-5BACD9137829}">
      <dsp:nvSpPr>
        <dsp:cNvPr id="0" name=""/>
        <dsp:cNvSpPr/>
      </dsp:nvSpPr>
      <dsp:spPr>
        <a:xfrm>
          <a:off x="-47628" y="2176480"/>
          <a:ext cx="1714499" cy="108870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BB0FFA-347F-4662-9B42-B8968FF59F90}">
      <dsp:nvSpPr>
        <dsp:cNvPr id="0" name=""/>
        <dsp:cNvSpPr/>
      </dsp:nvSpPr>
      <dsp:spPr>
        <a:xfrm>
          <a:off x="142871" y="2357455"/>
          <a:ext cx="1714499" cy="108870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Radio</a:t>
          </a:r>
        </a:p>
        <a:p>
          <a:pPr lvl="0" algn="ctr" defTabSz="1066800">
            <a:lnSpc>
              <a:spcPct val="90000"/>
            </a:lnSpc>
            <a:spcBef>
              <a:spcPct val="0"/>
            </a:spcBef>
            <a:spcAft>
              <a:spcPct val="35000"/>
            </a:spcAft>
          </a:pPr>
          <a:r>
            <a:rPr lang="en-US" sz="2400" kern="1200" dirty="0" smtClean="0"/>
            <a:t>   Wave	</a:t>
          </a:r>
          <a:endParaRPr lang="en-US" sz="2400" kern="1200" dirty="0"/>
        </a:p>
      </dsp:txBody>
      <dsp:txXfrm>
        <a:off x="174758" y="2389342"/>
        <a:ext cx="1650725" cy="1024933"/>
      </dsp:txXfrm>
    </dsp:sp>
    <dsp:sp modelId="{9A793C43-324D-48FC-B795-FF656A05C6D1}">
      <dsp:nvSpPr>
        <dsp:cNvPr id="0" name=""/>
        <dsp:cNvSpPr/>
      </dsp:nvSpPr>
      <dsp:spPr>
        <a:xfrm>
          <a:off x="2095500" y="2190829"/>
          <a:ext cx="1714499" cy="108870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467C30-5E0B-49CE-92A9-B41AE6FB350A}">
      <dsp:nvSpPr>
        <dsp:cNvPr id="0" name=""/>
        <dsp:cNvSpPr/>
      </dsp:nvSpPr>
      <dsp:spPr>
        <a:xfrm>
          <a:off x="2286000" y="2371804"/>
          <a:ext cx="1714499" cy="108870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Microwave</a:t>
          </a:r>
          <a:endParaRPr lang="en-US" sz="2400" kern="1200" dirty="0"/>
        </a:p>
      </dsp:txBody>
      <dsp:txXfrm>
        <a:off x="2317887" y="2403691"/>
        <a:ext cx="1650725" cy="1024933"/>
      </dsp:txXfrm>
    </dsp:sp>
    <dsp:sp modelId="{27D16DB7-B2DA-4D9D-9D4D-5E0235D561AD}">
      <dsp:nvSpPr>
        <dsp:cNvPr id="0" name=""/>
        <dsp:cNvSpPr/>
      </dsp:nvSpPr>
      <dsp:spPr>
        <a:xfrm>
          <a:off x="4191000" y="2190829"/>
          <a:ext cx="1714499" cy="108870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AD5637-A5FB-40B5-AADD-06417AC402AA}">
      <dsp:nvSpPr>
        <dsp:cNvPr id="0" name=""/>
        <dsp:cNvSpPr/>
      </dsp:nvSpPr>
      <dsp:spPr>
        <a:xfrm>
          <a:off x="4381499" y="2371804"/>
          <a:ext cx="1714499" cy="108870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Infrared</a:t>
          </a:r>
          <a:endParaRPr lang="en-US" sz="2400" kern="1200" dirty="0"/>
        </a:p>
      </dsp:txBody>
      <dsp:txXfrm>
        <a:off x="4413386" y="2403691"/>
        <a:ext cx="1650725" cy="102493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12E07B-1C76-4E3B-B86D-CE1531DF831E}" type="datetimeFigureOut">
              <a:rPr lang="en-US" smtClean="0"/>
              <a:t>18-Sep-22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16A0E-DC77-42CC-ABB8-5D2D52E5EAEE}" type="slidenum">
              <a:rPr lang="en-US" smtClean="0"/>
              <a:t>‹#›</a:t>
            </a:fld>
            <a:endParaRPr lang="en-US"/>
          </a:p>
        </p:txBody>
      </p:sp>
    </p:spTree>
    <p:extLst>
      <p:ext uri="{BB962C8B-B14F-4D97-AF65-F5344CB8AC3E}">
        <p14:creationId xmlns:p14="http://schemas.microsoft.com/office/powerpoint/2010/main" val="14087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E9947D5-C1A8-4337-BCA7-6168BD19082A}" type="datetime1">
              <a:rPr lang="en-US" smtClean="0"/>
              <a:t>18-Sep-22</a:t>
            </a:fld>
            <a:endParaRPr lang="en-US" dirty="0"/>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3146CB9B-F01C-49BD-BCF4-F826051D4A4E}" type="slidenum">
              <a:rPr lang="en-US" smtClean="0"/>
              <a:t>‹#›</a:t>
            </a:fld>
            <a:endParaRPr lang="en-US" dirty="0"/>
          </a:p>
        </p:txBody>
      </p:sp>
    </p:spTree>
    <p:extLst>
      <p:ext uri="{BB962C8B-B14F-4D97-AF65-F5344CB8AC3E}">
        <p14:creationId xmlns:p14="http://schemas.microsoft.com/office/powerpoint/2010/main" val="369776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7BFB7E-F68C-4839-AA08-8F34AC5958A8}" type="datetime1">
              <a:rPr lang="en-US" smtClean="0"/>
              <a:t>18-Sep-22</a:t>
            </a:fld>
            <a:endParaRPr lang="en-US" dirty="0"/>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7" name="Slide Number Placeholder 6"/>
          <p:cNvSpPr>
            <a:spLocks noGrp="1"/>
          </p:cNvSpPr>
          <p:nvPr>
            <p:ph type="sldNum" sz="quarter" idx="12"/>
          </p:nvPr>
        </p:nvSpPr>
        <p:spPr/>
        <p:txBody>
          <a:bodyPr/>
          <a:lstStyle/>
          <a:p>
            <a:fld id="{3146CB9B-F01C-49BD-BCF4-F826051D4A4E}" type="slidenum">
              <a:rPr lang="en-US" smtClean="0"/>
              <a:t>‹#›</a:t>
            </a:fld>
            <a:endParaRPr lang="en-US" dirty="0"/>
          </a:p>
        </p:txBody>
      </p:sp>
    </p:spTree>
    <p:extLst>
      <p:ext uri="{BB962C8B-B14F-4D97-AF65-F5344CB8AC3E}">
        <p14:creationId xmlns:p14="http://schemas.microsoft.com/office/powerpoint/2010/main" val="1525551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F3ECFB-2151-48B8-A280-768BF0C242C8}" type="datetime1">
              <a:rPr lang="en-US" smtClean="0"/>
              <a:t>18-Sep-22</a:t>
            </a:fld>
            <a:endParaRPr lang="en-US" dirty="0"/>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7" name="Slide Number Placeholder 6"/>
          <p:cNvSpPr>
            <a:spLocks noGrp="1"/>
          </p:cNvSpPr>
          <p:nvPr>
            <p:ph type="sldNum" sz="quarter" idx="12"/>
          </p:nvPr>
        </p:nvSpPr>
        <p:spPr/>
        <p:txBody>
          <a:bodyPr/>
          <a:lstStyle/>
          <a:p>
            <a:fld id="{3146CB9B-F01C-49BD-BCF4-F826051D4A4E}" type="slidenum">
              <a:rPr lang="en-US" smtClean="0"/>
              <a:t>‹#›</a:t>
            </a:fld>
            <a:endParaRPr lang="en-US" dirty="0"/>
          </a:p>
        </p:txBody>
      </p:sp>
    </p:spTree>
    <p:extLst>
      <p:ext uri="{BB962C8B-B14F-4D97-AF65-F5344CB8AC3E}">
        <p14:creationId xmlns:p14="http://schemas.microsoft.com/office/powerpoint/2010/main" val="3337848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831119-4648-481F-8BED-B43327E9B30F}" type="datetime1">
              <a:rPr lang="en-US" smtClean="0"/>
              <a:t>18-Sep-22</a:t>
            </a:fld>
            <a:endParaRPr lang="en-US" dirty="0"/>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7" name="Slide Number Placeholder 6"/>
          <p:cNvSpPr>
            <a:spLocks noGrp="1"/>
          </p:cNvSpPr>
          <p:nvPr>
            <p:ph type="sldNum" sz="quarter" idx="12"/>
          </p:nvPr>
        </p:nvSpPr>
        <p:spPr/>
        <p:txBody>
          <a:bodyPr/>
          <a:lstStyle/>
          <a:p>
            <a:fld id="{3146CB9B-F01C-49BD-BCF4-F826051D4A4E}"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643515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7FE5A3-AA2A-4EB8-95A2-1AF91EEB4831}" type="datetime1">
              <a:rPr lang="en-US" smtClean="0"/>
              <a:t>18-Sep-22</a:t>
            </a:fld>
            <a:endParaRPr lang="en-US" dirty="0"/>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7" name="Slide Number Placeholder 6"/>
          <p:cNvSpPr>
            <a:spLocks noGrp="1"/>
          </p:cNvSpPr>
          <p:nvPr>
            <p:ph type="sldNum" sz="quarter" idx="12"/>
          </p:nvPr>
        </p:nvSpPr>
        <p:spPr/>
        <p:txBody>
          <a:bodyPr/>
          <a:lstStyle/>
          <a:p>
            <a:fld id="{3146CB9B-F01C-49BD-BCF4-F826051D4A4E}" type="slidenum">
              <a:rPr lang="en-US" smtClean="0"/>
              <a:t>‹#›</a:t>
            </a:fld>
            <a:endParaRPr lang="en-US" dirty="0"/>
          </a:p>
        </p:txBody>
      </p:sp>
    </p:spTree>
    <p:extLst>
      <p:ext uri="{BB962C8B-B14F-4D97-AF65-F5344CB8AC3E}">
        <p14:creationId xmlns:p14="http://schemas.microsoft.com/office/powerpoint/2010/main" val="607098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9753327-15E8-4B03-9C4F-E3BC5D939650}" type="datetime1">
              <a:rPr lang="en-US" smtClean="0"/>
              <a:t>18-Sep-22</a:t>
            </a:fld>
            <a:endParaRPr lang="en-US" dirty="0"/>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
        <p:nvSpPr>
          <p:cNvPr id="5" name="Slide Number Placeholder 4"/>
          <p:cNvSpPr>
            <a:spLocks noGrp="1"/>
          </p:cNvSpPr>
          <p:nvPr>
            <p:ph type="sldNum" sz="quarter" idx="12"/>
          </p:nvPr>
        </p:nvSpPr>
        <p:spPr/>
        <p:txBody>
          <a:bodyPr/>
          <a:lstStyle/>
          <a:p>
            <a:fld id="{3146CB9B-F01C-49BD-BCF4-F826051D4A4E}" type="slidenum">
              <a:rPr lang="en-US" smtClean="0"/>
              <a:t>‹#›</a:t>
            </a:fld>
            <a:endParaRPr lang="en-US" dirty="0"/>
          </a:p>
        </p:txBody>
      </p:sp>
    </p:spTree>
    <p:extLst>
      <p:ext uri="{BB962C8B-B14F-4D97-AF65-F5344CB8AC3E}">
        <p14:creationId xmlns:p14="http://schemas.microsoft.com/office/powerpoint/2010/main" val="2231266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EBBFDCB-6515-4280-A430-83D853824073}" type="datetime1">
              <a:rPr lang="en-US" smtClean="0"/>
              <a:t>18-Sep-22</a:t>
            </a:fld>
            <a:endParaRPr lang="en-US" dirty="0"/>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
        <p:nvSpPr>
          <p:cNvPr id="5" name="Slide Number Placeholder 4"/>
          <p:cNvSpPr>
            <a:spLocks noGrp="1"/>
          </p:cNvSpPr>
          <p:nvPr>
            <p:ph type="sldNum" sz="quarter" idx="12"/>
          </p:nvPr>
        </p:nvSpPr>
        <p:spPr/>
        <p:txBody>
          <a:bodyPr/>
          <a:lstStyle/>
          <a:p>
            <a:fld id="{3146CB9B-F01C-49BD-BCF4-F826051D4A4E}" type="slidenum">
              <a:rPr lang="en-US" smtClean="0"/>
              <a:t>‹#›</a:t>
            </a:fld>
            <a:endParaRPr lang="en-US" dirty="0"/>
          </a:p>
        </p:txBody>
      </p:sp>
    </p:spTree>
    <p:extLst>
      <p:ext uri="{BB962C8B-B14F-4D97-AF65-F5344CB8AC3E}">
        <p14:creationId xmlns:p14="http://schemas.microsoft.com/office/powerpoint/2010/main" val="3732819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888D18-7AD1-4903-80DF-A7F430CCFA8D}" type="datetime1">
              <a:rPr lang="en-US" smtClean="0"/>
              <a:t>18-Sep-22</a:t>
            </a:fld>
            <a:endParaRPr lang="en-US" dirty="0"/>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3146CB9B-F01C-49BD-BCF4-F826051D4A4E}" type="slidenum">
              <a:rPr lang="en-US" smtClean="0"/>
              <a:t>‹#›</a:t>
            </a:fld>
            <a:endParaRPr lang="en-US" dirty="0"/>
          </a:p>
        </p:txBody>
      </p:sp>
    </p:spTree>
    <p:extLst>
      <p:ext uri="{BB962C8B-B14F-4D97-AF65-F5344CB8AC3E}">
        <p14:creationId xmlns:p14="http://schemas.microsoft.com/office/powerpoint/2010/main" val="3639168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8E8706-5374-47F5-8AFA-08F64E0575C8}" type="datetime1">
              <a:rPr lang="en-US" smtClean="0"/>
              <a:t>18-Sep-22</a:t>
            </a:fld>
            <a:endParaRPr lang="en-US" dirty="0"/>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3146CB9B-F01C-49BD-BCF4-F826051D4A4E}" type="slidenum">
              <a:rPr lang="en-US" smtClean="0"/>
              <a:t>‹#›</a:t>
            </a:fld>
            <a:endParaRPr lang="en-US" dirty="0"/>
          </a:p>
        </p:txBody>
      </p:sp>
    </p:spTree>
    <p:extLst>
      <p:ext uri="{BB962C8B-B14F-4D97-AF65-F5344CB8AC3E}">
        <p14:creationId xmlns:p14="http://schemas.microsoft.com/office/powerpoint/2010/main" val="3292239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EF47DA-6537-4E53-8738-E7A3A49617AB}" type="datetime1">
              <a:rPr lang="en-US" smtClean="0"/>
              <a:t>18-Sep-22</a:t>
            </a:fld>
            <a:endParaRPr lang="en-US" dirty="0"/>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3146CB9B-F01C-49BD-BCF4-F826051D4A4E}" type="slidenum">
              <a:rPr lang="en-US" smtClean="0"/>
              <a:t>‹#›</a:t>
            </a:fld>
            <a:endParaRPr lang="en-US" dirty="0"/>
          </a:p>
        </p:txBody>
      </p:sp>
    </p:spTree>
    <p:extLst>
      <p:ext uri="{BB962C8B-B14F-4D97-AF65-F5344CB8AC3E}">
        <p14:creationId xmlns:p14="http://schemas.microsoft.com/office/powerpoint/2010/main" val="378917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F59A35-6C9A-455B-B4F6-23552DB73DB9}" type="datetime1">
              <a:rPr lang="en-US" smtClean="0"/>
              <a:t>18-Sep-22</a:t>
            </a:fld>
            <a:endParaRPr lang="en-US" dirty="0"/>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3146CB9B-F01C-49BD-BCF4-F826051D4A4E}" type="slidenum">
              <a:rPr lang="en-US" smtClean="0"/>
              <a:t>‹#›</a:t>
            </a:fld>
            <a:endParaRPr lang="en-US" dirty="0"/>
          </a:p>
        </p:txBody>
      </p:sp>
    </p:spTree>
    <p:extLst>
      <p:ext uri="{BB962C8B-B14F-4D97-AF65-F5344CB8AC3E}">
        <p14:creationId xmlns:p14="http://schemas.microsoft.com/office/powerpoint/2010/main" val="2747626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04678C2-9A12-470C-8499-08766A009979}" type="datetime1">
              <a:rPr lang="en-US" smtClean="0"/>
              <a:t>18-Sep-22</a:t>
            </a:fld>
            <a:endParaRPr lang="en-US" dirty="0"/>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7" name="Slide Number Placeholder 6"/>
          <p:cNvSpPr>
            <a:spLocks noGrp="1"/>
          </p:cNvSpPr>
          <p:nvPr>
            <p:ph type="sldNum" sz="quarter" idx="12"/>
          </p:nvPr>
        </p:nvSpPr>
        <p:spPr/>
        <p:txBody>
          <a:bodyPr/>
          <a:lstStyle/>
          <a:p>
            <a:fld id="{3146CB9B-F01C-49BD-BCF4-F826051D4A4E}" type="slidenum">
              <a:rPr lang="en-US" smtClean="0"/>
              <a:t>‹#›</a:t>
            </a:fld>
            <a:endParaRPr lang="en-US" dirty="0"/>
          </a:p>
        </p:txBody>
      </p:sp>
    </p:spTree>
    <p:extLst>
      <p:ext uri="{BB962C8B-B14F-4D97-AF65-F5344CB8AC3E}">
        <p14:creationId xmlns:p14="http://schemas.microsoft.com/office/powerpoint/2010/main" val="948659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4CCD61-DB1E-405B-92BE-411706F059B5}" type="datetime1">
              <a:rPr lang="en-US" smtClean="0"/>
              <a:t>18-Sep-22</a:t>
            </a:fld>
            <a:endParaRPr lang="en-US" dirty="0"/>
          </a:p>
        </p:txBody>
      </p:sp>
      <p:sp>
        <p:nvSpPr>
          <p:cNvPr id="8" name="Footer Placeholder 7"/>
          <p:cNvSpPr>
            <a:spLocks noGrp="1"/>
          </p:cNvSpPr>
          <p:nvPr>
            <p:ph type="ftr" sz="quarter" idx="11"/>
          </p:nvPr>
        </p:nvSpPr>
        <p:spPr/>
        <p:txBody>
          <a:bodyPr/>
          <a:lstStyle/>
          <a:p>
            <a:r>
              <a:rPr lang="en-US" dirty="0" smtClean="0"/>
              <a:t>Satyam Mishra</a:t>
            </a:r>
            <a:endParaRPr lang="en-US" dirty="0"/>
          </a:p>
        </p:txBody>
      </p:sp>
      <p:sp>
        <p:nvSpPr>
          <p:cNvPr id="9" name="Slide Number Placeholder 8"/>
          <p:cNvSpPr>
            <a:spLocks noGrp="1"/>
          </p:cNvSpPr>
          <p:nvPr>
            <p:ph type="sldNum" sz="quarter" idx="12"/>
          </p:nvPr>
        </p:nvSpPr>
        <p:spPr/>
        <p:txBody>
          <a:bodyPr/>
          <a:lstStyle/>
          <a:p>
            <a:fld id="{3146CB9B-F01C-49BD-BCF4-F826051D4A4E}" type="slidenum">
              <a:rPr lang="en-US" smtClean="0"/>
              <a:t>‹#›</a:t>
            </a:fld>
            <a:endParaRPr lang="en-US" dirty="0"/>
          </a:p>
        </p:txBody>
      </p:sp>
    </p:spTree>
    <p:extLst>
      <p:ext uri="{BB962C8B-B14F-4D97-AF65-F5344CB8AC3E}">
        <p14:creationId xmlns:p14="http://schemas.microsoft.com/office/powerpoint/2010/main" val="3308689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A2DBA38-E47A-4463-A352-790E0D4663EB}" type="datetime1">
              <a:rPr lang="en-US" smtClean="0"/>
              <a:t>18-Sep-22</a:t>
            </a:fld>
            <a:endParaRPr lang="en-US" dirty="0"/>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
        <p:nvSpPr>
          <p:cNvPr id="5" name="Slide Number Placeholder 4"/>
          <p:cNvSpPr>
            <a:spLocks noGrp="1"/>
          </p:cNvSpPr>
          <p:nvPr>
            <p:ph type="sldNum" sz="quarter" idx="12"/>
          </p:nvPr>
        </p:nvSpPr>
        <p:spPr/>
        <p:txBody>
          <a:bodyPr/>
          <a:lstStyle/>
          <a:p>
            <a:fld id="{3146CB9B-F01C-49BD-BCF4-F826051D4A4E}" type="slidenum">
              <a:rPr lang="en-US" smtClean="0"/>
              <a:t>‹#›</a:t>
            </a:fld>
            <a:endParaRPr lang="en-US" dirty="0"/>
          </a:p>
        </p:txBody>
      </p:sp>
    </p:spTree>
    <p:extLst>
      <p:ext uri="{BB962C8B-B14F-4D97-AF65-F5344CB8AC3E}">
        <p14:creationId xmlns:p14="http://schemas.microsoft.com/office/powerpoint/2010/main" val="296178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4D4A5D6-0EA1-42BA-8FD5-EAB3605C6D62}" type="datetime1">
              <a:rPr lang="en-US" smtClean="0"/>
              <a:t>18-Sep-22</a:t>
            </a:fld>
            <a:endParaRPr lang="en-US" dirty="0"/>
          </a:p>
        </p:txBody>
      </p:sp>
      <p:sp>
        <p:nvSpPr>
          <p:cNvPr id="3" name="Footer Placeholder 2"/>
          <p:cNvSpPr>
            <a:spLocks noGrp="1"/>
          </p:cNvSpPr>
          <p:nvPr>
            <p:ph type="ftr" sz="quarter" idx="11"/>
          </p:nvPr>
        </p:nvSpPr>
        <p:spPr/>
        <p:txBody>
          <a:bodyPr/>
          <a:lstStyle/>
          <a:p>
            <a:r>
              <a:rPr lang="en-US" dirty="0" smtClean="0"/>
              <a:t>Satyam Mishra</a:t>
            </a:r>
            <a:endParaRPr lang="en-US" dirty="0"/>
          </a:p>
        </p:txBody>
      </p:sp>
      <p:sp>
        <p:nvSpPr>
          <p:cNvPr id="4" name="Slide Number Placeholder 3"/>
          <p:cNvSpPr>
            <a:spLocks noGrp="1"/>
          </p:cNvSpPr>
          <p:nvPr>
            <p:ph type="sldNum" sz="quarter" idx="12"/>
          </p:nvPr>
        </p:nvSpPr>
        <p:spPr/>
        <p:txBody>
          <a:bodyPr/>
          <a:lstStyle/>
          <a:p>
            <a:fld id="{3146CB9B-F01C-49BD-BCF4-F826051D4A4E}" type="slidenum">
              <a:rPr lang="en-US" smtClean="0"/>
              <a:t>‹#›</a:t>
            </a:fld>
            <a:endParaRPr lang="en-US" dirty="0"/>
          </a:p>
        </p:txBody>
      </p:sp>
    </p:spTree>
    <p:extLst>
      <p:ext uri="{BB962C8B-B14F-4D97-AF65-F5344CB8AC3E}">
        <p14:creationId xmlns:p14="http://schemas.microsoft.com/office/powerpoint/2010/main" val="1458585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F5B67E-9F18-4D42-B6C1-E42E3219D872}" type="datetime1">
              <a:rPr lang="en-US" smtClean="0"/>
              <a:t>18-Sep-22</a:t>
            </a:fld>
            <a:endParaRPr lang="en-US" dirty="0"/>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7" name="Slide Number Placeholder 6"/>
          <p:cNvSpPr>
            <a:spLocks noGrp="1"/>
          </p:cNvSpPr>
          <p:nvPr>
            <p:ph type="sldNum" sz="quarter" idx="12"/>
          </p:nvPr>
        </p:nvSpPr>
        <p:spPr/>
        <p:txBody>
          <a:bodyPr/>
          <a:lstStyle/>
          <a:p>
            <a:fld id="{3146CB9B-F01C-49BD-BCF4-F826051D4A4E}" type="slidenum">
              <a:rPr lang="en-US" smtClean="0"/>
              <a:t>‹#›</a:t>
            </a:fld>
            <a:endParaRPr lang="en-US" dirty="0"/>
          </a:p>
        </p:txBody>
      </p:sp>
    </p:spTree>
    <p:extLst>
      <p:ext uri="{BB962C8B-B14F-4D97-AF65-F5344CB8AC3E}">
        <p14:creationId xmlns:p14="http://schemas.microsoft.com/office/powerpoint/2010/main" val="2507375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4BF15D-2D5F-4505-89AF-9C917E30A77D}" type="datetime1">
              <a:rPr lang="en-US" smtClean="0"/>
              <a:t>18-Sep-22</a:t>
            </a:fld>
            <a:endParaRPr lang="en-US" dirty="0"/>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7" name="Slide Number Placeholder 6"/>
          <p:cNvSpPr>
            <a:spLocks noGrp="1"/>
          </p:cNvSpPr>
          <p:nvPr>
            <p:ph type="sldNum" sz="quarter" idx="12"/>
          </p:nvPr>
        </p:nvSpPr>
        <p:spPr/>
        <p:txBody>
          <a:bodyPr/>
          <a:lstStyle/>
          <a:p>
            <a:fld id="{3146CB9B-F01C-49BD-BCF4-F826051D4A4E}" type="slidenum">
              <a:rPr lang="en-US" smtClean="0"/>
              <a:t>‹#›</a:t>
            </a:fld>
            <a:endParaRPr lang="en-US" dirty="0"/>
          </a:p>
        </p:txBody>
      </p:sp>
    </p:spTree>
    <p:extLst>
      <p:ext uri="{BB962C8B-B14F-4D97-AF65-F5344CB8AC3E}">
        <p14:creationId xmlns:p14="http://schemas.microsoft.com/office/powerpoint/2010/main" val="3646447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3590E86F-FD09-46AD-A72D-FDB30754BBA8}" type="datetime1">
              <a:rPr lang="en-US" smtClean="0"/>
              <a:t>18-Sep-22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US" dirty="0" smtClean="0"/>
              <a:t>Satyam Mishra</a:t>
            </a:r>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146CB9B-F01C-49BD-BCF4-F826051D4A4E}" type="slidenum">
              <a:rPr lang="en-US" smtClean="0"/>
              <a:t>‹#›</a:t>
            </a:fld>
            <a:endParaRPr lang="en-US" dirty="0"/>
          </a:p>
        </p:txBody>
      </p:sp>
    </p:spTree>
    <p:extLst>
      <p:ext uri="{BB962C8B-B14F-4D97-AF65-F5344CB8AC3E}">
        <p14:creationId xmlns:p14="http://schemas.microsoft.com/office/powerpoint/2010/main" val="327108461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sldNum="0"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37012" y="2695073"/>
            <a:ext cx="6538746" cy="934451"/>
          </a:xfrm>
        </p:spPr>
        <p:txBody>
          <a:bodyPr/>
          <a:lstStyle/>
          <a:p>
            <a:r>
              <a:rPr lang="en-US" b="1" dirty="0" smtClean="0"/>
              <a:t>Computer network</a:t>
            </a:r>
            <a:endParaRPr lang="en-US" b="1" dirty="0"/>
          </a:p>
        </p:txBody>
      </p:sp>
      <p:sp>
        <p:nvSpPr>
          <p:cNvPr id="3" name="Subtitle 2"/>
          <p:cNvSpPr>
            <a:spLocks noGrp="1"/>
          </p:cNvSpPr>
          <p:nvPr>
            <p:ph type="subTitle" idx="1"/>
          </p:nvPr>
        </p:nvSpPr>
        <p:spPr>
          <a:xfrm>
            <a:off x="5420643" y="3561348"/>
            <a:ext cx="5046830" cy="1046747"/>
          </a:xfrm>
        </p:spPr>
        <p:txBody>
          <a:bodyPr>
            <a:normAutofit/>
          </a:bodyPr>
          <a:lstStyle/>
          <a:p>
            <a:r>
              <a:rPr lang="en-US" sz="4400" b="1" dirty="0"/>
              <a:t>Un-guided media</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664882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Un-guided Media</a:t>
            </a:r>
            <a:endParaRPr lang="en-US" dirty="0"/>
          </a:p>
        </p:txBody>
      </p:sp>
      <p:sp>
        <p:nvSpPr>
          <p:cNvPr id="3" name="Content Placeholder 2"/>
          <p:cNvSpPr>
            <a:spLocks noGrp="1"/>
          </p:cNvSpPr>
          <p:nvPr>
            <p:ph sz="quarter" idx="13"/>
          </p:nvPr>
        </p:nvSpPr>
        <p:spPr>
          <a:xfrm>
            <a:off x="901743" y="1921925"/>
            <a:ext cx="10432004" cy="3805108"/>
          </a:xfrm>
        </p:spPr>
        <p:txBody>
          <a:bodyPr/>
          <a:lstStyle/>
          <a:p>
            <a:pPr marL="0" indent="0">
              <a:buNone/>
            </a:pPr>
            <a:r>
              <a:rPr lang="en-US" dirty="0"/>
              <a:t>Computers and other telecommunication devices use signals to represent data. These signals are transmitted from one device to another in form of electromagnetic energy wave, which is propagated through transmission media/medium</a:t>
            </a:r>
            <a:r>
              <a:rPr lang="en-US" dirty="0" smtClean="0"/>
              <a:t>.</a:t>
            </a:r>
          </a:p>
          <a:p>
            <a:pPr fontAlgn="auto">
              <a:spcAft>
                <a:spcPts val="0"/>
              </a:spcAft>
              <a:defRPr/>
            </a:pPr>
            <a:r>
              <a:rPr lang="en-US" dirty="0"/>
              <a:t>Unguided media transport electromagnetic waves without using a physical conductor.</a:t>
            </a:r>
          </a:p>
          <a:p>
            <a:pPr fontAlgn="auto">
              <a:spcAft>
                <a:spcPts val="0"/>
              </a:spcAft>
              <a:defRPr/>
            </a:pPr>
            <a:r>
              <a:rPr lang="en-US" dirty="0"/>
              <a:t>This type of communication is often referred to as a Wireless Communication.</a:t>
            </a:r>
          </a:p>
          <a:p>
            <a:endParaRPr lang="en-US" dirty="0"/>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3626043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744" y="233507"/>
            <a:ext cx="10364451" cy="1596177"/>
          </a:xfrm>
        </p:spPr>
        <p:txBody>
          <a:bodyPr/>
          <a:lstStyle/>
          <a:p>
            <a:r>
              <a:rPr lang="en-US" dirty="0" smtClean="0"/>
              <a:t>Types of un-guided media</a:t>
            </a:r>
            <a:endParaRPr lang="en-US" dirty="0"/>
          </a:p>
        </p:txBody>
      </p:sp>
      <p:sp>
        <p:nvSpPr>
          <p:cNvPr id="3" name="Content Placeholder 2"/>
          <p:cNvSpPr>
            <a:spLocks noGrp="1"/>
          </p:cNvSpPr>
          <p:nvPr>
            <p:ph sz="quarter" idx="13"/>
          </p:nvPr>
        </p:nvSpPr>
        <p:spPr>
          <a:xfrm>
            <a:off x="901743" y="1609103"/>
            <a:ext cx="10363826" cy="3424107"/>
          </a:xfrm>
        </p:spPr>
        <p:txBody>
          <a:bodyPr>
            <a:normAutofit/>
          </a:bodyPr>
          <a:lstStyle/>
          <a:p>
            <a:pPr marL="0" indent="0" fontAlgn="auto">
              <a:lnSpc>
                <a:spcPct val="90000"/>
              </a:lnSpc>
              <a:spcAft>
                <a:spcPts val="0"/>
              </a:spcAft>
              <a:buNone/>
              <a:defRPr/>
            </a:pPr>
            <a:r>
              <a:rPr lang="en-US" sz="2400" dirty="0"/>
              <a:t>Unguided signals can travel from source to destination in several </a:t>
            </a:r>
            <a:r>
              <a:rPr lang="en-US" sz="2400" dirty="0" smtClean="0"/>
              <a:t>ways</a:t>
            </a:r>
            <a:r>
              <a:rPr lang="en-US" sz="2400" dirty="0"/>
              <a:t>:</a:t>
            </a:r>
            <a:r>
              <a:rPr lang="en-US" sz="2400" dirty="0" smtClean="0"/>
              <a:t> </a:t>
            </a:r>
            <a:endParaRPr lang="en-US" sz="2400" dirty="0"/>
          </a:p>
          <a:p>
            <a:pPr lvl="1" fontAlgn="auto">
              <a:lnSpc>
                <a:spcPct val="90000"/>
              </a:lnSpc>
              <a:spcAft>
                <a:spcPts val="0"/>
              </a:spcAft>
              <a:defRPr/>
            </a:pPr>
            <a:r>
              <a:rPr lang="en-US" sz="2000" dirty="0"/>
              <a:t>Ground propagation</a:t>
            </a:r>
          </a:p>
          <a:p>
            <a:pPr lvl="1" fontAlgn="auto">
              <a:lnSpc>
                <a:spcPct val="90000"/>
              </a:lnSpc>
              <a:spcAft>
                <a:spcPts val="0"/>
              </a:spcAft>
              <a:defRPr/>
            </a:pPr>
            <a:r>
              <a:rPr lang="en-US" sz="2000" dirty="0"/>
              <a:t>Sky propagation</a:t>
            </a:r>
          </a:p>
          <a:p>
            <a:pPr lvl="1" fontAlgn="auto">
              <a:lnSpc>
                <a:spcPct val="90000"/>
              </a:lnSpc>
              <a:spcAft>
                <a:spcPts val="0"/>
              </a:spcAft>
              <a:defRPr/>
            </a:pPr>
            <a:r>
              <a:rPr lang="en-US" sz="2000" dirty="0"/>
              <a:t>Line-of-sight propagation</a:t>
            </a:r>
          </a:p>
          <a:p>
            <a:endParaRPr lang="en-US" sz="24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0515" y="3477125"/>
            <a:ext cx="9144000" cy="2899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4102737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un-guided media</a:t>
            </a:r>
            <a:endParaRPr lang="en-US" dirty="0"/>
          </a:p>
        </p:txBody>
      </p:sp>
      <p:sp>
        <p:nvSpPr>
          <p:cNvPr id="3" name="Content Placeholder 2"/>
          <p:cNvSpPr>
            <a:spLocks noGrp="1"/>
          </p:cNvSpPr>
          <p:nvPr>
            <p:ph sz="quarter" idx="13"/>
          </p:nvPr>
        </p:nvSpPr>
        <p:spPr/>
        <p:txBody>
          <a:bodyPr>
            <a:normAutofit/>
          </a:bodyPr>
          <a:lstStyle/>
          <a:p>
            <a:r>
              <a:rPr lang="en-US" sz="2400" dirty="0"/>
              <a:t>In ground propagation, radio waves travel through the lowest portion of the atmosphere, hugging the earth/data.</a:t>
            </a:r>
          </a:p>
          <a:p>
            <a:pPr fontAlgn="auto">
              <a:spcAft>
                <a:spcPts val="0"/>
              </a:spcAft>
              <a:defRPr/>
            </a:pPr>
            <a:r>
              <a:rPr lang="en-US" sz="2400" dirty="0"/>
              <a:t>In sky propagation, higher-frequency radio waves radiate upward into the ionosphere where they are reflected back to the earth.</a:t>
            </a:r>
          </a:p>
          <a:p>
            <a:pPr fontAlgn="auto">
              <a:spcAft>
                <a:spcPts val="0"/>
              </a:spcAft>
              <a:defRPr/>
            </a:pPr>
            <a:r>
              <a:rPr lang="en-US" sz="2400" dirty="0"/>
              <a:t>In line-of-sight propagation, very high-frequency signals are transmitted in straight lines directly from antenna to antenna</a:t>
            </a:r>
            <a:r>
              <a:rPr lang="en-US" sz="2400" dirty="0" smtClean="0"/>
              <a:t>.</a:t>
            </a:r>
            <a:endParaRPr lang="en-US" sz="2400" dirty="0"/>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3136635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Wave types</a:t>
            </a:r>
            <a:endParaRPr lang="en-US" dirty="0"/>
          </a:p>
        </p:txBody>
      </p:sp>
      <p:sp>
        <p:nvSpPr>
          <p:cNvPr id="3" name="Content Placeholder 2"/>
          <p:cNvSpPr>
            <a:spLocks noGrp="1"/>
          </p:cNvSpPr>
          <p:nvPr>
            <p:ph sz="quarter" idx="13"/>
          </p:nvPr>
        </p:nvSpPr>
        <p:spPr>
          <a:xfrm>
            <a:off x="925806" y="2126461"/>
            <a:ext cx="10363826" cy="3424107"/>
          </a:xfrm>
        </p:spPr>
        <p:txBody>
          <a:bodyPr/>
          <a:lstStyle/>
          <a:p>
            <a:pPr marL="0" indent="0">
              <a:lnSpc>
                <a:spcPct val="90000"/>
              </a:lnSpc>
              <a:buNone/>
              <a:defRPr/>
            </a:pPr>
            <a:r>
              <a:rPr lang="en-US" dirty="0"/>
              <a:t>Wireless transmission divided into three </a:t>
            </a:r>
            <a:r>
              <a:rPr lang="en-US" dirty="0" smtClean="0"/>
              <a:t>groups:</a:t>
            </a:r>
            <a:endParaRPr lang="en-US" dirty="0"/>
          </a:p>
          <a:p>
            <a:pPr fontAlgn="auto">
              <a:lnSpc>
                <a:spcPct val="90000"/>
              </a:lnSpc>
              <a:spcAft>
                <a:spcPts val="0"/>
              </a:spcAft>
              <a:buFont typeface="Wingdings" pitchFamily="2" charset="2"/>
              <a:buNone/>
              <a:defRPr/>
            </a:pPr>
            <a:r>
              <a:rPr lang="en-US" dirty="0"/>
              <a:t> </a:t>
            </a:r>
          </a:p>
          <a:p>
            <a:pPr>
              <a:lnSpc>
                <a:spcPct val="90000"/>
              </a:lnSpc>
              <a:buNone/>
              <a:defRPr/>
            </a:pPr>
            <a:r>
              <a:rPr lang="en-US" dirty="0" smtClean="0"/>
              <a:t>1. </a:t>
            </a:r>
            <a:r>
              <a:rPr lang="en-US" dirty="0"/>
              <a:t>Radio waves</a:t>
            </a:r>
          </a:p>
          <a:p>
            <a:pPr>
              <a:lnSpc>
                <a:spcPct val="90000"/>
              </a:lnSpc>
              <a:defRPr/>
            </a:pPr>
            <a:endParaRPr lang="en-US" dirty="0"/>
          </a:p>
          <a:p>
            <a:pPr>
              <a:lnSpc>
                <a:spcPct val="90000"/>
              </a:lnSpc>
              <a:buNone/>
              <a:defRPr/>
            </a:pPr>
            <a:r>
              <a:rPr lang="en-US" dirty="0" smtClean="0"/>
              <a:t>2. </a:t>
            </a:r>
            <a:r>
              <a:rPr lang="en-US" dirty="0"/>
              <a:t>Micro waves</a:t>
            </a:r>
          </a:p>
          <a:p>
            <a:pPr>
              <a:lnSpc>
                <a:spcPct val="90000"/>
              </a:lnSpc>
              <a:defRPr/>
            </a:pPr>
            <a:endParaRPr lang="en-US" dirty="0"/>
          </a:p>
          <a:p>
            <a:pPr>
              <a:lnSpc>
                <a:spcPct val="90000"/>
              </a:lnSpc>
              <a:buNone/>
              <a:defRPr/>
            </a:pPr>
            <a:r>
              <a:rPr lang="en-US" dirty="0" smtClean="0"/>
              <a:t>3. </a:t>
            </a:r>
            <a:r>
              <a:rPr lang="en-US" dirty="0"/>
              <a:t>Infrared</a:t>
            </a:r>
          </a:p>
          <a:p>
            <a:endParaRPr lang="en-US" dirty="0"/>
          </a:p>
        </p:txBody>
      </p:sp>
      <p:graphicFrame>
        <p:nvGraphicFramePr>
          <p:cNvPr id="4" name="Diagram 3"/>
          <p:cNvGraphicFramePr/>
          <p:nvPr>
            <p:extLst>
              <p:ext uri="{D42A27DB-BD31-4B8C-83A1-F6EECF244321}">
                <p14:modId xmlns:p14="http://schemas.microsoft.com/office/powerpoint/2010/main" val="989047186"/>
              </p:ext>
            </p:extLst>
          </p:nvPr>
        </p:nvGraphicFramePr>
        <p:xfrm>
          <a:off x="5081337" y="1961147"/>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1384486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Radio waves</a:t>
            </a:r>
            <a:endParaRPr lang="en-US" dirty="0"/>
          </a:p>
        </p:txBody>
      </p:sp>
      <p:sp>
        <p:nvSpPr>
          <p:cNvPr id="3" name="Content Placeholder 2"/>
          <p:cNvSpPr>
            <a:spLocks noGrp="1"/>
          </p:cNvSpPr>
          <p:nvPr>
            <p:ph sz="quarter" idx="13"/>
          </p:nvPr>
        </p:nvSpPr>
        <p:spPr>
          <a:xfrm>
            <a:off x="913774" y="2030208"/>
            <a:ext cx="10363826" cy="3424107"/>
          </a:xfrm>
        </p:spPr>
        <p:txBody>
          <a:bodyPr/>
          <a:lstStyle/>
          <a:p>
            <a:pPr marL="0" indent="0" fontAlgn="auto">
              <a:spcAft>
                <a:spcPts val="0"/>
              </a:spcAft>
              <a:buNone/>
              <a:defRPr/>
            </a:pPr>
            <a:r>
              <a:rPr lang="en-US" dirty="0"/>
              <a:t>Radio waves are used for multicast communications, such as radio and television.</a:t>
            </a:r>
          </a:p>
          <a:p>
            <a:pPr fontAlgn="auto">
              <a:spcAft>
                <a:spcPts val="0"/>
              </a:spcAft>
              <a:defRPr/>
            </a:pPr>
            <a:r>
              <a:rPr lang="en-US" dirty="0"/>
              <a:t>They can penetrate through walls.</a:t>
            </a:r>
          </a:p>
          <a:p>
            <a:pPr fontAlgn="auto">
              <a:spcAft>
                <a:spcPts val="0"/>
              </a:spcAft>
              <a:defRPr/>
            </a:pPr>
            <a:r>
              <a:rPr lang="en-US" dirty="0"/>
              <a:t>Highly regulated. Use Omni directional antennas</a:t>
            </a:r>
          </a:p>
          <a:p>
            <a:pPr fontAlgn="auto">
              <a:spcAft>
                <a:spcPts val="0"/>
              </a:spcAft>
              <a:defRPr/>
            </a:pPr>
            <a:r>
              <a:rPr lang="en-US" dirty="0"/>
              <a:t>Frequencies between 3 kHz and 1Ghz</a:t>
            </a:r>
          </a:p>
          <a:p>
            <a:endParaRPr lang="en-US"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3821" y="2711116"/>
            <a:ext cx="2454442" cy="2762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4095542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649" y="401949"/>
            <a:ext cx="10364451" cy="1596177"/>
          </a:xfrm>
        </p:spPr>
        <p:txBody>
          <a:bodyPr/>
          <a:lstStyle/>
          <a:p>
            <a:r>
              <a:rPr lang="en-US" dirty="0" smtClean="0"/>
              <a:t>Micro waves</a:t>
            </a:r>
            <a:endParaRPr lang="en-US" dirty="0"/>
          </a:p>
        </p:txBody>
      </p:sp>
      <p:sp>
        <p:nvSpPr>
          <p:cNvPr id="3" name="Content Placeholder 2"/>
          <p:cNvSpPr>
            <a:spLocks noGrp="1"/>
          </p:cNvSpPr>
          <p:nvPr>
            <p:ph sz="quarter" idx="13"/>
          </p:nvPr>
        </p:nvSpPr>
        <p:spPr>
          <a:xfrm>
            <a:off x="817522" y="1717387"/>
            <a:ext cx="10363826" cy="3424107"/>
          </a:xfrm>
        </p:spPr>
        <p:txBody>
          <a:bodyPr/>
          <a:lstStyle/>
          <a:p>
            <a:pPr marL="0" indent="0" fontAlgn="auto">
              <a:spcAft>
                <a:spcPts val="0"/>
              </a:spcAft>
              <a:buNone/>
              <a:defRPr/>
            </a:pPr>
            <a:r>
              <a:rPr lang="en-US" dirty="0"/>
              <a:t>Microwaves are used for unicast communication such as cellular telephones, satellite networks, and wireless LANs.</a:t>
            </a:r>
          </a:p>
          <a:p>
            <a:pPr fontAlgn="auto">
              <a:spcAft>
                <a:spcPts val="0"/>
              </a:spcAft>
              <a:defRPr/>
            </a:pPr>
            <a:r>
              <a:rPr lang="en-US" dirty="0"/>
              <a:t>Higher frequency ranges cannot penetrate walls.</a:t>
            </a:r>
          </a:p>
          <a:p>
            <a:pPr fontAlgn="auto">
              <a:spcAft>
                <a:spcPts val="0"/>
              </a:spcAft>
              <a:defRPr/>
            </a:pPr>
            <a:r>
              <a:rPr lang="en-US" dirty="0"/>
              <a:t>Use directional antennas - point to point line of sight communications.</a:t>
            </a:r>
          </a:p>
          <a:p>
            <a:pPr fontAlgn="auto">
              <a:spcAft>
                <a:spcPts val="0"/>
              </a:spcAft>
              <a:defRPr/>
            </a:pPr>
            <a:r>
              <a:rPr lang="en-US" dirty="0"/>
              <a:t>1 and 300 GHz</a:t>
            </a:r>
          </a:p>
          <a:p>
            <a:endParaRPr lang="en-US" dirty="0"/>
          </a:p>
        </p:txBody>
      </p:sp>
      <p:pic>
        <p:nvPicPr>
          <p:cNvPr id="1026" name="Picture 2" descr="http://www.datacom2u.com/Picture/WirelessMedia_clip_image00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9491" y="3771646"/>
            <a:ext cx="4187825" cy="24291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microwaves m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1259" y="3964155"/>
            <a:ext cx="3333750" cy="209550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2647069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infrared</a:t>
            </a:r>
            <a:endParaRPr lang="en-US" dirty="0"/>
          </a:p>
        </p:txBody>
      </p:sp>
      <p:sp>
        <p:nvSpPr>
          <p:cNvPr id="3" name="Content Placeholder 2"/>
          <p:cNvSpPr>
            <a:spLocks noGrp="1"/>
          </p:cNvSpPr>
          <p:nvPr>
            <p:ph sz="quarter" idx="13"/>
          </p:nvPr>
        </p:nvSpPr>
        <p:spPr>
          <a:xfrm>
            <a:off x="901742" y="2102397"/>
            <a:ext cx="10363826" cy="3424107"/>
          </a:xfrm>
        </p:spPr>
        <p:txBody>
          <a:bodyPr/>
          <a:lstStyle/>
          <a:p>
            <a:pPr marL="0" indent="0" fontAlgn="auto">
              <a:spcAft>
                <a:spcPts val="0"/>
              </a:spcAft>
              <a:buNone/>
              <a:defRPr/>
            </a:pPr>
            <a:r>
              <a:rPr lang="en-US" dirty="0"/>
              <a:t>Infrared signals can be used for short- range communication </a:t>
            </a:r>
            <a:r>
              <a:rPr lang="en-US" dirty="0" smtClean="0"/>
              <a:t>in </a:t>
            </a:r>
            <a:r>
              <a:rPr lang="en-US" dirty="0"/>
              <a:t>a closed </a:t>
            </a:r>
            <a:r>
              <a:rPr lang="en-US" dirty="0" smtClean="0"/>
              <a:t>area.</a:t>
            </a:r>
            <a:endParaRPr lang="en-US" dirty="0"/>
          </a:p>
          <a:p>
            <a:pPr fontAlgn="auto">
              <a:spcAft>
                <a:spcPts val="0"/>
              </a:spcAft>
              <a:defRPr/>
            </a:pPr>
            <a:r>
              <a:rPr lang="en-US" dirty="0"/>
              <a:t>using line-of-sight propagation</a:t>
            </a:r>
            <a:endParaRPr lang="en-US" dirty="0" smtClean="0"/>
          </a:p>
          <a:p>
            <a:pPr fontAlgn="auto">
              <a:spcAft>
                <a:spcPts val="0"/>
              </a:spcAft>
              <a:defRPr/>
            </a:pPr>
            <a:r>
              <a:rPr lang="en-US" dirty="0" smtClean="0"/>
              <a:t>300 </a:t>
            </a:r>
            <a:r>
              <a:rPr lang="en-US" dirty="0"/>
              <a:t>GHz to 400 THz</a:t>
            </a:r>
          </a:p>
          <a:p>
            <a:endParaRPr lang="en-US" dirty="0"/>
          </a:p>
        </p:txBody>
      </p:sp>
      <p:pic>
        <p:nvPicPr>
          <p:cNvPr id="4098" name="Picture 2" descr="Image result for infrared sign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112" y="3069892"/>
            <a:ext cx="5330825" cy="271436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237551495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 Un-guided Media</Template>
  <TotalTime>1</TotalTime>
  <Words>293</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Tw Cen MT</vt:lpstr>
      <vt:lpstr>Wingdings</vt:lpstr>
      <vt:lpstr>Droplet</vt:lpstr>
      <vt:lpstr>Computer network</vt:lpstr>
      <vt:lpstr>Un-guided Media</vt:lpstr>
      <vt:lpstr>Types of un-guided media</vt:lpstr>
      <vt:lpstr>Types of un-guided media</vt:lpstr>
      <vt:lpstr>Wave types</vt:lpstr>
      <vt:lpstr>Radio waves</vt:lpstr>
      <vt:lpstr>Micro waves</vt:lpstr>
      <vt:lpstr>infrared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dc:title>
  <dc:creator>s ram</dc:creator>
  <cp:lastModifiedBy>s ram</cp:lastModifiedBy>
  <cp:revision>1</cp:revision>
  <dcterms:created xsi:type="dcterms:W3CDTF">2022-09-18T07:31:26Z</dcterms:created>
  <dcterms:modified xsi:type="dcterms:W3CDTF">2022-09-18T07:32:33Z</dcterms:modified>
</cp:coreProperties>
</file>