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3B7D2-C938-4D2A-88D3-CCA7C603FE5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62AA362-DFDA-4D36-A1DA-F150B2F73DAF}">
      <dgm:prSet/>
      <dgm:spPr/>
      <dgm:t>
        <a:bodyPr/>
        <a:lstStyle/>
        <a:p>
          <a:pPr algn="just"/>
          <a:r>
            <a:rPr lang="en-US" b="0" i="0">
              <a:latin typeface="Times New Roman" panose="02020603050405020304" pitchFamily="18" charset="0"/>
              <a:cs typeface="Times New Roman" panose="02020603050405020304" pitchFamily="18" charset="0"/>
            </a:rPr>
            <a:t>The application layer is the topmost layer of the OSI model and the TCP/IP model. In TCP/IP model, the application layer is formed by combining the top three layers, i.e., the application layer, the presentation layer, and the session layer. </a:t>
          </a:r>
          <a:endParaRPr lang="en-US">
            <a:latin typeface="Times New Roman" panose="02020603050405020304" pitchFamily="18" charset="0"/>
            <a:cs typeface="Times New Roman" panose="02020603050405020304" pitchFamily="18" charset="0"/>
          </a:endParaRPr>
        </a:p>
      </dgm:t>
    </dgm:pt>
    <dgm:pt modelId="{BD35B98B-8D2A-4205-BEB5-4D991D7C6FB7}" type="parTrans" cxnId="{BC1C1D4F-7683-4C45-9076-98CD2B5AB654}">
      <dgm:prSet/>
      <dgm:spPr/>
      <dgm:t>
        <a:bodyPr/>
        <a:lstStyle/>
        <a:p>
          <a:pPr algn="just"/>
          <a:endParaRPr lang="en-US">
            <a:latin typeface="Times New Roman" panose="02020603050405020304" pitchFamily="18" charset="0"/>
            <a:cs typeface="Times New Roman" panose="02020603050405020304" pitchFamily="18" charset="0"/>
          </a:endParaRPr>
        </a:p>
      </dgm:t>
    </dgm:pt>
    <dgm:pt modelId="{37899BC0-515A-4F7B-8DA6-0D0BD8C3D442}" type="sibTrans" cxnId="{BC1C1D4F-7683-4C45-9076-98CD2B5AB654}">
      <dgm:prSet/>
      <dgm:spPr/>
      <dgm:t>
        <a:bodyPr/>
        <a:lstStyle/>
        <a:p>
          <a:pPr algn="just"/>
          <a:endParaRPr lang="en-US">
            <a:latin typeface="Times New Roman" panose="02020603050405020304" pitchFamily="18" charset="0"/>
            <a:cs typeface="Times New Roman" panose="02020603050405020304" pitchFamily="18" charset="0"/>
          </a:endParaRPr>
        </a:p>
      </dgm:t>
    </dgm:pt>
    <dgm:pt modelId="{A72EFF60-6910-4236-A01D-FD96A42B3065}">
      <dgm:prSet/>
      <dgm:spPr/>
      <dgm:t>
        <a:bodyPr/>
        <a:lstStyle/>
        <a:p>
          <a:pPr algn="just"/>
          <a:r>
            <a:rPr lang="en-US" b="0" i="0" dirty="0">
              <a:latin typeface="Times New Roman" panose="02020603050405020304" pitchFamily="18" charset="0"/>
              <a:cs typeface="Times New Roman" panose="02020603050405020304" pitchFamily="18" charset="0"/>
            </a:rPr>
            <a:t>An application layer is an abstraction layer that specifies the shared communications protocols and interface methods used by hosts in a communications network.</a:t>
          </a:r>
          <a:endParaRPr lang="en-US" dirty="0">
            <a:latin typeface="Times New Roman" panose="02020603050405020304" pitchFamily="18" charset="0"/>
            <a:cs typeface="Times New Roman" panose="02020603050405020304" pitchFamily="18" charset="0"/>
          </a:endParaRPr>
        </a:p>
      </dgm:t>
    </dgm:pt>
    <dgm:pt modelId="{0001F57F-F0FA-4333-9150-ECFECBD820CC}" type="parTrans" cxnId="{0A7B0DE9-2324-4B19-85FF-C23BCFCF6803}">
      <dgm:prSet/>
      <dgm:spPr/>
      <dgm:t>
        <a:bodyPr/>
        <a:lstStyle/>
        <a:p>
          <a:pPr algn="just"/>
          <a:endParaRPr lang="en-US">
            <a:latin typeface="Times New Roman" panose="02020603050405020304" pitchFamily="18" charset="0"/>
            <a:cs typeface="Times New Roman" panose="02020603050405020304" pitchFamily="18" charset="0"/>
          </a:endParaRPr>
        </a:p>
      </dgm:t>
    </dgm:pt>
    <dgm:pt modelId="{AFCCC0E6-1FAD-4DE2-B073-9214505EEF07}" type="sibTrans" cxnId="{0A7B0DE9-2324-4B19-85FF-C23BCFCF6803}">
      <dgm:prSet/>
      <dgm:spPr/>
      <dgm:t>
        <a:bodyPr/>
        <a:lstStyle/>
        <a:p>
          <a:pPr algn="just"/>
          <a:endParaRPr lang="en-US">
            <a:latin typeface="Times New Roman" panose="02020603050405020304" pitchFamily="18" charset="0"/>
            <a:cs typeface="Times New Roman" panose="02020603050405020304" pitchFamily="18" charset="0"/>
          </a:endParaRPr>
        </a:p>
      </dgm:t>
    </dgm:pt>
    <dgm:pt modelId="{2C1B2839-F92F-441D-84BC-39E4CAC6A52F}">
      <dgm:prSet/>
      <dgm:spPr/>
      <dgm:t>
        <a:bodyPr/>
        <a:lstStyle/>
        <a:p>
          <a:pPr algn="just"/>
          <a:r>
            <a:rPr lang="en-US" b="0" i="0" dirty="0">
              <a:latin typeface="Times New Roman" panose="02020603050405020304" pitchFamily="18" charset="0"/>
              <a:cs typeface="Times New Roman" panose="02020603050405020304" pitchFamily="18" charset="0"/>
            </a:rPr>
            <a:t>It is the layer closest to the </a:t>
          </a:r>
          <a:r>
            <a:rPr lang="en-US" b="1" i="0" dirty="0">
              <a:latin typeface="Times New Roman" panose="02020603050405020304" pitchFamily="18" charset="0"/>
              <a:cs typeface="Times New Roman" panose="02020603050405020304" pitchFamily="18" charset="0"/>
            </a:rPr>
            <a:t>end-user</a:t>
          </a:r>
          <a:r>
            <a:rPr lang="en-US" b="0" i="0" dirty="0">
              <a:latin typeface="Times New Roman" panose="02020603050405020304" pitchFamily="18" charset="0"/>
              <a:cs typeface="Times New Roman" panose="02020603050405020304" pitchFamily="18" charset="0"/>
            </a:rPr>
            <a:t>, implying that the application layer and the </a:t>
          </a:r>
          <a:r>
            <a:rPr lang="en-US" b="1" i="0" dirty="0">
              <a:latin typeface="Times New Roman" panose="02020603050405020304" pitchFamily="18" charset="0"/>
              <a:cs typeface="Times New Roman" panose="02020603050405020304" pitchFamily="18" charset="0"/>
            </a:rPr>
            <a:t>end-user</a:t>
          </a:r>
          <a:r>
            <a:rPr lang="en-US" b="0" i="0" dirty="0">
              <a:latin typeface="Times New Roman" panose="02020603050405020304" pitchFamily="18" charset="0"/>
              <a:cs typeface="Times New Roman" panose="02020603050405020304" pitchFamily="18" charset="0"/>
            </a:rPr>
            <a:t> can interact directly with the software application.</a:t>
          </a:r>
          <a:endParaRPr lang="en-US" dirty="0">
            <a:latin typeface="Times New Roman" panose="02020603050405020304" pitchFamily="18" charset="0"/>
            <a:cs typeface="Times New Roman" panose="02020603050405020304" pitchFamily="18" charset="0"/>
          </a:endParaRPr>
        </a:p>
      </dgm:t>
    </dgm:pt>
    <dgm:pt modelId="{DE794B03-3361-4992-9312-D7087F0EF20B}" type="parTrans" cxnId="{73258CB3-4CC9-4BFD-8C8B-CCAE4F3B720D}">
      <dgm:prSet/>
      <dgm:spPr/>
      <dgm:t>
        <a:bodyPr/>
        <a:lstStyle/>
        <a:p>
          <a:pPr algn="just"/>
          <a:endParaRPr lang="en-US">
            <a:latin typeface="Times New Roman" panose="02020603050405020304" pitchFamily="18" charset="0"/>
            <a:cs typeface="Times New Roman" panose="02020603050405020304" pitchFamily="18" charset="0"/>
          </a:endParaRPr>
        </a:p>
      </dgm:t>
    </dgm:pt>
    <dgm:pt modelId="{C3964E6B-58C9-4EA3-B534-7F0CD75E3C63}" type="sibTrans" cxnId="{73258CB3-4CC9-4BFD-8C8B-CCAE4F3B720D}">
      <dgm:prSet/>
      <dgm:spPr/>
      <dgm:t>
        <a:bodyPr/>
        <a:lstStyle/>
        <a:p>
          <a:pPr algn="just"/>
          <a:endParaRPr lang="en-US">
            <a:latin typeface="Times New Roman" panose="02020603050405020304" pitchFamily="18" charset="0"/>
            <a:cs typeface="Times New Roman" panose="02020603050405020304" pitchFamily="18" charset="0"/>
          </a:endParaRPr>
        </a:p>
      </dgm:t>
    </dgm:pt>
    <dgm:pt modelId="{24EB7A8C-647D-4DBE-B4BD-F0C2582E2421}" type="pres">
      <dgm:prSet presAssocID="{D813B7D2-C938-4D2A-88D3-CCA7C603FE50}" presName="vert0" presStyleCnt="0">
        <dgm:presLayoutVars>
          <dgm:dir/>
          <dgm:animOne val="branch"/>
          <dgm:animLvl val="lvl"/>
        </dgm:presLayoutVars>
      </dgm:prSet>
      <dgm:spPr/>
    </dgm:pt>
    <dgm:pt modelId="{8E0A6E2E-E12B-477A-B1B3-F8F5C73B34EC}" type="pres">
      <dgm:prSet presAssocID="{462AA362-DFDA-4D36-A1DA-F150B2F73DAF}" presName="thickLine" presStyleLbl="alignNode1" presStyleIdx="0" presStyleCnt="3"/>
      <dgm:spPr/>
    </dgm:pt>
    <dgm:pt modelId="{73A137CE-2332-4552-9C6C-AA8DCBEE3E97}" type="pres">
      <dgm:prSet presAssocID="{462AA362-DFDA-4D36-A1DA-F150B2F73DAF}" presName="horz1" presStyleCnt="0"/>
      <dgm:spPr/>
    </dgm:pt>
    <dgm:pt modelId="{7B021C01-C884-4917-BE5C-66252C860176}" type="pres">
      <dgm:prSet presAssocID="{462AA362-DFDA-4D36-A1DA-F150B2F73DAF}" presName="tx1" presStyleLbl="revTx" presStyleIdx="0" presStyleCnt="3"/>
      <dgm:spPr/>
    </dgm:pt>
    <dgm:pt modelId="{E62C99B9-E355-40C4-B33F-68A5F714DCB8}" type="pres">
      <dgm:prSet presAssocID="{462AA362-DFDA-4D36-A1DA-F150B2F73DAF}" presName="vert1" presStyleCnt="0"/>
      <dgm:spPr/>
    </dgm:pt>
    <dgm:pt modelId="{59B9D151-1059-4194-A054-5D22D52CCE69}" type="pres">
      <dgm:prSet presAssocID="{A72EFF60-6910-4236-A01D-FD96A42B3065}" presName="thickLine" presStyleLbl="alignNode1" presStyleIdx="1" presStyleCnt="3"/>
      <dgm:spPr/>
    </dgm:pt>
    <dgm:pt modelId="{F8D875D0-71E0-4CA9-9252-CC75D27F3617}" type="pres">
      <dgm:prSet presAssocID="{A72EFF60-6910-4236-A01D-FD96A42B3065}" presName="horz1" presStyleCnt="0"/>
      <dgm:spPr/>
    </dgm:pt>
    <dgm:pt modelId="{EF902C07-9D04-419D-A2DB-DECE6E63DFAC}" type="pres">
      <dgm:prSet presAssocID="{A72EFF60-6910-4236-A01D-FD96A42B3065}" presName="tx1" presStyleLbl="revTx" presStyleIdx="1" presStyleCnt="3"/>
      <dgm:spPr/>
    </dgm:pt>
    <dgm:pt modelId="{0BC8D84D-182A-4CAD-80F2-75A480E72C2F}" type="pres">
      <dgm:prSet presAssocID="{A72EFF60-6910-4236-A01D-FD96A42B3065}" presName="vert1" presStyleCnt="0"/>
      <dgm:spPr/>
    </dgm:pt>
    <dgm:pt modelId="{4DD3A780-ABBE-459F-A4E2-FD6601C30E93}" type="pres">
      <dgm:prSet presAssocID="{2C1B2839-F92F-441D-84BC-39E4CAC6A52F}" presName="thickLine" presStyleLbl="alignNode1" presStyleIdx="2" presStyleCnt="3"/>
      <dgm:spPr/>
    </dgm:pt>
    <dgm:pt modelId="{46AE8B3E-DCFD-4418-B942-59ABA2E1E717}" type="pres">
      <dgm:prSet presAssocID="{2C1B2839-F92F-441D-84BC-39E4CAC6A52F}" presName="horz1" presStyleCnt="0"/>
      <dgm:spPr/>
    </dgm:pt>
    <dgm:pt modelId="{66ACAD54-CE7E-4479-8007-B05E0E12F024}" type="pres">
      <dgm:prSet presAssocID="{2C1B2839-F92F-441D-84BC-39E4CAC6A52F}" presName="tx1" presStyleLbl="revTx" presStyleIdx="2" presStyleCnt="3"/>
      <dgm:spPr/>
    </dgm:pt>
    <dgm:pt modelId="{35A347B9-36CA-434B-A2EE-22BBE2E53147}" type="pres">
      <dgm:prSet presAssocID="{2C1B2839-F92F-441D-84BC-39E4CAC6A52F}" presName="vert1" presStyleCnt="0"/>
      <dgm:spPr/>
    </dgm:pt>
  </dgm:ptLst>
  <dgm:cxnLst>
    <dgm:cxn modelId="{4F08EA2B-10D3-4965-B057-B989F7413279}" type="presOf" srcId="{462AA362-DFDA-4D36-A1DA-F150B2F73DAF}" destId="{7B021C01-C884-4917-BE5C-66252C860176}" srcOrd="0" destOrd="0" presId="urn:microsoft.com/office/officeart/2008/layout/LinedList"/>
    <dgm:cxn modelId="{9F7C743A-51FF-4F00-B524-F50F06ECCCC6}" type="presOf" srcId="{D813B7D2-C938-4D2A-88D3-CCA7C603FE50}" destId="{24EB7A8C-647D-4DBE-B4BD-F0C2582E2421}" srcOrd="0" destOrd="0" presId="urn:microsoft.com/office/officeart/2008/layout/LinedList"/>
    <dgm:cxn modelId="{BC1C1D4F-7683-4C45-9076-98CD2B5AB654}" srcId="{D813B7D2-C938-4D2A-88D3-CCA7C603FE50}" destId="{462AA362-DFDA-4D36-A1DA-F150B2F73DAF}" srcOrd="0" destOrd="0" parTransId="{BD35B98B-8D2A-4205-BEB5-4D991D7C6FB7}" sibTransId="{37899BC0-515A-4F7B-8DA6-0D0BD8C3D442}"/>
    <dgm:cxn modelId="{5FEF557C-2C5E-4C03-98F1-55936ED2B7FD}" type="presOf" srcId="{A72EFF60-6910-4236-A01D-FD96A42B3065}" destId="{EF902C07-9D04-419D-A2DB-DECE6E63DFAC}" srcOrd="0" destOrd="0" presId="urn:microsoft.com/office/officeart/2008/layout/LinedList"/>
    <dgm:cxn modelId="{42A6F090-49AC-42E2-9ADD-1AEAB54D8692}" type="presOf" srcId="{2C1B2839-F92F-441D-84BC-39E4CAC6A52F}" destId="{66ACAD54-CE7E-4479-8007-B05E0E12F024}" srcOrd="0" destOrd="0" presId="urn:microsoft.com/office/officeart/2008/layout/LinedList"/>
    <dgm:cxn modelId="{73258CB3-4CC9-4BFD-8C8B-CCAE4F3B720D}" srcId="{D813B7D2-C938-4D2A-88D3-CCA7C603FE50}" destId="{2C1B2839-F92F-441D-84BC-39E4CAC6A52F}" srcOrd="2" destOrd="0" parTransId="{DE794B03-3361-4992-9312-D7087F0EF20B}" sibTransId="{C3964E6B-58C9-4EA3-B534-7F0CD75E3C63}"/>
    <dgm:cxn modelId="{0A7B0DE9-2324-4B19-85FF-C23BCFCF6803}" srcId="{D813B7D2-C938-4D2A-88D3-CCA7C603FE50}" destId="{A72EFF60-6910-4236-A01D-FD96A42B3065}" srcOrd="1" destOrd="0" parTransId="{0001F57F-F0FA-4333-9150-ECFECBD820CC}" sibTransId="{AFCCC0E6-1FAD-4DE2-B073-9214505EEF07}"/>
    <dgm:cxn modelId="{430DA592-9169-43D1-9CA5-5178F45F1AC2}" type="presParOf" srcId="{24EB7A8C-647D-4DBE-B4BD-F0C2582E2421}" destId="{8E0A6E2E-E12B-477A-B1B3-F8F5C73B34EC}" srcOrd="0" destOrd="0" presId="urn:microsoft.com/office/officeart/2008/layout/LinedList"/>
    <dgm:cxn modelId="{B4FE0315-5C93-4E7C-B450-8A0D5AA40864}" type="presParOf" srcId="{24EB7A8C-647D-4DBE-B4BD-F0C2582E2421}" destId="{73A137CE-2332-4552-9C6C-AA8DCBEE3E97}" srcOrd="1" destOrd="0" presId="urn:microsoft.com/office/officeart/2008/layout/LinedList"/>
    <dgm:cxn modelId="{4ABE906D-891C-49FD-87E9-EBA8A791006F}" type="presParOf" srcId="{73A137CE-2332-4552-9C6C-AA8DCBEE3E97}" destId="{7B021C01-C884-4917-BE5C-66252C860176}" srcOrd="0" destOrd="0" presId="urn:microsoft.com/office/officeart/2008/layout/LinedList"/>
    <dgm:cxn modelId="{7AE9538D-45D7-4B4B-833C-6805075064FC}" type="presParOf" srcId="{73A137CE-2332-4552-9C6C-AA8DCBEE3E97}" destId="{E62C99B9-E355-40C4-B33F-68A5F714DCB8}" srcOrd="1" destOrd="0" presId="urn:microsoft.com/office/officeart/2008/layout/LinedList"/>
    <dgm:cxn modelId="{7EBED333-8516-402C-9F3B-8C82FF7DA65A}" type="presParOf" srcId="{24EB7A8C-647D-4DBE-B4BD-F0C2582E2421}" destId="{59B9D151-1059-4194-A054-5D22D52CCE69}" srcOrd="2" destOrd="0" presId="urn:microsoft.com/office/officeart/2008/layout/LinedList"/>
    <dgm:cxn modelId="{3C4F37A4-F3E4-4449-8A22-49F3744D94F7}" type="presParOf" srcId="{24EB7A8C-647D-4DBE-B4BD-F0C2582E2421}" destId="{F8D875D0-71E0-4CA9-9252-CC75D27F3617}" srcOrd="3" destOrd="0" presId="urn:microsoft.com/office/officeart/2008/layout/LinedList"/>
    <dgm:cxn modelId="{EC41C82A-3009-4090-81FB-7688B9E19C7A}" type="presParOf" srcId="{F8D875D0-71E0-4CA9-9252-CC75D27F3617}" destId="{EF902C07-9D04-419D-A2DB-DECE6E63DFAC}" srcOrd="0" destOrd="0" presId="urn:microsoft.com/office/officeart/2008/layout/LinedList"/>
    <dgm:cxn modelId="{FAB50E1A-EC38-45EF-ABB0-834AA189CDB5}" type="presParOf" srcId="{F8D875D0-71E0-4CA9-9252-CC75D27F3617}" destId="{0BC8D84D-182A-4CAD-80F2-75A480E72C2F}" srcOrd="1" destOrd="0" presId="urn:microsoft.com/office/officeart/2008/layout/LinedList"/>
    <dgm:cxn modelId="{8FA242AA-F4BC-42A1-8F92-AC2FD4239505}" type="presParOf" srcId="{24EB7A8C-647D-4DBE-B4BD-F0C2582E2421}" destId="{4DD3A780-ABBE-459F-A4E2-FD6601C30E93}" srcOrd="4" destOrd="0" presId="urn:microsoft.com/office/officeart/2008/layout/LinedList"/>
    <dgm:cxn modelId="{54CD3153-9D44-470E-BEA4-987A93B97730}" type="presParOf" srcId="{24EB7A8C-647D-4DBE-B4BD-F0C2582E2421}" destId="{46AE8B3E-DCFD-4418-B942-59ABA2E1E717}" srcOrd="5" destOrd="0" presId="urn:microsoft.com/office/officeart/2008/layout/LinedList"/>
    <dgm:cxn modelId="{1F20C814-35CD-4BC5-A15E-DB27CD5D4D2C}" type="presParOf" srcId="{46AE8B3E-DCFD-4418-B942-59ABA2E1E717}" destId="{66ACAD54-CE7E-4479-8007-B05E0E12F024}" srcOrd="0" destOrd="0" presId="urn:microsoft.com/office/officeart/2008/layout/LinedList"/>
    <dgm:cxn modelId="{F0A5D11C-225E-43CC-B07D-0D4E8A2F5C30}" type="presParOf" srcId="{46AE8B3E-DCFD-4418-B942-59ABA2E1E717}" destId="{35A347B9-36CA-434B-A2EE-22BBE2E531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AEBF5-D27C-41E5-9975-C2E9EEA234D0}"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857DD0DE-517C-42FE-8C05-33F659D02BBF}">
      <dgm:prSet/>
      <dgm:spPr/>
      <dgm:t>
        <a:bodyPr/>
        <a:lstStyle/>
        <a:p>
          <a:pPr algn="just"/>
          <a:r>
            <a:rPr lang="en-US" b="0" i="0">
              <a:latin typeface="Times New Roman" panose="02020603050405020304" pitchFamily="18" charset="0"/>
              <a:cs typeface="Times New Roman" panose="02020603050405020304" pitchFamily="18" charset="0"/>
            </a:rPr>
            <a:t>Consumers frequently require protocols from the Application Layer. </a:t>
          </a:r>
          <a:endParaRPr lang="en-US">
            <a:latin typeface="Times New Roman" panose="02020603050405020304" pitchFamily="18" charset="0"/>
            <a:cs typeface="Times New Roman" panose="02020603050405020304" pitchFamily="18" charset="0"/>
          </a:endParaRPr>
        </a:p>
      </dgm:t>
    </dgm:pt>
    <dgm:pt modelId="{381DDF42-554F-4768-9029-207298BF2A2A}" type="parTrans" cxnId="{BF0DF621-61A9-4444-8703-A2FC0E1AFCF9}">
      <dgm:prSet/>
      <dgm:spPr/>
      <dgm:t>
        <a:bodyPr/>
        <a:lstStyle/>
        <a:p>
          <a:pPr algn="just"/>
          <a:endParaRPr lang="en-US">
            <a:latin typeface="Times New Roman" panose="02020603050405020304" pitchFamily="18" charset="0"/>
            <a:cs typeface="Times New Roman" panose="02020603050405020304" pitchFamily="18" charset="0"/>
          </a:endParaRPr>
        </a:p>
      </dgm:t>
    </dgm:pt>
    <dgm:pt modelId="{46F5E160-DCA5-46D5-8708-6E831794D3FC}" type="sibTrans" cxnId="{BF0DF621-61A9-4444-8703-A2FC0E1AFCF9}">
      <dgm:prSet/>
      <dgm:spPr/>
      <dgm:t>
        <a:bodyPr/>
        <a:lstStyle/>
        <a:p>
          <a:pPr algn="just"/>
          <a:endParaRPr lang="en-US">
            <a:latin typeface="Times New Roman" panose="02020603050405020304" pitchFamily="18" charset="0"/>
            <a:cs typeface="Times New Roman" panose="02020603050405020304" pitchFamily="18" charset="0"/>
          </a:endParaRPr>
        </a:p>
      </dgm:t>
    </dgm:pt>
    <dgm:pt modelId="{2D5F8B37-1E7E-41EE-8063-253FCD61100C}">
      <dgm:prSet/>
      <dgm:spPr/>
      <dgm:t>
        <a:bodyPr/>
        <a:lstStyle/>
        <a:p>
          <a:pPr algn="just"/>
          <a:r>
            <a:rPr lang="en-US" b="0" i="0" dirty="0">
              <a:latin typeface="Times New Roman" panose="02020603050405020304" pitchFamily="18" charset="0"/>
              <a:cs typeface="Times New Roman" panose="02020603050405020304" pitchFamily="18" charset="0"/>
            </a:rPr>
            <a:t>One of the most often used application protocols is HTTP (</a:t>
          </a:r>
          <a:r>
            <a:rPr lang="en-US" b="0" i="0" dirty="0" err="1">
              <a:latin typeface="Times New Roman" panose="02020603050405020304" pitchFamily="18" charset="0"/>
              <a:cs typeface="Times New Roman" panose="02020603050405020304" pitchFamily="18" charset="0"/>
            </a:rPr>
            <a:t>HyperText</a:t>
          </a:r>
          <a:r>
            <a:rPr lang="en-US" b="0" i="0" dirty="0">
              <a:latin typeface="Times New Roman" panose="02020603050405020304" pitchFamily="18" charset="0"/>
              <a:cs typeface="Times New Roman" panose="02020603050405020304" pitchFamily="18" charset="0"/>
            </a:rPr>
            <a:t> Transfer Protocol), the foundation for the World Wide Web. Domain Name System (DNS), Simple Mail Transfer Protocol (SMTP), File Transfer Protocol (FTP), Trivial File Transfer Protocol (TFTP), and TELNET are some of the protocols used in the application layer.</a:t>
          </a:r>
          <a:endParaRPr lang="en-US" dirty="0">
            <a:latin typeface="Times New Roman" panose="02020603050405020304" pitchFamily="18" charset="0"/>
            <a:cs typeface="Times New Roman" panose="02020603050405020304" pitchFamily="18" charset="0"/>
          </a:endParaRPr>
        </a:p>
      </dgm:t>
    </dgm:pt>
    <dgm:pt modelId="{718E271B-5AE2-4C26-8A83-285E2CBEC611}" type="parTrans" cxnId="{A15109D4-BE37-4CFD-BE42-53E36BBCFE2A}">
      <dgm:prSet/>
      <dgm:spPr/>
      <dgm:t>
        <a:bodyPr/>
        <a:lstStyle/>
        <a:p>
          <a:pPr algn="just"/>
          <a:endParaRPr lang="en-US">
            <a:latin typeface="Times New Roman" panose="02020603050405020304" pitchFamily="18" charset="0"/>
            <a:cs typeface="Times New Roman" panose="02020603050405020304" pitchFamily="18" charset="0"/>
          </a:endParaRPr>
        </a:p>
      </dgm:t>
    </dgm:pt>
    <dgm:pt modelId="{2C3EB98A-554C-43D2-8965-58E3E1E44593}" type="sibTrans" cxnId="{A15109D4-BE37-4CFD-BE42-53E36BBCFE2A}">
      <dgm:prSet/>
      <dgm:spPr/>
      <dgm:t>
        <a:bodyPr/>
        <a:lstStyle/>
        <a:p>
          <a:pPr algn="just"/>
          <a:endParaRPr lang="en-US">
            <a:latin typeface="Times New Roman" panose="02020603050405020304" pitchFamily="18" charset="0"/>
            <a:cs typeface="Times New Roman" panose="02020603050405020304" pitchFamily="18" charset="0"/>
          </a:endParaRPr>
        </a:p>
      </dgm:t>
    </dgm:pt>
    <dgm:pt modelId="{E6465462-8661-4ADE-B447-810C9203EB4A}" type="pres">
      <dgm:prSet presAssocID="{7C2AEBF5-D27C-41E5-9975-C2E9EEA234D0}" presName="vert0" presStyleCnt="0">
        <dgm:presLayoutVars>
          <dgm:dir/>
          <dgm:animOne val="branch"/>
          <dgm:animLvl val="lvl"/>
        </dgm:presLayoutVars>
      </dgm:prSet>
      <dgm:spPr/>
    </dgm:pt>
    <dgm:pt modelId="{C0BAFB70-FCE2-4944-862C-8257E5973DD1}" type="pres">
      <dgm:prSet presAssocID="{857DD0DE-517C-42FE-8C05-33F659D02BBF}" presName="thickLine" presStyleLbl="alignNode1" presStyleIdx="0" presStyleCnt="2"/>
      <dgm:spPr/>
    </dgm:pt>
    <dgm:pt modelId="{3FBAB37A-2FCB-4EDD-A854-C56301D0E5E2}" type="pres">
      <dgm:prSet presAssocID="{857DD0DE-517C-42FE-8C05-33F659D02BBF}" presName="horz1" presStyleCnt="0"/>
      <dgm:spPr/>
    </dgm:pt>
    <dgm:pt modelId="{C40765CE-4F5E-4205-B5BF-F915323E9706}" type="pres">
      <dgm:prSet presAssocID="{857DD0DE-517C-42FE-8C05-33F659D02BBF}" presName="tx1" presStyleLbl="revTx" presStyleIdx="0" presStyleCnt="2"/>
      <dgm:spPr/>
    </dgm:pt>
    <dgm:pt modelId="{C88D40BA-5619-466B-8CB2-35A88F813468}" type="pres">
      <dgm:prSet presAssocID="{857DD0DE-517C-42FE-8C05-33F659D02BBF}" presName="vert1" presStyleCnt="0"/>
      <dgm:spPr/>
    </dgm:pt>
    <dgm:pt modelId="{64D0D12E-95C6-40BF-ABFB-D7FEDC2013E1}" type="pres">
      <dgm:prSet presAssocID="{2D5F8B37-1E7E-41EE-8063-253FCD61100C}" presName="thickLine" presStyleLbl="alignNode1" presStyleIdx="1" presStyleCnt="2"/>
      <dgm:spPr/>
    </dgm:pt>
    <dgm:pt modelId="{5A6E5677-BBBA-4A1B-A289-0AF64FE4D33B}" type="pres">
      <dgm:prSet presAssocID="{2D5F8B37-1E7E-41EE-8063-253FCD61100C}" presName="horz1" presStyleCnt="0"/>
      <dgm:spPr/>
    </dgm:pt>
    <dgm:pt modelId="{7AD3F57A-87C2-40E6-BE50-AF0EDEE901A3}" type="pres">
      <dgm:prSet presAssocID="{2D5F8B37-1E7E-41EE-8063-253FCD61100C}" presName="tx1" presStyleLbl="revTx" presStyleIdx="1" presStyleCnt="2"/>
      <dgm:spPr/>
    </dgm:pt>
    <dgm:pt modelId="{FB35DE1A-BFBE-44D3-B029-F8661648381C}" type="pres">
      <dgm:prSet presAssocID="{2D5F8B37-1E7E-41EE-8063-253FCD61100C}" presName="vert1" presStyleCnt="0"/>
      <dgm:spPr/>
    </dgm:pt>
  </dgm:ptLst>
  <dgm:cxnLst>
    <dgm:cxn modelId="{CAD2E404-57E3-49FB-BA75-F1B8DE942D55}" type="presOf" srcId="{7C2AEBF5-D27C-41E5-9975-C2E9EEA234D0}" destId="{E6465462-8661-4ADE-B447-810C9203EB4A}" srcOrd="0" destOrd="0" presId="urn:microsoft.com/office/officeart/2008/layout/LinedList"/>
    <dgm:cxn modelId="{BF0DF621-61A9-4444-8703-A2FC0E1AFCF9}" srcId="{7C2AEBF5-D27C-41E5-9975-C2E9EEA234D0}" destId="{857DD0DE-517C-42FE-8C05-33F659D02BBF}" srcOrd="0" destOrd="0" parTransId="{381DDF42-554F-4768-9029-207298BF2A2A}" sibTransId="{46F5E160-DCA5-46D5-8708-6E831794D3FC}"/>
    <dgm:cxn modelId="{A2DA476C-E11E-4F51-9283-A59D81A4A5A6}" type="presOf" srcId="{857DD0DE-517C-42FE-8C05-33F659D02BBF}" destId="{C40765CE-4F5E-4205-B5BF-F915323E9706}" srcOrd="0" destOrd="0" presId="urn:microsoft.com/office/officeart/2008/layout/LinedList"/>
    <dgm:cxn modelId="{EBF9EC53-6D66-4144-B2A5-18B7DAB0625E}" type="presOf" srcId="{2D5F8B37-1E7E-41EE-8063-253FCD61100C}" destId="{7AD3F57A-87C2-40E6-BE50-AF0EDEE901A3}" srcOrd="0" destOrd="0" presId="urn:microsoft.com/office/officeart/2008/layout/LinedList"/>
    <dgm:cxn modelId="{A15109D4-BE37-4CFD-BE42-53E36BBCFE2A}" srcId="{7C2AEBF5-D27C-41E5-9975-C2E9EEA234D0}" destId="{2D5F8B37-1E7E-41EE-8063-253FCD61100C}" srcOrd="1" destOrd="0" parTransId="{718E271B-5AE2-4C26-8A83-285E2CBEC611}" sibTransId="{2C3EB98A-554C-43D2-8965-58E3E1E44593}"/>
    <dgm:cxn modelId="{8FAFDF98-F330-4394-8052-1FC9A722F278}" type="presParOf" srcId="{E6465462-8661-4ADE-B447-810C9203EB4A}" destId="{C0BAFB70-FCE2-4944-862C-8257E5973DD1}" srcOrd="0" destOrd="0" presId="urn:microsoft.com/office/officeart/2008/layout/LinedList"/>
    <dgm:cxn modelId="{DFD9CAEB-2292-4EBB-85AF-8256D090CDE2}" type="presParOf" srcId="{E6465462-8661-4ADE-B447-810C9203EB4A}" destId="{3FBAB37A-2FCB-4EDD-A854-C56301D0E5E2}" srcOrd="1" destOrd="0" presId="urn:microsoft.com/office/officeart/2008/layout/LinedList"/>
    <dgm:cxn modelId="{302CB1DA-7AAF-4295-8157-D1A1258F46F1}" type="presParOf" srcId="{3FBAB37A-2FCB-4EDD-A854-C56301D0E5E2}" destId="{C40765CE-4F5E-4205-B5BF-F915323E9706}" srcOrd="0" destOrd="0" presId="urn:microsoft.com/office/officeart/2008/layout/LinedList"/>
    <dgm:cxn modelId="{DEE8EB6C-84D9-4048-BB0C-4C5DB750F801}" type="presParOf" srcId="{3FBAB37A-2FCB-4EDD-A854-C56301D0E5E2}" destId="{C88D40BA-5619-466B-8CB2-35A88F813468}" srcOrd="1" destOrd="0" presId="urn:microsoft.com/office/officeart/2008/layout/LinedList"/>
    <dgm:cxn modelId="{E2D1FBB3-A4E1-4D8C-A25E-F433C560744C}" type="presParOf" srcId="{E6465462-8661-4ADE-B447-810C9203EB4A}" destId="{64D0D12E-95C6-40BF-ABFB-D7FEDC2013E1}" srcOrd="2" destOrd="0" presId="urn:microsoft.com/office/officeart/2008/layout/LinedList"/>
    <dgm:cxn modelId="{D3E32D72-20F5-46C3-9C67-704AC4B4DB92}" type="presParOf" srcId="{E6465462-8661-4ADE-B447-810C9203EB4A}" destId="{5A6E5677-BBBA-4A1B-A289-0AF64FE4D33B}" srcOrd="3" destOrd="0" presId="urn:microsoft.com/office/officeart/2008/layout/LinedList"/>
    <dgm:cxn modelId="{D1726CA4-8E2A-4361-BCE2-6FB62176ECD1}" type="presParOf" srcId="{5A6E5677-BBBA-4A1B-A289-0AF64FE4D33B}" destId="{7AD3F57A-87C2-40E6-BE50-AF0EDEE901A3}" srcOrd="0" destOrd="0" presId="urn:microsoft.com/office/officeart/2008/layout/LinedList"/>
    <dgm:cxn modelId="{AD245490-490D-49C3-B4D4-919E5524583F}" type="presParOf" srcId="{5A6E5677-BBBA-4A1B-A289-0AF64FE4D33B}" destId="{FB35DE1A-BFBE-44D3-B029-F866164838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8E83B9-4C01-4307-A159-49494D62324F}"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2D1052AC-3C56-47E7-8378-E2F2530EDE93}">
      <dgm:prSet custT="1"/>
      <dgm:spPr/>
      <dgm:t>
        <a:bodyPr/>
        <a:lstStyle/>
        <a:p>
          <a:pPr algn="just"/>
          <a:r>
            <a:rPr lang="en-US" sz="2400">
              <a:latin typeface="Times New Roman" panose="02020603050405020304" pitchFamily="18" charset="0"/>
              <a:cs typeface="Times New Roman" panose="02020603050405020304" pitchFamily="18" charset="0"/>
            </a:rPr>
            <a:t>The application provides the following services.</a:t>
          </a:r>
        </a:p>
      </dgm:t>
    </dgm:pt>
    <dgm:pt modelId="{342EFAA9-8ECD-45CF-A698-442E8B18BA81}" type="parTrans" cxnId="{C46FF83A-AD30-4B30-902F-4B80A4AC15D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1873FAB8-1100-4E2E-A9A2-480194382F00}" type="sibTrans" cxnId="{C46FF83A-AD30-4B30-902F-4B80A4AC15DE}">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58E61362-CBB0-42FC-B1A8-C30679E022CD}">
      <dgm:prSet custT="1"/>
      <dgm:spPr/>
      <dgm:t>
        <a:bodyPr/>
        <a:lstStyle/>
        <a:p>
          <a:pPr algn="just"/>
          <a:r>
            <a:rPr lang="en-US" sz="2400">
              <a:latin typeface="Times New Roman" panose="02020603050405020304" pitchFamily="18" charset="0"/>
              <a:cs typeface="Times New Roman" panose="02020603050405020304" pitchFamily="18" charset="0"/>
            </a:rPr>
            <a:t>The application layer </a:t>
          </a:r>
          <a:r>
            <a:rPr lang="en-US" sz="2400" b="1">
              <a:latin typeface="Times New Roman" panose="02020603050405020304" pitchFamily="18" charset="0"/>
              <a:cs typeface="Times New Roman" panose="02020603050405020304" pitchFamily="18" charset="0"/>
            </a:rPr>
            <a:t>guarantees</a:t>
          </a:r>
          <a:r>
            <a:rPr lang="en-US" sz="2400">
              <a:latin typeface="Times New Roman" panose="02020603050405020304" pitchFamily="18" charset="0"/>
              <a:cs typeface="Times New Roman" panose="02020603050405020304" pitchFamily="18" charset="0"/>
            </a:rPr>
            <a:t> that the receiver is recognized, accessible, and ready to receive data from the sender.</a:t>
          </a:r>
        </a:p>
      </dgm:t>
    </dgm:pt>
    <dgm:pt modelId="{0A02746D-C886-48AD-BD36-3AE081F8F110}" type="parTrans" cxnId="{C5C507C3-7E58-4200-859E-103FD5C52722}">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EB24DF9E-8ED6-4B0E-B98D-9146ED54103E}" type="sibTrans" cxnId="{C5C507C3-7E58-4200-859E-103FD5C52722}">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16D01970-542D-4568-9599-6011971CC040}">
      <dgm:prSet custT="1"/>
      <dgm:spPr/>
      <dgm:t>
        <a:bodyPr/>
        <a:lstStyle/>
        <a:p>
          <a:pPr algn="just"/>
          <a:r>
            <a:rPr lang="en-US" sz="2400">
              <a:latin typeface="Times New Roman" panose="02020603050405020304" pitchFamily="18" charset="0"/>
              <a:cs typeface="Times New Roman" panose="02020603050405020304" pitchFamily="18" charset="0"/>
            </a:rPr>
            <a:t>It enables authentication between devices for an extra layer of network security.</a:t>
          </a:r>
        </a:p>
      </dgm:t>
    </dgm:pt>
    <dgm:pt modelId="{0162B73C-E85A-434B-96DE-86D875F295E3}" type="parTrans" cxnId="{CD713482-68BC-4824-81DF-744240A3025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A7787D91-CB24-4C76-A8A4-0AC6525739BC}" type="sibTrans" cxnId="{CD713482-68BC-4824-81DF-744240A3025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02B786D5-E691-4CA3-ABB0-0A1083AB1A9A}">
      <dgm:prSet custT="1"/>
      <dgm:spPr/>
      <dgm:t>
        <a:bodyPr/>
        <a:lstStyle/>
        <a:p>
          <a:pPr algn="just"/>
          <a:r>
            <a:rPr lang="en-US" sz="2400" dirty="0">
              <a:latin typeface="Times New Roman" panose="02020603050405020304" pitchFamily="18" charset="0"/>
              <a:cs typeface="Times New Roman" panose="02020603050405020304" pitchFamily="18" charset="0"/>
            </a:rPr>
            <a:t>It determines the protocol and data syntax rules at the application level.</a:t>
          </a:r>
        </a:p>
      </dgm:t>
    </dgm:pt>
    <dgm:pt modelId="{14678299-821A-4572-BB45-2C581363FF02}" type="parTrans" cxnId="{DA749ACD-9064-4E0E-A13E-4520A3CD514F}">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FBD36B87-7E92-47FD-96AF-C0A9399CE7B8}" type="sibTrans" cxnId="{DA749ACD-9064-4E0E-A13E-4520A3CD514F}">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9D1C09C3-0D0F-44DD-9143-B8DB94902181}">
      <dgm:prSet custT="1"/>
      <dgm:spPr/>
      <dgm:t>
        <a:bodyPr/>
        <a:lstStyle/>
        <a:p>
          <a:pPr algn="just"/>
          <a:r>
            <a:rPr lang="en-US" sz="2000" dirty="0">
              <a:latin typeface="Times New Roman" panose="02020603050405020304" pitchFamily="18" charset="0"/>
              <a:cs typeface="Times New Roman" panose="02020603050405020304" pitchFamily="18" charset="0"/>
            </a:rPr>
            <a:t>The protocols of the application layer also define the basic syntax of the message being forwarded or retrieved.</a:t>
          </a:r>
        </a:p>
      </dgm:t>
    </dgm:pt>
    <dgm:pt modelId="{27CC9CB9-AACE-447F-B5CB-1108EF981C80}" type="parTrans" cxnId="{D9EFBF0E-534E-4042-A4C3-19914369AA8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D8B203A0-3D28-4589-891C-BE5EBFA24325}" type="sibTrans" cxnId="{D9EFBF0E-534E-4042-A4C3-19914369AA88}">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BB1DBAAF-F549-4E15-BCB0-937DB75F27AC}">
      <dgm:prSet custT="1"/>
      <dgm:spPr/>
      <dgm:t>
        <a:bodyPr/>
        <a:lstStyle/>
        <a:p>
          <a:pPr algn="just"/>
          <a:r>
            <a:rPr lang="en-US" sz="2000" dirty="0">
              <a:latin typeface="Times New Roman" panose="02020603050405020304" pitchFamily="18" charset="0"/>
              <a:cs typeface="Times New Roman" panose="02020603050405020304" pitchFamily="18" charset="0"/>
            </a:rPr>
            <a:t>It also checks whether the sender's computer has the necessary communication interfaces, such as an Ethernet or Wi-Fi interface.</a:t>
          </a:r>
        </a:p>
      </dgm:t>
    </dgm:pt>
    <dgm:pt modelId="{84C90DDE-55F3-46ED-BAF8-88E2D53CDA60}" type="parTrans" cxnId="{79B4E0DB-A0F8-41EB-B975-D502200C4FD5}">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137A361A-F6F8-4A0B-899D-3C18EF33272C}" type="sibTrans" cxnId="{79B4E0DB-A0F8-41EB-B975-D502200C4FD5}">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57B2DB46-F5F7-4C7F-9E15-F9C4D70B097A}">
      <dgm:prSet custT="1"/>
      <dgm:spPr/>
      <dgm:t>
        <a:bodyPr/>
        <a:lstStyle/>
        <a:p>
          <a:pPr algn="just"/>
          <a:r>
            <a:rPr lang="en-US" sz="2400">
              <a:latin typeface="Times New Roman" panose="02020603050405020304" pitchFamily="18" charset="0"/>
              <a:cs typeface="Times New Roman" panose="02020603050405020304" pitchFamily="18" charset="0"/>
            </a:rPr>
            <a:t>Finally, the data on the receiving end is presented to the user application.</a:t>
          </a:r>
        </a:p>
      </dgm:t>
    </dgm:pt>
    <dgm:pt modelId="{FFD8A410-B95F-445D-80EE-6A99EC87DFF4}" type="parTrans" cxnId="{23D408A4-2B68-4CD6-BAC3-F3FE80D4C32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B372EBCC-4854-48A7-B94B-658F968D9575}" type="sibTrans" cxnId="{23D408A4-2B68-4CD6-BAC3-F3FE80D4C324}">
      <dgm:prSet/>
      <dgm:spPr/>
      <dgm:t>
        <a:bodyPr/>
        <a:lstStyle/>
        <a:p>
          <a:pPr algn="just"/>
          <a:endParaRPr lang="en-US" sz="2000">
            <a:latin typeface="Times New Roman" panose="02020603050405020304" pitchFamily="18" charset="0"/>
            <a:cs typeface="Times New Roman" panose="02020603050405020304" pitchFamily="18" charset="0"/>
          </a:endParaRPr>
        </a:p>
      </dgm:t>
    </dgm:pt>
    <dgm:pt modelId="{283566F3-AA5E-4755-B521-C25A3172B8B2}" type="pres">
      <dgm:prSet presAssocID="{FF8E83B9-4C01-4307-A159-49494D62324F}" presName="vert0" presStyleCnt="0">
        <dgm:presLayoutVars>
          <dgm:dir/>
          <dgm:animOne val="branch"/>
          <dgm:animLvl val="lvl"/>
        </dgm:presLayoutVars>
      </dgm:prSet>
      <dgm:spPr/>
    </dgm:pt>
    <dgm:pt modelId="{85D4BD9C-0BD5-4600-93C7-B81B89D66575}" type="pres">
      <dgm:prSet presAssocID="{2D1052AC-3C56-47E7-8378-E2F2530EDE93}" presName="thickLine" presStyleLbl="alignNode1" presStyleIdx="0" presStyleCnt="7"/>
      <dgm:spPr/>
    </dgm:pt>
    <dgm:pt modelId="{730014DA-8E54-4387-85DE-DB0FD2D01B06}" type="pres">
      <dgm:prSet presAssocID="{2D1052AC-3C56-47E7-8378-E2F2530EDE93}" presName="horz1" presStyleCnt="0"/>
      <dgm:spPr/>
    </dgm:pt>
    <dgm:pt modelId="{7138899D-0930-4FE3-A0AC-4FC7E35212F0}" type="pres">
      <dgm:prSet presAssocID="{2D1052AC-3C56-47E7-8378-E2F2530EDE93}" presName="tx1" presStyleLbl="revTx" presStyleIdx="0" presStyleCnt="7"/>
      <dgm:spPr/>
    </dgm:pt>
    <dgm:pt modelId="{A1C011E7-6951-4002-AFA4-2A6911274939}" type="pres">
      <dgm:prSet presAssocID="{2D1052AC-3C56-47E7-8378-E2F2530EDE93}" presName="vert1" presStyleCnt="0"/>
      <dgm:spPr/>
    </dgm:pt>
    <dgm:pt modelId="{F7291A27-1314-411D-B95F-5F7BCFD65A2A}" type="pres">
      <dgm:prSet presAssocID="{58E61362-CBB0-42FC-B1A8-C30679E022CD}" presName="thickLine" presStyleLbl="alignNode1" presStyleIdx="1" presStyleCnt="7"/>
      <dgm:spPr/>
    </dgm:pt>
    <dgm:pt modelId="{6C61E517-2702-4DAC-B2C1-8CB8524BC831}" type="pres">
      <dgm:prSet presAssocID="{58E61362-CBB0-42FC-B1A8-C30679E022CD}" presName="horz1" presStyleCnt="0"/>
      <dgm:spPr/>
    </dgm:pt>
    <dgm:pt modelId="{760B6C13-0685-4E38-A368-827DCFB46A01}" type="pres">
      <dgm:prSet presAssocID="{58E61362-CBB0-42FC-B1A8-C30679E022CD}" presName="tx1" presStyleLbl="revTx" presStyleIdx="1" presStyleCnt="7"/>
      <dgm:spPr/>
    </dgm:pt>
    <dgm:pt modelId="{098B2C7C-D060-4E50-A4B5-D0499745E6E1}" type="pres">
      <dgm:prSet presAssocID="{58E61362-CBB0-42FC-B1A8-C30679E022CD}" presName="vert1" presStyleCnt="0"/>
      <dgm:spPr/>
    </dgm:pt>
    <dgm:pt modelId="{14D70B91-43DC-4333-AFAA-4AB24491BF02}" type="pres">
      <dgm:prSet presAssocID="{16D01970-542D-4568-9599-6011971CC040}" presName="thickLine" presStyleLbl="alignNode1" presStyleIdx="2" presStyleCnt="7"/>
      <dgm:spPr/>
    </dgm:pt>
    <dgm:pt modelId="{60280637-AD8C-4A63-9F8A-075BE902970F}" type="pres">
      <dgm:prSet presAssocID="{16D01970-542D-4568-9599-6011971CC040}" presName="horz1" presStyleCnt="0"/>
      <dgm:spPr/>
    </dgm:pt>
    <dgm:pt modelId="{E1DCA348-9BAC-48EC-ABDF-0F56A1CDE732}" type="pres">
      <dgm:prSet presAssocID="{16D01970-542D-4568-9599-6011971CC040}" presName="tx1" presStyleLbl="revTx" presStyleIdx="2" presStyleCnt="7"/>
      <dgm:spPr/>
    </dgm:pt>
    <dgm:pt modelId="{9B8AD15C-0338-438F-9EEC-56C5E4600271}" type="pres">
      <dgm:prSet presAssocID="{16D01970-542D-4568-9599-6011971CC040}" presName="vert1" presStyleCnt="0"/>
      <dgm:spPr/>
    </dgm:pt>
    <dgm:pt modelId="{DE23512A-53E8-4F21-AA6C-EA9C74E96F00}" type="pres">
      <dgm:prSet presAssocID="{02B786D5-E691-4CA3-ABB0-0A1083AB1A9A}" presName="thickLine" presStyleLbl="alignNode1" presStyleIdx="3" presStyleCnt="7"/>
      <dgm:spPr/>
    </dgm:pt>
    <dgm:pt modelId="{DB84D7FF-DD49-4D7A-840C-DD53F68202F0}" type="pres">
      <dgm:prSet presAssocID="{02B786D5-E691-4CA3-ABB0-0A1083AB1A9A}" presName="horz1" presStyleCnt="0"/>
      <dgm:spPr/>
    </dgm:pt>
    <dgm:pt modelId="{D21681F9-0911-45B3-85C7-B0C8FBF814A7}" type="pres">
      <dgm:prSet presAssocID="{02B786D5-E691-4CA3-ABB0-0A1083AB1A9A}" presName="tx1" presStyleLbl="revTx" presStyleIdx="3" presStyleCnt="7"/>
      <dgm:spPr/>
    </dgm:pt>
    <dgm:pt modelId="{A81587F9-13CD-43FE-8DDE-293EC055636B}" type="pres">
      <dgm:prSet presAssocID="{02B786D5-E691-4CA3-ABB0-0A1083AB1A9A}" presName="vert1" presStyleCnt="0"/>
      <dgm:spPr/>
    </dgm:pt>
    <dgm:pt modelId="{063804E2-AB7F-4ADA-8DBB-82D6ED92D832}" type="pres">
      <dgm:prSet presAssocID="{9D1C09C3-0D0F-44DD-9143-B8DB94902181}" presName="thickLine" presStyleLbl="alignNode1" presStyleIdx="4" presStyleCnt="7"/>
      <dgm:spPr/>
    </dgm:pt>
    <dgm:pt modelId="{251A6CFD-68C8-479C-9615-CC3CDCC49277}" type="pres">
      <dgm:prSet presAssocID="{9D1C09C3-0D0F-44DD-9143-B8DB94902181}" presName="horz1" presStyleCnt="0"/>
      <dgm:spPr/>
    </dgm:pt>
    <dgm:pt modelId="{1BAA1B9E-7779-48D5-86B0-40964A0B936D}" type="pres">
      <dgm:prSet presAssocID="{9D1C09C3-0D0F-44DD-9143-B8DB94902181}" presName="tx1" presStyleLbl="revTx" presStyleIdx="4" presStyleCnt="7"/>
      <dgm:spPr/>
    </dgm:pt>
    <dgm:pt modelId="{4B691CA8-2834-4053-8688-E251C4F16477}" type="pres">
      <dgm:prSet presAssocID="{9D1C09C3-0D0F-44DD-9143-B8DB94902181}" presName="vert1" presStyleCnt="0"/>
      <dgm:spPr/>
    </dgm:pt>
    <dgm:pt modelId="{2E54B938-1D4D-4826-A7D3-2FCF48537EC3}" type="pres">
      <dgm:prSet presAssocID="{BB1DBAAF-F549-4E15-BCB0-937DB75F27AC}" presName="thickLine" presStyleLbl="alignNode1" presStyleIdx="5" presStyleCnt="7"/>
      <dgm:spPr/>
    </dgm:pt>
    <dgm:pt modelId="{696AD489-FD20-4507-B9A6-D99DD26FA8FD}" type="pres">
      <dgm:prSet presAssocID="{BB1DBAAF-F549-4E15-BCB0-937DB75F27AC}" presName="horz1" presStyleCnt="0"/>
      <dgm:spPr/>
    </dgm:pt>
    <dgm:pt modelId="{A4C99C0F-BA85-42F5-9C9C-3A9EA66C3CA4}" type="pres">
      <dgm:prSet presAssocID="{BB1DBAAF-F549-4E15-BCB0-937DB75F27AC}" presName="tx1" presStyleLbl="revTx" presStyleIdx="5" presStyleCnt="7"/>
      <dgm:spPr/>
    </dgm:pt>
    <dgm:pt modelId="{C0AE9168-BA22-4554-8618-9874D675649F}" type="pres">
      <dgm:prSet presAssocID="{BB1DBAAF-F549-4E15-BCB0-937DB75F27AC}" presName="vert1" presStyleCnt="0"/>
      <dgm:spPr/>
    </dgm:pt>
    <dgm:pt modelId="{5F1AE6DE-FA3E-479A-AF99-EED228CB9178}" type="pres">
      <dgm:prSet presAssocID="{57B2DB46-F5F7-4C7F-9E15-F9C4D70B097A}" presName="thickLine" presStyleLbl="alignNode1" presStyleIdx="6" presStyleCnt="7"/>
      <dgm:spPr/>
    </dgm:pt>
    <dgm:pt modelId="{FCD86276-D9DB-4293-940C-22E49EB3DF27}" type="pres">
      <dgm:prSet presAssocID="{57B2DB46-F5F7-4C7F-9E15-F9C4D70B097A}" presName="horz1" presStyleCnt="0"/>
      <dgm:spPr/>
    </dgm:pt>
    <dgm:pt modelId="{D8632134-01CB-4DB5-8E86-5DA63E90850F}" type="pres">
      <dgm:prSet presAssocID="{57B2DB46-F5F7-4C7F-9E15-F9C4D70B097A}" presName="tx1" presStyleLbl="revTx" presStyleIdx="6" presStyleCnt="7"/>
      <dgm:spPr/>
    </dgm:pt>
    <dgm:pt modelId="{DB2AC5D5-39FE-44DE-B9D5-90A9589C440B}" type="pres">
      <dgm:prSet presAssocID="{57B2DB46-F5F7-4C7F-9E15-F9C4D70B097A}" presName="vert1" presStyleCnt="0"/>
      <dgm:spPr/>
    </dgm:pt>
  </dgm:ptLst>
  <dgm:cxnLst>
    <dgm:cxn modelId="{D9EFBF0E-534E-4042-A4C3-19914369AA88}" srcId="{FF8E83B9-4C01-4307-A159-49494D62324F}" destId="{9D1C09C3-0D0F-44DD-9143-B8DB94902181}" srcOrd="4" destOrd="0" parTransId="{27CC9CB9-AACE-447F-B5CB-1108EF981C80}" sibTransId="{D8B203A0-3D28-4589-891C-BE5EBFA24325}"/>
    <dgm:cxn modelId="{C46FF83A-AD30-4B30-902F-4B80A4AC15DE}" srcId="{FF8E83B9-4C01-4307-A159-49494D62324F}" destId="{2D1052AC-3C56-47E7-8378-E2F2530EDE93}" srcOrd="0" destOrd="0" parTransId="{342EFAA9-8ECD-45CF-A698-442E8B18BA81}" sibTransId="{1873FAB8-1100-4E2E-A9A2-480194382F00}"/>
    <dgm:cxn modelId="{B2444460-5A7F-4C23-A4E1-0451623BB26F}" type="presOf" srcId="{16D01970-542D-4568-9599-6011971CC040}" destId="{E1DCA348-9BAC-48EC-ABDF-0F56A1CDE732}" srcOrd="0" destOrd="0" presId="urn:microsoft.com/office/officeart/2008/layout/LinedList"/>
    <dgm:cxn modelId="{FEE33D41-60B6-458D-9B77-0001DF28DCC5}" type="presOf" srcId="{2D1052AC-3C56-47E7-8378-E2F2530EDE93}" destId="{7138899D-0930-4FE3-A0AC-4FC7E35212F0}" srcOrd="0" destOrd="0" presId="urn:microsoft.com/office/officeart/2008/layout/LinedList"/>
    <dgm:cxn modelId="{AE232E68-FC19-4ACA-ADB8-312286BC50AF}" type="presOf" srcId="{BB1DBAAF-F549-4E15-BCB0-937DB75F27AC}" destId="{A4C99C0F-BA85-42F5-9C9C-3A9EA66C3CA4}" srcOrd="0" destOrd="0" presId="urn:microsoft.com/office/officeart/2008/layout/LinedList"/>
    <dgm:cxn modelId="{CD713482-68BC-4824-81DF-744240A30254}" srcId="{FF8E83B9-4C01-4307-A159-49494D62324F}" destId="{16D01970-542D-4568-9599-6011971CC040}" srcOrd="2" destOrd="0" parTransId="{0162B73C-E85A-434B-96DE-86D875F295E3}" sibTransId="{A7787D91-CB24-4C76-A8A4-0AC6525739BC}"/>
    <dgm:cxn modelId="{23D408A4-2B68-4CD6-BAC3-F3FE80D4C324}" srcId="{FF8E83B9-4C01-4307-A159-49494D62324F}" destId="{57B2DB46-F5F7-4C7F-9E15-F9C4D70B097A}" srcOrd="6" destOrd="0" parTransId="{FFD8A410-B95F-445D-80EE-6A99EC87DFF4}" sibTransId="{B372EBCC-4854-48A7-B94B-658F968D9575}"/>
    <dgm:cxn modelId="{3322DAB8-6396-461C-8718-178528A43E26}" type="presOf" srcId="{57B2DB46-F5F7-4C7F-9E15-F9C4D70B097A}" destId="{D8632134-01CB-4DB5-8E86-5DA63E90850F}" srcOrd="0" destOrd="0" presId="urn:microsoft.com/office/officeart/2008/layout/LinedList"/>
    <dgm:cxn modelId="{C5C507C3-7E58-4200-859E-103FD5C52722}" srcId="{FF8E83B9-4C01-4307-A159-49494D62324F}" destId="{58E61362-CBB0-42FC-B1A8-C30679E022CD}" srcOrd="1" destOrd="0" parTransId="{0A02746D-C886-48AD-BD36-3AE081F8F110}" sibTransId="{EB24DF9E-8ED6-4B0E-B98D-9146ED54103E}"/>
    <dgm:cxn modelId="{711F3DC3-FE47-432C-9BFB-346C260DFFCD}" type="presOf" srcId="{FF8E83B9-4C01-4307-A159-49494D62324F}" destId="{283566F3-AA5E-4755-B521-C25A3172B8B2}" srcOrd="0" destOrd="0" presId="urn:microsoft.com/office/officeart/2008/layout/LinedList"/>
    <dgm:cxn modelId="{DA749ACD-9064-4E0E-A13E-4520A3CD514F}" srcId="{FF8E83B9-4C01-4307-A159-49494D62324F}" destId="{02B786D5-E691-4CA3-ABB0-0A1083AB1A9A}" srcOrd="3" destOrd="0" parTransId="{14678299-821A-4572-BB45-2C581363FF02}" sibTransId="{FBD36B87-7E92-47FD-96AF-C0A9399CE7B8}"/>
    <dgm:cxn modelId="{79B4E0DB-A0F8-41EB-B975-D502200C4FD5}" srcId="{FF8E83B9-4C01-4307-A159-49494D62324F}" destId="{BB1DBAAF-F549-4E15-BCB0-937DB75F27AC}" srcOrd="5" destOrd="0" parTransId="{84C90DDE-55F3-46ED-BAF8-88E2D53CDA60}" sibTransId="{137A361A-F6F8-4A0B-899D-3C18EF33272C}"/>
    <dgm:cxn modelId="{D93975DE-B1BD-4718-9B0A-53D155A85E59}" type="presOf" srcId="{02B786D5-E691-4CA3-ABB0-0A1083AB1A9A}" destId="{D21681F9-0911-45B3-85C7-B0C8FBF814A7}" srcOrd="0" destOrd="0" presId="urn:microsoft.com/office/officeart/2008/layout/LinedList"/>
    <dgm:cxn modelId="{3CF2ECE8-090F-45B3-98AE-A530CB32889B}" type="presOf" srcId="{9D1C09C3-0D0F-44DD-9143-B8DB94902181}" destId="{1BAA1B9E-7779-48D5-86B0-40964A0B936D}" srcOrd="0" destOrd="0" presId="urn:microsoft.com/office/officeart/2008/layout/LinedList"/>
    <dgm:cxn modelId="{7AC25DF5-83EE-4162-8DC9-420BA2AD3884}" type="presOf" srcId="{58E61362-CBB0-42FC-B1A8-C30679E022CD}" destId="{760B6C13-0685-4E38-A368-827DCFB46A01}" srcOrd="0" destOrd="0" presId="urn:microsoft.com/office/officeart/2008/layout/LinedList"/>
    <dgm:cxn modelId="{C5234F8E-9B9B-47EB-BE19-659DB0AE0E5C}" type="presParOf" srcId="{283566F3-AA5E-4755-B521-C25A3172B8B2}" destId="{85D4BD9C-0BD5-4600-93C7-B81B89D66575}" srcOrd="0" destOrd="0" presId="urn:microsoft.com/office/officeart/2008/layout/LinedList"/>
    <dgm:cxn modelId="{CEE57624-A373-41D5-8EA8-FDAEF3B0E69E}" type="presParOf" srcId="{283566F3-AA5E-4755-B521-C25A3172B8B2}" destId="{730014DA-8E54-4387-85DE-DB0FD2D01B06}" srcOrd="1" destOrd="0" presId="urn:microsoft.com/office/officeart/2008/layout/LinedList"/>
    <dgm:cxn modelId="{1C3E81EF-9007-4716-8F7E-BC39D0FC9471}" type="presParOf" srcId="{730014DA-8E54-4387-85DE-DB0FD2D01B06}" destId="{7138899D-0930-4FE3-A0AC-4FC7E35212F0}" srcOrd="0" destOrd="0" presId="urn:microsoft.com/office/officeart/2008/layout/LinedList"/>
    <dgm:cxn modelId="{DE317199-5C1D-4F3D-8FE8-D82597726AB5}" type="presParOf" srcId="{730014DA-8E54-4387-85DE-DB0FD2D01B06}" destId="{A1C011E7-6951-4002-AFA4-2A6911274939}" srcOrd="1" destOrd="0" presId="urn:microsoft.com/office/officeart/2008/layout/LinedList"/>
    <dgm:cxn modelId="{10B9F7DC-9BA1-44FD-A2A8-E21F72B4201D}" type="presParOf" srcId="{283566F3-AA5E-4755-B521-C25A3172B8B2}" destId="{F7291A27-1314-411D-B95F-5F7BCFD65A2A}" srcOrd="2" destOrd="0" presId="urn:microsoft.com/office/officeart/2008/layout/LinedList"/>
    <dgm:cxn modelId="{9BDCB95C-E2EE-459D-9405-C374A053FECF}" type="presParOf" srcId="{283566F3-AA5E-4755-B521-C25A3172B8B2}" destId="{6C61E517-2702-4DAC-B2C1-8CB8524BC831}" srcOrd="3" destOrd="0" presId="urn:microsoft.com/office/officeart/2008/layout/LinedList"/>
    <dgm:cxn modelId="{0A514447-5690-4E8F-8980-17393AFBC3FB}" type="presParOf" srcId="{6C61E517-2702-4DAC-B2C1-8CB8524BC831}" destId="{760B6C13-0685-4E38-A368-827DCFB46A01}" srcOrd="0" destOrd="0" presId="urn:microsoft.com/office/officeart/2008/layout/LinedList"/>
    <dgm:cxn modelId="{BB648CE8-4092-4E13-8826-4D97A84537A6}" type="presParOf" srcId="{6C61E517-2702-4DAC-B2C1-8CB8524BC831}" destId="{098B2C7C-D060-4E50-A4B5-D0499745E6E1}" srcOrd="1" destOrd="0" presId="urn:microsoft.com/office/officeart/2008/layout/LinedList"/>
    <dgm:cxn modelId="{689F5777-9C8A-46F9-B952-D8F11B6C99A3}" type="presParOf" srcId="{283566F3-AA5E-4755-B521-C25A3172B8B2}" destId="{14D70B91-43DC-4333-AFAA-4AB24491BF02}" srcOrd="4" destOrd="0" presId="urn:microsoft.com/office/officeart/2008/layout/LinedList"/>
    <dgm:cxn modelId="{11075506-DE12-4097-A394-02BCED6BADC8}" type="presParOf" srcId="{283566F3-AA5E-4755-B521-C25A3172B8B2}" destId="{60280637-AD8C-4A63-9F8A-075BE902970F}" srcOrd="5" destOrd="0" presId="urn:microsoft.com/office/officeart/2008/layout/LinedList"/>
    <dgm:cxn modelId="{A14A6A61-589C-47D2-8DEC-C84ADEAA1066}" type="presParOf" srcId="{60280637-AD8C-4A63-9F8A-075BE902970F}" destId="{E1DCA348-9BAC-48EC-ABDF-0F56A1CDE732}" srcOrd="0" destOrd="0" presId="urn:microsoft.com/office/officeart/2008/layout/LinedList"/>
    <dgm:cxn modelId="{EAACAC77-7178-423F-A0F3-1361F2C89D3A}" type="presParOf" srcId="{60280637-AD8C-4A63-9F8A-075BE902970F}" destId="{9B8AD15C-0338-438F-9EEC-56C5E4600271}" srcOrd="1" destOrd="0" presId="urn:microsoft.com/office/officeart/2008/layout/LinedList"/>
    <dgm:cxn modelId="{448D6FF3-05A7-4BC5-8342-75B7485D51F4}" type="presParOf" srcId="{283566F3-AA5E-4755-B521-C25A3172B8B2}" destId="{DE23512A-53E8-4F21-AA6C-EA9C74E96F00}" srcOrd="6" destOrd="0" presId="urn:microsoft.com/office/officeart/2008/layout/LinedList"/>
    <dgm:cxn modelId="{B338983E-D43E-4F91-894E-6EDB91897188}" type="presParOf" srcId="{283566F3-AA5E-4755-B521-C25A3172B8B2}" destId="{DB84D7FF-DD49-4D7A-840C-DD53F68202F0}" srcOrd="7" destOrd="0" presId="urn:microsoft.com/office/officeart/2008/layout/LinedList"/>
    <dgm:cxn modelId="{6EBC3A41-9DC2-471E-B1C9-F5EBBC8661A1}" type="presParOf" srcId="{DB84D7FF-DD49-4D7A-840C-DD53F68202F0}" destId="{D21681F9-0911-45B3-85C7-B0C8FBF814A7}" srcOrd="0" destOrd="0" presId="urn:microsoft.com/office/officeart/2008/layout/LinedList"/>
    <dgm:cxn modelId="{20C94C32-621B-4A73-A7A0-E73E55260954}" type="presParOf" srcId="{DB84D7FF-DD49-4D7A-840C-DD53F68202F0}" destId="{A81587F9-13CD-43FE-8DDE-293EC055636B}" srcOrd="1" destOrd="0" presId="urn:microsoft.com/office/officeart/2008/layout/LinedList"/>
    <dgm:cxn modelId="{A5E327AE-9365-483B-8230-926D85C2ACE5}" type="presParOf" srcId="{283566F3-AA5E-4755-B521-C25A3172B8B2}" destId="{063804E2-AB7F-4ADA-8DBB-82D6ED92D832}" srcOrd="8" destOrd="0" presId="urn:microsoft.com/office/officeart/2008/layout/LinedList"/>
    <dgm:cxn modelId="{EE2D8B94-1977-4E46-A417-E344B3266184}" type="presParOf" srcId="{283566F3-AA5E-4755-B521-C25A3172B8B2}" destId="{251A6CFD-68C8-479C-9615-CC3CDCC49277}" srcOrd="9" destOrd="0" presId="urn:microsoft.com/office/officeart/2008/layout/LinedList"/>
    <dgm:cxn modelId="{50A7B755-7D57-4EE0-A86F-122B3E53865F}" type="presParOf" srcId="{251A6CFD-68C8-479C-9615-CC3CDCC49277}" destId="{1BAA1B9E-7779-48D5-86B0-40964A0B936D}" srcOrd="0" destOrd="0" presId="urn:microsoft.com/office/officeart/2008/layout/LinedList"/>
    <dgm:cxn modelId="{C8285859-F022-4ED7-AC8B-2DD13E3D2597}" type="presParOf" srcId="{251A6CFD-68C8-479C-9615-CC3CDCC49277}" destId="{4B691CA8-2834-4053-8688-E251C4F16477}" srcOrd="1" destOrd="0" presId="urn:microsoft.com/office/officeart/2008/layout/LinedList"/>
    <dgm:cxn modelId="{A8962C25-2CBB-4F07-87FD-74CB697AA8C0}" type="presParOf" srcId="{283566F3-AA5E-4755-B521-C25A3172B8B2}" destId="{2E54B938-1D4D-4826-A7D3-2FCF48537EC3}" srcOrd="10" destOrd="0" presId="urn:microsoft.com/office/officeart/2008/layout/LinedList"/>
    <dgm:cxn modelId="{5D1233EB-F847-403F-B9D5-529EB9B7ABDA}" type="presParOf" srcId="{283566F3-AA5E-4755-B521-C25A3172B8B2}" destId="{696AD489-FD20-4507-B9A6-D99DD26FA8FD}" srcOrd="11" destOrd="0" presId="urn:microsoft.com/office/officeart/2008/layout/LinedList"/>
    <dgm:cxn modelId="{6AD1E02D-8C71-49DA-AA38-A15F1DF883B7}" type="presParOf" srcId="{696AD489-FD20-4507-B9A6-D99DD26FA8FD}" destId="{A4C99C0F-BA85-42F5-9C9C-3A9EA66C3CA4}" srcOrd="0" destOrd="0" presId="urn:microsoft.com/office/officeart/2008/layout/LinedList"/>
    <dgm:cxn modelId="{DDA0048D-A56C-4B2E-83FF-FB952A6A2D49}" type="presParOf" srcId="{696AD489-FD20-4507-B9A6-D99DD26FA8FD}" destId="{C0AE9168-BA22-4554-8618-9874D675649F}" srcOrd="1" destOrd="0" presId="urn:microsoft.com/office/officeart/2008/layout/LinedList"/>
    <dgm:cxn modelId="{33CFF027-10F5-4301-8E5E-7A70D7098FE8}" type="presParOf" srcId="{283566F3-AA5E-4755-B521-C25A3172B8B2}" destId="{5F1AE6DE-FA3E-479A-AF99-EED228CB9178}" srcOrd="12" destOrd="0" presId="urn:microsoft.com/office/officeart/2008/layout/LinedList"/>
    <dgm:cxn modelId="{70603975-E2BD-410C-96A9-33337F9C820F}" type="presParOf" srcId="{283566F3-AA5E-4755-B521-C25A3172B8B2}" destId="{FCD86276-D9DB-4293-940C-22E49EB3DF27}" srcOrd="13" destOrd="0" presId="urn:microsoft.com/office/officeart/2008/layout/LinedList"/>
    <dgm:cxn modelId="{2095C989-0248-4391-A02A-AB7C938E2D71}" type="presParOf" srcId="{FCD86276-D9DB-4293-940C-22E49EB3DF27}" destId="{D8632134-01CB-4DB5-8E86-5DA63E90850F}" srcOrd="0" destOrd="0" presId="urn:microsoft.com/office/officeart/2008/layout/LinedList"/>
    <dgm:cxn modelId="{FB0B1B6F-0DDF-401F-B167-6C8A3757FE25}" type="presParOf" srcId="{FCD86276-D9DB-4293-940C-22E49EB3DF27}" destId="{DB2AC5D5-39FE-44DE-B9D5-90A9589C44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8F895-2DBD-4210-9E50-6228AF5B778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2BF74EF-6839-4FCD-B3B4-30FD4DCC0800}">
      <dgm:prSet/>
      <dgm:spPr/>
      <dgm:t>
        <a:bodyPr/>
        <a:lstStyle/>
        <a:p>
          <a:r>
            <a:rPr lang="en-IN"/>
            <a:t>HTTP: Hypertext transfer protocol</a:t>
          </a:r>
          <a:endParaRPr lang="en-US"/>
        </a:p>
      </dgm:t>
    </dgm:pt>
    <dgm:pt modelId="{248AEA1C-A0FD-49EB-8414-4229F503AA18}" type="parTrans" cxnId="{03265DF1-DEC1-41D0-943D-8C05762749EC}">
      <dgm:prSet/>
      <dgm:spPr/>
      <dgm:t>
        <a:bodyPr/>
        <a:lstStyle/>
        <a:p>
          <a:endParaRPr lang="en-US"/>
        </a:p>
      </dgm:t>
    </dgm:pt>
    <dgm:pt modelId="{F963B1B3-AA97-43E1-8A2B-5A8D2F734942}" type="sibTrans" cxnId="{03265DF1-DEC1-41D0-943D-8C05762749EC}">
      <dgm:prSet/>
      <dgm:spPr/>
      <dgm:t>
        <a:bodyPr/>
        <a:lstStyle/>
        <a:p>
          <a:endParaRPr lang="en-US"/>
        </a:p>
      </dgm:t>
    </dgm:pt>
    <dgm:pt modelId="{061C04D3-DDB4-4767-BEE1-895D2DEE7B8E}">
      <dgm:prSet/>
      <dgm:spPr/>
      <dgm:t>
        <a:bodyPr/>
        <a:lstStyle/>
        <a:p>
          <a:r>
            <a:rPr lang="en-IN"/>
            <a:t>SMTP: </a:t>
          </a:r>
          <a:r>
            <a:rPr lang="en-IN" b="1" i="0"/>
            <a:t>Simple Mail Transfer Protocol</a:t>
          </a:r>
          <a:endParaRPr lang="en-US"/>
        </a:p>
      </dgm:t>
    </dgm:pt>
    <dgm:pt modelId="{5C172BFC-D188-48FE-8BA0-1FE6F9BED359}" type="parTrans" cxnId="{24F3D4E5-C659-4EB4-90C1-DA891C3179BA}">
      <dgm:prSet/>
      <dgm:spPr/>
      <dgm:t>
        <a:bodyPr/>
        <a:lstStyle/>
        <a:p>
          <a:endParaRPr lang="en-US"/>
        </a:p>
      </dgm:t>
    </dgm:pt>
    <dgm:pt modelId="{A41EF40D-B494-4B6C-9FB9-01316C120D93}" type="sibTrans" cxnId="{24F3D4E5-C659-4EB4-90C1-DA891C3179BA}">
      <dgm:prSet/>
      <dgm:spPr/>
      <dgm:t>
        <a:bodyPr/>
        <a:lstStyle/>
        <a:p>
          <a:endParaRPr lang="en-US"/>
        </a:p>
      </dgm:t>
    </dgm:pt>
    <dgm:pt modelId="{6FBE0E05-15C7-4548-98BF-EFE820D98FA1}">
      <dgm:prSet/>
      <dgm:spPr/>
      <dgm:t>
        <a:bodyPr/>
        <a:lstStyle/>
        <a:p>
          <a:r>
            <a:rPr lang="en-IN"/>
            <a:t>TELNET: </a:t>
          </a:r>
          <a:endParaRPr lang="en-US"/>
        </a:p>
      </dgm:t>
    </dgm:pt>
    <dgm:pt modelId="{C2DEBCD1-DFF4-4C71-A772-007ED3A2F513}" type="parTrans" cxnId="{12529729-3256-458D-9238-D9E637ECDA1B}">
      <dgm:prSet/>
      <dgm:spPr/>
      <dgm:t>
        <a:bodyPr/>
        <a:lstStyle/>
        <a:p>
          <a:endParaRPr lang="en-US"/>
        </a:p>
      </dgm:t>
    </dgm:pt>
    <dgm:pt modelId="{DC6E2AFF-718B-4046-A82A-81F06C29A420}" type="sibTrans" cxnId="{12529729-3256-458D-9238-D9E637ECDA1B}">
      <dgm:prSet/>
      <dgm:spPr/>
      <dgm:t>
        <a:bodyPr/>
        <a:lstStyle/>
        <a:p>
          <a:endParaRPr lang="en-US"/>
        </a:p>
      </dgm:t>
    </dgm:pt>
    <dgm:pt modelId="{28711B0E-8A4C-4794-9DF8-A337C01B70D9}">
      <dgm:prSet/>
      <dgm:spPr/>
      <dgm:t>
        <a:bodyPr/>
        <a:lstStyle/>
        <a:p>
          <a:r>
            <a:rPr lang="en-IN"/>
            <a:t>FTP: </a:t>
          </a:r>
          <a:r>
            <a:rPr lang="en-IN" b="1" i="0"/>
            <a:t>File Transfer Protocol</a:t>
          </a:r>
          <a:endParaRPr lang="en-US"/>
        </a:p>
      </dgm:t>
    </dgm:pt>
    <dgm:pt modelId="{C7C78BCB-04D3-4868-B0F0-228C502F2085}" type="parTrans" cxnId="{E82CF204-8A35-4806-A8FD-ECE772625C49}">
      <dgm:prSet/>
      <dgm:spPr/>
      <dgm:t>
        <a:bodyPr/>
        <a:lstStyle/>
        <a:p>
          <a:endParaRPr lang="en-US"/>
        </a:p>
      </dgm:t>
    </dgm:pt>
    <dgm:pt modelId="{A595C810-A228-407E-B987-4FF3A7799A89}" type="sibTrans" cxnId="{E82CF204-8A35-4806-A8FD-ECE772625C49}">
      <dgm:prSet/>
      <dgm:spPr/>
      <dgm:t>
        <a:bodyPr/>
        <a:lstStyle/>
        <a:p>
          <a:endParaRPr lang="en-US"/>
        </a:p>
      </dgm:t>
    </dgm:pt>
    <dgm:pt modelId="{AEBBC357-2A28-4C78-9957-91823BA1017B}">
      <dgm:prSet/>
      <dgm:spPr/>
      <dgm:t>
        <a:bodyPr/>
        <a:lstStyle/>
        <a:p>
          <a:r>
            <a:rPr lang="en-IN"/>
            <a:t>TFTP: </a:t>
          </a:r>
          <a:r>
            <a:rPr lang="en-IN" b="1" i="0"/>
            <a:t>Trivial File Transfer Protocol</a:t>
          </a:r>
          <a:endParaRPr lang="en-US"/>
        </a:p>
      </dgm:t>
    </dgm:pt>
    <dgm:pt modelId="{D5A1D600-F5A4-4696-99CD-80B7F14B2DAA}" type="parTrans" cxnId="{04B7A10A-CB4B-45B1-BD5E-B8AA861540C0}">
      <dgm:prSet/>
      <dgm:spPr/>
      <dgm:t>
        <a:bodyPr/>
        <a:lstStyle/>
        <a:p>
          <a:endParaRPr lang="en-US"/>
        </a:p>
      </dgm:t>
    </dgm:pt>
    <dgm:pt modelId="{1F319F27-839B-467E-9320-11BB71A81AFA}" type="sibTrans" cxnId="{04B7A10A-CB4B-45B1-BD5E-B8AA861540C0}">
      <dgm:prSet/>
      <dgm:spPr/>
      <dgm:t>
        <a:bodyPr/>
        <a:lstStyle/>
        <a:p>
          <a:endParaRPr lang="en-US"/>
        </a:p>
      </dgm:t>
    </dgm:pt>
    <dgm:pt modelId="{63515550-EA3B-4AE9-986E-96123267B9FF}">
      <dgm:prSet/>
      <dgm:spPr/>
      <dgm:t>
        <a:bodyPr/>
        <a:lstStyle/>
        <a:p>
          <a:r>
            <a:rPr lang="en-IN"/>
            <a:t>NFS: </a:t>
          </a:r>
          <a:r>
            <a:rPr lang="en-IN" b="1" i="0"/>
            <a:t>Network file system</a:t>
          </a:r>
          <a:endParaRPr lang="en-US"/>
        </a:p>
      </dgm:t>
    </dgm:pt>
    <dgm:pt modelId="{C9AAD15C-762D-4A25-8728-2F4B67874194}" type="parTrans" cxnId="{730B06CC-FC45-4D9F-ABFF-4F973C834626}">
      <dgm:prSet/>
      <dgm:spPr/>
      <dgm:t>
        <a:bodyPr/>
        <a:lstStyle/>
        <a:p>
          <a:endParaRPr lang="en-US"/>
        </a:p>
      </dgm:t>
    </dgm:pt>
    <dgm:pt modelId="{FCD930D1-B722-4B13-86C8-5341BC392408}" type="sibTrans" cxnId="{730B06CC-FC45-4D9F-ABFF-4F973C834626}">
      <dgm:prSet/>
      <dgm:spPr/>
      <dgm:t>
        <a:bodyPr/>
        <a:lstStyle/>
        <a:p>
          <a:endParaRPr lang="en-US"/>
        </a:p>
      </dgm:t>
    </dgm:pt>
    <dgm:pt modelId="{197E9896-8EEF-429C-96B6-5F0F8804F3BA}">
      <dgm:prSet/>
      <dgm:spPr/>
      <dgm:t>
        <a:bodyPr/>
        <a:lstStyle/>
        <a:p>
          <a:r>
            <a:rPr lang="en-IN"/>
            <a:t>DNS: </a:t>
          </a:r>
          <a:r>
            <a:rPr lang="en-IN" b="1" i="0"/>
            <a:t>Domain Name System</a:t>
          </a:r>
          <a:endParaRPr lang="en-US"/>
        </a:p>
      </dgm:t>
    </dgm:pt>
    <dgm:pt modelId="{21162D80-A285-4162-951E-A67C076FFE5F}" type="parTrans" cxnId="{70599673-986B-4973-8331-390A60D01164}">
      <dgm:prSet/>
      <dgm:spPr/>
      <dgm:t>
        <a:bodyPr/>
        <a:lstStyle/>
        <a:p>
          <a:endParaRPr lang="en-US"/>
        </a:p>
      </dgm:t>
    </dgm:pt>
    <dgm:pt modelId="{E72C9621-779F-4AD4-96FE-02A77BDD5CB4}" type="sibTrans" cxnId="{70599673-986B-4973-8331-390A60D01164}">
      <dgm:prSet/>
      <dgm:spPr/>
      <dgm:t>
        <a:bodyPr/>
        <a:lstStyle/>
        <a:p>
          <a:endParaRPr lang="en-US"/>
        </a:p>
      </dgm:t>
    </dgm:pt>
    <dgm:pt modelId="{2007A15E-2BC0-4A6E-AD62-D93653448365}">
      <dgm:prSet/>
      <dgm:spPr/>
      <dgm:t>
        <a:bodyPr/>
        <a:lstStyle/>
        <a:p>
          <a:r>
            <a:rPr lang="en-IN"/>
            <a:t>DHCP: </a:t>
          </a:r>
          <a:r>
            <a:rPr lang="en-IN" b="1" i="0"/>
            <a:t>Dynamic Host Configuration Protocol</a:t>
          </a:r>
          <a:endParaRPr lang="en-US"/>
        </a:p>
      </dgm:t>
    </dgm:pt>
    <dgm:pt modelId="{A1DB05AB-C35D-4A87-9758-036DD6E201A0}" type="parTrans" cxnId="{C0C14A58-CCB1-431F-99D6-71DF6742F861}">
      <dgm:prSet/>
      <dgm:spPr/>
      <dgm:t>
        <a:bodyPr/>
        <a:lstStyle/>
        <a:p>
          <a:endParaRPr lang="en-US"/>
        </a:p>
      </dgm:t>
    </dgm:pt>
    <dgm:pt modelId="{6757806A-FB83-48E6-91B9-61A29E6A92B3}" type="sibTrans" cxnId="{C0C14A58-CCB1-431F-99D6-71DF6742F861}">
      <dgm:prSet/>
      <dgm:spPr/>
      <dgm:t>
        <a:bodyPr/>
        <a:lstStyle/>
        <a:p>
          <a:endParaRPr lang="en-US"/>
        </a:p>
      </dgm:t>
    </dgm:pt>
    <dgm:pt modelId="{A463CC1B-06EC-4FAF-8F32-AD8740414585}" type="pres">
      <dgm:prSet presAssocID="{E378F895-2DBD-4210-9E50-6228AF5B778A}" presName="linear" presStyleCnt="0">
        <dgm:presLayoutVars>
          <dgm:animLvl val="lvl"/>
          <dgm:resizeHandles val="exact"/>
        </dgm:presLayoutVars>
      </dgm:prSet>
      <dgm:spPr/>
    </dgm:pt>
    <dgm:pt modelId="{DD392DAB-046B-4CCD-BF36-E473B433FA76}" type="pres">
      <dgm:prSet presAssocID="{82BF74EF-6839-4FCD-B3B4-30FD4DCC0800}" presName="parentText" presStyleLbl="node1" presStyleIdx="0" presStyleCnt="8">
        <dgm:presLayoutVars>
          <dgm:chMax val="0"/>
          <dgm:bulletEnabled val="1"/>
        </dgm:presLayoutVars>
      </dgm:prSet>
      <dgm:spPr/>
    </dgm:pt>
    <dgm:pt modelId="{32F5EE2B-3643-4222-932C-569631C07948}" type="pres">
      <dgm:prSet presAssocID="{F963B1B3-AA97-43E1-8A2B-5A8D2F734942}" presName="spacer" presStyleCnt="0"/>
      <dgm:spPr/>
    </dgm:pt>
    <dgm:pt modelId="{DE0FF538-5C84-4899-8A05-592D3C4DB566}" type="pres">
      <dgm:prSet presAssocID="{061C04D3-DDB4-4767-BEE1-895D2DEE7B8E}" presName="parentText" presStyleLbl="node1" presStyleIdx="1" presStyleCnt="8">
        <dgm:presLayoutVars>
          <dgm:chMax val="0"/>
          <dgm:bulletEnabled val="1"/>
        </dgm:presLayoutVars>
      </dgm:prSet>
      <dgm:spPr/>
    </dgm:pt>
    <dgm:pt modelId="{5A4B0944-5F42-4083-B587-93C16CE4A0BE}" type="pres">
      <dgm:prSet presAssocID="{A41EF40D-B494-4B6C-9FB9-01316C120D93}" presName="spacer" presStyleCnt="0"/>
      <dgm:spPr/>
    </dgm:pt>
    <dgm:pt modelId="{3120882E-0831-49E9-95A9-9DC033096CD2}" type="pres">
      <dgm:prSet presAssocID="{6FBE0E05-15C7-4548-98BF-EFE820D98FA1}" presName="parentText" presStyleLbl="node1" presStyleIdx="2" presStyleCnt="8">
        <dgm:presLayoutVars>
          <dgm:chMax val="0"/>
          <dgm:bulletEnabled val="1"/>
        </dgm:presLayoutVars>
      </dgm:prSet>
      <dgm:spPr/>
    </dgm:pt>
    <dgm:pt modelId="{EDB9E644-E94B-4590-B0EE-07E458E2790C}" type="pres">
      <dgm:prSet presAssocID="{DC6E2AFF-718B-4046-A82A-81F06C29A420}" presName="spacer" presStyleCnt="0"/>
      <dgm:spPr/>
    </dgm:pt>
    <dgm:pt modelId="{AF115435-FB87-42E7-A4ED-CF30CA87D6C3}" type="pres">
      <dgm:prSet presAssocID="{28711B0E-8A4C-4794-9DF8-A337C01B70D9}" presName="parentText" presStyleLbl="node1" presStyleIdx="3" presStyleCnt="8">
        <dgm:presLayoutVars>
          <dgm:chMax val="0"/>
          <dgm:bulletEnabled val="1"/>
        </dgm:presLayoutVars>
      </dgm:prSet>
      <dgm:spPr/>
    </dgm:pt>
    <dgm:pt modelId="{BCD7984F-FEAE-4D3C-BCAB-5378F5A89C3F}" type="pres">
      <dgm:prSet presAssocID="{A595C810-A228-407E-B987-4FF3A7799A89}" presName="spacer" presStyleCnt="0"/>
      <dgm:spPr/>
    </dgm:pt>
    <dgm:pt modelId="{30198AB0-2B96-41CE-A351-3354E5AED8C5}" type="pres">
      <dgm:prSet presAssocID="{AEBBC357-2A28-4C78-9957-91823BA1017B}" presName="parentText" presStyleLbl="node1" presStyleIdx="4" presStyleCnt="8">
        <dgm:presLayoutVars>
          <dgm:chMax val="0"/>
          <dgm:bulletEnabled val="1"/>
        </dgm:presLayoutVars>
      </dgm:prSet>
      <dgm:spPr/>
    </dgm:pt>
    <dgm:pt modelId="{A3B14BB8-F4B4-4B60-B9EB-3562E31E63C2}" type="pres">
      <dgm:prSet presAssocID="{1F319F27-839B-467E-9320-11BB71A81AFA}" presName="spacer" presStyleCnt="0"/>
      <dgm:spPr/>
    </dgm:pt>
    <dgm:pt modelId="{17C3E006-12D1-4DA7-871A-5B02E5C55E51}" type="pres">
      <dgm:prSet presAssocID="{63515550-EA3B-4AE9-986E-96123267B9FF}" presName="parentText" presStyleLbl="node1" presStyleIdx="5" presStyleCnt="8">
        <dgm:presLayoutVars>
          <dgm:chMax val="0"/>
          <dgm:bulletEnabled val="1"/>
        </dgm:presLayoutVars>
      </dgm:prSet>
      <dgm:spPr/>
    </dgm:pt>
    <dgm:pt modelId="{B3C47993-7287-41EF-8917-EFBD4291741F}" type="pres">
      <dgm:prSet presAssocID="{FCD930D1-B722-4B13-86C8-5341BC392408}" presName="spacer" presStyleCnt="0"/>
      <dgm:spPr/>
    </dgm:pt>
    <dgm:pt modelId="{0F9215C0-6AF1-4500-A9F2-0A00AF39E054}" type="pres">
      <dgm:prSet presAssocID="{197E9896-8EEF-429C-96B6-5F0F8804F3BA}" presName="parentText" presStyleLbl="node1" presStyleIdx="6" presStyleCnt="8">
        <dgm:presLayoutVars>
          <dgm:chMax val="0"/>
          <dgm:bulletEnabled val="1"/>
        </dgm:presLayoutVars>
      </dgm:prSet>
      <dgm:spPr/>
    </dgm:pt>
    <dgm:pt modelId="{8BB2FD8A-DE2E-4690-84B4-3C9BFD48DB01}" type="pres">
      <dgm:prSet presAssocID="{E72C9621-779F-4AD4-96FE-02A77BDD5CB4}" presName="spacer" presStyleCnt="0"/>
      <dgm:spPr/>
    </dgm:pt>
    <dgm:pt modelId="{DB4E672A-C81F-4E6C-8B23-458135783C04}" type="pres">
      <dgm:prSet presAssocID="{2007A15E-2BC0-4A6E-AD62-D93653448365}" presName="parentText" presStyleLbl="node1" presStyleIdx="7" presStyleCnt="8">
        <dgm:presLayoutVars>
          <dgm:chMax val="0"/>
          <dgm:bulletEnabled val="1"/>
        </dgm:presLayoutVars>
      </dgm:prSet>
      <dgm:spPr/>
    </dgm:pt>
  </dgm:ptLst>
  <dgm:cxnLst>
    <dgm:cxn modelId="{CD620704-6BA7-4DD4-83FD-51AB43F083F3}" type="presOf" srcId="{061C04D3-DDB4-4767-BEE1-895D2DEE7B8E}" destId="{DE0FF538-5C84-4899-8A05-592D3C4DB566}" srcOrd="0" destOrd="0" presId="urn:microsoft.com/office/officeart/2005/8/layout/vList2"/>
    <dgm:cxn modelId="{E82CF204-8A35-4806-A8FD-ECE772625C49}" srcId="{E378F895-2DBD-4210-9E50-6228AF5B778A}" destId="{28711B0E-8A4C-4794-9DF8-A337C01B70D9}" srcOrd="3" destOrd="0" parTransId="{C7C78BCB-04D3-4868-B0F0-228C502F2085}" sibTransId="{A595C810-A228-407E-B987-4FF3A7799A89}"/>
    <dgm:cxn modelId="{0AC54A06-B75D-4666-BDA6-7C8511A70E1A}" type="presOf" srcId="{197E9896-8EEF-429C-96B6-5F0F8804F3BA}" destId="{0F9215C0-6AF1-4500-A9F2-0A00AF39E054}" srcOrd="0" destOrd="0" presId="urn:microsoft.com/office/officeart/2005/8/layout/vList2"/>
    <dgm:cxn modelId="{04B7A10A-CB4B-45B1-BD5E-B8AA861540C0}" srcId="{E378F895-2DBD-4210-9E50-6228AF5B778A}" destId="{AEBBC357-2A28-4C78-9957-91823BA1017B}" srcOrd="4" destOrd="0" parTransId="{D5A1D600-F5A4-4696-99CD-80B7F14B2DAA}" sibTransId="{1F319F27-839B-467E-9320-11BB71A81AFA}"/>
    <dgm:cxn modelId="{12529729-3256-458D-9238-D9E637ECDA1B}" srcId="{E378F895-2DBD-4210-9E50-6228AF5B778A}" destId="{6FBE0E05-15C7-4548-98BF-EFE820D98FA1}" srcOrd="2" destOrd="0" parTransId="{C2DEBCD1-DFF4-4C71-A772-007ED3A2F513}" sibTransId="{DC6E2AFF-718B-4046-A82A-81F06C29A420}"/>
    <dgm:cxn modelId="{F9A5315E-EE7F-4EEA-959F-8B2A4762E967}" type="presOf" srcId="{28711B0E-8A4C-4794-9DF8-A337C01B70D9}" destId="{AF115435-FB87-42E7-A4ED-CF30CA87D6C3}" srcOrd="0" destOrd="0" presId="urn:microsoft.com/office/officeart/2005/8/layout/vList2"/>
    <dgm:cxn modelId="{F2EECF4B-5750-4805-99B1-35F62F76B851}" type="presOf" srcId="{63515550-EA3B-4AE9-986E-96123267B9FF}" destId="{17C3E006-12D1-4DA7-871A-5B02E5C55E51}" srcOrd="0" destOrd="0" presId="urn:microsoft.com/office/officeart/2005/8/layout/vList2"/>
    <dgm:cxn modelId="{70599673-986B-4973-8331-390A60D01164}" srcId="{E378F895-2DBD-4210-9E50-6228AF5B778A}" destId="{197E9896-8EEF-429C-96B6-5F0F8804F3BA}" srcOrd="6" destOrd="0" parTransId="{21162D80-A285-4162-951E-A67C076FFE5F}" sibTransId="{E72C9621-779F-4AD4-96FE-02A77BDD5CB4}"/>
    <dgm:cxn modelId="{C0C14A58-CCB1-431F-99D6-71DF6742F861}" srcId="{E378F895-2DBD-4210-9E50-6228AF5B778A}" destId="{2007A15E-2BC0-4A6E-AD62-D93653448365}" srcOrd="7" destOrd="0" parTransId="{A1DB05AB-C35D-4A87-9758-036DD6E201A0}" sibTransId="{6757806A-FB83-48E6-91B9-61A29E6A92B3}"/>
    <dgm:cxn modelId="{7F62AEC7-7B4F-4C67-8F30-A63F1F706877}" type="presOf" srcId="{6FBE0E05-15C7-4548-98BF-EFE820D98FA1}" destId="{3120882E-0831-49E9-95A9-9DC033096CD2}" srcOrd="0" destOrd="0" presId="urn:microsoft.com/office/officeart/2005/8/layout/vList2"/>
    <dgm:cxn modelId="{730B06CC-FC45-4D9F-ABFF-4F973C834626}" srcId="{E378F895-2DBD-4210-9E50-6228AF5B778A}" destId="{63515550-EA3B-4AE9-986E-96123267B9FF}" srcOrd="5" destOrd="0" parTransId="{C9AAD15C-762D-4A25-8728-2F4B67874194}" sibTransId="{FCD930D1-B722-4B13-86C8-5341BC392408}"/>
    <dgm:cxn modelId="{D3DB85DA-AF72-4D26-B1E7-12E49A00DF1F}" type="presOf" srcId="{82BF74EF-6839-4FCD-B3B4-30FD4DCC0800}" destId="{DD392DAB-046B-4CCD-BF36-E473B433FA76}" srcOrd="0" destOrd="0" presId="urn:microsoft.com/office/officeart/2005/8/layout/vList2"/>
    <dgm:cxn modelId="{24F3D4E5-C659-4EB4-90C1-DA891C3179BA}" srcId="{E378F895-2DBD-4210-9E50-6228AF5B778A}" destId="{061C04D3-DDB4-4767-BEE1-895D2DEE7B8E}" srcOrd="1" destOrd="0" parTransId="{5C172BFC-D188-48FE-8BA0-1FE6F9BED359}" sibTransId="{A41EF40D-B494-4B6C-9FB9-01316C120D93}"/>
    <dgm:cxn modelId="{CFA703EF-CA3F-4498-BDC3-5CA242148DB2}" type="presOf" srcId="{AEBBC357-2A28-4C78-9957-91823BA1017B}" destId="{30198AB0-2B96-41CE-A351-3354E5AED8C5}" srcOrd="0" destOrd="0" presId="urn:microsoft.com/office/officeart/2005/8/layout/vList2"/>
    <dgm:cxn modelId="{03265DF1-DEC1-41D0-943D-8C05762749EC}" srcId="{E378F895-2DBD-4210-9E50-6228AF5B778A}" destId="{82BF74EF-6839-4FCD-B3B4-30FD4DCC0800}" srcOrd="0" destOrd="0" parTransId="{248AEA1C-A0FD-49EB-8414-4229F503AA18}" sibTransId="{F963B1B3-AA97-43E1-8A2B-5A8D2F734942}"/>
    <dgm:cxn modelId="{18A7EFFB-07FE-4CFD-A343-A1D28E9F08FD}" type="presOf" srcId="{2007A15E-2BC0-4A6E-AD62-D93653448365}" destId="{DB4E672A-C81F-4E6C-8B23-458135783C04}" srcOrd="0" destOrd="0" presId="urn:microsoft.com/office/officeart/2005/8/layout/vList2"/>
    <dgm:cxn modelId="{8832FCFB-C847-49C3-8335-66C594F98A0A}" type="presOf" srcId="{E378F895-2DBD-4210-9E50-6228AF5B778A}" destId="{A463CC1B-06EC-4FAF-8F32-AD8740414585}" srcOrd="0" destOrd="0" presId="urn:microsoft.com/office/officeart/2005/8/layout/vList2"/>
    <dgm:cxn modelId="{365124E4-42DD-489C-95BC-AD3702D1073B}" type="presParOf" srcId="{A463CC1B-06EC-4FAF-8F32-AD8740414585}" destId="{DD392DAB-046B-4CCD-BF36-E473B433FA76}" srcOrd="0" destOrd="0" presId="urn:microsoft.com/office/officeart/2005/8/layout/vList2"/>
    <dgm:cxn modelId="{2D5247A4-4DEB-49B2-9BC9-35B3F8345CA1}" type="presParOf" srcId="{A463CC1B-06EC-4FAF-8F32-AD8740414585}" destId="{32F5EE2B-3643-4222-932C-569631C07948}" srcOrd="1" destOrd="0" presId="urn:microsoft.com/office/officeart/2005/8/layout/vList2"/>
    <dgm:cxn modelId="{264542FB-0AAC-4FC5-9306-0B033CE5654A}" type="presParOf" srcId="{A463CC1B-06EC-4FAF-8F32-AD8740414585}" destId="{DE0FF538-5C84-4899-8A05-592D3C4DB566}" srcOrd="2" destOrd="0" presId="urn:microsoft.com/office/officeart/2005/8/layout/vList2"/>
    <dgm:cxn modelId="{E3C5D7F1-6E8A-4BC2-9956-A7A2C654679F}" type="presParOf" srcId="{A463CC1B-06EC-4FAF-8F32-AD8740414585}" destId="{5A4B0944-5F42-4083-B587-93C16CE4A0BE}" srcOrd="3" destOrd="0" presId="urn:microsoft.com/office/officeart/2005/8/layout/vList2"/>
    <dgm:cxn modelId="{FB71C334-5D8D-432E-8DB1-B408E40477A1}" type="presParOf" srcId="{A463CC1B-06EC-4FAF-8F32-AD8740414585}" destId="{3120882E-0831-49E9-95A9-9DC033096CD2}" srcOrd="4" destOrd="0" presId="urn:microsoft.com/office/officeart/2005/8/layout/vList2"/>
    <dgm:cxn modelId="{998387D8-807F-4D8C-AAE8-28A793F07FE7}" type="presParOf" srcId="{A463CC1B-06EC-4FAF-8F32-AD8740414585}" destId="{EDB9E644-E94B-4590-B0EE-07E458E2790C}" srcOrd="5" destOrd="0" presId="urn:microsoft.com/office/officeart/2005/8/layout/vList2"/>
    <dgm:cxn modelId="{A616663F-3C93-4209-AE02-02CB86DF2306}" type="presParOf" srcId="{A463CC1B-06EC-4FAF-8F32-AD8740414585}" destId="{AF115435-FB87-42E7-A4ED-CF30CA87D6C3}" srcOrd="6" destOrd="0" presId="urn:microsoft.com/office/officeart/2005/8/layout/vList2"/>
    <dgm:cxn modelId="{9133C715-6566-4452-AC35-30526ACCDD2B}" type="presParOf" srcId="{A463CC1B-06EC-4FAF-8F32-AD8740414585}" destId="{BCD7984F-FEAE-4D3C-BCAB-5378F5A89C3F}" srcOrd="7" destOrd="0" presId="urn:microsoft.com/office/officeart/2005/8/layout/vList2"/>
    <dgm:cxn modelId="{78FE367A-3E74-4B82-8325-BFE297268FFE}" type="presParOf" srcId="{A463CC1B-06EC-4FAF-8F32-AD8740414585}" destId="{30198AB0-2B96-41CE-A351-3354E5AED8C5}" srcOrd="8" destOrd="0" presId="urn:microsoft.com/office/officeart/2005/8/layout/vList2"/>
    <dgm:cxn modelId="{7DCF5932-0D6C-4FD8-B9FE-6218B599B03D}" type="presParOf" srcId="{A463CC1B-06EC-4FAF-8F32-AD8740414585}" destId="{A3B14BB8-F4B4-4B60-B9EB-3562E31E63C2}" srcOrd="9" destOrd="0" presId="urn:microsoft.com/office/officeart/2005/8/layout/vList2"/>
    <dgm:cxn modelId="{0F444370-DB19-40C2-AD43-D76AA336F8E9}" type="presParOf" srcId="{A463CC1B-06EC-4FAF-8F32-AD8740414585}" destId="{17C3E006-12D1-4DA7-871A-5B02E5C55E51}" srcOrd="10" destOrd="0" presId="urn:microsoft.com/office/officeart/2005/8/layout/vList2"/>
    <dgm:cxn modelId="{C4A7ED42-A227-4B20-8B36-8D6EC3E8A992}" type="presParOf" srcId="{A463CC1B-06EC-4FAF-8F32-AD8740414585}" destId="{B3C47993-7287-41EF-8917-EFBD4291741F}" srcOrd="11" destOrd="0" presId="urn:microsoft.com/office/officeart/2005/8/layout/vList2"/>
    <dgm:cxn modelId="{70E88BA2-F576-4673-AF4F-99FC704F4431}" type="presParOf" srcId="{A463CC1B-06EC-4FAF-8F32-AD8740414585}" destId="{0F9215C0-6AF1-4500-A9F2-0A00AF39E054}" srcOrd="12" destOrd="0" presId="urn:microsoft.com/office/officeart/2005/8/layout/vList2"/>
    <dgm:cxn modelId="{6FFA4FBC-A19F-405F-9DFF-71AFAC236D7B}" type="presParOf" srcId="{A463CC1B-06EC-4FAF-8F32-AD8740414585}" destId="{8BB2FD8A-DE2E-4690-84B4-3C9BFD48DB01}" srcOrd="13" destOrd="0" presId="urn:microsoft.com/office/officeart/2005/8/layout/vList2"/>
    <dgm:cxn modelId="{FCBAB623-5992-4F15-A98D-C1417DBE5DCC}" type="presParOf" srcId="{A463CC1B-06EC-4FAF-8F32-AD8740414585}" destId="{DB4E672A-C81F-4E6C-8B23-458135783C04}"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A6E2E-E12B-477A-B1B3-F8F5C73B34EC}">
      <dsp:nvSpPr>
        <dsp:cNvPr id="0" name=""/>
        <dsp:cNvSpPr/>
      </dsp:nvSpPr>
      <dsp:spPr>
        <a:xfrm>
          <a:off x="0" y="2874"/>
          <a:ext cx="73962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021C01-C884-4917-BE5C-66252C860176}">
      <dsp:nvSpPr>
        <dsp:cNvPr id="0" name=""/>
        <dsp:cNvSpPr/>
      </dsp:nvSpPr>
      <dsp:spPr>
        <a:xfrm>
          <a:off x="0" y="2874"/>
          <a:ext cx="7396226" cy="196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b="0" i="0" kern="1200">
              <a:latin typeface="Times New Roman" panose="02020603050405020304" pitchFamily="18" charset="0"/>
              <a:cs typeface="Times New Roman" panose="02020603050405020304" pitchFamily="18" charset="0"/>
            </a:rPr>
            <a:t>The application layer is the topmost layer of the OSI model and the TCP/IP model. In TCP/IP model, the application layer is formed by combining the top three layers, i.e., the application layer, the presentation layer, and the session layer. </a:t>
          </a:r>
          <a:endParaRPr lang="en-US" sz="2600" kern="1200">
            <a:latin typeface="Times New Roman" panose="02020603050405020304" pitchFamily="18" charset="0"/>
            <a:cs typeface="Times New Roman" panose="02020603050405020304" pitchFamily="18" charset="0"/>
          </a:endParaRPr>
        </a:p>
      </dsp:txBody>
      <dsp:txXfrm>
        <a:off x="0" y="2874"/>
        <a:ext cx="7396226" cy="1960622"/>
      </dsp:txXfrm>
    </dsp:sp>
    <dsp:sp modelId="{59B9D151-1059-4194-A054-5D22D52CCE69}">
      <dsp:nvSpPr>
        <dsp:cNvPr id="0" name=""/>
        <dsp:cNvSpPr/>
      </dsp:nvSpPr>
      <dsp:spPr>
        <a:xfrm>
          <a:off x="0" y="1963496"/>
          <a:ext cx="739622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902C07-9D04-419D-A2DB-DECE6E63DFAC}">
      <dsp:nvSpPr>
        <dsp:cNvPr id="0" name=""/>
        <dsp:cNvSpPr/>
      </dsp:nvSpPr>
      <dsp:spPr>
        <a:xfrm>
          <a:off x="0" y="1963496"/>
          <a:ext cx="7396226" cy="196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An application layer is an abstraction layer that specifies the shared communications protocols and interface methods used by hosts in a communications network.</a:t>
          </a:r>
          <a:endParaRPr lang="en-US" sz="2600" kern="1200" dirty="0">
            <a:latin typeface="Times New Roman" panose="02020603050405020304" pitchFamily="18" charset="0"/>
            <a:cs typeface="Times New Roman" panose="02020603050405020304" pitchFamily="18" charset="0"/>
          </a:endParaRPr>
        </a:p>
      </dsp:txBody>
      <dsp:txXfrm>
        <a:off x="0" y="1963496"/>
        <a:ext cx="7396226" cy="1960622"/>
      </dsp:txXfrm>
    </dsp:sp>
    <dsp:sp modelId="{4DD3A780-ABBE-459F-A4E2-FD6601C30E93}">
      <dsp:nvSpPr>
        <dsp:cNvPr id="0" name=""/>
        <dsp:cNvSpPr/>
      </dsp:nvSpPr>
      <dsp:spPr>
        <a:xfrm>
          <a:off x="0" y="3924119"/>
          <a:ext cx="739622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CAD54-CE7E-4479-8007-B05E0E12F024}">
      <dsp:nvSpPr>
        <dsp:cNvPr id="0" name=""/>
        <dsp:cNvSpPr/>
      </dsp:nvSpPr>
      <dsp:spPr>
        <a:xfrm>
          <a:off x="0" y="3924119"/>
          <a:ext cx="7396226" cy="196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It is the layer closest to the </a:t>
          </a:r>
          <a:r>
            <a:rPr lang="en-US" sz="2600" b="1" i="0" kern="1200" dirty="0">
              <a:latin typeface="Times New Roman" panose="02020603050405020304" pitchFamily="18" charset="0"/>
              <a:cs typeface="Times New Roman" panose="02020603050405020304" pitchFamily="18" charset="0"/>
            </a:rPr>
            <a:t>end-user</a:t>
          </a:r>
          <a:r>
            <a:rPr lang="en-US" sz="2600" b="0" i="0" kern="1200" dirty="0">
              <a:latin typeface="Times New Roman" panose="02020603050405020304" pitchFamily="18" charset="0"/>
              <a:cs typeface="Times New Roman" panose="02020603050405020304" pitchFamily="18" charset="0"/>
            </a:rPr>
            <a:t>, implying that the application layer and the </a:t>
          </a:r>
          <a:r>
            <a:rPr lang="en-US" sz="2600" b="1" i="0" kern="1200" dirty="0">
              <a:latin typeface="Times New Roman" panose="02020603050405020304" pitchFamily="18" charset="0"/>
              <a:cs typeface="Times New Roman" panose="02020603050405020304" pitchFamily="18" charset="0"/>
            </a:rPr>
            <a:t>end-user</a:t>
          </a:r>
          <a:r>
            <a:rPr lang="en-US" sz="2600" b="0" i="0" kern="1200" dirty="0">
              <a:latin typeface="Times New Roman" panose="02020603050405020304" pitchFamily="18" charset="0"/>
              <a:cs typeface="Times New Roman" panose="02020603050405020304" pitchFamily="18" charset="0"/>
            </a:rPr>
            <a:t> can interact directly with the software application.</a:t>
          </a:r>
          <a:endParaRPr lang="en-US" sz="2600" kern="1200" dirty="0">
            <a:latin typeface="Times New Roman" panose="02020603050405020304" pitchFamily="18" charset="0"/>
            <a:cs typeface="Times New Roman" panose="02020603050405020304" pitchFamily="18" charset="0"/>
          </a:endParaRPr>
        </a:p>
      </dsp:txBody>
      <dsp:txXfrm>
        <a:off x="0" y="3924119"/>
        <a:ext cx="7396226" cy="1960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AFB70-FCE2-4944-862C-8257E5973DD1}">
      <dsp:nvSpPr>
        <dsp:cNvPr id="0" name=""/>
        <dsp:cNvSpPr/>
      </dsp:nvSpPr>
      <dsp:spPr>
        <a:xfrm>
          <a:off x="0" y="0"/>
          <a:ext cx="696772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765CE-4F5E-4205-B5BF-F915323E9706}">
      <dsp:nvSpPr>
        <dsp:cNvPr id="0" name=""/>
        <dsp:cNvSpPr/>
      </dsp:nvSpPr>
      <dsp:spPr>
        <a:xfrm>
          <a:off x="0" y="0"/>
          <a:ext cx="6967728" cy="278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0" i="0" kern="1200">
              <a:latin typeface="Times New Roman" panose="02020603050405020304" pitchFamily="18" charset="0"/>
              <a:cs typeface="Times New Roman" panose="02020603050405020304" pitchFamily="18" charset="0"/>
            </a:rPr>
            <a:t>Consumers frequently require protocols from the Application Layer. </a:t>
          </a:r>
          <a:endParaRPr lang="en-US" sz="2400" kern="1200">
            <a:latin typeface="Times New Roman" panose="02020603050405020304" pitchFamily="18" charset="0"/>
            <a:cs typeface="Times New Roman" panose="02020603050405020304" pitchFamily="18" charset="0"/>
          </a:endParaRPr>
        </a:p>
      </dsp:txBody>
      <dsp:txXfrm>
        <a:off x="0" y="0"/>
        <a:ext cx="6967728" cy="2788920"/>
      </dsp:txXfrm>
    </dsp:sp>
    <dsp:sp modelId="{64D0D12E-95C6-40BF-ABFB-D7FEDC2013E1}">
      <dsp:nvSpPr>
        <dsp:cNvPr id="0" name=""/>
        <dsp:cNvSpPr/>
      </dsp:nvSpPr>
      <dsp:spPr>
        <a:xfrm>
          <a:off x="0" y="2788920"/>
          <a:ext cx="696772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D3F57A-87C2-40E6-BE50-AF0EDEE901A3}">
      <dsp:nvSpPr>
        <dsp:cNvPr id="0" name=""/>
        <dsp:cNvSpPr/>
      </dsp:nvSpPr>
      <dsp:spPr>
        <a:xfrm>
          <a:off x="0" y="2788920"/>
          <a:ext cx="6967728" cy="278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b="0" i="0" kern="1200" dirty="0">
              <a:latin typeface="Times New Roman" panose="02020603050405020304" pitchFamily="18" charset="0"/>
              <a:cs typeface="Times New Roman" panose="02020603050405020304" pitchFamily="18" charset="0"/>
            </a:rPr>
            <a:t>One of the most often used application protocols is HTTP (</a:t>
          </a:r>
          <a:r>
            <a:rPr lang="en-US" sz="2400" b="0" i="0" kern="1200" dirty="0" err="1">
              <a:latin typeface="Times New Roman" panose="02020603050405020304" pitchFamily="18" charset="0"/>
              <a:cs typeface="Times New Roman" panose="02020603050405020304" pitchFamily="18" charset="0"/>
            </a:rPr>
            <a:t>HyperText</a:t>
          </a:r>
          <a:r>
            <a:rPr lang="en-US" sz="2400" b="0" i="0" kern="1200" dirty="0">
              <a:latin typeface="Times New Roman" panose="02020603050405020304" pitchFamily="18" charset="0"/>
              <a:cs typeface="Times New Roman" panose="02020603050405020304" pitchFamily="18" charset="0"/>
            </a:rPr>
            <a:t> Transfer Protocol), the foundation for the World Wide Web. Domain Name System (DNS), Simple Mail Transfer Protocol (SMTP), File Transfer Protocol (FTP), Trivial File Transfer Protocol (TFTP), and TELNET are some of the protocols used in the application layer.</a:t>
          </a:r>
          <a:endParaRPr lang="en-US" sz="2400" kern="1200" dirty="0">
            <a:latin typeface="Times New Roman" panose="02020603050405020304" pitchFamily="18" charset="0"/>
            <a:cs typeface="Times New Roman" panose="02020603050405020304" pitchFamily="18" charset="0"/>
          </a:endParaRPr>
        </a:p>
      </dsp:txBody>
      <dsp:txXfrm>
        <a:off x="0" y="2788920"/>
        <a:ext cx="6967728" cy="2788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4BD9C-0BD5-4600-93C7-B81B89D66575}">
      <dsp:nvSpPr>
        <dsp:cNvPr id="0" name=""/>
        <dsp:cNvSpPr/>
      </dsp:nvSpPr>
      <dsp:spPr>
        <a:xfrm>
          <a:off x="0" y="799"/>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8899D-0930-4FE3-A0AC-4FC7E35212F0}">
      <dsp:nvSpPr>
        <dsp:cNvPr id="0" name=""/>
        <dsp:cNvSpPr/>
      </dsp:nvSpPr>
      <dsp:spPr>
        <a:xfrm>
          <a:off x="0" y="799"/>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The application provides the following services.</a:t>
          </a:r>
        </a:p>
      </dsp:txBody>
      <dsp:txXfrm>
        <a:off x="0" y="799"/>
        <a:ext cx="6967728" cy="935498"/>
      </dsp:txXfrm>
    </dsp:sp>
    <dsp:sp modelId="{F7291A27-1314-411D-B95F-5F7BCFD65A2A}">
      <dsp:nvSpPr>
        <dsp:cNvPr id="0" name=""/>
        <dsp:cNvSpPr/>
      </dsp:nvSpPr>
      <dsp:spPr>
        <a:xfrm>
          <a:off x="0" y="936297"/>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B6C13-0685-4E38-A368-827DCFB46A01}">
      <dsp:nvSpPr>
        <dsp:cNvPr id="0" name=""/>
        <dsp:cNvSpPr/>
      </dsp:nvSpPr>
      <dsp:spPr>
        <a:xfrm>
          <a:off x="0" y="936297"/>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The application layer </a:t>
          </a:r>
          <a:r>
            <a:rPr lang="en-US" sz="2400" b="1" kern="1200">
              <a:latin typeface="Times New Roman" panose="02020603050405020304" pitchFamily="18" charset="0"/>
              <a:cs typeface="Times New Roman" panose="02020603050405020304" pitchFamily="18" charset="0"/>
            </a:rPr>
            <a:t>guarantees</a:t>
          </a:r>
          <a:r>
            <a:rPr lang="en-US" sz="2400" kern="1200">
              <a:latin typeface="Times New Roman" panose="02020603050405020304" pitchFamily="18" charset="0"/>
              <a:cs typeface="Times New Roman" panose="02020603050405020304" pitchFamily="18" charset="0"/>
            </a:rPr>
            <a:t> that the receiver is recognized, accessible, and ready to receive data from the sender.</a:t>
          </a:r>
        </a:p>
      </dsp:txBody>
      <dsp:txXfrm>
        <a:off x="0" y="936297"/>
        <a:ext cx="6967728" cy="935498"/>
      </dsp:txXfrm>
    </dsp:sp>
    <dsp:sp modelId="{14D70B91-43DC-4333-AFAA-4AB24491BF02}">
      <dsp:nvSpPr>
        <dsp:cNvPr id="0" name=""/>
        <dsp:cNvSpPr/>
      </dsp:nvSpPr>
      <dsp:spPr>
        <a:xfrm>
          <a:off x="0" y="1871796"/>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CA348-9BAC-48EC-ABDF-0F56A1CDE732}">
      <dsp:nvSpPr>
        <dsp:cNvPr id="0" name=""/>
        <dsp:cNvSpPr/>
      </dsp:nvSpPr>
      <dsp:spPr>
        <a:xfrm>
          <a:off x="0" y="1871796"/>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It enables authentication between devices for an extra layer of network security.</a:t>
          </a:r>
        </a:p>
      </dsp:txBody>
      <dsp:txXfrm>
        <a:off x="0" y="1871796"/>
        <a:ext cx="6967728" cy="935498"/>
      </dsp:txXfrm>
    </dsp:sp>
    <dsp:sp modelId="{DE23512A-53E8-4F21-AA6C-EA9C74E96F00}">
      <dsp:nvSpPr>
        <dsp:cNvPr id="0" name=""/>
        <dsp:cNvSpPr/>
      </dsp:nvSpPr>
      <dsp:spPr>
        <a:xfrm>
          <a:off x="0" y="2807294"/>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681F9-0911-45B3-85C7-B0C8FBF814A7}">
      <dsp:nvSpPr>
        <dsp:cNvPr id="0" name=""/>
        <dsp:cNvSpPr/>
      </dsp:nvSpPr>
      <dsp:spPr>
        <a:xfrm>
          <a:off x="0" y="2807294"/>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It determines the protocol and data syntax rules at the application level.</a:t>
          </a:r>
        </a:p>
      </dsp:txBody>
      <dsp:txXfrm>
        <a:off x="0" y="2807294"/>
        <a:ext cx="6967728" cy="935498"/>
      </dsp:txXfrm>
    </dsp:sp>
    <dsp:sp modelId="{063804E2-AB7F-4ADA-8DBB-82D6ED92D832}">
      <dsp:nvSpPr>
        <dsp:cNvPr id="0" name=""/>
        <dsp:cNvSpPr/>
      </dsp:nvSpPr>
      <dsp:spPr>
        <a:xfrm>
          <a:off x="0" y="3742793"/>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AA1B9E-7779-48D5-86B0-40964A0B936D}">
      <dsp:nvSpPr>
        <dsp:cNvPr id="0" name=""/>
        <dsp:cNvSpPr/>
      </dsp:nvSpPr>
      <dsp:spPr>
        <a:xfrm>
          <a:off x="0" y="3742793"/>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protocols of the application layer also define the basic syntax of the message being forwarded or retrieved.</a:t>
          </a:r>
        </a:p>
      </dsp:txBody>
      <dsp:txXfrm>
        <a:off x="0" y="3742793"/>
        <a:ext cx="6967728" cy="935498"/>
      </dsp:txXfrm>
    </dsp:sp>
    <dsp:sp modelId="{2E54B938-1D4D-4826-A7D3-2FCF48537EC3}">
      <dsp:nvSpPr>
        <dsp:cNvPr id="0" name=""/>
        <dsp:cNvSpPr/>
      </dsp:nvSpPr>
      <dsp:spPr>
        <a:xfrm>
          <a:off x="0" y="4678291"/>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C99C0F-BA85-42F5-9C9C-3A9EA66C3CA4}">
      <dsp:nvSpPr>
        <dsp:cNvPr id="0" name=""/>
        <dsp:cNvSpPr/>
      </dsp:nvSpPr>
      <dsp:spPr>
        <a:xfrm>
          <a:off x="0" y="4678291"/>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It also checks whether the sender's computer has the necessary communication interfaces, such as an Ethernet or Wi-Fi interface.</a:t>
          </a:r>
        </a:p>
      </dsp:txBody>
      <dsp:txXfrm>
        <a:off x="0" y="4678291"/>
        <a:ext cx="6967728" cy="935498"/>
      </dsp:txXfrm>
    </dsp:sp>
    <dsp:sp modelId="{5F1AE6DE-FA3E-479A-AF99-EED228CB9178}">
      <dsp:nvSpPr>
        <dsp:cNvPr id="0" name=""/>
        <dsp:cNvSpPr/>
      </dsp:nvSpPr>
      <dsp:spPr>
        <a:xfrm>
          <a:off x="0" y="5613790"/>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632134-01CB-4DB5-8E86-5DA63E90850F}">
      <dsp:nvSpPr>
        <dsp:cNvPr id="0" name=""/>
        <dsp:cNvSpPr/>
      </dsp:nvSpPr>
      <dsp:spPr>
        <a:xfrm>
          <a:off x="0" y="5613790"/>
          <a:ext cx="6967728" cy="9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Finally, the data on the receiving end is presented to the user application.</a:t>
          </a:r>
        </a:p>
      </dsp:txBody>
      <dsp:txXfrm>
        <a:off x="0" y="5613790"/>
        <a:ext cx="6967728" cy="9354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92DAB-046B-4CCD-BF36-E473B433FA76}">
      <dsp:nvSpPr>
        <dsp:cNvPr id="0" name=""/>
        <dsp:cNvSpPr/>
      </dsp:nvSpPr>
      <dsp:spPr>
        <a:xfrm>
          <a:off x="0" y="226152"/>
          <a:ext cx="6812280"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HTTP: Hypertext transfer protocol</a:t>
          </a:r>
          <a:endParaRPr lang="en-US" sz="2400" kern="1200"/>
        </a:p>
      </dsp:txBody>
      <dsp:txXfrm>
        <a:off x="28100" y="254252"/>
        <a:ext cx="6756080" cy="519439"/>
      </dsp:txXfrm>
    </dsp:sp>
    <dsp:sp modelId="{DE0FF538-5C84-4899-8A05-592D3C4DB566}">
      <dsp:nvSpPr>
        <dsp:cNvPr id="0" name=""/>
        <dsp:cNvSpPr/>
      </dsp:nvSpPr>
      <dsp:spPr>
        <a:xfrm>
          <a:off x="0" y="870912"/>
          <a:ext cx="6812280" cy="575639"/>
        </a:xfrm>
        <a:prstGeom prst="roundRect">
          <a:avLst/>
        </a:prstGeom>
        <a:solidFill>
          <a:schemeClr val="accent2">
            <a:hueOff val="-212808"/>
            <a:satOff val="-1040"/>
            <a:lumOff val="4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SMTP: </a:t>
          </a:r>
          <a:r>
            <a:rPr lang="en-IN" sz="2400" b="1" i="0" kern="1200"/>
            <a:t>Simple Mail Transfer Protocol</a:t>
          </a:r>
          <a:endParaRPr lang="en-US" sz="2400" kern="1200"/>
        </a:p>
      </dsp:txBody>
      <dsp:txXfrm>
        <a:off x="28100" y="899012"/>
        <a:ext cx="6756080" cy="519439"/>
      </dsp:txXfrm>
    </dsp:sp>
    <dsp:sp modelId="{3120882E-0831-49E9-95A9-9DC033096CD2}">
      <dsp:nvSpPr>
        <dsp:cNvPr id="0" name=""/>
        <dsp:cNvSpPr/>
      </dsp:nvSpPr>
      <dsp:spPr>
        <a:xfrm>
          <a:off x="0" y="1515672"/>
          <a:ext cx="6812280" cy="575639"/>
        </a:xfrm>
        <a:prstGeom prst="roundRect">
          <a:avLst/>
        </a:prstGeom>
        <a:solidFill>
          <a:schemeClr val="accent2">
            <a:hueOff val="-425616"/>
            <a:satOff val="-2080"/>
            <a:lumOff val="9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TELNET: </a:t>
          </a:r>
          <a:endParaRPr lang="en-US" sz="2400" kern="1200"/>
        </a:p>
      </dsp:txBody>
      <dsp:txXfrm>
        <a:off x="28100" y="1543772"/>
        <a:ext cx="6756080" cy="519439"/>
      </dsp:txXfrm>
    </dsp:sp>
    <dsp:sp modelId="{AF115435-FB87-42E7-A4ED-CF30CA87D6C3}">
      <dsp:nvSpPr>
        <dsp:cNvPr id="0" name=""/>
        <dsp:cNvSpPr/>
      </dsp:nvSpPr>
      <dsp:spPr>
        <a:xfrm>
          <a:off x="0" y="2160432"/>
          <a:ext cx="6812280" cy="575639"/>
        </a:xfrm>
        <a:prstGeom prst="roundRect">
          <a:avLst/>
        </a:prstGeom>
        <a:solidFill>
          <a:schemeClr val="accent2">
            <a:hueOff val="-638425"/>
            <a:satOff val="-3120"/>
            <a:lumOff val="14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FTP: </a:t>
          </a:r>
          <a:r>
            <a:rPr lang="en-IN" sz="2400" b="1" i="0" kern="1200"/>
            <a:t>File Transfer Protocol</a:t>
          </a:r>
          <a:endParaRPr lang="en-US" sz="2400" kern="1200"/>
        </a:p>
      </dsp:txBody>
      <dsp:txXfrm>
        <a:off x="28100" y="2188532"/>
        <a:ext cx="6756080" cy="519439"/>
      </dsp:txXfrm>
    </dsp:sp>
    <dsp:sp modelId="{30198AB0-2B96-41CE-A351-3354E5AED8C5}">
      <dsp:nvSpPr>
        <dsp:cNvPr id="0" name=""/>
        <dsp:cNvSpPr/>
      </dsp:nvSpPr>
      <dsp:spPr>
        <a:xfrm>
          <a:off x="0" y="2805192"/>
          <a:ext cx="6812280" cy="575639"/>
        </a:xfrm>
        <a:prstGeom prst="roundRect">
          <a:avLst/>
        </a:prstGeom>
        <a:solidFill>
          <a:schemeClr val="accent2">
            <a:hueOff val="-851233"/>
            <a:satOff val="-4160"/>
            <a:lumOff val="1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TFTP: </a:t>
          </a:r>
          <a:r>
            <a:rPr lang="en-IN" sz="2400" b="1" i="0" kern="1200"/>
            <a:t>Trivial File Transfer Protocol</a:t>
          </a:r>
          <a:endParaRPr lang="en-US" sz="2400" kern="1200"/>
        </a:p>
      </dsp:txBody>
      <dsp:txXfrm>
        <a:off x="28100" y="2833292"/>
        <a:ext cx="6756080" cy="519439"/>
      </dsp:txXfrm>
    </dsp:sp>
    <dsp:sp modelId="{17C3E006-12D1-4DA7-871A-5B02E5C55E51}">
      <dsp:nvSpPr>
        <dsp:cNvPr id="0" name=""/>
        <dsp:cNvSpPr/>
      </dsp:nvSpPr>
      <dsp:spPr>
        <a:xfrm>
          <a:off x="0" y="3449952"/>
          <a:ext cx="6812280" cy="575639"/>
        </a:xfrm>
        <a:prstGeom prst="roundRect">
          <a:avLst/>
        </a:prstGeom>
        <a:solidFill>
          <a:schemeClr val="accent2">
            <a:hueOff val="-1064041"/>
            <a:satOff val="-5200"/>
            <a:lumOff val="2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NFS: </a:t>
          </a:r>
          <a:r>
            <a:rPr lang="en-IN" sz="2400" b="1" i="0" kern="1200"/>
            <a:t>Network file system</a:t>
          </a:r>
          <a:endParaRPr lang="en-US" sz="2400" kern="1200"/>
        </a:p>
      </dsp:txBody>
      <dsp:txXfrm>
        <a:off x="28100" y="3478052"/>
        <a:ext cx="6756080" cy="519439"/>
      </dsp:txXfrm>
    </dsp:sp>
    <dsp:sp modelId="{0F9215C0-6AF1-4500-A9F2-0A00AF39E054}">
      <dsp:nvSpPr>
        <dsp:cNvPr id="0" name=""/>
        <dsp:cNvSpPr/>
      </dsp:nvSpPr>
      <dsp:spPr>
        <a:xfrm>
          <a:off x="0" y="4094712"/>
          <a:ext cx="6812280" cy="575639"/>
        </a:xfrm>
        <a:prstGeom prst="roundRect">
          <a:avLst/>
        </a:prstGeom>
        <a:solidFill>
          <a:schemeClr val="accent2">
            <a:hueOff val="-1276849"/>
            <a:satOff val="-6240"/>
            <a:lumOff val="28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DNS: </a:t>
          </a:r>
          <a:r>
            <a:rPr lang="en-IN" sz="2400" b="1" i="0" kern="1200"/>
            <a:t>Domain Name System</a:t>
          </a:r>
          <a:endParaRPr lang="en-US" sz="2400" kern="1200"/>
        </a:p>
      </dsp:txBody>
      <dsp:txXfrm>
        <a:off x="28100" y="4122812"/>
        <a:ext cx="6756080" cy="519439"/>
      </dsp:txXfrm>
    </dsp:sp>
    <dsp:sp modelId="{DB4E672A-C81F-4E6C-8B23-458135783C04}">
      <dsp:nvSpPr>
        <dsp:cNvPr id="0" name=""/>
        <dsp:cNvSpPr/>
      </dsp:nvSpPr>
      <dsp:spPr>
        <a:xfrm>
          <a:off x="0" y="4739471"/>
          <a:ext cx="6812280" cy="575639"/>
        </a:xfrm>
        <a:prstGeom prst="roundRect">
          <a:avLst/>
        </a:prstGeom>
        <a:solidFill>
          <a:schemeClr val="accent2">
            <a:hueOff val="-1489657"/>
            <a:satOff val="-7280"/>
            <a:lumOff val="33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DHCP: </a:t>
          </a:r>
          <a:r>
            <a:rPr lang="en-IN" sz="2400" b="1" i="0" kern="1200"/>
            <a:t>Dynamic Host Configuration Protocol</a:t>
          </a:r>
          <a:endParaRPr lang="en-US" sz="2400" kern="1200"/>
        </a:p>
      </dsp:txBody>
      <dsp:txXfrm>
        <a:off x="28100" y="4767571"/>
        <a:ext cx="6756080" cy="5194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11/30/2022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266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70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448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140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747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802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435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431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11/30/2022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871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11/30/2022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658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11/30/2022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122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11/30/2022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3336726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chtarget.com/searchnetworking/definition/network-engine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4" name="Picture 3">
            <a:extLst>
              <a:ext uri="{FF2B5EF4-FFF2-40B4-BE49-F238E27FC236}">
                <a16:creationId xmlns:a16="http://schemas.microsoft.com/office/drawing/2014/main" id="{41EE976B-328F-B4C6-8B5A-6031332FB774}"/>
              </a:ext>
            </a:extLst>
          </p:cNvPr>
          <p:cNvPicPr>
            <a:picLocks noChangeAspect="1"/>
          </p:cNvPicPr>
          <p:nvPr/>
        </p:nvPicPr>
        <p:blipFill rotWithShape="1">
          <a:blip r:embed="rId2">
            <a:alphaModFix amt="60000"/>
          </a:blip>
          <a:srcRect t="29687"/>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3139F4-5CFB-269F-A871-F65305E07BE3}"/>
              </a:ext>
            </a:extLst>
          </p:cNvPr>
          <p:cNvSpPr>
            <a:spLocks noGrp="1"/>
          </p:cNvSpPr>
          <p:nvPr>
            <p:ph type="ctrTitle"/>
          </p:nvPr>
        </p:nvSpPr>
        <p:spPr>
          <a:xfrm>
            <a:off x="1804988" y="1442172"/>
            <a:ext cx="8582025" cy="2177328"/>
          </a:xfrm>
        </p:spPr>
        <p:txBody>
          <a:bodyPr anchor="ctr">
            <a:normAutofit/>
          </a:bodyPr>
          <a:lstStyle/>
          <a:p>
            <a:pPr algn="ctr"/>
            <a:r>
              <a:rPr lang="en-IN" sz="7200" dirty="0">
                <a:latin typeface="Times New Roman" panose="02020603050405020304" pitchFamily="18" charset="0"/>
                <a:cs typeface="Times New Roman" panose="02020603050405020304" pitchFamily="18" charset="0"/>
              </a:rPr>
              <a:t>Application Layer</a:t>
            </a:r>
            <a:br>
              <a:rPr lang="en-IN" sz="7200" dirty="0">
                <a:latin typeface="Times New Roman" panose="02020603050405020304" pitchFamily="18" charset="0"/>
                <a:cs typeface="Times New Roman" panose="02020603050405020304" pitchFamily="18" charset="0"/>
              </a:rPr>
            </a:br>
            <a:r>
              <a:rPr lang="en-IN" sz="7200" dirty="0">
                <a:latin typeface="Times New Roman" panose="02020603050405020304" pitchFamily="18" charset="0"/>
                <a:cs typeface="Times New Roman" panose="02020603050405020304" pitchFamily="18" charset="0"/>
              </a:rPr>
              <a:t>Unit- 6</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EB434452-C52C-F8F1-9410-43409E7D5091}"/>
              </a:ext>
            </a:extLst>
          </p:cNvPr>
          <p:cNvSpPr>
            <a:spLocks noGrp="1"/>
          </p:cNvSpPr>
          <p:nvPr>
            <p:ph type="subTitle" idx="1"/>
          </p:nvPr>
        </p:nvSpPr>
        <p:spPr>
          <a:xfrm>
            <a:off x="2566988" y="3962400"/>
            <a:ext cx="7058025" cy="581025"/>
          </a:xfrm>
        </p:spPr>
        <p:txBody>
          <a:bodyPr anchor="ctr">
            <a:noAutofit/>
          </a:bodyPr>
          <a:lstStyle/>
          <a:p>
            <a:pPr algn="ctr">
              <a:lnSpc>
                <a:spcPct val="100000"/>
              </a:lnSpc>
            </a:pPr>
            <a:r>
              <a:rPr lang="en-IN" sz="1800" b="1" dirty="0">
                <a:solidFill>
                  <a:srgbClr val="FFFFFF"/>
                </a:solidFill>
              </a:rPr>
              <a:t>By </a:t>
            </a:r>
          </a:p>
          <a:p>
            <a:pPr algn="ctr">
              <a:lnSpc>
                <a:spcPct val="100000"/>
              </a:lnSpc>
            </a:pPr>
            <a:r>
              <a:rPr lang="en-IN" sz="1800" b="1" dirty="0">
                <a:solidFill>
                  <a:srgbClr val="FFFFFF"/>
                </a:solidFill>
              </a:rPr>
              <a:t>Dr Yasir Afaq</a:t>
            </a:r>
          </a:p>
        </p:txBody>
      </p:sp>
    </p:spTree>
    <p:extLst>
      <p:ext uri="{BB962C8B-B14F-4D97-AF65-F5344CB8AC3E}">
        <p14:creationId xmlns:p14="http://schemas.microsoft.com/office/powerpoint/2010/main" val="1892277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4B37-2CFB-533C-7ADD-C166A50C28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C90230-D5F7-65BB-5A87-DB364AEAFABA}"/>
              </a:ext>
            </a:extLst>
          </p:cNvPr>
          <p:cNvSpPr>
            <a:spLocks noGrp="1"/>
          </p:cNvSpPr>
          <p:nvPr>
            <p:ph idx="1"/>
          </p:nvPr>
        </p:nvSpPr>
        <p:spPr/>
        <p:txBody>
          <a:bodyPr/>
          <a:lstStyle/>
          <a:p>
            <a:endParaRPr lang="en-IN"/>
          </a:p>
        </p:txBody>
      </p:sp>
      <p:pic>
        <p:nvPicPr>
          <p:cNvPr id="4" name="Picture 4" descr="Computer Network Telnet">
            <a:extLst>
              <a:ext uri="{FF2B5EF4-FFF2-40B4-BE49-F238E27FC236}">
                <a16:creationId xmlns:a16="http://schemas.microsoft.com/office/drawing/2014/main" id="{0F2F9ABE-197C-9167-6595-D6D9A6D19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7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D018-0076-2A6D-33CD-55B8AC4103DA}"/>
              </a:ext>
            </a:extLst>
          </p:cNvPr>
          <p:cNvSpPr>
            <a:spLocks noGrp="1"/>
          </p:cNvSpPr>
          <p:nvPr>
            <p:ph type="title"/>
          </p:nvPr>
        </p:nvSpPr>
        <p:spPr/>
        <p:txBody>
          <a:bodyPr/>
          <a:lstStyle/>
          <a:p>
            <a:r>
              <a:rPr lang="en-IN" dirty="0"/>
              <a:t>Network Management System:</a:t>
            </a:r>
          </a:p>
        </p:txBody>
      </p:sp>
      <p:sp>
        <p:nvSpPr>
          <p:cNvPr id="3" name="Content Placeholder 2">
            <a:extLst>
              <a:ext uri="{FF2B5EF4-FFF2-40B4-BE49-F238E27FC236}">
                <a16:creationId xmlns:a16="http://schemas.microsoft.com/office/drawing/2014/main" id="{54E60873-DDCC-2EA3-5D69-53F0586433C7}"/>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A network management system (NMS) is an application or set of applications that lets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network engineers</a:t>
            </a:r>
            <a:r>
              <a:rPr lang="en-US" b="0" i="0" dirty="0">
                <a:effectLst/>
                <a:latin typeface="Times New Roman" panose="02020603050405020304" pitchFamily="18" charset="0"/>
                <a:cs typeface="Times New Roman" panose="02020603050405020304" pitchFamily="18" charset="0"/>
              </a:rPr>
              <a:t> manage a network's independent components inside a bigger network management framework and performs several key functions.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26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961B-668F-D0B7-6160-853948E72C7B}"/>
              </a:ext>
            </a:extLst>
          </p:cNvPr>
          <p:cNvSpPr>
            <a:spLocks noGrp="1"/>
          </p:cNvSpPr>
          <p:nvPr>
            <p:ph type="title"/>
          </p:nvPr>
        </p:nvSpPr>
        <p:spPr/>
        <p:txBody>
          <a:bodyPr>
            <a:normAutofit fontScale="90000"/>
          </a:bodyPr>
          <a:lstStyle/>
          <a:p>
            <a:r>
              <a:rPr lang="en-IN" b="1" i="0" dirty="0">
                <a:solidFill>
                  <a:srgbClr val="3A3A3A"/>
                </a:solidFill>
                <a:effectLst/>
                <a:latin typeface="Work Sans" panose="020B0604020202020204" pitchFamily="2" charset="0"/>
              </a:rPr>
              <a:t>Simple Network Management Protocol</a:t>
            </a:r>
            <a:br>
              <a:rPr lang="en-IN" b="1" i="0" dirty="0">
                <a:solidFill>
                  <a:srgbClr val="3A3A3A"/>
                </a:solidFill>
                <a:effectLst/>
                <a:latin typeface="Work Sans" panose="020B0604020202020204" pitchFamily="2" charset="0"/>
              </a:rPr>
            </a:br>
            <a:endParaRPr lang="en-IN" dirty="0"/>
          </a:p>
        </p:txBody>
      </p:sp>
      <p:sp>
        <p:nvSpPr>
          <p:cNvPr id="3" name="Content Placeholder 2">
            <a:extLst>
              <a:ext uri="{FF2B5EF4-FFF2-40B4-BE49-F238E27FC236}">
                <a16:creationId xmlns:a16="http://schemas.microsoft.com/office/drawing/2014/main" id="{DB0B6F51-EB01-9298-A2A5-395CF5677E2E}"/>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SNMP is used at the application layer of the TCP/IP architecture and, as the name implies, it is used to manage and monitor network and network faults. </a:t>
            </a:r>
          </a:p>
          <a:p>
            <a:pPr algn="just"/>
            <a:r>
              <a:rPr lang="en-US" b="0" i="0">
                <a:effectLst/>
                <a:latin typeface="Times New Roman" panose="02020603050405020304" pitchFamily="18" charset="0"/>
                <a:cs typeface="Times New Roman" panose="02020603050405020304" pitchFamily="18" charset="0"/>
              </a:rPr>
              <a:t>Sometimes </a:t>
            </a:r>
            <a:r>
              <a:rPr lang="en-US" b="0" i="0" dirty="0">
                <a:effectLst/>
                <a:latin typeface="Times New Roman" panose="02020603050405020304" pitchFamily="18" charset="0"/>
                <a:cs typeface="Times New Roman" panose="02020603050405020304" pitchFamily="18" charset="0"/>
              </a:rPr>
              <a:t>it is also used to modify the configuration of the remote end devices of the network.</a:t>
            </a:r>
          </a:p>
          <a:p>
            <a:pPr algn="just"/>
            <a:r>
              <a:rPr lang="en-US" b="0" i="0" dirty="0">
                <a:effectLst/>
                <a:latin typeface="Times New Roman" panose="02020603050405020304" pitchFamily="18" charset="0"/>
                <a:cs typeface="Times New Roman" panose="02020603050405020304" pitchFamily="18" charset="0"/>
              </a:rPr>
              <a:t>The devices compatible with Simple Network Management Protocol are modems, routers, switches, printers, and servers, etc.</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74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E2130B-1B5B-D94F-2B93-7959173E3C49}"/>
              </a:ext>
            </a:extLst>
          </p:cNvPr>
          <p:cNvSpPr>
            <a:spLocks noGrp="1"/>
          </p:cNvSpPr>
          <p:nvPr>
            <p:ph type="title"/>
          </p:nvPr>
        </p:nvSpPr>
        <p:spPr>
          <a:xfrm>
            <a:off x="841246" y="978619"/>
            <a:ext cx="5991244" cy="1106424"/>
          </a:xfrm>
        </p:spPr>
        <p:txBody>
          <a:bodyPr>
            <a:normAutofit/>
          </a:bodyPr>
          <a:lstStyle/>
          <a:p>
            <a:r>
              <a:rPr lang="en-IN" sz="3200" b="1" dirty="0">
                <a:latin typeface="Times New Roman" panose="02020603050405020304" pitchFamily="18" charset="0"/>
                <a:cs typeface="Times New Roman" panose="02020603050405020304" pitchFamily="18" charset="0"/>
              </a:rPr>
              <a:t>Application Layer: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4C5ED3-5B02-DE2E-AB14-51F0B67D3C79}"/>
              </a:ext>
            </a:extLst>
          </p:cNvPr>
          <p:cNvSpPr>
            <a:spLocks noGrp="1"/>
          </p:cNvSpPr>
          <p:nvPr>
            <p:ph idx="1"/>
          </p:nvPr>
        </p:nvSpPr>
        <p:spPr>
          <a:xfrm>
            <a:off x="438877" y="2066250"/>
            <a:ext cx="6489573" cy="4414355"/>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In the OSI model, the application layer is the layer closest to the end-user, implying that the application layer and the end-user can interact directly with the software application.</a:t>
            </a:r>
          </a:p>
          <a:p>
            <a:pPr algn="just"/>
            <a:r>
              <a:rPr lang="en-US" sz="2400" b="0" i="0" dirty="0">
                <a:effectLst/>
                <a:latin typeface="Times New Roman" panose="02020603050405020304" pitchFamily="18" charset="0"/>
                <a:cs typeface="Times New Roman" panose="02020603050405020304" pitchFamily="18" charset="0"/>
              </a:rPr>
              <a:t> The application layer isn't an application. Instead, it's a component within an application that manages how data is sent to and received from other devices.</a:t>
            </a:r>
          </a:p>
          <a:p>
            <a:pPr algn="just"/>
            <a:r>
              <a:rPr lang="en-US" sz="2400" b="0" i="0" dirty="0">
                <a:effectLst/>
                <a:latin typeface="Times New Roman" panose="02020603050405020304" pitchFamily="18" charset="0"/>
                <a:cs typeface="Times New Roman" panose="02020603050405020304" pitchFamily="18" charset="0"/>
              </a:rPr>
              <a:t> It's an abstraction layer service that hides the rest of the program from the transmission.</a:t>
            </a:r>
            <a:endParaRPr lang="en-IN" sz="2400"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a:extLst>
              <a:ext uri="{FF2B5EF4-FFF2-40B4-BE49-F238E27FC236}">
                <a16:creationId xmlns:a16="http://schemas.microsoft.com/office/drawing/2014/main" id="{75D10BFD-9E54-E9FA-FD90-FCA1543A9C79}"/>
              </a:ext>
            </a:extLst>
          </p:cNvPr>
          <p:cNvPicPr>
            <a:picLocks noChangeAspect="1"/>
          </p:cNvPicPr>
          <p:nvPr/>
        </p:nvPicPr>
        <p:blipFill rotWithShape="1">
          <a:blip r:embed="rId2">
            <a:extLst>
              <a:ext uri="{28A0092B-C50C-407E-A947-70E740481C1C}">
                <a14:useLocalDpi xmlns:a14="http://schemas.microsoft.com/office/drawing/2010/main" val="0"/>
              </a:ext>
            </a:extLst>
          </a:blip>
          <a:srcRect l="32500" r="30390"/>
          <a:stretch/>
        </p:blipFill>
        <p:spPr>
          <a:xfrm>
            <a:off x="7213982" y="2628298"/>
            <a:ext cx="4829711" cy="2667989"/>
          </a:xfrm>
          <a:prstGeom prst="rect">
            <a:avLst/>
          </a:prstGeom>
        </p:spPr>
      </p:pic>
    </p:spTree>
    <p:extLst>
      <p:ext uri="{BB962C8B-B14F-4D97-AF65-F5344CB8AC3E}">
        <p14:creationId xmlns:p14="http://schemas.microsoft.com/office/powerpoint/2010/main" val="401736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EB6ED8-1858-58CE-FB23-0761CC2EDDFF}"/>
              </a:ext>
            </a:extLst>
          </p:cNvPr>
          <p:cNvSpPr>
            <a:spLocks noGrp="1"/>
          </p:cNvSpPr>
          <p:nvPr>
            <p:ph type="title"/>
          </p:nvPr>
        </p:nvSpPr>
        <p:spPr>
          <a:xfrm>
            <a:off x="868680" y="1719072"/>
            <a:ext cx="3103427" cy="3520440"/>
          </a:xfrm>
        </p:spPr>
        <p:txBody>
          <a:bodyPr anchor="t">
            <a:normAutofit/>
          </a:bodyPr>
          <a:lstStyle/>
          <a:p>
            <a:r>
              <a:rPr lang="en-IN" sz="3600" b="1">
                <a:latin typeface="Times New Roman" panose="02020603050405020304" pitchFamily="18" charset="0"/>
                <a:cs typeface="Times New Roman" panose="02020603050405020304" pitchFamily="18" charset="0"/>
              </a:rPr>
              <a:t>Application Layer</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4B5C2CC-99D5-60C8-6F9D-E572168E94CF}"/>
              </a:ext>
            </a:extLst>
          </p:cNvPr>
          <p:cNvGraphicFramePr>
            <a:graphicFrameLocks noGrp="1"/>
          </p:cNvGraphicFramePr>
          <p:nvPr>
            <p:ph idx="1"/>
            <p:extLst>
              <p:ext uri="{D42A27DB-BD31-4B8C-83A1-F6EECF244321}">
                <p14:modId xmlns:p14="http://schemas.microsoft.com/office/powerpoint/2010/main" val="2232062578"/>
              </p:ext>
            </p:extLst>
          </p:nvPr>
        </p:nvGraphicFramePr>
        <p:xfrm>
          <a:off x="4298950" y="643812"/>
          <a:ext cx="7396226" cy="5887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847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BA39C3-900F-B727-356D-4131E5F617BB}"/>
              </a:ext>
            </a:extLst>
          </p:cNvPr>
          <p:cNvSpPr>
            <a:spLocks noGrp="1"/>
          </p:cNvSpPr>
          <p:nvPr>
            <p:ph type="title"/>
          </p:nvPr>
        </p:nvSpPr>
        <p:spPr>
          <a:xfrm>
            <a:off x="868680" y="1719072"/>
            <a:ext cx="3103427" cy="3520440"/>
          </a:xfrm>
        </p:spPr>
        <p:txBody>
          <a:bodyPr anchor="t">
            <a:normAutofit/>
          </a:bodyPr>
          <a:lstStyle/>
          <a:p>
            <a:r>
              <a:rPr lang="en-IN" sz="3600"/>
              <a:t>Application Layer</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2D14FC8-9544-BCC9-586E-BBC068568693}"/>
              </a:ext>
            </a:extLst>
          </p:cNvPr>
          <p:cNvGraphicFramePr>
            <a:graphicFrameLocks noGrp="1"/>
          </p:cNvGraphicFramePr>
          <p:nvPr>
            <p:ph idx="1"/>
            <p:extLst>
              <p:ext uri="{D42A27DB-BD31-4B8C-83A1-F6EECF244321}">
                <p14:modId xmlns:p14="http://schemas.microsoft.com/office/powerpoint/2010/main" val="919100056"/>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56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FCCDE-D84F-2FAB-2FDC-954785F64BF1}"/>
              </a:ext>
            </a:extLst>
          </p:cNvPr>
          <p:cNvSpPr>
            <a:spLocks noGrp="1"/>
          </p:cNvSpPr>
          <p:nvPr>
            <p:ph type="title"/>
          </p:nvPr>
        </p:nvSpPr>
        <p:spPr>
          <a:xfrm>
            <a:off x="868680" y="1719072"/>
            <a:ext cx="3103427" cy="3520440"/>
          </a:xfrm>
        </p:spPr>
        <p:txBody>
          <a:bodyPr anchor="t">
            <a:normAutofit/>
          </a:bodyPr>
          <a:lstStyle/>
          <a:p>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Application Layer Services</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7854D56-4684-EEAA-8932-1EECB1CEEBCD}"/>
              </a:ext>
            </a:extLst>
          </p:cNvPr>
          <p:cNvGraphicFramePr>
            <a:graphicFrameLocks noGrp="1"/>
          </p:cNvGraphicFramePr>
          <p:nvPr>
            <p:ph idx="1"/>
            <p:extLst>
              <p:ext uri="{D42A27DB-BD31-4B8C-83A1-F6EECF244321}">
                <p14:modId xmlns:p14="http://schemas.microsoft.com/office/powerpoint/2010/main" val="3221902430"/>
              </p:ext>
            </p:extLst>
          </p:nvPr>
        </p:nvGraphicFramePr>
        <p:xfrm>
          <a:off x="4727448" y="83977"/>
          <a:ext cx="6967728" cy="655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55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E4042B-C2F0-A2AF-579B-FC6179D2DC1B}"/>
              </a:ext>
            </a:extLst>
          </p:cNvPr>
          <p:cNvSpPr>
            <a:spLocks noGrp="1"/>
          </p:cNvSpPr>
          <p:nvPr>
            <p:ph type="title"/>
          </p:nvPr>
        </p:nvSpPr>
        <p:spPr>
          <a:xfrm>
            <a:off x="621792" y="1161288"/>
            <a:ext cx="3602736" cy="4526280"/>
          </a:xfrm>
        </p:spPr>
        <p:txBody>
          <a:bodyPr>
            <a:normAutofit/>
          </a:bodyPr>
          <a:lstStyle/>
          <a:p>
            <a:r>
              <a:rPr lang="en-US" b="1" i="0" dirty="0">
                <a:effectLst/>
                <a:latin typeface="Times New Roman" panose="02020603050405020304" pitchFamily="18" charset="0"/>
                <a:cs typeface="Times New Roman" panose="02020603050405020304" pitchFamily="18" charset="0"/>
              </a:rPr>
              <a:t>Functions of the Application Layer</a:t>
            </a:r>
            <a:br>
              <a:rPr lang="en-US" b="1"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074456-9386-FE24-59F9-383EA7F67109}"/>
              </a:ext>
            </a:extLst>
          </p:cNvPr>
          <p:cNvSpPr>
            <a:spLocks noGrp="1"/>
          </p:cNvSpPr>
          <p:nvPr>
            <p:ph idx="1"/>
          </p:nvPr>
        </p:nvSpPr>
        <p:spPr>
          <a:xfrm>
            <a:off x="5038725" y="295275"/>
            <a:ext cx="6953250" cy="6305550"/>
          </a:xfrm>
        </p:spPr>
        <p:txBody>
          <a:bodyPr anchor="ctr">
            <a:normAutofit/>
          </a:bodyPr>
          <a:lstStyle/>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The Application Layer provides protocols that allow the software to communicate and receive data and finally present it to users in a meaningful way.</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allows users to log on as a remote host.</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The Application Layer provides various facilities for users to forward multiple emails and a storage facility.</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acts as a window via which users and application processes can access network resources.</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provides services such as email, file transfer, results distribution, directory services, network resources, etc.</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The application layer communicates with the operating system and guarantees that data is properly saved.</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allows users to interact with other software applications.</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application layer generally performs host initialization followed by remote login to hosts.</a:t>
            </a:r>
          </a:p>
          <a:p>
            <a:pPr algn="just">
              <a:lnSpc>
                <a:spcPct val="10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This layer visualizes data, allowing individuals to grasp it rather than memorize it or see it in binary format (1s or 0s).</a:t>
            </a:r>
          </a:p>
          <a:p>
            <a:pPr algn="just">
              <a:lnSpc>
                <a:spcPct val="100000"/>
              </a:lnSpc>
            </a:pP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95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7748A-06F2-E77B-DB1F-5EE523DE9388}"/>
              </a:ext>
            </a:extLst>
          </p:cNvPr>
          <p:cNvSpPr>
            <a:spLocks noGrp="1"/>
          </p:cNvSpPr>
          <p:nvPr>
            <p:ph type="title"/>
          </p:nvPr>
        </p:nvSpPr>
        <p:spPr>
          <a:xfrm>
            <a:off x="659234" y="957447"/>
            <a:ext cx="3383280" cy="4943105"/>
          </a:xfrm>
        </p:spPr>
        <p:txBody>
          <a:bodyPr anchor="ctr">
            <a:normAutofit/>
          </a:bodyPr>
          <a:lstStyle/>
          <a:p>
            <a:r>
              <a:rPr lang="en-IN" b="1" i="0" dirty="0">
                <a:effectLst/>
                <a:latin typeface="Source Sans Pro" panose="020B0503030403020204" pitchFamily="34" charset="0"/>
              </a:rPr>
              <a:t>Application Layer Protocols</a:t>
            </a:r>
            <a:br>
              <a:rPr lang="en-IN" b="1" i="0" dirty="0">
                <a:effectLst/>
                <a:latin typeface="Source Sans Pro" panose="020B0503030403020204" pitchFamily="34" charset="0"/>
              </a:rPr>
            </a:br>
            <a:endParaRPr lang="en-IN" dirty="0"/>
          </a:p>
        </p:txBody>
      </p:sp>
      <p:sp>
        <p:nvSpPr>
          <p:cNvPr id="16"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B35473C8-E5A2-67F2-CB4F-4CC3F7A1573F}"/>
              </a:ext>
            </a:extLst>
          </p:cNvPr>
          <p:cNvGraphicFramePr>
            <a:graphicFrameLocks noGrp="1"/>
          </p:cNvGraphicFramePr>
          <p:nvPr>
            <p:ph idx="1"/>
            <p:extLst>
              <p:ext uri="{D42A27DB-BD31-4B8C-83A1-F6EECF244321}">
                <p14:modId xmlns:p14="http://schemas.microsoft.com/office/powerpoint/2010/main" val="3770059681"/>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93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DB9A-9D14-9554-60B8-78E9BCB1D550}"/>
              </a:ext>
            </a:extLst>
          </p:cNvPr>
          <p:cNvSpPr>
            <a:spLocks noGrp="1"/>
          </p:cNvSpPr>
          <p:nvPr>
            <p:ph type="title"/>
          </p:nvPr>
        </p:nvSpPr>
        <p:spPr/>
        <p:txBody>
          <a:bodyPr/>
          <a:lstStyle/>
          <a:p>
            <a:r>
              <a:rPr lang="en-IN" dirty="0"/>
              <a:t>Telnet</a:t>
            </a:r>
          </a:p>
        </p:txBody>
      </p:sp>
      <p:sp>
        <p:nvSpPr>
          <p:cNvPr id="3" name="Content Placeholder 2">
            <a:extLst>
              <a:ext uri="{FF2B5EF4-FFF2-40B4-BE49-F238E27FC236}">
                <a16:creationId xmlns:a16="http://schemas.microsoft.com/office/drawing/2014/main" id="{D3BEA474-376F-5426-ACFC-4860E1240FD4}"/>
              </a:ext>
            </a:extLst>
          </p:cNvPr>
          <p:cNvSpPr>
            <a:spLocks noGrp="1"/>
          </p:cNvSpPr>
          <p:nvPr>
            <p:ph idx="1"/>
          </p:nvPr>
        </p:nvSpPr>
        <p:spPr/>
        <p:txBody>
          <a:bodyPr/>
          <a:lstStyle/>
          <a:p>
            <a:r>
              <a:rPr lang="en-US" b="0" i="0" dirty="0">
                <a:solidFill>
                  <a:srgbClr val="000000"/>
                </a:solidFill>
                <a:effectLst/>
                <a:latin typeface="inter-regular"/>
              </a:rPr>
              <a:t>Telnet provides a connection to the remote computer in such a way that a local terminal appears to be at the remote side.</a:t>
            </a:r>
          </a:p>
          <a:p>
            <a:pPr lvl="1"/>
            <a:r>
              <a:rPr lang="en-US" b="0" i="0" dirty="0">
                <a:solidFill>
                  <a:srgbClr val="610B38"/>
                </a:solidFill>
                <a:effectLst/>
                <a:latin typeface="erdana"/>
              </a:rPr>
              <a:t>There are two types of login:</a:t>
            </a:r>
          </a:p>
          <a:p>
            <a:pPr marL="914400" lvl="1" indent="-457200">
              <a:buFont typeface="+mj-lt"/>
              <a:buAutoNum type="arabicPeriod"/>
            </a:pPr>
            <a:r>
              <a:rPr lang="en-IN" b="0" i="0" dirty="0">
                <a:solidFill>
                  <a:srgbClr val="610B4B"/>
                </a:solidFill>
                <a:effectLst/>
                <a:latin typeface="erdana"/>
              </a:rPr>
              <a:t>Local Login</a:t>
            </a:r>
          </a:p>
          <a:p>
            <a:pPr marL="914400" lvl="1" indent="-457200">
              <a:buFont typeface="+mj-lt"/>
              <a:buAutoNum type="arabicPeriod"/>
            </a:pPr>
            <a:r>
              <a:rPr lang="en-IN" b="0" i="0" dirty="0">
                <a:solidFill>
                  <a:srgbClr val="610B4B"/>
                </a:solidFill>
                <a:effectLst/>
                <a:latin typeface="erdana"/>
              </a:rPr>
              <a:t>Remote login</a:t>
            </a:r>
          </a:p>
          <a:p>
            <a:pPr marL="914400" lvl="1" indent="-457200">
              <a:buFont typeface="+mj-lt"/>
              <a:buAutoNum type="arabicPeriod"/>
            </a:pPr>
            <a:endParaRPr lang="en-US" b="0" i="0" dirty="0">
              <a:solidFill>
                <a:srgbClr val="610B38"/>
              </a:solidFill>
              <a:effectLst/>
              <a:latin typeface="erdana"/>
            </a:endParaRPr>
          </a:p>
          <a:p>
            <a:pPr lvl="1"/>
            <a:endParaRPr lang="en-IN" dirty="0"/>
          </a:p>
        </p:txBody>
      </p:sp>
    </p:spTree>
    <p:extLst>
      <p:ext uri="{BB962C8B-B14F-4D97-AF65-F5344CB8AC3E}">
        <p14:creationId xmlns:p14="http://schemas.microsoft.com/office/powerpoint/2010/main" val="347150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uter Network Telnet">
            <a:extLst>
              <a:ext uri="{FF2B5EF4-FFF2-40B4-BE49-F238E27FC236}">
                <a16:creationId xmlns:a16="http://schemas.microsoft.com/office/drawing/2014/main" id="{92135D4C-CF42-3EBD-F326-AAC6EA34B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326" y="173103"/>
            <a:ext cx="5544911" cy="619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005983"/>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03835"/>
      </a:dk2>
      <a:lt2>
        <a:srgbClr val="E8E4E2"/>
      </a:lt2>
      <a:accent1>
        <a:srgbClr val="49A3C7"/>
      </a:accent1>
      <a:accent2>
        <a:srgbClr val="36B1A1"/>
      </a:accent2>
      <a:accent3>
        <a:srgbClr val="43B577"/>
      </a:accent3>
      <a:accent4>
        <a:srgbClr val="37B53C"/>
      </a:accent4>
      <a:accent5>
        <a:srgbClr val="6CB241"/>
      </a:accent5>
      <a:accent6>
        <a:srgbClr val="93AB34"/>
      </a:accent6>
      <a:hlink>
        <a:srgbClr val="BF64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99</TotalTime>
  <Words>742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Avenir Next LT Pro</vt:lpstr>
      <vt:lpstr>Calibri</vt:lpstr>
      <vt:lpstr>erdana</vt:lpstr>
      <vt:lpstr>inter-regular</vt:lpstr>
      <vt:lpstr>Source Sans Pro</vt:lpstr>
      <vt:lpstr>Times New Roman</vt:lpstr>
      <vt:lpstr>Work Sans</vt:lpstr>
      <vt:lpstr>AccentBoxVTI</vt:lpstr>
      <vt:lpstr>Application Layer Unit- 6</vt:lpstr>
      <vt:lpstr>Application Layer:</vt:lpstr>
      <vt:lpstr>Application Layer</vt:lpstr>
      <vt:lpstr>Application Layer</vt:lpstr>
      <vt:lpstr>  Application Layer Services</vt:lpstr>
      <vt:lpstr>Functions of the Application Layer </vt:lpstr>
      <vt:lpstr>Application Layer Protocols </vt:lpstr>
      <vt:lpstr>Telnet</vt:lpstr>
      <vt:lpstr>PowerPoint Presentation</vt:lpstr>
      <vt:lpstr>PowerPoint Presentation</vt:lpstr>
      <vt:lpstr>Network Management System:</vt:lpstr>
      <vt:lpstr>Simple Network Management Protocol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 Unit- 6</dc:title>
  <dc:creator>Yasir Afaq</dc:creator>
  <cp:lastModifiedBy>Yasir Afaq</cp:lastModifiedBy>
  <cp:revision>2</cp:revision>
  <dcterms:created xsi:type="dcterms:W3CDTF">2022-11-23T04:27:23Z</dcterms:created>
  <dcterms:modified xsi:type="dcterms:W3CDTF">2022-11-30T04:43:26Z</dcterms:modified>
</cp:coreProperties>
</file>