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EE14E4-9A3C-4324-80E7-ECEFBEACBB4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573129A-97B6-4B10-9BA7-8E4018CE87B4}">
      <dgm:prSet custT="1"/>
      <dgm:spPr/>
      <dgm:t>
        <a:bodyPr/>
        <a:lstStyle/>
        <a:p>
          <a:pPr algn="just"/>
          <a:r>
            <a:rPr lang="en-US" sz="1600" b="0" i="0" dirty="0"/>
            <a:t>TCP 3-way handshake or three-way handshake or TCP 3-way handshake is a process which is used in a TCP/IP network to make a connection between server and client.</a:t>
          </a:r>
          <a:endParaRPr lang="en-US" sz="1600" dirty="0"/>
        </a:p>
      </dgm:t>
    </dgm:pt>
    <dgm:pt modelId="{BA2C9A7B-A284-4FB0-8D7A-2CFAB2036D45}" type="parTrans" cxnId="{04792674-FAD8-4117-BDF5-E3C38BF7DC2E}">
      <dgm:prSet/>
      <dgm:spPr/>
      <dgm:t>
        <a:bodyPr/>
        <a:lstStyle/>
        <a:p>
          <a:pPr algn="just"/>
          <a:endParaRPr lang="en-US" sz="2000"/>
        </a:p>
      </dgm:t>
    </dgm:pt>
    <dgm:pt modelId="{FE90D5E4-2736-4D9B-82AC-18B33F25F4D8}" type="sibTrans" cxnId="{04792674-FAD8-4117-BDF5-E3C38BF7DC2E}">
      <dgm:prSet/>
      <dgm:spPr/>
      <dgm:t>
        <a:bodyPr/>
        <a:lstStyle/>
        <a:p>
          <a:pPr algn="just"/>
          <a:endParaRPr lang="en-US" sz="2000"/>
        </a:p>
      </dgm:t>
    </dgm:pt>
    <dgm:pt modelId="{293C0E1F-01A8-4A27-AF40-B8AA6AB75101}">
      <dgm:prSet custT="1"/>
      <dgm:spPr/>
      <dgm:t>
        <a:bodyPr/>
        <a:lstStyle/>
        <a:p>
          <a:pPr algn="just"/>
          <a:r>
            <a:rPr lang="en-US" sz="2400" b="0" i="0" dirty="0"/>
            <a:t>Syn use to initiate and establish a connection</a:t>
          </a:r>
          <a:endParaRPr lang="en-US" sz="2400" dirty="0"/>
        </a:p>
      </dgm:t>
    </dgm:pt>
    <dgm:pt modelId="{3E11B391-9373-4812-B7FB-1CEB2E3485A7}" type="parTrans" cxnId="{001D0D0F-0CB6-4F59-96A9-7F575C66DC06}">
      <dgm:prSet/>
      <dgm:spPr/>
      <dgm:t>
        <a:bodyPr/>
        <a:lstStyle/>
        <a:p>
          <a:pPr algn="just"/>
          <a:endParaRPr lang="en-US" sz="2000"/>
        </a:p>
      </dgm:t>
    </dgm:pt>
    <dgm:pt modelId="{C87F8DD9-16D0-4EDF-8519-6DA3A6AA996A}" type="sibTrans" cxnId="{001D0D0F-0CB6-4F59-96A9-7F575C66DC06}">
      <dgm:prSet/>
      <dgm:spPr/>
      <dgm:t>
        <a:bodyPr/>
        <a:lstStyle/>
        <a:p>
          <a:pPr algn="just"/>
          <a:endParaRPr lang="en-US" sz="2000"/>
        </a:p>
      </dgm:t>
    </dgm:pt>
    <dgm:pt modelId="{47E9E477-8356-4A55-A922-780ED70221EB}">
      <dgm:prSet custT="1"/>
      <dgm:spPr/>
      <dgm:t>
        <a:bodyPr/>
        <a:lstStyle/>
        <a:p>
          <a:pPr algn="just"/>
          <a:r>
            <a:rPr lang="en-US" sz="2000" b="0" i="0" dirty="0"/>
            <a:t>ACK helps to confirm to the other side that it has received the SYN.</a:t>
          </a:r>
          <a:endParaRPr lang="en-US" sz="2000" dirty="0"/>
        </a:p>
      </dgm:t>
    </dgm:pt>
    <dgm:pt modelId="{30370707-D74F-4208-8037-33109E1E7ECE}" type="parTrans" cxnId="{C7B5D435-F2AE-45F4-9C54-8574EBFDBFDF}">
      <dgm:prSet/>
      <dgm:spPr/>
      <dgm:t>
        <a:bodyPr/>
        <a:lstStyle/>
        <a:p>
          <a:pPr algn="just"/>
          <a:endParaRPr lang="en-US" sz="2000"/>
        </a:p>
      </dgm:t>
    </dgm:pt>
    <dgm:pt modelId="{F7CB1893-89C1-49E8-B300-9E67550C5611}" type="sibTrans" cxnId="{C7B5D435-F2AE-45F4-9C54-8574EBFDBFDF}">
      <dgm:prSet/>
      <dgm:spPr/>
      <dgm:t>
        <a:bodyPr/>
        <a:lstStyle/>
        <a:p>
          <a:pPr algn="just"/>
          <a:endParaRPr lang="en-US" sz="2000"/>
        </a:p>
      </dgm:t>
    </dgm:pt>
    <dgm:pt modelId="{C04A27CC-3829-4D76-865D-EDFD28A60A35}">
      <dgm:prSet custT="1"/>
      <dgm:spPr/>
      <dgm:t>
        <a:bodyPr/>
        <a:lstStyle/>
        <a:p>
          <a:pPr algn="just"/>
          <a:r>
            <a:rPr lang="en-US" sz="2000" b="0" i="0" dirty="0"/>
            <a:t>SYN-ACK is a SYN message from local device and ACK of the earlier packet.</a:t>
          </a:r>
          <a:endParaRPr lang="en-US" sz="2000" dirty="0"/>
        </a:p>
      </dgm:t>
    </dgm:pt>
    <dgm:pt modelId="{6A40A488-631C-441E-AB95-DF9588792FEF}" type="parTrans" cxnId="{95C63629-93D9-4945-8A2C-B233577EFF7F}">
      <dgm:prSet/>
      <dgm:spPr/>
      <dgm:t>
        <a:bodyPr/>
        <a:lstStyle/>
        <a:p>
          <a:pPr algn="just"/>
          <a:endParaRPr lang="en-US" sz="2000"/>
        </a:p>
      </dgm:t>
    </dgm:pt>
    <dgm:pt modelId="{2A40CD1F-D203-436F-96B5-0CDB133CB35F}" type="sibTrans" cxnId="{95C63629-93D9-4945-8A2C-B233577EFF7F}">
      <dgm:prSet/>
      <dgm:spPr/>
      <dgm:t>
        <a:bodyPr/>
        <a:lstStyle/>
        <a:p>
          <a:pPr algn="just"/>
          <a:endParaRPr lang="en-US" sz="2000"/>
        </a:p>
      </dgm:t>
    </dgm:pt>
    <dgm:pt modelId="{A58CEFB7-AE8A-4B90-A25A-975B0658A7A0}">
      <dgm:prSet custT="1"/>
      <dgm:spPr/>
      <dgm:t>
        <a:bodyPr/>
        <a:lstStyle/>
        <a:p>
          <a:pPr algn="just"/>
          <a:r>
            <a:rPr lang="en-US" sz="2000" b="0" i="0"/>
            <a:t>FIN is used for terminating a connection.</a:t>
          </a:r>
          <a:endParaRPr lang="en-US" sz="2000"/>
        </a:p>
      </dgm:t>
    </dgm:pt>
    <dgm:pt modelId="{0A465776-36EE-4164-80E4-B3905E935D61}" type="parTrans" cxnId="{89FF8F00-ABED-40B2-99D0-BCED741B2958}">
      <dgm:prSet/>
      <dgm:spPr/>
      <dgm:t>
        <a:bodyPr/>
        <a:lstStyle/>
        <a:p>
          <a:pPr algn="just"/>
          <a:endParaRPr lang="en-US" sz="2000"/>
        </a:p>
      </dgm:t>
    </dgm:pt>
    <dgm:pt modelId="{1C1F60E6-B6BF-4405-818A-32BAB890BE2A}" type="sibTrans" cxnId="{89FF8F00-ABED-40B2-99D0-BCED741B2958}">
      <dgm:prSet/>
      <dgm:spPr/>
      <dgm:t>
        <a:bodyPr/>
        <a:lstStyle/>
        <a:p>
          <a:pPr algn="just"/>
          <a:endParaRPr lang="en-US" sz="2000"/>
        </a:p>
      </dgm:t>
    </dgm:pt>
    <dgm:pt modelId="{74A6C548-642B-4DFF-A63E-EDE2E2659B47}">
      <dgm:prSet custT="1"/>
      <dgm:spPr/>
      <dgm:t>
        <a:bodyPr/>
        <a:lstStyle/>
        <a:p>
          <a:pPr algn="just"/>
          <a:r>
            <a:rPr lang="en-US" sz="2000" b="0" i="0"/>
            <a:t>TCP handshake process, a client needs to initiate the conversation by requesting a communication session with the Server</a:t>
          </a:r>
          <a:endParaRPr lang="en-US" sz="2000"/>
        </a:p>
      </dgm:t>
    </dgm:pt>
    <dgm:pt modelId="{736193B5-4ACE-4189-9FCE-A0EDCCA6285E}" type="parTrans" cxnId="{2A7A032F-7E39-4A7C-8926-AFA8FCE9691C}">
      <dgm:prSet/>
      <dgm:spPr/>
      <dgm:t>
        <a:bodyPr/>
        <a:lstStyle/>
        <a:p>
          <a:pPr algn="just"/>
          <a:endParaRPr lang="en-US" sz="2000"/>
        </a:p>
      </dgm:t>
    </dgm:pt>
    <dgm:pt modelId="{ABA7BE21-5BE1-4323-8E7E-1D96CA442304}" type="sibTrans" cxnId="{2A7A032F-7E39-4A7C-8926-AFA8FCE9691C}">
      <dgm:prSet/>
      <dgm:spPr/>
      <dgm:t>
        <a:bodyPr/>
        <a:lstStyle/>
        <a:p>
          <a:pPr algn="just"/>
          <a:endParaRPr lang="en-US" sz="2000"/>
        </a:p>
      </dgm:t>
    </dgm:pt>
    <dgm:pt modelId="{8BCE8EA2-8AE2-4FC1-BF07-244A0DA7AA46}">
      <dgm:prSet custT="1"/>
      <dgm:spPr/>
      <dgm:t>
        <a:bodyPr/>
        <a:lstStyle/>
        <a:p>
          <a:pPr algn="just"/>
          <a:r>
            <a:rPr lang="en-US" sz="2000" b="0" i="0"/>
            <a:t>In the first step, the client establishes a connection with a server</a:t>
          </a:r>
          <a:endParaRPr lang="en-US" sz="2000"/>
        </a:p>
      </dgm:t>
    </dgm:pt>
    <dgm:pt modelId="{1C69CC6E-473A-434E-AFDC-F80CD32E95D3}" type="parTrans" cxnId="{95E92870-AD2C-4278-9863-37C97C27CAD3}">
      <dgm:prSet/>
      <dgm:spPr/>
      <dgm:t>
        <a:bodyPr/>
        <a:lstStyle/>
        <a:p>
          <a:pPr algn="just"/>
          <a:endParaRPr lang="en-US" sz="2000"/>
        </a:p>
      </dgm:t>
    </dgm:pt>
    <dgm:pt modelId="{EC820376-9A94-4F3F-9D62-2E9B82621010}" type="sibTrans" cxnId="{95E92870-AD2C-4278-9863-37C97C27CAD3}">
      <dgm:prSet/>
      <dgm:spPr/>
      <dgm:t>
        <a:bodyPr/>
        <a:lstStyle/>
        <a:p>
          <a:pPr algn="just"/>
          <a:endParaRPr lang="en-US" sz="2000"/>
        </a:p>
      </dgm:t>
    </dgm:pt>
    <dgm:pt modelId="{F0304138-1EF6-4245-B0DD-4B747211705D}">
      <dgm:prSet custT="1"/>
      <dgm:spPr/>
      <dgm:t>
        <a:bodyPr/>
        <a:lstStyle/>
        <a:p>
          <a:pPr algn="just"/>
          <a:r>
            <a:rPr lang="en-US" sz="2000" b="0" i="0"/>
            <a:t>In this second step, the server responds to the client request with SYN-ACK signal set</a:t>
          </a:r>
          <a:endParaRPr lang="en-US" sz="2000"/>
        </a:p>
      </dgm:t>
    </dgm:pt>
    <dgm:pt modelId="{52A95056-5141-4FC6-AE3C-5377CF126456}" type="parTrans" cxnId="{5798CCFE-A175-4955-9FC8-B74673E98A81}">
      <dgm:prSet/>
      <dgm:spPr/>
      <dgm:t>
        <a:bodyPr/>
        <a:lstStyle/>
        <a:p>
          <a:pPr algn="just"/>
          <a:endParaRPr lang="en-US" sz="2000"/>
        </a:p>
      </dgm:t>
    </dgm:pt>
    <dgm:pt modelId="{151E0224-DEBD-4708-A58A-0CA490FB1CB5}" type="sibTrans" cxnId="{5798CCFE-A175-4955-9FC8-B74673E98A81}">
      <dgm:prSet/>
      <dgm:spPr/>
      <dgm:t>
        <a:bodyPr/>
        <a:lstStyle/>
        <a:p>
          <a:pPr algn="just"/>
          <a:endParaRPr lang="en-US" sz="2000"/>
        </a:p>
      </dgm:t>
    </dgm:pt>
    <dgm:pt modelId="{1E8839A9-43BE-4289-BE00-5C47B0CCA366}">
      <dgm:prSet custT="1"/>
      <dgm:spPr/>
      <dgm:t>
        <a:bodyPr/>
        <a:lstStyle/>
        <a:p>
          <a:pPr algn="just"/>
          <a:r>
            <a:rPr lang="en-US" sz="2000" b="0" i="0"/>
            <a:t>In this final step, the client acknowledges the response of the Server</a:t>
          </a:r>
          <a:endParaRPr lang="en-US" sz="2000"/>
        </a:p>
      </dgm:t>
    </dgm:pt>
    <dgm:pt modelId="{75710D89-D3D8-45E7-8072-B93D262442A8}" type="parTrans" cxnId="{F002F4FE-9945-4B4D-A74D-99AE167DCB79}">
      <dgm:prSet/>
      <dgm:spPr/>
      <dgm:t>
        <a:bodyPr/>
        <a:lstStyle/>
        <a:p>
          <a:pPr algn="just"/>
          <a:endParaRPr lang="en-US" sz="2000"/>
        </a:p>
      </dgm:t>
    </dgm:pt>
    <dgm:pt modelId="{30ADB64D-80DD-46A9-A69C-2A125E99783F}" type="sibTrans" cxnId="{F002F4FE-9945-4B4D-A74D-99AE167DCB79}">
      <dgm:prSet/>
      <dgm:spPr/>
      <dgm:t>
        <a:bodyPr/>
        <a:lstStyle/>
        <a:p>
          <a:pPr algn="just"/>
          <a:endParaRPr lang="en-US" sz="2000"/>
        </a:p>
      </dgm:t>
    </dgm:pt>
    <dgm:pt modelId="{90758D2A-D415-4C0F-90AD-DC08BE148414}">
      <dgm:prSet custT="1"/>
      <dgm:spPr/>
      <dgm:t>
        <a:bodyPr/>
        <a:lstStyle/>
        <a:p>
          <a:pPr algn="just"/>
          <a:r>
            <a:rPr lang="en-US" sz="2000" b="0" i="0"/>
            <a:t>TCP automatically terminates the connection between two separate endpoints.</a:t>
          </a:r>
          <a:endParaRPr lang="en-US" sz="2000"/>
        </a:p>
      </dgm:t>
    </dgm:pt>
    <dgm:pt modelId="{E3D716B8-24B9-4F46-8AE8-ACC4E79A0A47}" type="parTrans" cxnId="{F08ABCB6-31EA-4028-BBAB-422D676963AA}">
      <dgm:prSet/>
      <dgm:spPr/>
      <dgm:t>
        <a:bodyPr/>
        <a:lstStyle/>
        <a:p>
          <a:pPr algn="just"/>
          <a:endParaRPr lang="en-US" sz="2000"/>
        </a:p>
      </dgm:t>
    </dgm:pt>
    <dgm:pt modelId="{47F93970-EE6A-4220-9A5E-20B3105D7D00}" type="sibTrans" cxnId="{F08ABCB6-31EA-4028-BBAB-422D676963AA}">
      <dgm:prSet/>
      <dgm:spPr/>
      <dgm:t>
        <a:bodyPr/>
        <a:lstStyle/>
        <a:p>
          <a:pPr algn="just"/>
          <a:endParaRPr lang="en-US" sz="2000"/>
        </a:p>
      </dgm:t>
    </dgm:pt>
    <dgm:pt modelId="{556ECB9F-3D7F-4049-9D92-3F40A0B274E1}" type="pres">
      <dgm:prSet presAssocID="{49EE14E4-9A3C-4324-80E7-ECEFBEACBB4B}" presName="vert0" presStyleCnt="0">
        <dgm:presLayoutVars>
          <dgm:dir/>
          <dgm:animOne val="branch"/>
          <dgm:animLvl val="lvl"/>
        </dgm:presLayoutVars>
      </dgm:prSet>
      <dgm:spPr/>
    </dgm:pt>
    <dgm:pt modelId="{7AFEC4A8-72F2-4FA9-9627-100072A8A695}" type="pres">
      <dgm:prSet presAssocID="{1573129A-97B6-4B10-9BA7-8E4018CE87B4}" presName="thickLine" presStyleLbl="alignNode1" presStyleIdx="0" presStyleCnt="10"/>
      <dgm:spPr/>
    </dgm:pt>
    <dgm:pt modelId="{568BF60E-702F-4154-9A10-C51CAC966586}" type="pres">
      <dgm:prSet presAssocID="{1573129A-97B6-4B10-9BA7-8E4018CE87B4}" presName="horz1" presStyleCnt="0"/>
      <dgm:spPr/>
    </dgm:pt>
    <dgm:pt modelId="{46AF7FD4-45AA-4F44-96BA-B639CD3C3684}" type="pres">
      <dgm:prSet presAssocID="{1573129A-97B6-4B10-9BA7-8E4018CE87B4}" presName="tx1" presStyleLbl="revTx" presStyleIdx="0" presStyleCnt="10"/>
      <dgm:spPr/>
    </dgm:pt>
    <dgm:pt modelId="{1F12FEBF-E518-4E1E-B954-2E34D01C644E}" type="pres">
      <dgm:prSet presAssocID="{1573129A-97B6-4B10-9BA7-8E4018CE87B4}" presName="vert1" presStyleCnt="0"/>
      <dgm:spPr/>
    </dgm:pt>
    <dgm:pt modelId="{8EFEF8BF-CB7D-4B73-B3D3-456BB48FE0E9}" type="pres">
      <dgm:prSet presAssocID="{293C0E1F-01A8-4A27-AF40-B8AA6AB75101}" presName="thickLine" presStyleLbl="alignNode1" presStyleIdx="1" presStyleCnt="10"/>
      <dgm:spPr/>
    </dgm:pt>
    <dgm:pt modelId="{C5B81AB6-B684-4BEB-8A68-5BB2FF47EB03}" type="pres">
      <dgm:prSet presAssocID="{293C0E1F-01A8-4A27-AF40-B8AA6AB75101}" presName="horz1" presStyleCnt="0"/>
      <dgm:spPr/>
    </dgm:pt>
    <dgm:pt modelId="{C6E55A11-98BD-40C1-902D-15B9039B0761}" type="pres">
      <dgm:prSet presAssocID="{293C0E1F-01A8-4A27-AF40-B8AA6AB75101}" presName="tx1" presStyleLbl="revTx" presStyleIdx="1" presStyleCnt="10"/>
      <dgm:spPr/>
    </dgm:pt>
    <dgm:pt modelId="{C7F4C265-64C2-48C5-AFD5-6350032012EA}" type="pres">
      <dgm:prSet presAssocID="{293C0E1F-01A8-4A27-AF40-B8AA6AB75101}" presName="vert1" presStyleCnt="0"/>
      <dgm:spPr/>
    </dgm:pt>
    <dgm:pt modelId="{B10B8C37-12A1-4654-8821-857364E39598}" type="pres">
      <dgm:prSet presAssocID="{47E9E477-8356-4A55-A922-780ED70221EB}" presName="thickLine" presStyleLbl="alignNode1" presStyleIdx="2" presStyleCnt="10"/>
      <dgm:spPr/>
    </dgm:pt>
    <dgm:pt modelId="{F6D50D1F-8945-4323-9D03-A65CAB690F5C}" type="pres">
      <dgm:prSet presAssocID="{47E9E477-8356-4A55-A922-780ED70221EB}" presName="horz1" presStyleCnt="0"/>
      <dgm:spPr/>
    </dgm:pt>
    <dgm:pt modelId="{1348E3BC-B610-4D87-BC06-3929717011C7}" type="pres">
      <dgm:prSet presAssocID="{47E9E477-8356-4A55-A922-780ED70221EB}" presName="tx1" presStyleLbl="revTx" presStyleIdx="2" presStyleCnt="10"/>
      <dgm:spPr/>
    </dgm:pt>
    <dgm:pt modelId="{9D5CA23D-7F7E-4A4E-AE60-536261D58192}" type="pres">
      <dgm:prSet presAssocID="{47E9E477-8356-4A55-A922-780ED70221EB}" presName="vert1" presStyleCnt="0"/>
      <dgm:spPr/>
    </dgm:pt>
    <dgm:pt modelId="{30727ADC-BEBA-4518-9409-6032A97AAEF3}" type="pres">
      <dgm:prSet presAssocID="{C04A27CC-3829-4D76-865D-EDFD28A60A35}" presName="thickLine" presStyleLbl="alignNode1" presStyleIdx="3" presStyleCnt="10"/>
      <dgm:spPr/>
    </dgm:pt>
    <dgm:pt modelId="{1067F593-4FFC-444C-8C62-7363A62D1F0F}" type="pres">
      <dgm:prSet presAssocID="{C04A27CC-3829-4D76-865D-EDFD28A60A35}" presName="horz1" presStyleCnt="0"/>
      <dgm:spPr/>
    </dgm:pt>
    <dgm:pt modelId="{618F1AF6-6EFA-44AB-B42E-6E136859059F}" type="pres">
      <dgm:prSet presAssocID="{C04A27CC-3829-4D76-865D-EDFD28A60A35}" presName="tx1" presStyleLbl="revTx" presStyleIdx="3" presStyleCnt="10"/>
      <dgm:spPr/>
    </dgm:pt>
    <dgm:pt modelId="{C400CC5F-0B79-4548-873D-404B19022517}" type="pres">
      <dgm:prSet presAssocID="{C04A27CC-3829-4D76-865D-EDFD28A60A35}" presName="vert1" presStyleCnt="0"/>
      <dgm:spPr/>
    </dgm:pt>
    <dgm:pt modelId="{B0CEEE05-4A8C-4EE0-AC2B-706E30A3974E}" type="pres">
      <dgm:prSet presAssocID="{A58CEFB7-AE8A-4B90-A25A-975B0658A7A0}" presName="thickLine" presStyleLbl="alignNode1" presStyleIdx="4" presStyleCnt="10"/>
      <dgm:spPr/>
    </dgm:pt>
    <dgm:pt modelId="{6DD9CE84-C9B5-4065-A58D-2A492443F7E5}" type="pres">
      <dgm:prSet presAssocID="{A58CEFB7-AE8A-4B90-A25A-975B0658A7A0}" presName="horz1" presStyleCnt="0"/>
      <dgm:spPr/>
    </dgm:pt>
    <dgm:pt modelId="{64678665-3C2D-41C2-A23B-358D543132D5}" type="pres">
      <dgm:prSet presAssocID="{A58CEFB7-AE8A-4B90-A25A-975B0658A7A0}" presName="tx1" presStyleLbl="revTx" presStyleIdx="4" presStyleCnt="10"/>
      <dgm:spPr/>
    </dgm:pt>
    <dgm:pt modelId="{9A0CA24F-4AC3-4EDE-8B14-69B54646026F}" type="pres">
      <dgm:prSet presAssocID="{A58CEFB7-AE8A-4B90-A25A-975B0658A7A0}" presName="vert1" presStyleCnt="0"/>
      <dgm:spPr/>
    </dgm:pt>
    <dgm:pt modelId="{DB35A06D-E029-4FA4-BF14-75DD17F21495}" type="pres">
      <dgm:prSet presAssocID="{74A6C548-642B-4DFF-A63E-EDE2E2659B47}" presName="thickLine" presStyleLbl="alignNode1" presStyleIdx="5" presStyleCnt="10"/>
      <dgm:spPr/>
    </dgm:pt>
    <dgm:pt modelId="{31D753F2-7DB0-42EF-A06C-D4DEA6BFE0B6}" type="pres">
      <dgm:prSet presAssocID="{74A6C548-642B-4DFF-A63E-EDE2E2659B47}" presName="horz1" presStyleCnt="0"/>
      <dgm:spPr/>
    </dgm:pt>
    <dgm:pt modelId="{658D5F91-F0D6-411B-8ABC-E51FC8369172}" type="pres">
      <dgm:prSet presAssocID="{74A6C548-642B-4DFF-A63E-EDE2E2659B47}" presName="tx1" presStyleLbl="revTx" presStyleIdx="5" presStyleCnt="10"/>
      <dgm:spPr/>
    </dgm:pt>
    <dgm:pt modelId="{5EE83DE0-11DB-4A48-B3F6-1CE159FC0D60}" type="pres">
      <dgm:prSet presAssocID="{74A6C548-642B-4DFF-A63E-EDE2E2659B47}" presName="vert1" presStyleCnt="0"/>
      <dgm:spPr/>
    </dgm:pt>
    <dgm:pt modelId="{FC3D9B8C-9B26-4A0D-B3A2-C129B7CC6B5F}" type="pres">
      <dgm:prSet presAssocID="{8BCE8EA2-8AE2-4FC1-BF07-244A0DA7AA46}" presName="thickLine" presStyleLbl="alignNode1" presStyleIdx="6" presStyleCnt="10"/>
      <dgm:spPr/>
    </dgm:pt>
    <dgm:pt modelId="{D2098BBE-C9FC-4809-827E-26BA78064CCE}" type="pres">
      <dgm:prSet presAssocID="{8BCE8EA2-8AE2-4FC1-BF07-244A0DA7AA46}" presName="horz1" presStyleCnt="0"/>
      <dgm:spPr/>
    </dgm:pt>
    <dgm:pt modelId="{6B81BE96-C61A-4C86-BE9D-A11C9E90E97B}" type="pres">
      <dgm:prSet presAssocID="{8BCE8EA2-8AE2-4FC1-BF07-244A0DA7AA46}" presName="tx1" presStyleLbl="revTx" presStyleIdx="6" presStyleCnt="10"/>
      <dgm:spPr/>
    </dgm:pt>
    <dgm:pt modelId="{0B827975-F8EC-45A3-946F-75B8DBA3F314}" type="pres">
      <dgm:prSet presAssocID="{8BCE8EA2-8AE2-4FC1-BF07-244A0DA7AA46}" presName="vert1" presStyleCnt="0"/>
      <dgm:spPr/>
    </dgm:pt>
    <dgm:pt modelId="{8A8AB70E-ADC0-4C2A-A4B0-156C81507E76}" type="pres">
      <dgm:prSet presAssocID="{F0304138-1EF6-4245-B0DD-4B747211705D}" presName="thickLine" presStyleLbl="alignNode1" presStyleIdx="7" presStyleCnt="10"/>
      <dgm:spPr/>
    </dgm:pt>
    <dgm:pt modelId="{15B38B0F-E038-4694-B8F6-626608F0B604}" type="pres">
      <dgm:prSet presAssocID="{F0304138-1EF6-4245-B0DD-4B747211705D}" presName="horz1" presStyleCnt="0"/>
      <dgm:spPr/>
    </dgm:pt>
    <dgm:pt modelId="{6E40800D-636B-4DCE-9CE7-4F28F0598DDA}" type="pres">
      <dgm:prSet presAssocID="{F0304138-1EF6-4245-B0DD-4B747211705D}" presName="tx1" presStyleLbl="revTx" presStyleIdx="7" presStyleCnt="10"/>
      <dgm:spPr/>
    </dgm:pt>
    <dgm:pt modelId="{E7FC9E31-6727-4ECF-91FB-428D8FA53CDF}" type="pres">
      <dgm:prSet presAssocID="{F0304138-1EF6-4245-B0DD-4B747211705D}" presName="vert1" presStyleCnt="0"/>
      <dgm:spPr/>
    </dgm:pt>
    <dgm:pt modelId="{C20FA7DA-0445-4B25-B7CA-1502F053FB64}" type="pres">
      <dgm:prSet presAssocID="{1E8839A9-43BE-4289-BE00-5C47B0CCA366}" presName="thickLine" presStyleLbl="alignNode1" presStyleIdx="8" presStyleCnt="10"/>
      <dgm:spPr/>
    </dgm:pt>
    <dgm:pt modelId="{9A9CEF73-A057-4E23-8A21-0BBE6DAD20E8}" type="pres">
      <dgm:prSet presAssocID="{1E8839A9-43BE-4289-BE00-5C47B0CCA366}" presName="horz1" presStyleCnt="0"/>
      <dgm:spPr/>
    </dgm:pt>
    <dgm:pt modelId="{F2DF82C4-655D-4D6B-9E1C-1DC534D667E9}" type="pres">
      <dgm:prSet presAssocID="{1E8839A9-43BE-4289-BE00-5C47B0CCA366}" presName="tx1" presStyleLbl="revTx" presStyleIdx="8" presStyleCnt="10"/>
      <dgm:spPr/>
    </dgm:pt>
    <dgm:pt modelId="{AACBE4B6-DD48-45B3-AD21-D159CE7C00D2}" type="pres">
      <dgm:prSet presAssocID="{1E8839A9-43BE-4289-BE00-5C47B0CCA366}" presName="vert1" presStyleCnt="0"/>
      <dgm:spPr/>
    </dgm:pt>
    <dgm:pt modelId="{7808C8EC-E55D-4770-95C9-55F841E2CA47}" type="pres">
      <dgm:prSet presAssocID="{90758D2A-D415-4C0F-90AD-DC08BE148414}" presName="thickLine" presStyleLbl="alignNode1" presStyleIdx="9" presStyleCnt="10"/>
      <dgm:spPr/>
    </dgm:pt>
    <dgm:pt modelId="{D22AB05F-D3A3-4FCF-A91F-F2DC0C7A7BDB}" type="pres">
      <dgm:prSet presAssocID="{90758D2A-D415-4C0F-90AD-DC08BE148414}" presName="horz1" presStyleCnt="0"/>
      <dgm:spPr/>
    </dgm:pt>
    <dgm:pt modelId="{326141E9-3F9E-4DDD-8116-09564A454462}" type="pres">
      <dgm:prSet presAssocID="{90758D2A-D415-4C0F-90AD-DC08BE148414}" presName="tx1" presStyleLbl="revTx" presStyleIdx="9" presStyleCnt="10"/>
      <dgm:spPr/>
    </dgm:pt>
    <dgm:pt modelId="{7D6D8B88-F919-4367-998F-9A8C19BE4ED9}" type="pres">
      <dgm:prSet presAssocID="{90758D2A-D415-4C0F-90AD-DC08BE148414}" presName="vert1" presStyleCnt="0"/>
      <dgm:spPr/>
    </dgm:pt>
  </dgm:ptLst>
  <dgm:cxnLst>
    <dgm:cxn modelId="{89FF8F00-ABED-40B2-99D0-BCED741B2958}" srcId="{49EE14E4-9A3C-4324-80E7-ECEFBEACBB4B}" destId="{A58CEFB7-AE8A-4B90-A25A-975B0658A7A0}" srcOrd="4" destOrd="0" parTransId="{0A465776-36EE-4164-80E4-B3905E935D61}" sibTransId="{1C1F60E6-B6BF-4405-818A-32BAB890BE2A}"/>
    <dgm:cxn modelId="{8CE8E10E-6AD0-4A00-AA66-F912BB51F899}" type="presOf" srcId="{90758D2A-D415-4C0F-90AD-DC08BE148414}" destId="{326141E9-3F9E-4DDD-8116-09564A454462}" srcOrd="0" destOrd="0" presId="urn:microsoft.com/office/officeart/2008/layout/LinedList"/>
    <dgm:cxn modelId="{001D0D0F-0CB6-4F59-96A9-7F575C66DC06}" srcId="{49EE14E4-9A3C-4324-80E7-ECEFBEACBB4B}" destId="{293C0E1F-01A8-4A27-AF40-B8AA6AB75101}" srcOrd="1" destOrd="0" parTransId="{3E11B391-9373-4812-B7FB-1CEB2E3485A7}" sibTransId="{C87F8DD9-16D0-4EDF-8519-6DA3A6AA996A}"/>
    <dgm:cxn modelId="{ABB2FD14-421E-4B14-925E-332E1D6A2F86}" type="presOf" srcId="{74A6C548-642B-4DFF-A63E-EDE2E2659B47}" destId="{658D5F91-F0D6-411B-8ABC-E51FC8369172}" srcOrd="0" destOrd="0" presId="urn:microsoft.com/office/officeart/2008/layout/LinedList"/>
    <dgm:cxn modelId="{95C63629-93D9-4945-8A2C-B233577EFF7F}" srcId="{49EE14E4-9A3C-4324-80E7-ECEFBEACBB4B}" destId="{C04A27CC-3829-4D76-865D-EDFD28A60A35}" srcOrd="3" destOrd="0" parTransId="{6A40A488-631C-441E-AB95-DF9588792FEF}" sibTransId="{2A40CD1F-D203-436F-96B5-0CDB133CB35F}"/>
    <dgm:cxn modelId="{60E6A82C-0294-477C-8277-E1204310DC35}" type="presOf" srcId="{293C0E1F-01A8-4A27-AF40-B8AA6AB75101}" destId="{C6E55A11-98BD-40C1-902D-15B9039B0761}" srcOrd="0" destOrd="0" presId="urn:microsoft.com/office/officeart/2008/layout/LinedList"/>
    <dgm:cxn modelId="{2A7A032F-7E39-4A7C-8926-AFA8FCE9691C}" srcId="{49EE14E4-9A3C-4324-80E7-ECEFBEACBB4B}" destId="{74A6C548-642B-4DFF-A63E-EDE2E2659B47}" srcOrd="5" destOrd="0" parTransId="{736193B5-4ACE-4189-9FCE-A0EDCCA6285E}" sibTransId="{ABA7BE21-5BE1-4323-8E7E-1D96CA442304}"/>
    <dgm:cxn modelId="{2DA03733-587A-49FD-94EE-FE7422ACB334}" type="presOf" srcId="{49EE14E4-9A3C-4324-80E7-ECEFBEACBB4B}" destId="{556ECB9F-3D7F-4049-9D92-3F40A0B274E1}" srcOrd="0" destOrd="0" presId="urn:microsoft.com/office/officeart/2008/layout/LinedList"/>
    <dgm:cxn modelId="{C7B5D435-F2AE-45F4-9C54-8574EBFDBFDF}" srcId="{49EE14E4-9A3C-4324-80E7-ECEFBEACBB4B}" destId="{47E9E477-8356-4A55-A922-780ED70221EB}" srcOrd="2" destOrd="0" parTransId="{30370707-D74F-4208-8037-33109E1E7ECE}" sibTransId="{F7CB1893-89C1-49E8-B300-9E67550C5611}"/>
    <dgm:cxn modelId="{95E92870-AD2C-4278-9863-37C97C27CAD3}" srcId="{49EE14E4-9A3C-4324-80E7-ECEFBEACBB4B}" destId="{8BCE8EA2-8AE2-4FC1-BF07-244A0DA7AA46}" srcOrd="6" destOrd="0" parTransId="{1C69CC6E-473A-434E-AFDC-F80CD32E95D3}" sibTransId="{EC820376-9A94-4F3F-9D62-2E9B82621010}"/>
    <dgm:cxn modelId="{04792674-FAD8-4117-BDF5-E3C38BF7DC2E}" srcId="{49EE14E4-9A3C-4324-80E7-ECEFBEACBB4B}" destId="{1573129A-97B6-4B10-9BA7-8E4018CE87B4}" srcOrd="0" destOrd="0" parTransId="{BA2C9A7B-A284-4FB0-8D7A-2CFAB2036D45}" sibTransId="{FE90D5E4-2736-4D9B-82AC-18B33F25F4D8}"/>
    <dgm:cxn modelId="{63179F8A-5211-4B0E-8E5E-445DA040CCC5}" type="presOf" srcId="{8BCE8EA2-8AE2-4FC1-BF07-244A0DA7AA46}" destId="{6B81BE96-C61A-4C86-BE9D-A11C9E90E97B}" srcOrd="0" destOrd="0" presId="urn:microsoft.com/office/officeart/2008/layout/LinedList"/>
    <dgm:cxn modelId="{B695A593-71C5-48AA-A2B6-AD6D4B5F4224}" type="presOf" srcId="{F0304138-1EF6-4245-B0DD-4B747211705D}" destId="{6E40800D-636B-4DCE-9CE7-4F28F0598DDA}" srcOrd="0" destOrd="0" presId="urn:microsoft.com/office/officeart/2008/layout/LinedList"/>
    <dgm:cxn modelId="{849A1895-6DD9-4FF0-BE33-E6AC8FE695E7}" type="presOf" srcId="{1573129A-97B6-4B10-9BA7-8E4018CE87B4}" destId="{46AF7FD4-45AA-4F44-96BA-B639CD3C3684}" srcOrd="0" destOrd="0" presId="urn:microsoft.com/office/officeart/2008/layout/LinedList"/>
    <dgm:cxn modelId="{03FA4FB3-AC32-45A1-8371-C4A243E0A6A0}" type="presOf" srcId="{1E8839A9-43BE-4289-BE00-5C47B0CCA366}" destId="{F2DF82C4-655D-4D6B-9E1C-1DC534D667E9}" srcOrd="0" destOrd="0" presId="urn:microsoft.com/office/officeart/2008/layout/LinedList"/>
    <dgm:cxn modelId="{F08ABCB6-31EA-4028-BBAB-422D676963AA}" srcId="{49EE14E4-9A3C-4324-80E7-ECEFBEACBB4B}" destId="{90758D2A-D415-4C0F-90AD-DC08BE148414}" srcOrd="9" destOrd="0" parTransId="{E3D716B8-24B9-4F46-8AE8-ACC4E79A0A47}" sibTransId="{47F93970-EE6A-4220-9A5E-20B3105D7D00}"/>
    <dgm:cxn modelId="{F6F6DAC1-01F2-43EF-9627-428AF83484C9}" type="presOf" srcId="{C04A27CC-3829-4D76-865D-EDFD28A60A35}" destId="{618F1AF6-6EFA-44AB-B42E-6E136859059F}" srcOrd="0" destOrd="0" presId="urn:microsoft.com/office/officeart/2008/layout/LinedList"/>
    <dgm:cxn modelId="{A579EAC9-9862-4AA9-85F5-FDB7BD9C1CBC}" type="presOf" srcId="{47E9E477-8356-4A55-A922-780ED70221EB}" destId="{1348E3BC-B610-4D87-BC06-3929717011C7}" srcOrd="0" destOrd="0" presId="urn:microsoft.com/office/officeart/2008/layout/LinedList"/>
    <dgm:cxn modelId="{A291FACB-D687-4BCF-AEE7-31B2665BC2B4}" type="presOf" srcId="{A58CEFB7-AE8A-4B90-A25A-975B0658A7A0}" destId="{64678665-3C2D-41C2-A23B-358D543132D5}" srcOrd="0" destOrd="0" presId="urn:microsoft.com/office/officeart/2008/layout/LinedList"/>
    <dgm:cxn modelId="{5798CCFE-A175-4955-9FC8-B74673E98A81}" srcId="{49EE14E4-9A3C-4324-80E7-ECEFBEACBB4B}" destId="{F0304138-1EF6-4245-B0DD-4B747211705D}" srcOrd="7" destOrd="0" parTransId="{52A95056-5141-4FC6-AE3C-5377CF126456}" sibTransId="{151E0224-DEBD-4708-A58A-0CA490FB1CB5}"/>
    <dgm:cxn modelId="{F002F4FE-9945-4B4D-A74D-99AE167DCB79}" srcId="{49EE14E4-9A3C-4324-80E7-ECEFBEACBB4B}" destId="{1E8839A9-43BE-4289-BE00-5C47B0CCA366}" srcOrd="8" destOrd="0" parTransId="{75710D89-D3D8-45E7-8072-B93D262442A8}" sibTransId="{30ADB64D-80DD-46A9-A69C-2A125E99783F}"/>
    <dgm:cxn modelId="{1A15A86B-5935-4DF0-95E4-B865A5DB57F4}" type="presParOf" srcId="{556ECB9F-3D7F-4049-9D92-3F40A0B274E1}" destId="{7AFEC4A8-72F2-4FA9-9627-100072A8A695}" srcOrd="0" destOrd="0" presId="urn:microsoft.com/office/officeart/2008/layout/LinedList"/>
    <dgm:cxn modelId="{385F9341-A454-45A8-A809-3A6C682AC40A}" type="presParOf" srcId="{556ECB9F-3D7F-4049-9D92-3F40A0B274E1}" destId="{568BF60E-702F-4154-9A10-C51CAC966586}" srcOrd="1" destOrd="0" presId="urn:microsoft.com/office/officeart/2008/layout/LinedList"/>
    <dgm:cxn modelId="{8C886894-D6A2-4794-88EB-501AAE6574DE}" type="presParOf" srcId="{568BF60E-702F-4154-9A10-C51CAC966586}" destId="{46AF7FD4-45AA-4F44-96BA-B639CD3C3684}" srcOrd="0" destOrd="0" presId="urn:microsoft.com/office/officeart/2008/layout/LinedList"/>
    <dgm:cxn modelId="{87892BAC-67EE-46A6-83C0-809267E3C89C}" type="presParOf" srcId="{568BF60E-702F-4154-9A10-C51CAC966586}" destId="{1F12FEBF-E518-4E1E-B954-2E34D01C644E}" srcOrd="1" destOrd="0" presId="urn:microsoft.com/office/officeart/2008/layout/LinedList"/>
    <dgm:cxn modelId="{F2352046-9223-4F17-9B5A-3105DC04E72B}" type="presParOf" srcId="{556ECB9F-3D7F-4049-9D92-3F40A0B274E1}" destId="{8EFEF8BF-CB7D-4B73-B3D3-456BB48FE0E9}" srcOrd="2" destOrd="0" presId="urn:microsoft.com/office/officeart/2008/layout/LinedList"/>
    <dgm:cxn modelId="{9034760C-F158-4763-ACAA-519522487AAD}" type="presParOf" srcId="{556ECB9F-3D7F-4049-9D92-3F40A0B274E1}" destId="{C5B81AB6-B684-4BEB-8A68-5BB2FF47EB03}" srcOrd="3" destOrd="0" presId="urn:microsoft.com/office/officeart/2008/layout/LinedList"/>
    <dgm:cxn modelId="{EF155152-02D6-4796-8F3B-1CC3BEEDC422}" type="presParOf" srcId="{C5B81AB6-B684-4BEB-8A68-5BB2FF47EB03}" destId="{C6E55A11-98BD-40C1-902D-15B9039B0761}" srcOrd="0" destOrd="0" presId="urn:microsoft.com/office/officeart/2008/layout/LinedList"/>
    <dgm:cxn modelId="{1B9CD3F5-C827-4CE6-A3EC-CD5363BF1F11}" type="presParOf" srcId="{C5B81AB6-B684-4BEB-8A68-5BB2FF47EB03}" destId="{C7F4C265-64C2-48C5-AFD5-6350032012EA}" srcOrd="1" destOrd="0" presId="urn:microsoft.com/office/officeart/2008/layout/LinedList"/>
    <dgm:cxn modelId="{86860576-6D77-464A-AF12-DFBFE2C46B3E}" type="presParOf" srcId="{556ECB9F-3D7F-4049-9D92-3F40A0B274E1}" destId="{B10B8C37-12A1-4654-8821-857364E39598}" srcOrd="4" destOrd="0" presId="urn:microsoft.com/office/officeart/2008/layout/LinedList"/>
    <dgm:cxn modelId="{4B52DFB0-774E-4CD8-B0B7-9B60C2EAD5BE}" type="presParOf" srcId="{556ECB9F-3D7F-4049-9D92-3F40A0B274E1}" destId="{F6D50D1F-8945-4323-9D03-A65CAB690F5C}" srcOrd="5" destOrd="0" presId="urn:microsoft.com/office/officeart/2008/layout/LinedList"/>
    <dgm:cxn modelId="{7592A8AC-8F36-4D68-AAB0-923C16E2360D}" type="presParOf" srcId="{F6D50D1F-8945-4323-9D03-A65CAB690F5C}" destId="{1348E3BC-B610-4D87-BC06-3929717011C7}" srcOrd="0" destOrd="0" presId="urn:microsoft.com/office/officeart/2008/layout/LinedList"/>
    <dgm:cxn modelId="{D6D7D4C3-ED27-4FC6-A651-712D8086F363}" type="presParOf" srcId="{F6D50D1F-8945-4323-9D03-A65CAB690F5C}" destId="{9D5CA23D-7F7E-4A4E-AE60-536261D58192}" srcOrd="1" destOrd="0" presId="urn:microsoft.com/office/officeart/2008/layout/LinedList"/>
    <dgm:cxn modelId="{C8F5CE57-68AB-4072-846A-695E9DE41BBE}" type="presParOf" srcId="{556ECB9F-3D7F-4049-9D92-3F40A0B274E1}" destId="{30727ADC-BEBA-4518-9409-6032A97AAEF3}" srcOrd="6" destOrd="0" presId="urn:microsoft.com/office/officeart/2008/layout/LinedList"/>
    <dgm:cxn modelId="{B9ADEDAF-7335-4CAA-9DF7-B10AF63A9F44}" type="presParOf" srcId="{556ECB9F-3D7F-4049-9D92-3F40A0B274E1}" destId="{1067F593-4FFC-444C-8C62-7363A62D1F0F}" srcOrd="7" destOrd="0" presId="urn:microsoft.com/office/officeart/2008/layout/LinedList"/>
    <dgm:cxn modelId="{AA5D9775-77C5-4AFE-B72A-55673E9B7A68}" type="presParOf" srcId="{1067F593-4FFC-444C-8C62-7363A62D1F0F}" destId="{618F1AF6-6EFA-44AB-B42E-6E136859059F}" srcOrd="0" destOrd="0" presId="urn:microsoft.com/office/officeart/2008/layout/LinedList"/>
    <dgm:cxn modelId="{3A0C6EE7-AE64-4020-9408-62B842E438BB}" type="presParOf" srcId="{1067F593-4FFC-444C-8C62-7363A62D1F0F}" destId="{C400CC5F-0B79-4548-873D-404B19022517}" srcOrd="1" destOrd="0" presId="urn:microsoft.com/office/officeart/2008/layout/LinedList"/>
    <dgm:cxn modelId="{F0AA9A1D-EEA1-4F1B-9D0C-211DE671E4CE}" type="presParOf" srcId="{556ECB9F-3D7F-4049-9D92-3F40A0B274E1}" destId="{B0CEEE05-4A8C-4EE0-AC2B-706E30A3974E}" srcOrd="8" destOrd="0" presId="urn:microsoft.com/office/officeart/2008/layout/LinedList"/>
    <dgm:cxn modelId="{3F549D2D-32CB-4F22-BB46-33B25423E17C}" type="presParOf" srcId="{556ECB9F-3D7F-4049-9D92-3F40A0B274E1}" destId="{6DD9CE84-C9B5-4065-A58D-2A492443F7E5}" srcOrd="9" destOrd="0" presId="urn:microsoft.com/office/officeart/2008/layout/LinedList"/>
    <dgm:cxn modelId="{55A50558-3998-4B5B-A9F5-ABE004A86209}" type="presParOf" srcId="{6DD9CE84-C9B5-4065-A58D-2A492443F7E5}" destId="{64678665-3C2D-41C2-A23B-358D543132D5}" srcOrd="0" destOrd="0" presId="urn:microsoft.com/office/officeart/2008/layout/LinedList"/>
    <dgm:cxn modelId="{47A7B132-2EBF-429C-AD01-0F1D1830DA8F}" type="presParOf" srcId="{6DD9CE84-C9B5-4065-A58D-2A492443F7E5}" destId="{9A0CA24F-4AC3-4EDE-8B14-69B54646026F}" srcOrd="1" destOrd="0" presId="urn:microsoft.com/office/officeart/2008/layout/LinedList"/>
    <dgm:cxn modelId="{5DAA0977-5A92-40D0-AAF7-DE7AEC58CFED}" type="presParOf" srcId="{556ECB9F-3D7F-4049-9D92-3F40A0B274E1}" destId="{DB35A06D-E029-4FA4-BF14-75DD17F21495}" srcOrd="10" destOrd="0" presId="urn:microsoft.com/office/officeart/2008/layout/LinedList"/>
    <dgm:cxn modelId="{E53E024A-F3AE-4322-8049-77FD385D291F}" type="presParOf" srcId="{556ECB9F-3D7F-4049-9D92-3F40A0B274E1}" destId="{31D753F2-7DB0-42EF-A06C-D4DEA6BFE0B6}" srcOrd="11" destOrd="0" presId="urn:microsoft.com/office/officeart/2008/layout/LinedList"/>
    <dgm:cxn modelId="{2EB6B2BB-22E8-449B-B17E-2B86DA53E8C2}" type="presParOf" srcId="{31D753F2-7DB0-42EF-A06C-D4DEA6BFE0B6}" destId="{658D5F91-F0D6-411B-8ABC-E51FC8369172}" srcOrd="0" destOrd="0" presId="urn:microsoft.com/office/officeart/2008/layout/LinedList"/>
    <dgm:cxn modelId="{ED1ABF98-1DCC-4081-8A28-68FA2CF8401F}" type="presParOf" srcId="{31D753F2-7DB0-42EF-A06C-D4DEA6BFE0B6}" destId="{5EE83DE0-11DB-4A48-B3F6-1CE159FC0D60}" srcOrd="1" destOrd="0" presId="urn:microsoft.com/office/officeart/2008/layout/LinedList"/>
    <dgm:cxn modelId="{78BE9C7D-5C8C-40F0-9F83-205DD2BD3CA1}" type="presParOf" srcId="{556ECB9F-3D7F-4049-9D92-3F40A0B274E1}" destId="{FC3D9B8C-9B26-4A0D-B3A2-C129B7CC6B5F}" srcOrd="12" destOrd="0" presId="urn:microsoft.com/office/officeart/2008/layout/LinedList"/>
    <dgm:cxn modelId="{96E8B177-89BE-4CC9-A1A9-73B568528D9D}" type="presParOf" srcId="{556ECB9F-3D7F-4049-9D92-3F40A0B274E1}" destId="{D2098BBE-C9FC-4809-827E-26BA78064CCE}" srcOrd="13" destOrd="0" presId="urn:microsoft.com/office/officeart/2008/layout/LinedList"/>
    <dgm:cxn modelId="{4256C16B-2D61-4DBB-84ED-C352400A4CF1}" type="presParOf" srcId="{D2098BBE-C9FC-4809-827E-26BA78064CCE}" destId="{6B81BE96-C61A-4C86-BE9D-A11C9E90E97B}" srcOrd="0" destOrd="0" presId="urn:microsoft.com/office/officeart/2008/layout/LinedList"/>
    <dgm:cxn modelId="{B092F4A1-F053-49B9-8013-F7224DEE7BAD}" type="presParOf" srcId="{D2098BBE-C9FC-4809-827E-26BA78064CCE}" destId="{0B827975-F8EC-45A3-946F-75B8DBA3F314}" srcOrd="1" destOrd="0" presId="urn:microsoft.com/office/officeart/2008/layout/LinedList"/>
    <dgm:cxn modelId="{EEA8E9E7-A6A3-4305-86D7-1D174476CBF0}" type="presParOf" srcId="{556ECB9F-3D7F-4049-9D92-3F40A0B274E1}" destId="{8A8AB70E-ADC0-4C2A-A4B0-156C81507E76}" srcOrd="14" destOrd="0" presId="urn:microsoft.com/office/officeart/2008/layout/LinedList"/>
    <dgm:cxn modelId="{B8CDC0F2-8AA7-45E2-9B18-A5CE4FDB20DD}" type="presParOf" srcId="{556ECB9F-3D7F-4049-9D92-3F40A0B274E1}" destId="{15B38B0F-E038-4694-B8F6-626608F0B604}" srcOrd="15" destOrd="0" presId="urn:microsoft.com/office/officeart/2008/layout/LinedList"/>
    <dgm:cxn modelId="{9089D064-E316-4BA2-8013-382C42558846}" type="presParOf" srcId="{15B38B0F-E038-4694-B8F6-626608F0B604}" destId="{6E40800D-636B-4DCE-9CE7-4F28F0598DDA}" srcOrd="0" destOrd="0" presId="urn:microsoft.com/office/officeart/2008/layout/LinedList"/>
    <dgm:cxn modelId="{FDFE36BE-C3AB-4159-BC1C-9497BE60361A}" type="presParOf" srcId="{15B38B0F-E038-4694-B8F6-626608F0B604}" destId="{E7FC9E31-6727-4ECF-91FB-428D8FA53CDF}" srcOrd="1" destOrd="0" presId="urn:microsoft.com/office/officeart/2008/layout/LinedList"/>
    <dgm:cxn modelId="{AA88F655-702B-4E85-9CE0-4140006ACB3F}" type="presParOf" srcId="{556ECB9F-3D7F-4049-9D92-3F40A0B274E1}" destId="{C20FA7DA-0445-4B25-B7CA-1502F053FB64}" srcOrd="16" destOrd="0" presId="urn:microsoft.com/office/officeart/2008/layout/LinedList"/>
    <dgm:cxn modelId="{C4C073EC-CE00-49AA-BB0E-93E41F664EAA}" type="presParOf" srcId="{556ECB9F-3D7F-4049-9D92-3F40A0B274E1}" destId="{9A9CEF73-A057-4E23-8A21-0BBE6DAD20E8}" srcOrd="17" destOrd="0" presId="urn:microsoft.com/office/officeart/2008/layout/LinedList"/>
    <dgm:cxn modelId="{80AD20A1-E8B1-407F-A930-935B2968D959}" type="presParOf" srcId="{9A9CEF73-A057-4E23-8A21-0BBE6DAD20E8}" destId="{F2DF82C4-655D-4D6B-9E1C-1DC534D667E9}" srcOrd="0" destOrd="0" presId="urn:microsoft.com/office/officeart/2008/layout/LinedList"/>
    <dgm:cxn modelId="{163DC05D-D88A-45FF-98DF-5E0A3507C5D2}" type="presParOf" srcId="{9A9CEF73-A057-4E23-8A21-0BBE6DAD20E8}" destId="{AACBE4B6-DD48-45B3-AD21-D159CE7C00D2}" srcOrd="1" destOrd="0" presId="urn:microsoft.com/office/officeart/2008/layout/LinedList"/>
    <dgm:cxn modelId="{49E30FC2-8342-457C-AF80-480FDB4D19DA}" type="presParOf" srcId="{556ECB9F-3D7F-4049-9D92-3F40A0B274E1}" destId="{7808C8EC-E55D-4770-95C9-55F841E2CA47}" srcOrd="18" destOrd="0" presId="urn:microsoft.com/office/officeart/2008/layout/LinedList"/>
    <dgm:cxn modelId="{666D68C0-7CA3-482F-9B98-654D8A11A2EB}" type="presParOf" srcId="{556ECB9F-3D7F-4049-9D92-3F40A0B274E1}" destId="{D22AB05F-D3A3-4FCF-A91F-F2DC0C7A7BDB}" srcOrd="19" destOrd="0" presId="urn:microsoft.com/office/officeart/2008/layout/LinedList"/>
    <dgm:cxn modelId="{95AD7606-4E74-4CA1-B35E-89E5ECD14EAC}" type="presParOf" srcId="{D22AB05F-D3A3-4FCF-A91F-F2DC0C7A7BDB}" destId="{326141E9-3F9E-4DDD-8116-09564A454462}" srcOrd="0" destOrd="0" presId="urn:microsoft.com/office/officeart/2008/layout/LinedList"/>
    <dgm:cxn modelId="{F6F1B933-A7A9-4CC4-80BD-877E58BF61CC}" type="presParOf" srcId="{D22AB05F-D3A3-4FCF-A91F-F2DC0C7A7BDB}" destId="{7D6D8B88-F919-4367-998F-9A8C19BE4ED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7F9AC4-C6C1-45D0-A6D0-4A9A9DDA7A1E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0503684E-6531-4AF4-9EEF-5E9AAC2CE45F}">
      <dgm:prSet/>
      <dgm:spPr/>
      <dgm:t>
        <a:bodyPr/>
        <a:lstStyle/>
        <a:p>
          <a:pPr algn="l"/>
          <a:r>
            <a:rPr lang="en-US" b="1" i="0" dirty="0"/>
            <a:t>Unicast with Multiple properties –</a:t>
          </a:r>
        </a:p>
        <a:p>
          <a:pPr algn="just"/>
          <a:r>
            <a:rPr lang="en-US" b="0" i="0" dirty="0"/>
            <a:t>It is a point-to-point protocol which can use different paths to reach end host.</a:t>
          </a:r>
          <a:endParaRPr lang="en-US" dirty="0"/>
        </a:p>
      </dgm:t>
    </dgm:pt>
    <dgm:pt modelId="{FC6146BE-A25B-4EF3-B7C4-99B91713F295}" type="parTrans" cxnId="{5D55987D-32E7-457E-BB02-55D3400B6FEA}">
      <dgm:prSet/>
      <dgm:spPr/>
      <dgm:t>
        <a:bodyPr/>
        <a:lstStyle/>
        <a:p>
          <a:endParaRPr lang="en-US"/>
        </a:p>
      </dgm:t>
    </dgm:pt>
    <dgm:pt modelId="{0BA63525-0A12-4457-9FA4-A1EE7F5A03DA}" type="sibTrans" cxnId="{5D55987D-32E7-457E-BB02-55D3400B6FEA}">
      <dgm:prSet/>
      <dgm:spPr/>
      <dgm:t>
        <a:bodyPr/>
        <a:lstStyle/>
        <a:p>
          <a:endParaRPr lang="en-US"/>
        </a:p>
      </dgm:t>
    </dgm:pt>
    <dgm:pt modelId="{045815CC-12D4-4108-B6A5-9EC1A2F21807}">
      <dgm:prSet/>
      <dgm:spPr/>
      <dgm:t>
        <a:bodyPr/>
        <a:lstStyle/>
        <a:p>
          <a:pPr algn="just"/>
          <a:r>
            <a:rPr lang="en-US" b="1" i="0" dirty="0"/>
            <a:t>Reliable Transmission –</a:t>
          </a:r>
        </a:p>
        <a:p>
          <a:pPr algn="just"/>
          <a:r>
            <a:rPr lang="en-US" b="0" i="0" dirty="0"/>
            <a:t>It uses SACK and checksums to detect damaged, corrupted, discarded, duplicate and reordered data. It is similar to TCP but SCTP is more efficient when it comes to reordering of data.</a:t>
          </a:r>
          <a:endParaRPr lang="en-US" dirty="0"/>
        </a:p>
      </dgm:t>
    </dgm:pt>
    <dgm:pt modelId="{6E40E601-BB11-4B9B-8617-D8D7C038630C}" type="parTrans" cxnId="{A53AFB67-B763-434A-8928-DBA29C6CEE6B}">
      <dgm:prSet/>
      <dgm:spPr/>
      <dgm:t>
        <a:bodyPr/>
        <a:lstStyle/>
        <a:p>
          <a:endParaRPr lang="en-US"/>
        </a:p>
      </dgm:t>
    </dgm:pt>
    <dgm:pt modelId="{50D024D0-A7F9-4615-A790-17ABE537F622}" type="sibTrans" cxnId="{A53AFB67-B763-434A-8928-DBA29C6CEE6B}">
      <dgm:prSet/>
      <dgm:spPr/>
      <dgm:t>
        <a:bodyPr/>
        <a:lstStyle/>
        <a:p>
          <a:endParaRPr lang="en-US"/>
        </a:p>
      </dgm:t>
    </dgm:pt>
    <dgm:pt modelId="{D808E731-35FE-4C1C-B268-D43A3021CEA6}">
      <dgm:prSet/>
      <dgm:spPr/>
      <dgm:t>
        <a:bodyPr/>
        <a:lstStyle/>
        <a:p>
          <a:pPr algn="just"/>
          <a:r>
            <a:rPr lang="en-US" b="1" i="0" dirty="0"/>
            <a:t>Message oriented –</a:t>
          </a:r>
        </a:p>
        <a:p>
          <a:pPr algn="just"/>
          <a:r>
            <a:rPr lang="en-US" b="0" i="0" dirty="0"/>
            <a:t>Each message can be framed and we can keep order of </a:t>
          </a:r>
          <a:r>
            <a:rPr lang="en-US" b="0" i="0" dirty="0" err="1"/>
            <a:t>datastream</a:t>
          </a:r>
          <a:r>
            <a:rPr lang="en-US" b="0" i="0" dirty="0"/>
            <a:t> and tabs on structure. For this, In TCP, we need a different layer for abstraction.</a:t>
          </a:r>
          <a:endParaRPr lang="en-US" dirty="0"/>
        </a:p>
      </dgm:t>
    </dgm:pt>
    <dgm:pt modelId="{943B8D06-B32F-4E17-B31D-9FB7702DF7FF}" type="parTrans" cxnId="{980A7464-7F0C-405A-B50C-6713DB1D5A50}">
      <dgm:prSet/>
      <dgm:spPr/>
      <dgm:t>
        <a:bodyPr/>
        <a:lstStyle/>
        <a:p>
          <a:endParaRPr lang="en-US"/>
        </a:p>
      </dgm:t>
    </dgm:pt>
    <dgm:pt modelId="{A0395F06-F6AF-42C4-AE73-2522FD8A69AA}" type="sibTrans" cxnId="{980A7464-7F0C-405A-B50C-6713DB1D5A50}">
      <dgm:prSet/>
      <dgm:spPr/>
      <dgm:t>
        <a:bodyPr/>
        <a:lstStyle/>
        <a:p>
          <a:endParaRPr lang="en-US"/>
        </a:p>
      </dgm:t>
    </dgm:pt>
    <dgm:pt modelId="{0E22DAEE-9F44-4FA7-A9F5-D1E31CAF50AA}">
      <dgm:prSet/>
      <dgm:spPr/>
      <dgm:t>
        <a:bodyPr/>
        <a:lstStyle/>
        <a:p>
          <a:pPr algn="just"/>
          <a:r>
            <a:rPr lang="en-US" b="1" i="0" dirty="0"/>
            <a:t>Multi-homing </a:t>
          </a:r>
        </a:p>
        <a:p>
          <a:pPr algn="just"/>
          <a:r>
            <a:rPr lang="en-US" b="0" i="0" dirty="0"/>
            <a:t>It can establish multiple connection paths between two end points and does not need to rely on IP layer for resilience</a:t>
          </a:r>
          <a:endParaRPr lang="en-US" dirty="0"/>
        </a:p>
      </dgm:t>
    </dgm:pt>
    <dgm:pt modelId="{5A0C088E-ECBE-44A4-86D2-740415A50253}" type="parTrans" cxnId="{5F9BF521-8F5F-452C-93D3-29D19026F30E}">
      <dgm:prSet/>
      <dgm:spPr/>
      <dgm:t>
        <a:bodyPr/>
        <a:lstStyle/>
        <a:p>
          <a:endParaRPr lang="en-US"/>
        </a:p>
      </dgm:t>
    </dgm:pt>
    <dgm:pt modelId="{2934C87E-2942-4828-B9C6-7A2BC7946B55}" type="sibTrans" cxnId="{5F9BF521-8F5F-452C-93D3-29D19026F30E}">
      <dgm:prSet/>
      <dgm:spPr/>
      <dgm:t>
        <a:bodyPr/>
        <a:lstStyle/>
        <a:p>
          <a:endParaRPr lang="en-US"/>
        </a:p>
      </dgm:t>
    </dgm:pt>
    <dgm:pt modelId="{C777537F-CF81-4F5F-840A-2BE067BCD15F}" type="pres">
      <dgm:prSet presAssocID="{277F9AC4-C6C1-45D0-A6D0-4A9A9DDA7A1E}" presName="vert0" presStyleCnt="0">
        <dgm:presLayoutVars>
          <dgm:dir/>
          <dgm:animOne val="branch"/>
          <dgm:animLvl val="lvl"/>
        </dgm:presLayoutVars>
      </dgm:prSet>
      <dgm:spPr/>
    </dgm:pt>
    <dgm:pt modelId="{8525ECC1-D9CA-4302-901F-AB413A1CF0F3}" type="pres">
      <dgm:prSet presAssocID="{0503684E-6531-4AF4-9EEF-5E9AAC2CE45F}" presName="thickLine" presStyleLbl="alignNode1" presStyleIdx="0" presStyleCnt="4"/>
      <dgm:spPr/>
    </dgm:pt>
    <dgm:pt modelId="{99659639-297C-45FF-95F0-934FB3956F3C}" type="pres">
      <dgm:prSet presAssocID="{0503684E-6531-4AF4-9EEF-5E9AAC2CE45F}" presName="horz1" presStyleCnt="0"/>
      <dgm:spPr/>
    </dgm:pt>
    <dgm:pt modelId="{AC098D05-CE99-491D-A220-3112E46C148B}" type="pres">
      <dgm:prSet presAssocID="{0503684E-6531-4AF4-9EEF-5E9AAC2CE45F}" presName="tx1" presStyleLbl="revTx" presStyleIdx="0" presStyleCnt="4"/>
      <dgm:spPr/>
    </dgm:pt>
    <dgm:pt modelId="{44ABA238-3BA9-4CF4-A595-E46E593B1BC6}" type="pres">
      <dgm:prSet presAssocID="{0503684E-6531-4AF4-9EEF-5E9AAC2CE45F}" presName="vert1" presStyleCnt="0"/>
      <dgm:spPr/>
    </dgm:pt>
    <dgm:pt modelId="{6FF3EE22-3B9C-4B35-945C-070B504862F3}" type="pres">
      <dgm:prSet presAssocID="{045815CC-12D4-4108-B6A5-9EC1A2F21807}" presName="thickLine" presStyleLbl="alignNode1" presStyleIdx="1" presStyleCnt="4"/>
      <dgm:spPr/>
    </dgm:pt>
    <dgm:pt modelId="{DCF34B48-E92D-446D-96CD-86C93C96535F}" type="pres">
      <dgm:prSet presAssocID="{045815CC-12D4-4108-B6A5-9EC1A2F21807}" presName="horz1" presStyleCnt="0"/>
      <dgm:spPr/>
    </dgm:pt>
    <dgm:pt modelId="{CADA02DE-EA22-4AE9-88A5-BA8477F24C6B}" type="pres">
      <dgm:prSet presAssocID="{045815CC-12D4-4108-B6A5-9EC1A2F21807}" presName="tx1" presStyleLbl="revTx" presStyleIdx="1" presStyleCnt="4"/>
      <dgm:spPr/>
    </dgm:pt>
    <dgm:pt modelId="{ADB07D1B-9674-4C5D-BF02-BA1C0E437C39}" type="pres">
      <dgm:prSet presAssocID="{045815CC-12D4-4108-B6A5-9EC1A2F21807}" presName="vert1" presStyleCnt="0"/>
      <dgm:spPr/>
    </dgm:pt>
    <dgm:pt modelId="{4A831154-AC2E-47B2-ABC9-CA54DCE6D967}" type="pres">
      <dgm:prSet presAssocID="{D808E731-35FE-4C1C-B268-D43A3021CEA6}" presName="thickLine" presStyleLbl="alignNode1" presStyleIdx="2" presStyleCnt="4"/>
      <dgm:spPr/>
    </dgm:pt>
    <dgm:pt modelId="{CB064A4E-5D9B-425A-B143-CCC886FB3AE7}" type="pres">
      <dgm:prSet presAssocID="{D808E731-35FE-4C1C-B268-D43A3021CEA6}" presName="horz1" presStyleCnt="0"/>
      <dgm:spPr/>
    </dgm:pt>
    <dgm:pt modelId="{9A83FB3C-899A-4936-B0CF-CA7317AC084D}" type="pres">
      <dgm:prSet presAssocID="{D808E731-35FE-4C1C-B268-D43A3021CEA6}" presName="tx1" presStyleLbl="revTx" presStyleIdx="2" presStyleCnt="4"/>
      <dgm:spPr/>
    </dgm:pt>
    <dgm:pt modelId="{7ABD8D84-C231-4087-9DC3-A49E1B38F264}" type="pres">
      <dgm:prSet presAssocID="{D808E731-35FE-4C1C-B268-D43A3021CEA6}" presName="vert1" presStyleCnt="0"/>
      <dgm:spPr/>
    </dgm:pt>
    <dgm:pt modelId="{5D714A96-516B-49A6-B495-F1D8E9FF7904}" type="pres">
      <dgm:prSet presAssocID="{0E22DAEE-9F44-4FA7-A9F5-D1E31CAF50AA}" presName="thickLine" presStyleLbl="alignNode1" presStyleIdx="3" presStyleCnt="4"/>
      <dgm:spPr/>
    </dgm:pt>
    <dgm:pt modelId="{6F8DC4C9-E52C-4ECF-B3A2-9ACACB1793E4}" type="pres">
      <dgm:prSet presAssocID="{0E22DAEE-9F44-4FA7-A9F5-D1E31CAF50AA}" presName="horz1" presStyleCnt="0"/>
      <dgm:spPr/>
    </dgm:pt>
    <dgm:pt modelId="{CD748D9A-AE20-4C44-A0DA-7CD58BF32239}" type="pres">
      <dgm:prSet presAssocID="{0E22DAEE-9F44-4FA7-A9F5-D1E31CAF50AA}" presName="tx1" presStyleLbl="revTx" presStyleIdx="3" presStyleCnt="4"/>
      <dgm:spPr/>
    </dgm:pt>
    <dgm:pt modelId="{47205F85-4546-4A06-94C0-9BA7BF22EE4A}" type="pres">
      <dgm:prSet presAssocID="{0E22DAEE-9F44-4FA7-A9F5-D1E31CAF50AA}" presName="vert1" presStyleCnt="0"/>
      <dgm:spPr/>
    </dgm:pt>
  </dgm:ptLst>
  <dgm:cxnLst>
    <dgm:cxn modelId="{6B40F702-7F86-49F9-AE22-CCE44E80168C}" type="presOf" srcId="{D808E731-35FE-4C1C-B268-D43A3021CEA6}" destId="{9A83FB3C-899A-4936-B0CF-CA7317AC084D}" srcOrd="0" destOrd="0" presId="urn:microsoft.com/office/officeart/2008/layout/LinedList"/>
    <dgm:cxn modelId="{3DEE8B08-90D9-42D9-B771-C097FF04EBD0}" type="presOf" srcId="{0503684E-6531-4AF4-9EEF-5E9AAC2CE45F}" destId="{AC098D05-CE99-491D-A220-3112E46C148B}" srcOrd="0" destOrd="0" presId="urn:microsoft.com/office/officeart/2008/layout/LinedList"/>
    <dgm:cxn modelId="{5F9BF521-8F5F-452C-93D3-29D19026F30E}" srcId="{277F9AC4-C6C1-45D0-A6D0-4A9A9DDA7A1E}" destId="{0E22DAEE-9F44-4FA7-A9F5-D1E31CAF50AA}" srcOrd="3" destOrd="0" parTransId="{5A0C088E-ECBE-44A4-86D2-740415A50253}" sibTransId="{2934C87E-2942-4828-B9C6-7A2BC7946B55}"/>
    <dgm:cxn modelId="{5ADE002C-CF21-4263-B3FC-318818E87367}" type="presOf" srcId="{045815CC-12D4-4108-B6A5-9EC1A2F21807}" destId="{CADA02DE-EA22-4AE9-88A5-BA8477F24C6B}" srcOrd="0" destOrd="0" presId="urn:microsoft.com/office/officeart/2008/layout/LinedList"/>
    <dgm:cxn modelId="{980A7464-7F0C-405A-B50C-6713DB1D5A50}" srcId="{277F9AC4-C6C1-45D0-A6D0-4A9A9DDA7A1E}" destId="{D808E731-35FE-4C1C-B268-D43A3021CEA6}" srcOrd="2" destOrd="0" parTransId="{943B8D06-B32F-4E17-B31D-9FB7702DF7FF}" sibTransId="{A0395F06-F6AF-42C4-AE73-2522FD8A69AA}"/>
    <dgm:cxn modelId="{A53AFB67-B763-434A-8928-DBA29C6CEE6B}" srcId="{277F9AC4-C6C1-45D0-A6D0-4A9A9DDA7A1E}" destId="{045815CC-12D4-4108-B6A5-9EC1A2F21807}" srcOrd="1" destOrd="0" parTransId="{6E40E601-BB11-4B9B-8617-D8D7C038630C}" sibTransId="{50D024D0-A7F9-4615-A790-17ABE537F622}"/>
    <dgm:cxn modelId="{5D55987D-32E7-457E-BB02-55D3400B6FEA}" srcId="{277F9AC4-C6C1-45D0-A6D0-4A9A9DDA7A1E}" destId="{0503684E-6531-4AF4-9EEF-5E9AAC2CE45F}" srcOrd="0" destOrd="0" parTransId="{FC6146BE-A25B-4EF3-B7C4-99B91713F295}" sibTransId="{0BA63525-0A12-4457-9FA4-A1EE7F5A03DA}"/>
    <dgm:cxn modelId="{5CB6F8B7-B833-4BD0-A9E1-FA132EF86732}" type="presOf" srcId="{0E22DAEE-9F44-4FA7-A9F5-D1E31CAF50AA}" destId="{CD748D9A-AE20-4C44-A0DA-7CD58BF32239}" srcOrd="0" destOrd="0" presId="urn:microsoft.com/office/officeart/2008/layout/LinedList"/>
    <dgm:cxn modelId="{3F8966EF-8227-48E9-A289-162DCB075E15}" type="presOf" srcId="{277F9AC4-C6C1-45D0-A6D0-4A9A9DDA7A1E}" destId="{C777537F-CF81-4F5F-840A-2BE067BCD15F}" srcOrd="0" destOrd="0" presId="urn:microsoft.com/office/officeart/2008/layout/LinedList"/>
    <dgm:cxn modelId="{CF36A4D2-78F9-475A-9B70-4D3FBF0FE16C}" type="presParOf" srcId="{C777537F-CF81-4F5F-840A-2BE067BCD15F}" destId="{8525ECC1-D9CA-4302-901F-AB413A1CF0F3}" srcOrd="0" destOrd="0" presId="urn:microsoft.com/office/officeart/2008/layout/LinedList"/>
    <dgm:cxn modelId="{E1B9E7F5-7C75-4B1A-B525-E784951AEAA0}" type="presParOf" srcId="{C777537F-CF81-4F5F-840A-2BE067BCD15F}" destId="{99659639-297C-45FF-95F0-934FB3956F3C}" srcOrd="1" destOrd="0" presId="urn:microsoft.com/office/officeart/2008/layout/LinedList"/>
    <dgm:cxn modelId="{12604890-CEDA-4306-AE0B-EC935104ED8C}" type="presParOf" srcId="{99659639-297C-45FF-95F0-934FB3956F3C}" destId="{AC098D05-CE99-491D-A220-3112E46C148B}" srcOrd="0" destOrd="0" presId="urn:microsoft.com/office/officeart/2008/layout/LinedList"/>
    <dgm:cxn modelId="{6D8E1B07-B4AA-4957-A676-5CE9568DB552}" type="presParOf" srcId="{99659639-297C-45FF-95F0-934FB3956F3C}" destId="{44ABA238-3BA9-4CF4-A595-E46E593B1BC6}" srcOrd="1" destOrd="0" presId="urn:microsoft.com/office/officeart/2008/layout/LinedList"/>
    <dgm:cxn modelId="{053C7470-097F-4FEA-9FA9-B869B77E161B}" type="presParOf" srcId="{C777537F-CF81-4F5F-840A-2BE067BCD15F}" destId="{6FF3EE22-3B9C-4B35-945C-070B504862F3}" srcOrd="2" destOrd="0" presId="urn:microsoft.com/office/officeart/2008/layout/LinedList"/>
    <dgm:cxn modelId="{4EC12078-3D97-42E0-8AD8-3BB0ADBA2D8D}" type="presParOf" srcId="{C777537F-CF81-4F5F-840A-2BE067BCD15F}" destId="{DCF34B48-E92D-446D-96CD-86C93C96535F}" srcOrd="3" destOrd="0" presId="urn:microsoft.com/office/officeart/2008/layout/LinedList"/>
    <dgm:cxn modelId="{F85CDC0F-8ABE-43B7-B4F7-26AECEF95041}" type="presParOf" srcId="{DCF34B48-E92D-446D-96CD-86C93C96535F}" destId="{CADA02DE-EA22-4AE9-88A5-BA8477F24C6B}" srcOrd="0" destOrd="0" presId="urn:microsoft.com/office/officeart/2008/layout/LinedList"/>
    <dgm:cxn modelId="{4693590B-F37A-4E05-85DB-98A72F0B8A51}" type="presParOf" srcId="{DCF34B48-E92D-446D-96CD-86C93C96535F}" destId="{ADB07D1B-9674-4C5D-BF02-BA1C0E437C39}" srcOrd="1" destOrd="0" presId="urn:microsoft.com/office/officeart/2008/layout/LinedList"/>
    <dgm:cxn modelId="{1444944F-B560-4C06-AB0C-8DD14014B387}" type="presParOf" srcId="{C777537F-CF81-4F5F-840A-2BE067BCD15F}" destId="{4A831154-AC2E-47B2-ABC9-CA54DCE6D967}" srcOrd="4" destOrd="0" presId="urn:microsoft.com/office/officeart/2008/layout/LinedList"/>
    <dgm:cxn modelId="{C6392FB6-B006-4004-BA4D-B89D2AD2D2D0}" type="presParOf" srcId="{C777537F-CF81-4F5F-840A-2BE067BCD15F}" destId="{CB064A4E-5D9B-425A-B143-CCC886FB3AE7}" srcOrd="5" destOrd="0" presId="urn:microsoft.com/office/officeart/2008/layout/LinedList"/>
    <dgm:cxn modelId="{E2C6852F-605D-4770-9498-8839BAFE048C}" type="presParOf" srcId="{CB064A4E-5D9B-425A-B143-CCC886FB3AE7}" destId="{9A83FB3C-899A-4936-B0CF-CA7317AC084D}" srcOrd="0" destOrd="0" presId="urn:microsoft.com/office/officeart/2008/layout/LinedList"/>
    <dgm:cxn modelId="{A882C10B-AF6A-41B7-9E87-35A9E22A9C6C}" type="presParOf" srcId="{CB064A4E-5D9B-425A-B143-CCC886FB3AE7}" destId="{7ABD8D84-C231-4087-9DC3-A49E1B38F264}" srcOrd="1" destOrd="0" presId="urn:microsoft.com/office/officeart/2008/layout/LinedList"/>
    <dgm:cxn modelId="{FD6D6BBA-D5F7-4431-B896-D93593D85BCA}" type="presParOf" srcId="{C777537F-CF81-4F5F-840A-2BE067BCD15F}" destId="{5D714A96-516B-49A6-B495-F1D8E9FF7904}" srcOrd="6" destOrd="0" presId="urn:microsoft.com/office/officeart/2008/layout/LinedList"/>
    <dgm:cxn modelId="{0AB347E6-B3FC-441F-9F39-DAB3399CD3F0}" type="presParOf" srcId="{C777537F-CF81-4F5F-840A-2BE067BCD15F}" destId="{6F8DC4C9-E52C-4ECF-B3A2-9ACACB1793E4}" srcOrd="7" destOrd="0" presId="urn:microsoft.com/office/officeart/2008/layout/LinedList"/>
    <dgm:cxn modelId="{C1ABCD64-0F62-4F27-B3C9-48F526722218}" type="presParOf" srcId="{6F8DC4C9-E52C-4ECF-B3A2-9ACACB1793E4}" destId="{CD748D9A-AE20-4C44-A0DA-7CD58BF32239}" srcOrd="0" destOrd="0" presId="urn:microsoft.com/office/officeart/2008/layout/LinedList"/>
    <dgm:cxn modelId="{38B7C384-8B61-425A-84B2-85F82C15E838}" type="presParOf" srcId="{6F8DC4C9-E52C-4ECF-B3A2-9ACACB1793E4}" destId="{47205F85-4546-4A06-94C0-9BA7BF22EE4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31F86E-3764-4062-BFB2-21EA1ECBED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67334E-F0DE-49BB-AAA9-15E6375D1F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 state occurring in network layer when the message traffic is so heavy that it slows down network response time.</a:t>
          </a:r>
          <a:endParaRPr lang="en-US"/>
        </a:p>
      </dgm:t>
    </dgm:pt>
    <dgm:pt modelId="{700AF526-2592-47CC-891F-AD698983677F}" type="parTrans" cxnId="{161F02A5-5FBF-44A0-8BF5-AD34E92B58C5}">
      <dgm:prSet/>
      <dgm:spPr/>
      <dgm:t>
        <a:bodyPr/>
        <a:lstStyle/>
        <a:p>
          <a:endParaRPr lang="en-US"/>
        </a:p>
      </dgm:t>
    </dgm:pt>
    <dgm:pt modelId="{0D4CB80A-894A-475A-B59C-39A2B6BA0426}" type="sibTrans" cxnId="{161F02A5-5FBF-44A0-8BF5-AD34E92B58C5}">
      <dgm:prSet/>
      <dgm:spPr/>
      <dgm:t>
        <a:bodyPr/>
        <a:lstStyle/>
        <a:p>
          <a:endParaRPr lang="en-US"/>
        </a:p>
      </dgm:t>
    </dgm:pt>
    <dgm:pt modelId="{5D59CEFE-02DD-4824-9132-3A916167D5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Effects</a:t>
          </a:r>
          <a:r>
            <a:rPr lang="en-US" b="0" i="0"/>
            <a:t> of Congestion</a:t>
          </a:r>
          <a:endParaRPr lang="en-US"/>
        </a:p>
      </dgm:t>
    </dgm:pt>
    <dgm:pt modelId="{6389D4E6-146C-45C4-9F1F-B3A3F1409D6A}" type="parTrans" cxnId="{0872D2E4-2C9A-42C9-95A5-3E77071F7DB7}">
      <dgm:prSet/>
      <dgm:spPr/>
      <dgm:t>
        <a:bodyPr/>
        <a:lstStyle/>
        <a:p>
          <a:endParaRPr lang="en-US"/>
        </a:p>
      </dgm:t>
    </dgm:pt>
    <dgm:pt modelId="{F51144FE-1DEB-4B95-B977-A92CC3E759BD}" type="sibTrans" cxnId="{0872D2E4-2C9A-42C9-95A5-3E77071F7DB7}">
      <dgm:prSet/>
      <dgm:spPr/>
      <dgm:t>
        <a:bodyPr/>
        <a:lstStyle/>
        <a:p>
          <a:endParaRPr lang="en-US"/>
        </a:p>
      </dgm:t>
    </dgm:pt>
    <dgm:pt modelId="{44175688-BFFB-4516-BB94-9F6F7AA97382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000" b="0" i="0" dirty="0"/>
            <a:t>As delay increases, performance decreases.</a:t>
          </a:r>
          <a:endParaRPr lang="en-US" sz="2000" dirty="0"/>
        </a:p>
      </dgm:t>
    </dgm:pt>
    <dgm:pt modelId="{18616293-40DF-42C3-B4FC-05DB0FB9494D}" type="parTrans" cxnId="{3DED5323-F894-43ED-AA19-FB1A5774FFB0}">
      <dgm:prSet/>
      <dgm:spPr/>
      <dgm:t>
        <a:bodyPr/>
        <a:lstStyle/>
        <a:p>
          <a:endParaRPr lang="en-US"/>
        </a:p>
      </dgm:t>
    </dgm:pt>
    <dgm:pt modelId="{26D7CB11-31B1-47EA-9089-56251D563777}" type="sibTrans" cxnId="{3DED5323-F894-43ED-AA19-FB1A5774FFB0}">
      <dgm:prSet/>
      <dgm:spPr/>
      <dgm:t>
        <a:bodyPr/>
        <a:lstStyle/>
        <a:p>
          <a:endParaRPr lang="en-US"/>
        </a:p>
      </dgm:t>
    </dgm:pt>
    <dgm:pt modelId="{89615D24-1E29-4427-B32B-0FA661F5DE33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000" b="0" i="0" dirty="0"/>
            <a:t>If delay increases, retransmission occurs, making situation worse.</a:t>
          </a:r>
          <a:endParaRPr lang="en-US" sz="2000" dirty="0"/>
        </a:p>
      </dgm:t>
    </dgm:pt>
    <dgm:pt modelId="{5FD6E694-45CB-476D-A5BB-2150FA3A0EF1}" type="parTrans" cxnId="{6E9AC77F-3070-48E7-9E99-896938A02FED}">
      <dgm:prSet/>
      <dgm:spPr/>
      <dgm:t>
        <a:bodyPr/>
        <a:lstStyle/>
        <a:p>
          <a:endParaRPr lang="en-US"/>
        </a:p>
      </dgm:t>
    </dgm:pt>
    <dgm:pt modelId="{CFC2C483-0E71-4764-B3DB-5F8DDA971C96}" type="sibTrans" cxnId="{6E9AC77F-3070-48E7-9E99-896938A02FED}">
      <dgm:prSet/>
      <dgm:spPr/>
      <dgm:t>
        <a:bodyPr/>
        <a:lstStyle/>
        <a:p>
          <a:endParaRPr lang="en-US"/>
        </a:p>
      </dgm:t>
    </dgm:pt>
    <dgm:pt modelId="{ABCB456A-A543-4A6F-92E4-1A316A12DB19}" type="pres">
      <dgm:prSet presAssocID="{3731F86E-3764-4062-BFB2-21EA1ECBEDA8}" presName="root" presStyleCnt="0">
        <dgm:presLayoutVars>
          <dgm:dir/>
          <dgm:resizeHandles val="exact"/>
        </dgm:presLayoutVars>
      </dgm:prSet>
      <dgm:spPr/>
    </dgm:pt>
    <dgm:pt modelId="{802C48FE-E22D-4922-B173-0BE83B45BD92}" type="pres">
      <dgm:prSet presAssocID="{0967334E-F0DE-49BB-AAA9-15E6375D1F1B}" presName="compNode" presStyleCnt="0"/>
      <dgm:spPr/>
    </dgm:pt>
    <dgm:pt modelId="{0DBC565F-1D2C-4AE8-81E5-E263ECD0D0BA}" type="pres">
      <dgm:prSet presAssocID="{0967334E-F0DE-49BB-AAA9-15E6375D1F1B}" presName="bgRect" presStyleLbl="bgShp" presStyleIdx="0" presStyleCnt="2"/>
      <dgm:spPr/>
    </dgm:pt>
    <dgm:pt modelId="{6C6423AA-56A0-4ABF-9880-435244664BAE}" type="pres">
      <dgm:prSet presAssocID="{0967334E-F0DE-49BB-AAA9-15E6375D1F1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5CBA4D45-5DAB-4CFE-84F6-C55BCAA15DC4}" type="pres">
      <dgm:prSet presAssocID="{0967334E-F0DE-49BB-AAA9-15E6375D1F1B}" presName="spaceRect" presStyleCnt="0"/>
      <dgm:spPr/>
    </dgm:pt>
    <dgm:pt modelId="{DF82A6D7-F6E5-4C8A-A932-F87764BA2A10}" type="pres">
      <dgm:prSet presAssocID="{0967334E-F0DE-49BB-AAA9-15E6375D1F1B}" presName="parTx" presStyleLbl="revTx" presStyleIdx="0" presStyleCnt="3">
        <dgm:presLayoutVars>
          <dgm:chMax val="0"/>
          <dgm:chPref val="0"/>
        </dgm:presLayoutVars>
      </dgm:prSet>
      <dgm:spPr/>
    </dgm:pt>
    <dgm:pt modelId="{42750B79-1BDF-4B44-8B0E-DC249807CC77}" type="pres">
      <dgm:prSet presAssocID="{0D4CB80A-894A-475A-B59C-39A2B6BA0426}" presName="sibTrans" presStyleCnt="0"/>
      <dgm:spPr/>
    </dgm:pt>
    <dgm:pt modelId="{EC597D1E-0D6C-4D64-8EE3-3AC4B1F6AF6C}" type="pres">
      <dgm:prSet presAssocID="{5D59CEFE-02DD-4824-9132-3A916167D510}" presName="compNode" presStyleCnt="0"/>
      <dgm:spPr/>
    </dgm:pt>
    <dgm:pt modelId="{871BCF6C-AAED-4825-A7A9-5DD3D230DF1B}" type="pres">
      <dgm:prSet presAssocID="{5D59CEFE-02DD-4824-9132-3A916167D510}" presName="bgRect" presStyleLbl="bgShp" presStyleIdx="1" presStyleCnt="2"/>
      <dgm:spPr/>
    </dgm:pt>
    <dgm:pt modelId="{9DF55CC3-3AB6-42E9-BECC-3D54189CDC71}" type="pres">
      <dgm:prSet presAssocID="{5D59CEFE-02DD-4824-9132-3A916167D51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318BE2B2-2F30-46BD-96B1-682DA5BF1F1B}" type="pres">
      <dgm:prSet presAssocID="{5D59CEFE-02DD-4824-9132-3A916167D510}" presName="spaceRect" presStyleCnt="0"/>
      <dgm:spPr/>
    </dgm:pt>
    <dgm:pt modelId="{1699414F-1106-4F54-91E7-6C948CB74ED9}" type="pres">
      <dgm:prSet presAssocID="{5D59CEFE-02DD-4824-9132-3A916167D510}" presName="parTx" presStyleLbl="revTx" presStyleIdx="1" presStyleCnt="3">
        <dgm:presLayoutVars>
          <dgm:chMax val="0"/>
          <dgm:chPref val="0"/>
        </dgm:presLayoutVars>
      </dgm:prSet>
      <dgm:spPr/>
    </dgm:pt>
    <dgm:pt modelId="{C16CC40C-8CB9-4E90-8A9D-BE01BF0F879F}" type="pres">
      <dgm:prSet presAssocID="{5D59CEFE-02DD-4824-9132-3A916167D510}" presName="desTx" presStyleLbl="revTx" presStyleIdx="2" presStyleCnt="3" custScaleX="95165">
        <dgm:presLayoutVars/>
      </dgm:prSet>
      <dgm:spPr/>
    </dgm:pt>
  </dgm:ptLst>
  <dgm:cxnLst>
    <dgm:cxn modelId="{A02A9408-9183-478B-B323-9C735C976574}" type="presOf" srcId="{89615D24-1E29-4427-B32B-0FA661F5DE33}" destId="{C16CC40C-8CB9-4E90-8A9D-BE01BF0F879F}" srcOrd="0" destOrd="1" presId="urn:microsoft.com/office/officeart/2018/2/layout/IconVerticalSolidList"/>
    <dgm:cxn modelId="{3DED5323-F894-43ED-AA19-FB1A5774FFB0}" srcId="{5D59CEFE-02DD-4824-9132-3A916167D510}" destId="{44175688-BFFB-4516-BB94-9F6F7AA97382}" srcOrd="0" destOrd="0" parTransId="{18616293-40DF-42C3-B4FC-05DB0FB9494D}" sibTransId="{26D7CB11-31B1-47EA-9089-56251D563777}"/>
    <dgm:cxn modelId="{49ED782B-3C97-494D-A399-BCCDA84E2FFE}" type="presOf" srcId="{44175688-BFFB-4516-BB94-9F6F7AA97382}" destId="{C16CC40C-8CB9-4E90-8A9D-BE01BF0F879F}" srcOrd="0" destOrd="0" presId="urn:microsoft.com/office/officeart/2018/2/layout/IconVerticalSolidList"/>
    <dgm:cxn modelId="{41FA1139-8F23-413A-BAA1-A773ABCA2E6A}" type="presOf" srcId="{0967334E-F0DE-49BB-AAA9-15E6375D1F1B}" destId="{DF82A6D7-F6E5-4C8A-A932-F87764BA2A10}" srcOrd="0" destOrd="0" presId="urn:microsoft.com/office/officeart/2018/2/layout/IconVerticalSolidList"/>
    <dgm:cxn modelId="{BDDBED43-5B63-4D07-AB4B-88BC48BDA08A}" type="presOf" srcId="{3731F86E-3764-4062-BFB2-21EA1ECBEDA8}" destId="{ABCB456A-A543-4A6F-92E4-1A316A12DB19}" srcOrd="0" destOrd="0" presId="urn:microsoft.com/office/officeart/2018/2/layout/IconVerticalSolidList"/>
    <dgm:cxn modelId="{6E9AC77F-3070-48E7-9E99-896938A02FED}" srcId="{5D59CEFE-02DD-4824-9132-3A916167D510}" destId="{89615D24-1E29-4427-B32B-0FA661F5DE33}" srcOrd="1" destOrd="0" parTransId="{5FD6E694-45CB-476D-A5BB-2150FA3A0EF1}" sibTransId="{CFC2C483-0E71-4764-B3DB-5F8DDA971C96}"/>
    <dgm:cxn modelId="{161F02A5-5FBF-44A0-8BF5-AD34E92B58C5}" srcId="{3731F86E-3764-4062-BFB2-21EA1ECBEDA8}" destId="{0967334E-F0DE-49BB-AAA9-15E6375D1F1B}" srcOrd="0" destOrd="0" parTransId="{700AF526-2592-47CC-891F-AD698983677F}" sibTransId="{0D4CB80A-894A-475A-B59C-39A2B6BA0426}"/>
    <dgm:cxn modelId="{D1AB7FD2-7013-4B32-BA3E-8C9747D28653}" type="presOf" srcId="{5D59CEFE-02DD-4824-9132-3A916167D510}" destId="{1699414F-1106-4F54-91E7-6C948CB74ED9}" srcOrd="0" destOrd="0" presId="urn:microsoft.com/office/officeart/2018/2/layout/IconVerticalSolidList"/>
    <dgm:cxn modelId="{0872D2E4-2C9A-42C9-95A5-3E77071F7DB7}" srcId="{3731F86E-3764-4062-BFB2-21EA1ECBEDA8}" destId="{5D59CEFE-02DD-4824-9132-3A916167D510}" srcOrd="1" destOrd="0" parTransId="{6389D4E6-146C-45C4-9F1F-B3A3F1409D6A}" sibTransId="{F51144FE-1DEB-4B95-B977-A92CC3E759BD}"/>
    <dgm:cxn modelId="{D0978D3B-3A31-49C1-B9FD-759F3736047F}" type="presParOf" srcId="{ABCB456A-A543-4A6F-92E4-1A316A12DB19}" destId="{802C48FE-E22D-4922-B173-0BE83B45BD92}" srcOrd="0" destOrd="0" presId="urn:microsoft.com/office/officeart/2018/2/layout/IconVerticalSolidList"/>
    <dgm:cxn modelId="{38A43515-4754-4969-8DDF-37DB10FB7326}" type="presParOf" srcId="{802C48FE-E22D-4922-B173-0BE83B45BD92}" destId="{0DBC565F-1D2C-4AE8-81E5-E263ECD0D0BA}" srcOrd="0" destOrd="0" presId="urn:microsoft.com/office/officeart/2018/2/layout/IconVerticalSolidList"/>
    <dgm:cxn modelId="{6F41704B-5570-47B2-904E-33D82BE4DD0C}" type="presParOf" srcId="{802C48FE-E22D-4922-B173-0BE83B45BD92}" destId="{6C6423AA-56A0-4ABF-9880-435244664BAE}" srcOrd="1" destOrd="0" presId="urn:microsoft.com/office/officeart/2018/2/layout/IconVerticalSolidList"/>
    <dgm:cxn modelId="{1D66AD42-B4A2-4149-BCF1-6D27F66A2E1B}" type="presParOf" srcId="{802C48FE-E22D-4922-B173-0BE83B45BD92}" destId="{5CBA4D45-5DAB-4CFE-84F6-C55BCAA15DC4}" srcOrd="2" destOrd="0" presId="urn:microsoft.com/office/officeart/2018/2/layout/IconVerticalSolidList"/>
    <dgm:cxn modelId="{ABE87A60-4FAB-48CB-BAD4-A2F826FA69C4}" type="presParOf" srcId="{802C48FE-E22D-4922-B173-0BE83B45BD92}" destId="{DF82A6D7-F6E5-4C8A-A932-F87764BA2A10}" srcOrd="3" destOrd="0" presId="urn:microsoft.com/office/officeart/2018/2/layout/IconVerticalSolidList"/>
    <dgm:cxn modelId="{1A4439DF-3D8E-4BD1-AFD2-67944CC34657}" type="presParOf" srcId="{ABCB456A-A543-4A6F-92E4-1A316A12DB19}" destId="{42750B79-1BDF-4B44-8B0E-DC249807CC77}" srcOrd="1" destOrd="0" presId="urn:microsoft.com/office/officeart/2018/2/layout/IconVerticalSolidList"/>
    <dgm:cxn modelId="{9B86CBD0-FFE5-4299-81A6-83D501D3D113}" type="presParOf" srcId="{ABCB456A-A543-4A6F-92E4-1A316A12DB19}" destId="{EC597D1E-0D6C-4D64-8EE3-3AC4B1F6AF6C}" srcOrd="2" destOrd="0" presId="urn:microsoft.com/office/officeart/2018/2/layout/IconVerticalSolidList"/>
    <dgm:cxn modelId="{021B74D1-AEB3-4A98-97C3-C3B234A94B6F}" type="presParOf" srcId="{EC597D1E-0D6C-4D64-8EE3-3AC4B1F6AF6C}" destId="{871BCF6C-AAED-4825-A7A9-5DD3D230DF1B}" srcOrd="0" destOrd="0" presId="urn:microsoft.com/office/officeart/2018/2/layout/IconVerticalSolidList"/>
    <dgm:cxn modelId="{D23101BA-805A-4D01-9FB6-02FC26032B1F}" type="presParOf" srcId="{EC597D1E-0D6C-4D64-8EE3-3AC4B1F6AF6C}" destId="{9DF55CC3-3AB6-42E9-BECC-3D54189CDC71}" srcOrd="1" destOrd="0" presId="urn:microsoft.com/office/officeart/2018/2/layout/IconVerticalSolidList"/>
    <dgm:cxn modelId="{A292125E-A3CE-4CA2-BEA1-9010EAA051B2}" type="presParOf" srcId="{EC597D1E-0D6C-4D64-8EE3-3AC4B1F6AF6C}" destId="{318BE2B2-2F30-46BD-96B1-682DA5BF1F1B}" srcOrd="2" destOrd="0" presId="urn:microsoft.com/office/officeart/2018/2/layout/IconVerticalSolidList"/>
    <dgm:cxn modelId="{1B242D74-B239-4C6C-AC0D-37E42A06214E}" type="presParOf" srcId="{EC597D1E-0D6C-4D64-8EE3-3AC4B1F6AF6C}" destId="{1699414F-1106-4F54-91E7-6C948CB74ED9}" srcOrd="3" destOrd="0" presId="urn:microsoft.com/office/officeart/2018/2/layout/IconVerticalSolidList"/>
    <dgm:cxn modelId="{96FD4786-C5B9-43E3-A024-962EADA5E5FC}" type="presParOf" srcId="{EC597D1E-0D6C-4D64-8EE3-3AC4B1F6AF6C}" destId="{C16CC40C-8CB9-4E90-8A9D-BE01BF0F879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393275-D284-4D7A-8B95-0A26A243E2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87940850-B4C5-4A4B-99EC-93BDDB2A2B23}">
      <dgm:prSet custT="1"/>
      <dgm:spPr/>
      <dgm:t>
        <a:bodyPr/>
        <a:lstStyle/>
        <a:p>
          <a:pPr algn="just"/>
          <a:r>
            <a:rPr lang="en-US" sz="1800" b="0" i="0" dirty="0"/>
            <a:t>In the above figure, we assume that the network has committed a bandwidth of 3 Mbps for a host. The use of the leaky bucket shapes the input traffic to make it conform to this commitment. In the above figure, the host sends a burst of data at a rate of 12 Mbps for 2s, for a total of 24 </a:t>
          </a:r>
          <a:r>
            <a:rPr lang="en-US" sz="1800" b="0" i="0" dirty="0" err="1"/>
            <a:t>Mbits</a:t>
          </a:r>
          <a:r>
            <a:rPr lang="en-US" sz="1800" b="0" i="0" dirty="0"/>
            <a:t> of data. </a:t>
          </a:r>
          <a:endParaRPr lang="en-US" sz="1800" dirty="0"/>
        </a:p>
      </dgm:t>
    </dgm:pt>
    <dgm:pt modelId="{573DA951-005B-4117-9EAF-E462F29CEA91}" type="parTrans" cxnId="{A79A1259-9FD9-4E4B-AD7F-C0DB1E49A204}">
      <dgm:prSet/>
      <dgm:spPr/>
      <dgm:t>
        <a:bodyPr/>
        <a:lstStyle/>
        <a:p>
          <a:pPr algn="just"/>
          <a:endParaRPr lang="en-US" sz="2400"/>
        </a:p>
      </dgm:t>
    </dgm:pt>
    <dgm:pt modelId="{45CB53F6-B70C-4992-A955-4F8E9E82C701}" type="sibTrans" cxnId="{A79A1259-9FD9-4E4B-AD7F-C0DB1E49A204}">
      <dgm:prSet/>
      <dgm:spPr/>
      <dgm:t>
        <a:bodyPr/>
        <a:lstStyle/>
        <a:p>
          <a:pPr algn="just"/>
          <a:endParaRPr lang="en-US" sz="2400"/>
        </a:p>
      </dgm:t>
    </dgm:pt>
    <dgm:pt modelId="{704F3442-5D9F-4A40-A97C-F9A6695EF5AB}">
      <dgm:prSet custT="1"/>
      <dgm:spPr/>
      <dgm:t>
        <a:bodyPr/>
        <a:lstStyle/>
        <a:p>
          <a:pPr algn="just"/>
          <a:r>
            <a:rPr lang="en-US" sz="1800" b="0" i="0"/>
            <a:t>The host is silent for 5 s and then sends data at a rate of 2 Mbps for 3 s, for a total of 6 Mbits of data. </a:t>
          </a:r>
          <a:endParaRPr lang="en-US" sz="1800"/>
        </a:p>
      </dgm:t>
    </dgm:pt>
    <dgm:pt modelId="{15676ADF-9460-4F3F-BFCE-FFC259DB687A}" type="parTrans" cxnId="{36C2D854-4AAC-4896-A3F9-19DDE31DE005}">
      <dgm:prSet/>
      <dgm:spPr/>
      <dgm:t>
        <a:bodyPr/>
        <a:lstStyle/>
        <a:p>
          <a:pPr algn="just"/>
          <a:endParaRPr lang="en-US" sz="2400"/>
        </a:p>
      </dgm:t>
    </dgm:pt>
    <dgm:pt modelId="{1BE6AADD-C398-48A5-B336-51EC8599801C}" type="sibTrans" cxnId="{36C2D854-4AAC-4896-A3F9-19DDE31DE005}">
      <dgm:prSet/>
      <dgm:spPr/>
      <dgm:t>
        <a:bodyPr/>
        <a:lstStyle/>
        <a:p>
          <a:pPr algn="just"/>
          <a:endParaRPr lang="en-US" sz="2400"/>
        </a:p>
      </dgm:t>
    </dgm:pt>
    <dgm:pt modelId="{8B5D8898-B834-4EA2-A599-127C9F5513CF}">
      <dgm:prSet custT="1"/>
      <dgm:spPr/>
      <dgm:t>
        <a:bodyPr/>
        <a:lstStyle/>
        <a:p>
          <a:pPr algn="just"/>
          <a:r>
            <a:rPr lang="en-US" sz="1800" b="0" i="0"/>
            <a:t>In all, the host has sent 30 Mbits of data in 10 s. The leaky bucket smooths out the traffic by sending out data at a rate of 3 Mbps during the same 10 s. </a:t>
          </a:r>
          <a:endParaRPr lang="en-US" sz="1800"/>
        </a:p>
      </dgm:t>
    </dgm:pt>
    <dgm:pt modelId="{8B6FDAB6-F0D8-4CE9-AD56-BDCA2DEF1F90}" type="parTrans" cxnId="{0218EDFE-34F7-490A-9487-13D05E59C0DE}">
      <dgm:prSet/>
      <dgm:spPr/>
      <dgm:t>
        <a:bodyPr/>
        <a:lstStyle/>
        <a:p>
          <a:pPr algn="just"/>
          <a:endParaRPr lang="en-US" sz="2400"/>
        </a:p>
      </dgm:t>
    </dgm:pt>
    <dgm:pt modelId="{EA5103E7-EC14-46C4-B0B6-092DC876FD92}" type="sibTrans" cxnId="{0218EDFE-34F7-490A-9487-13D05E59C0DE}">
      <dgm:prSet/>
      <dgm:spPr/>
      <dgm:t>
        <a:bodyPr/>
        <a:lstStyle/>
        <a:p>
          <a:pPr algn="just"/>
          <a:endParaRPr lang="en-US" sz="2400"/>
        </a:p>
      </dgm:t>
    </dgm:pt>
    <dgm:pt modelId="{A2648C3F-0255-44B4-AA98-33EED050A982}">
      <dgm:prSet custT="1"/>
      <dgm:spPr/>
      <dgm:t>
        <a:bodyPr/>
        <a:lstStyle/>
        <a:p>
          <a:pPr algn="just"/>
          <a:r>
            <a:rPr lang="en-US" sz="1800" b="0" i="0"/>
            <a:t>Without the leaky bucket, the beginning burst may have hurt the network by consuming more bandwidth than is set aside for this host.</a:t>
          </a:r>
          <a:endParaRPr lang="en-US" sz="1800"/>
        </a:p>
      </dgm:t>
    </dgm:pt>
    <dgm:pt modelId="{33F372C8-84A5-403F-9F3F-FB0EF2C3CDD5}" type="parTrans" cxnId="{2303D9F7-B5C8-42E6-8265-80F068E05848}">
      <dgm:prSet/>
      <dgm:spPr/>
      <dgm:t>
        <a:bodyPr/>
        <a:lstStyle/>
        <a:p>
          <a:pPr algn="just"/>
          <a:endParaRPr lang="en-US" sz="2400"/>
        </a:p>
      </dgm:t>
    </dgm:pt>
    <dgm:pt modelId="{0475A540-9BB3-4F91-AC26-A7E97D8A3A94}" type="sibTrans" cxnId="{2303D9F7-B5C8-42E6-8265-80F068E05848}">
      <dgm:prSet/>
      <dgm:spPr/>
      <dgm:t>
        <a:bodyPr/>
        <a:lstStyle/>
        <a:p>
          <a:pPr algn="just"/>
          <a:endParaRPr lang="en-US" sz="2400"/>
        </a:p>
      </dgm:t>
    </dgm:pt>
    <dgm:pt modelId="{6AC245EA-043B-47EB-8C55-299F94C510FD}">
      <dgm:prSet custT="1"/>
      <dgm:spPr/>
      <dgm:t>
        <a:bodyPr/>
        <a:lstStyle/>
        <a:p>
          <a:pPr algn="just"/>
          <a:r>
            <a:rPr lang="en-US" sz="1800" b="0" i="0"/>
            <a:t>We can also see that the leaky bucket may prevent congestion.</a:t>
          </a:r>
          <a:endParaRPr lang="en-US" sz="1800"/>
        </a:p>
      </dgm:t>
    </dgm:pt>
    <dgm:pt modelId="{F9E62362-3F52-49ED-9E42-2379050794AE}" type="parTrans" cxnId="{03F54120-AE2C-4E2D-BB8F-B554E3B50397}">
      <dgm:prSet/>
      <dgm:spPr/>
      <dgm:t>
        <a:bodyPr/>
        <a:lstStyle/>
        <a:p>
          <a:pPr algn="just"/>
          <a:endParaRPr lang="en-US" sz="2400"/>
        </a:p>
      </dgm:t>
    </dgm:pt>
    <dgm:pt modelId="{3C3A7401-AF77-4D1C-AE0C-76247BB5F6C0}" type="sibTrans" cxnId="{03F54120-AE2C-4E2D-BB8F-B554E3B50397}">
      <dgm:prSet/>
      <dgm:spPr/>
      <dgm:t>
        <a:bodyPr/>
        <a:lstStyle/>
        <a:p>
          <a:pPr algn="just"/>
          <a:endParaRPr lang="en-US" sz="2400"/>
        </a:p>
      </dgm:t>
    </dgm:pt>
    <dgm:pt modelId="{7B75DA74-C0D3-4460-BFC2-C0414CCCB2F9}" type="pres">
      <dgm:prSet presAssocID="{53393275-D284-4D7A-8B95-0A26A243E26D}" presName="root" presStyleCnt="0">
        <dgm:presLayoutVars>
          <dgm:dir/>
          <dgm:resizeHandles val="exact"/>
        </dgm:presLayoutVars>
      </dgm:prSet>
      <dgm:spPr/>
    </dgm:pt>
    <dgm:pt modelId="{7E43AC54-96F0-4467-97F8-EBF354B9EC88}" type="pres">
      <dgm:prSet presAssocID="{87940850-B4C5-4A4B-99EC-93BDDB2A2B23}" presName="compNode" presStyleCnt="0"/>
      <dgm:spPr/>
    </dgm:pt>
    <dgm:pt modelId="{41D2E545-BA99-4B41-8D28-510D28A93BE5}" type="pres">
      <dgm:prSet presAssocID="{87940850-B4C5-4A4B-99EC-93BDDB2A2B23}" presName="bgRect" presStyleLbl="bgShp" presStyleIdx="0" presStyleCnt="5"/>
      <dgm:spPr/>
    </dgm:pt>
    <dgm:pt modelId="{0D2F0016-3556-45EB-83C4-0FBACA43BF9C}" type="pres">
      <dgm:prSet presAssocID="{87940850-B4C5-4A4B-99EC-93BDDB2A2B2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9A037A9-FF47-4A33-B4A0-619A77A41A1E}" type="pres">
      <dgm:prSet presAssocID="{87940850-B4C5-4A4B-99EC-93BDDB2A2B23}" presName="spaceRect" presStyleCnt="0"/>
      <dgm:spPr/>
    </dgm:pt>
    <dgm:pt modelId="{5C151878-6326-460C-9AE9-D6A8696DF661}" type="pres">
      <dgm:prSet presAssocID="{87940850-B4C5-4A4B-99EC-93BDDB2A2B23}" presName="parTx" presStyleLbl="revTx" presStyleIdx="0" presStyleCnt="5">
        <dgm:presLayoutVars>
          <dgm:chMax val="0"/>
          <dgm:chPref val="0"/>
        </dgm:presLayoutVars>
      </dgm:prSet>
      <dgm:spPr/>
    </dgm:pt>
    <dgm:pt modelId="{63C8A120-6FE3-4335-9087-9A23E9BE7946}" type="pres">
      <dgm:prSet presAssocID="{45CB53F6-B70C-4992-A955-4F8E9E82C701}" presName="sibTrans" presStyleCnt="0"/>
      <dgm:spPr/>
    </dgm:pt>
    <dgm:pt modelId="{18FC45D3-1DBD-4107-B40C-133CCA5E7D3A}" type="pres">
      <dgm:prSet presAssocID="{704F3442-5D9F-4A40-A97C-F9A6695EF5AB}" presName="compNode" presStyleCnt="0"/>
      <dgm:spPr/>
    </dgm:pt>
    <dgm:pt modelId="{7300C887-703F-48A4-A5B6-85AF913ED708}" type="pres">
      <dgm:prSet presAssocID="{704F3442-5D9F-4A40-A97C-F9A6695EF5AB}" presName="bgRect" presStyleLbl="bgShp" presStyleIdx="1" presStyleCnt="5"/>
      <dgm:spPr/>
    </dgm:pt>
    <dgm:pt modelId="{779DE8EB-3626-4E22-B33B-C0B55B1156D9}" type="pres">
      <dgm:prSet presAssocID="{704F3442-5D9F-4A40-A97C-F9A6695EF5A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8C358136-02F9-447D-B880-4C262AE0327B}" type="pres">
      <dgm:prSet presAssocID="{704F3442-5D9F-4A40-A97C-F9A6695EF5AB}" presName="spaceRect" presStyleCnt="0"/>
      <dgm:spPr/>
    </dgm:pt>
    <dgm:pt modelId="{4D0A650E-DC3B-4690-A5AC-9E6690C9B3DE}" type="pres">
      <dgm:prSet presAssocID="{704F3442-5D9F-4A40-A97C-F9A6695EF5AB}" presName="parTx" presStyleLbl="revTx" presStyleIdx="1" presStyleCnt="5">
        <dgm:presLayoutVars>
          <dgm:chMax val="0"/>
          <dgm:chPref val="0"/>
        </dgm:presLayoutVars>
      </dgm:prSet>
      <dgm:spPr/>
    </dgm:pt>
    <dgm:pt modelId="{5C1A24BF-FCFA-498B-BA23-0245B31B6806}" type="pres">
      <dgm:prSet presAssocID="{1BE6AADD-C398-48A5-B336-51EC8599801C}" presName="sibTrans" presStyleCnt="0"/>
      <dgm:spPr/>
    </dgm:pt>
    <dgm:pt modelId="{2AB20CE0-051F-48E2-ACB7-5C4AD815B516}" type="pres">
      <dgm:prSet presAssocID="{8B5D8898-B834-4EA2-A599-127C9F5513CF}" presName="compNode" presStyleCnt="0"/>
      <dgm:spPr/>
    </dgm:pt>
    <dgm:pt modelId="{D6F160A6-CA52-477F-AD8D-F1473A41D5FD}" type="pres">
      <dgm:prSet presAssocID="{8B5D8898-B834-4EA2-A599-127C9F5513CF}" presName="bgRect" presStyleLbl="bgShp" presStyleIdx="2" presStyleCnt="5"/>
      <dgm:spPr/>
    </dgm:pt>
    <dgm:pt modelId="{447C96D1-8D26-495C-87F1-4C158F843426}" type="pres">
      <dgm:prSet presAssocID="{8B5D8898-B834-4EA2-A599-127C9F5513C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8B3665E3-FB89-4526-8148-8159C38D44CE}" type="pres">
      <dgm:prSet presAssocID="{8B5D8898-B834-4EA2-A599-127C9F5513CF}" presName="spaceRect" presStyleCnt="0"/>
      <dgm:spPr/>
    </dgm:pt>
    <dgm:pt modelId="{3F71951C-3A84-4F6D-AA8F-2B3A3AEC614D}" type="pres">
      <dgm:prSet presAssocID="{8B5D8898-B834-4EA2-A599-127C9F5513CF}" presName="parTx" presStyleLbl="revTx" presStyleIdx="2" presStyleCnt="5">
        <dgm:presLayoutVars>
          <dgm:chMax val="0"/>
          <dgm:chPref val="0"/>
        </dgm:presLayoutVars>
      </dgm:prSet>
      <dgm:spPr/>
    </dgm:pt>
    <dgm:pt modelId="{D833D8BA-BD89-4F07-A212-87E29CD0CBDE}" type="pres">
      <dgm:prSet presAssocID="{EA5103E7-EC14-46C4-B0B6-092DC876FD92}" presName="sibTrans" presStyleCnt="0"/>
      <dgm:spPr/>
    </dgm:pt>
    <dgm:pt modelId="{ADE2C68A-4928-4708-9B31-0B2401C228EB}" type="pres">
      <dgm:prSet presAssocID="{A2648C3F-0255-44B4-AA98-33EED050A982}" presName="compNode" presStyleCnt="0"/>
      <dgm:spPr/>
    </dgm:pt>
    <dgm:pt modelId="{692DE113-05A4-4356-805B-5F59EF63BA18}" type="pres">
      <dgm:prSet presAssocID="{A2648C3F-0255-44B4-AA98-33EED050A982}" presName="bgRect" presStyleLbl="bgShp" presStyleIdx="3" presStyleCnt="5"/>
      <dgm:spPr/>
    </dgm:pt>
    <dgm:pt modelId="{8B7DF333-0017-4B90-8CE8-52C49A34CAA0}" type="pres">
      <dgm:prSet presAssocID="{A2648C3F-0255-44B4-AA98-33EED050A98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EED62D91-6016-4F2F-83DF-11B27392D1BD}" type="pres">
      <dgm:prSet presAssocID="{A2648C3F-0255-44B4-AA98-33EED050A982}" presName="spaceRect" presStyleCnt="0"/>
      <dgm:spPr/>
    </dgm:pt>
    <dgm:pt modelId="{B7AE829F-A572-4582-9619-E1D2FBFB79B9}" type="pres">
      <dgm:prSet presAssocID="{A2648C3F-0255-44B4-AA98-33EED050A982}" presName="parTx" presStyleLbl="revTx" presStyleIdx="3" presStyleCnt="5">
        <dgm:presLayoutVars>
          <dgm:chMax val="0"/>
          <dgm:chPref val="0"/>
        </dgm:presLayoutVars>
      </dgm:prSet>
      <dgm:spPr/>
    </dgm:pt>
    <dgm:pt modelId="{7F60D9B7-1DD7-4A9B-A7AA-0BD6EEE7CCEE}" type="pres">
      <dgm:prSet presAssocID="{0475A540-9BB3-4F91-AC26-A7E97D8A3A94}" presName="sibTrans" presStyleCnt="0"/>
      <dgm:spPr/>
    </dgm:pt>
    <dgm:pt modelId="{7AAFE674-9422-49C0-8DE4-719E82847D4B}" type="pres">
      <dgm:prSet presAssocID="{6AC245EA-043B-47EB-8C55-299F94C510FD}" presName="compNode" presStyleCnt="0"/>
      <dgm:spPr/>
    </dgm:pt>
    <dgm:pt modelId="{9105BE79-D42D-47E6-957B-332B438F81DC}" type="pres">
      <dgm:prSet presAssocID="{6AC245EA-043B-47EB-8C55-299F94C510FD}" presName="bgRect" presStyleLbl="bgShp" presStyleIdx="4" presStyleCnt="5"/>
      <dgm:spPr/>
    </dgm:pt>
    <dgm:pt modelId="{9D616BFD-23FE-4E76-9D10-DF0A9AD87496}" type="pres">
      <dgm:prSet presAssocID="{6AC245EA-043B-47EB-8C55-299F94C510F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1FBB8F4B-0106-4C42-9C25-F07803E6DB30}" type="pres">
      <dgm:prSet presAssocID="{6AC245EA-043B-47EB-8C55-299F94C510FD}" presName="spaceRect" presStyleCnt="0"/>
      <dgm:spPr/>
    </dgm:pt>
    <dgm:pt modelId="{1440902E-4ACA-4DED-A49C-4F7D94DDDF14}" type="pres">
      <dgm:prSet presAssocID="{6AC245EA-043B-47EB-8C55-299F94C510F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3F54120-AE2C-4E2D-BB8F-B554E3B50397}" srcId="{53393275-D284-4D7A-8B95-0A26A243E26D}" destId="{6AC245EA-043B-47EB-8C55-299F94C510FD}" srcOrd="4" destOrd="0" parTransId="{F9E62362-3F52-49ED-9E42-2379050794AE}" sibTransId="{3C3A7401-AF77-4D1C-AE0C-76247BB5F6C0}"/>
    <dgm:cxn modelId="{59E28E22-5056-410A-8B03-CB3B71FBBB39}" type="presOf" srcId="{704F3442-5D9F-4A40-A97C-F9A6695EF5AB}" destId="{4D0A650E-DC3B-4690-A5AC-9E6690C9B3DE}" srcOrd="0" destOrd="0" presId="urn:microsoft.com/office/officeart/2018/2/layout/IconVerticalSolidList"/>
    <dgm:cxn modelId="{568B5442-F4D7-4F92-826A-450B07021C15}" type="presOf" srcId="{6AC245EA-043B-47EB-8C55-299F94C510FD}" destId="{1440902E-4ACA-4DED-A49C-4F7D94DDDF14}" srcOrd="0" destOrd="0" presId="urn:microsoft.com/office/officeart/2018/2/layout/IconVerticalSolidList"/>
    <dgm:cxn modelId="{5BC9F851-5C7A-466B-89E2-1AB863031140}" type="presOf" srcId="{A2648C3F-0255-44B4-AA98-33EED050A982}" destId="{B7AE829F-A572-4582-9619-E1D2FBFB79B9}" srcOrd="0" destOrd="0" presId="urn:microsoft.com/office/officeart/2018/2/layout/IconVerticalSolidList"/>
    <dgm:cxn modelId="{B23E5673-AAD1-4EA9-99BA-B22DE5E09B00}" type="presOf" srcId="{8B5D8898-B834-4EA2-A599-127C9F5513CF}" destId="{3F71951C-3A84-4F6D-AA8F-2B3A3AEC614D}" srcOrd="0" destOrd="0" presId="urn:microsoft.com/office/officeart/2018/2/layout/IconVerticalSolidList"/>
    <dgm:cxn modelId="{36C2D854-4AAC-4896-A3F9-19DDE31DE005}" srcId="{53393275-D284-4D7A-8B95-0A26A243E26D}" destId="{704F3442-5D9F-4A40-A97C-F9A6695EF5AB}" srcOrd="1" destOrd="0" parTransId="{15676ADF-9460-4F3F-BFCE-FFC259DB687A}" sibTransId="{1BE6AADD-C398-48A5-B336-51EC8599801C}"/>
    <dgm:cxn modelId="{A79A1259-9FD9-4E4B-AD7F-C0DB1E49A204}" srcId="{53393275-D284-4D7A-8B95-0A26A243E26D}" destId="{87940850-B4C5-4A4B-99EC-93BDDB2A2B23}" srcOrd="0" destOrd="0" parTransId="{573DA951-005B-4117-9EAF-E462F29CEA91}" sibTransId="{45CB53F6-B70C-4992-A955-4F8E9E82C701}"/>
    <dgm:cxn modelId="{3D306AB9-6007-46EA-AE35-8DF806A9304E}" type="presOf" srcId="{87940850-B4C5-4A4B-99EC-93BDDB2A2B23}" destId="{5C151878-6326-460C-9AE9-D6A8696DF661}" srcOrd="0" destOrd="0" presId="urn:microsoft.com/office/officeart/2018/2/layout/IconVerticalSolidList"/>
    <dgm:cxn modelId="{44FAC6D3-E42D-4A4E-8DD4-E42D2245A7A8}" type="presOf" srcId="{53393275-D284-4D7A-8B95-0A26A243E26D}" destId="{7B75DA74-C0D3-4460-BFC2-C0414CCCB2F9}" srcOrd="0" destOrd="0" presId="urn:microsoft.com/office/officeart/2018/2/layout/IconVerticalSolidList"/>
    <dgm:cxn modelId="{2303D9F7-B5C8-42E6-8265-80F068E05848}" srcId="{53393275-D284-4D7A-8B95-0A26A243E26D}" destId="{A2648C3F-0255-44B4-AA98-33EED050A982}" srcOrd="3" destOrd="0" parTransId="{33F372C8-84A5-403F-9F3F-FB0EF2C3CDD5}" sibTransId="{0475A540-9BB3-4F91-AC26-A7E97D8A3A94}"/>
    <dgm:cxn modelId="{0218EDFE-34F7-490A-9487-13D05E59C0DE}" srcId="{53393275-D284-4D7A-8B95-0A26A243E26D}" destId="{8B5D8898-B834-4EA2-A599-127C9F5513CF}" srcOrd="2" destOrd="0" parTransId="{8B6FDAB6-F0D8-4CE9-AD56-BDCA2DEF1F90}" sibTransId="{EA5103E7-EC14-46C4-B0B6-092DC876FD92}"/>
    <dgm:cxn modelId="{11CC978F-186F-4B87-B798-36DB51534E7E}" type="presParOf" srcId="{7B75DA74-C0D3-4460-BFC2-C0414CCCB2F9}" destId="{7E43AC54-96F0-4467-97F8-EBF354B9EC88}" srcOrd="0" destOrd="0" presId="urn:microsoft.com/office/officeart/2018/2/layout/IconVerticalSolidList"/>
    <dgm:cxn modelId="{8A583E36-C16E-4036-AD19-377D6BD31105}" type="presParOf" srcId="{7E43AC54-96F0-4467-97F8-EBF354B9EC88}" destId="{41D2E545-BA99-4B41-8D28-510D28A93BE5}" srcOrd="0" destOrd="0" presId="urn:microsoft.com/office/officeart/2018/2/layout/IconVerticalSolidList"/>
    <dgm:cxn modelId="{A297F4C1-8F9C-48F4-BE92-13926A12296F}" type="presParOf" srcId="{7E43AC54-96F0-4467-97F8-EBF354B9EC88}" destId="{0D2F0016-3556-45EB-83C4-0FBACA43BF9C}" srcOrd="1" destOrd="0" presId="urn:microsoft.com/office/officeart/2018/2/layout/IconVerticalSolidList"/>
    <dgm:cxn modelId="{182103D4-AFC7-4F53-9097-203D41AC66A1}" type="presParOf" srcId="{7E43AC54-96F0-4467-97F8-EBF354B9EC88}" destId="{A9A037A9-FF47-4A33-B4A0-619A77A41A1E}" srcOrd="2" destOrd="0" presId="urn:microsoft.com/office/officeart/2018/2/layout/IconVerticalSolidList"/>
    <dgm:cxn modelId="{7069F287-92D0-4880-98B5-C428FA0CA65A}" type="presParOf" srcId="{7E43AC54-96F0-4467-97F8-EBF354B9EC88}" destId="{5C151878-6326-460C-9AE9-D6A8696DF661}" srcOrd="3" destOrd="0" presId="urn:microsoft.com/office/officeart/2018/2/layout/IconVerticalSolidList"/>
    <dgm:cxn modelId="{975CD53B-3B3B-4CD0-BECD-F08DEB99A6A0}" type="presParOf" srcId="{7B75DA74-C0D3-4460-BFC2-C0414CCCB2F9}" destId="{63C8A120-6FE3-4335-9087-9A23E9BE7946}" srcOrd="1" destOrd="0" presId="urn:microsoft.com/office/officeart/2018/2/layout/IconVerticalSolidList"/>
    <dgm:cxn modelId="{5D79E2E3-7A0E-4F7A-A79B-F6AA24F5C690}" type="presParOf" srcId="{7B75DA74-C0D3-4460-BFC2-C0414CCCB2F9}" destId="{18FC45D3-1DBD-4107-B40C-133CCA5E7D3A}" srcOrd="2" destOrd="0" presId="urn:microsoft.com/office/officeart/2018/2/layout/IconVerticalSolidList"/>
    <dgm:cxn modelId="{4F5D4F0B-C9EC-4DFA-8556-61F80CEB8D03}" type="presParOf" srcId="{18FC45D3-1DBD-4107-B40C-133CCA5E7D3A}" destId="{7300C887-703F-48A4-A5B6-85AF913ED708}" srcOrd="0" destOrd="0" presId="urn:microsoft.com/office/officeart/2018/2/layout/IconVerticalSolidList"/>
    <dgm:cxn modelId="{CDAADA3A-4166-4D5D-B5FE-7257624C765E}" type="presParOf" srcId="{18FC45D3-1DBD-4107-B40C-133CCA5E7D3A}" destId="{779DE8EB-3626-4E22-B33B-C0B55B1156D9}" srcOrd="1" destOrd="0" presId="urn:microsoft.com/office/officeart/2018/2/layout/IconVerticalSolidList"/>
    <dgm:cxn modelId="{386E0A31-2CA6-4B2E-B3BA-B239C42FA097}" type="presParOf" srcId="{18FC45D3-1DBD-4107-B40C-133CCA5E7D3A}" destId="{8C358136-02F9-447D-B880-4C262AE0327B}" srcOrd="2" destOrd="0" presId="urn:microsoft.com/office/officeart/2018/2/layout/IconVerticalSolidList"/>
    <dgm:cxn modelId="{A50FC6B3-940E-4B60-A8D0-5158BEFCC2DE}" type="presParOf" srcId="{18FC45D3-1DBD-4107-B40C-133CCA5E7D3A}" destId="{4D0A650E-DC3B-4690-A5AC-9E6690C9B3DE}" srcOrd="3" destOrd="0" presId="urn:microsoft.com/office/officeart/2018/2/layout/IconVerticalSolidList"/>
    <dgm:cxn modelId="{ABF7C6A6-13A7-46A7-B73C-874DA407E59E}" type="presParOf" srcId="{7B75DA74-C0D3-4460-BFC2-C0414CCCB2F9}" destId="{5C1A24BF-FCFA-498B-BA23-0245B31B6806}" srcOrd="3" destOrd="0" presId="urn:microsoft.com/office/officeart/2018/2/layout/IconVerticalSolidList"/>
    <dgm:cxn modelId="{9C8ED06A-323C-4EC8-9044-DFED2E25C397}" type="presParOf" srcId="{7B75DA74-C0D3-4460-BFC2-C0414CCCB2F9}" destId="{2AB20CE0-051F-48E2-ACB7-5C4AD815B516}" srcOrd="4" destOrd="0" presId="urn:microsoft.com/office/officeart/2018/2/layout/IconVerticalSolidList"/>
    <dgm:cxn modelId="{A54598FD-8D1E-4873-86E4-5DC185B0E288}" type="presParOf" srcId="{2AB20CE0-051F-48E2-ACB7-5C4AD815B516}" destId="{D6F160A6-CA52-477F-AD8D-F1473A41D5FD}" srcOrd="0" destOrd="0" presId="urn:microsoft.com/office/officeart/2018/2/layout/IconVerticalSolidList"/>
    <dgm:cxn modelId="{77ADFEEC-825E-4BE9-8FFA-B181C3959F83}" type="presParOf" srcId="{2AB20CE0-051F-48E2-ACB7-5C4AD815B516}" destId="{447C96D1-8D26-495C-87F1-4C158F843426}" srcOrd="1" destOrd="0" presId="urn:microsoft.com/office/officeart/2018/2/layout/IconVerticalSolidList"/>
    <dgm:cxn modelId="{24E3E8FC-C683-4921-864F-03BB76B1F8DD}" type="presParOf" srcId="{2AB20CE0-051F-48E2-ACB7-5C4AD815B516}" destId="{8B3665E3-FB89-4526-8148-8159C38D44CE}" srcOrd="2" destOrd="0" presId="urn:microsoft.com/office/officeart/2018/2/layout/IconVerticalSolidList"/>
    <dgm:cxn modelId="{5B9594A7-7B1A-46C3-92CA-B4DEDC7F5D50}" type="presParOf" srcId="{2AB20CE0-051F-48E2-ACB7-5C4AD815B516}" destId="{3F71951C-3A84-4F6D-AA8F-2B3A3AEC614D}" srcOrd="3" destOrd="0" presId="urn:microsoft.com/office/officeart/2018/2/layout/IconVerticalSolidList"/>
    <dgm:cxn modelId="{543EA64D-31BF-4281-A5BA-D224EF3122FA}" type="presParOf" srcId="{7B75DA74-C0D3-4460-BFC2-C0414CCCB2F9}" destId="{D833D8BA-BD89-4F07-A212-87E29CD0CBDE}" srcOrd="5" destOrd="0" presId="urn:microsoft.com/office/officeart/2018/2/layout/IconVerticalSolidList"/>
    <dgm:cxn modelId="{8CB3EAFB-6489-4478-8C8B-122704187D55}" type="presParOf" srcId="{7B75DA74-C0D3-4460-BFC2-C0414CCCB2F9}" destId="{ADE2C68A-4928-4708-9B31-0B2401C228EB}" srcOrd="6" destOrd="0" presId="urn:microsoft.com/office/officeart/2018/2/layout/IconVerticalSolidList"/>
    <dgm:cxn modelId="{00C16C44-5F66-414C-A137-614CAB000393}" type="presParOf" srcId="{ADE2C68A-4928-4708-9B31-0B2401C228EB}" destId="{692DE113-05A4-4356-805B-5F59EF63BA18}" srcOrd="0" destOrd="0" presId="urn:microsoft.com/office/officeart/2018/2/layout/IconVerticalSolidList"/>
    <dgm:cxn modelId="{AABBD39B-431B-42F8-9EE4-824E8019AFD9}" type="presParOf" srcId="{ADE2C68A-4928-4708-9B31-0B2401C228EB}" destId="{8B7DF333-0017-4B90-8CE8-52C49A34CAA0}" srcOrd="1" destOrd="0" presId="urn:microsoft.com/office/officeart/2018/2/layout/IconVerticalSolidList"/>
    <dgm:cxn modelId="{74CAB281-473E-476E-BB59-E20B2C45203E}" type="presParOf" srcId="{ADE2C68A-4928-4708-9B31-0B2401C228EB}" destId="{EED62D91-6016-4F2F-83DF-11B27392D1BD}" srcOrd="2" destOrd="0" presId="urn:microsoft.com/office/officeart/2018/2/layout/IconVerticalSolidList"/>
    <dgm:cxn modelId="{26990097-7885-4286-9935-D2561EAEAA09}" type="presParOf" srcId="{ADE2C68A-4928-4708-9B31-0B2401C228EB}" destId="{B7AE829F-A572-4582-9619-E1D2FBFB79B9}" srcOrd="3" destOrd="0" presId="urn:microsoft.com/office/officeart/2018/2/layout/IconVerticalSolidList"/>
    <dgm:cxn modelId="{3277431B-C822-4CF6-B93F-48CD1779AF62}" type="presParOf" srcId="{7B75DA74-C0D3-4460-BFC2-C0414CCCB2F9}" destId="{7F60D9B7-1DD7-4A9B-A7AA-0BD6EEE7CCEE}" srcOrd="7" destOrd="0" presId="urn:microsoft.com/office/officeart/2018/2/layout/IconVerticalSolidList"/>
    <dgm:cxn modelId="{2FC458FC-0B84-42B0-BA5A-8D09249A0252}" type="presParOf" srcId="{7B75DA74-C0D3-4460-BFC2-C0414CCCB2F9}" destId="{7AAFE674-9422-49C0-8DE4-719E82847D4B}" srcOrd="8" destOrd="0" presId="urn:microsoft.com/office/officeart/2018/2/layout/IconVerticalSolidList"/>
    <dgm:cxn modelId="{137619EB-2133-4A5F-982D-B5700C71BA9B}" type="presParOf" srcId="{7AAFE674-9422-49C0-8DE4-719E82847D4B}" destId="{9105BE79-D42D-47E6-957B-332B438F81DC}" srcOrd="0" destOrd="0" presId="urn:microsoft.com/office/officeart/2018/2/layout/IconVerticalSolidList"/>
    <dgm:cxn modelId="{908CFC12-B238-49FB-B1D5-D703E0848498}" type="presParOf" srcId="{7AAFE674-9422-49C0-8DE4-719E82847D4B}" destId="{9D616BFD-23FE-4E76-9D10-DF0A9AD87496}" srcOrd="1" destOrd="0" presId="urn:microsoft.com/office/officeart/2018/2/layout/IconVerticalSolidList"/>
    <dgm:cxn modelId="{56936DB7-5C55-4D32-A324-0C5E2448F829}" type="presParOf" srcId="{7AAFE674-9422-49C0-8DE4-719E82847D4B}" destId="{1FBB8F4B-0106-4C42-9C25-F07803E6DB30}" srcOrd="2" destOrd="0" presId="urn:microsoft.com/office/officeart/2018/2/layout/IconVerticalSolidList"/>
    <dgm:cxn modelId="{11FEBE1F-B4B4-4BC6-A948-DE3C187A69FC}" type="presParOf" srcId="{7AAFE674-9422-49C0-8DE4-719E82847D4B}" destId="{1440902E-4ACA-4DED-A49C-4F7D94DDDF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EC4A8-72F2-4FA9-9627-100072A8A695}">
      <dsp:nvSpPr>
        <dsp:cNvPr id="0" name=""/>
        <dsp:cNvSpPr/>
      </dsp:nvSpPr>
      <dsp:spPr>
        <a:xfrm>
          <a:off x="0" y="802"/>
          <a:ext cx="74026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F7FD4-45AA-4F44-96BA-B639CD3C3684}">
      <dsp:nvSpPr>
        <dsp:cNvPr id="0" name=""/>
        <dsp:cNvSpPr/>
      </dsp:nvSpPr>
      <dsp:spPr>
        <a:xfrm>
          <a:off x="0" y="802"/>
          <a:ext cx="7402630" cy="657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TCP 3-way handshake or three-way handshake or TCP 3-way handshake is a process which is used in a TCP/IP network to make a connection between server and client.</a:t>
          </a:r>
          <a:endParaRPr lang="en-US" sz="1600" kern="1200" dirty="0"/>
        </a:p>
      </dsp:txBody>
      <dsp:txXfrm>
        <a:off x="0" y="802"/>
        <a:ext cx="7402630" cy="657064"/>
      </dsp:txXfrm>
    </dsp:sp>
    <dsp:sp modelId="{8EFEF8BF-CB7D-4B73-B3D3-456BB48FE0E9}">
      <dsp:nvSpPr>
        <dsp:cNvPr id="0" name=""/>
        <dsp:cNvSpPr/>
      </dsp:nvSpPr>
      <dsp:spPr>
        <a:xfrm>
          <a:off x="0" y="657866"/>
          <a:ext cx="740263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55A11-98BD-40C1-902D-15B9039B0761}">
      <dsp:nvSpPr>
        <dsp:cNvPr id="0" name=""/>
        <dsp:cNvSpPr/>
      </dsp:nvSpPr>
      <dsp:spPr>
        <a:xfrm>
          <a:off x="0" y="657866"/>
          <a:ext cx="7402630" cy="657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Syn use to initiate and establish a connection</a:t>
          </a:r>
          <a:endParaRPr lang="en-US" sz="2400" kern="1200" dirty="0"/>
        </a:p>
      </dsp:txBody>
      <dsp:txXfrm>
        <a:off x="0" y="657866"/>
        <a:ext cx="7402630" cy="657064"/>
      </dsp:txXfrm>
    </dsp:sp>
    <dsp:sp modelId="{B10B8C37-12A1-4654-8821-857364E39598}">
      <dsp:nvSpPr>
        <dsp:cNvPr id="0" name=""/>
        <dsp:cNvSpPr/>
      </dsp:nvSpPr>
      <dsp:spPr>
        <a:xfrm>
          <a:off x="0" y="1314931"/>
          <a:ext cx="740263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8E3BC-B610-4D87-BC06-3929717011C7}">
      <dsp:nvSpPr>
        <dsp:cNvPr id="0" name=""/>
        <dsp:cNvSpPr/>
      </dsp:nvSpPr>
      <dsp:spPr>
        <a:xfrm>
          <a:off x="0" y="1314931"/>
          <a:ext cx="7402630" cy="657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ACK helps to confirm to the other side that it has received the SYN.</a:t>
          </a:r>
          <a:endParaRPr lang="en-US" sz="2000" kern="1200" dirty="0"/>
        </a:p>
      </dsp:txBody>
      <dsp:txXfrm>
        <a:off x="0" y="1314931"/>
        <a:ext cx="7402630" cy="657064"/>
      </dsp:txXfrm>
    </dsp:sp>
    <dsp:sp modelId="{30727ADC-BEBA-4518-9409-6032A97AAEF3}">
      <dsp:nvSpPr>
        <dsp:cNvPr id="0" name=""/>
        <dsp:cNvSpPr/>
      </dsp:nvSpPr>
      <dsp:spPr>
        <a:xfrm>
          <a:off x="0" y="1971995"/>
          <a:ext cx="740263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8F1AF6-6EFA-44AB-B42E-6E136859059F}">
      <dsp:nvSpPr>
        <dsp:cNvPr id="0" name=""/>
        <dsp:cNvSpPr/>
      </dsp:nvSpPr>
      <dsp:spPr>
        <a:xfrm>
          <a:off x="0" y="1971995"/>
          <a:ext cx="7402630" cy="657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SYN-ACK is a SYN message from local device and ACK of the earlier packet.</a:t>
          </a:r>
          <a:endParaRPr lang="en-US" sz="2000" kern="1200" dirty="0"/>
        </a:p>
      </dsp:txBody>
      <dsp:txXfrm>
        <a:off x="0" y="1971995"/>
        <a:ext cx="7402630" cy="657064"/>
      </dsp:txXfrm>
    </dsp:sp>
    <dsp:sp modelId="{B0CEEE05-4A8C-4EE0-AC2B-706E30A3974E}">
      <dsp:nvSpPr>
        <dsp:cNvPr id="0" name=""/>
        <dsp:cNvSpPr/>
      </dsp:nvSpPr>
      <dsp:spPr>
        <a:xfrm>
          <a:off x="0" y="2629060"/>
          <a:ext cx="740263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78665-3C2D-41C2-A23B-358D543132D5}">
      <dsp:nvSpPr>
        <dsp:cNvPr id="0" name=""/>
        <dsp:cNvSpPr/>
      </dsp:nvSpPr>
      <dsp:spPr>
        <a:xfrm>
          <a:off x="0" y="2629060"/>
          <a:ext cx="7402630" cy="657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FIN is used for terminating a connection.</a:t>
          </a:r>
          <a:endParaRPr lang="en-US" sz="2000" kern="1200"/>
        </a:p>
      </dsp:txBody>
      <dsp:txXfrm>
        <a:off x="0" y="2629060"/>
        <a:ext cx="7402630" cy="657064"/>
      </dsp:txXfrm>
    </dsp:sp>
    <dsp:sp modelId="{DB35A06D-E029-4FA4-BF14-75DD17F21495}">
      <dsp:nvSpPr>
        <dsp:cNvPr id="0" name=""/>
        <dsp:cNvSpPr/>
      </dsp:nvSpPr>
      <dsp:spPr>
        <a:xfrm>
          <a:off x="0" y="3286125"/>
          <a:ext cx="74026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8D5F91-F0D6-411B-8ABC-E51FC8369172}">
      <dsp:nvSpPr>
        <dsp:cNvPr id="0" name=""/>
        <dsp:cNvSpPr/>
      </dsp:nvSpPr>
      <dsp:spPr>
        <a:xfrm>
          <a:off x="0" y="3286125"/>
          <a:ext cx="7402630" cy="657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TCP handshake process, a client needs to initiate the conversation by requesting a communication session with the Server</a:t>
          </a:r>
          <a:endParaRPr lang="en-US" sz="2000" kern="1200"/>
        </a:p>
      </dsp:txBody>
      <dsp:txXfrm>
        <a:off x="0" y="3286125"/>
        <a:ext cx="7402630" cy="657064"/>
      </dsp:txXfrm>
    </dsp:sp>
    <dsp:sp modelId="{FC3D9B8C-9B26-4A0D-B3A2-C129B7CC6B5F}">
      <dsp:nvSpPr>
        <dsp:cNvPr id="0" name=""/>
        <dsp:cNvSpPr/>
      </dsp:nvSpPr>
      <dsp:spPr>
        <a:xfrm>
          <a:off x="0" y="3943189"/>
          <a:ext cx="740263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1BE96-C61A-4C86-BE9D-A11C9E90E97B}">
      <dsp:nvSpPr>
        <dsp:cNvPr id="0" name=""/>
        <dsp:cNvSpPr/>
      </dsp:nvSpPr>
      <dsp:spPr>
        <a:xfrm>
          <a:off x="0" y="3943189"/>
          <a:ext cx="7402630" cy="657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In the first step, the client establishes a connection with a server</a:t>
          </a:r>
          <a:endParaRPr lang="en-US" sz="2000" kern="1200"/>
        </a:p>
      </dsp:txBody>
      <dsp:txXfrm>
        <a:off x="0" y="3943189"/>
        <a:ext cx="7402630" cy="657064"/>
      </dsp:txXfrm>
    </dsp:sp>
    <dsp:sp modelId="{8A8AB70E-ADC0-4C2A-A4B0-156C81507E76}">
      <dsp:nvSpPr>
        <dsp:cNvPr id="0" name=""/>
        <dsp:cNvSpPr/>
      </dsp:nvSpPr>
      <dsp:spPr>
        <a:xfrm>
          <a:off x="0" y="4600254"/>
          <a:ext cx="740263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0800D-636B-4DCE-9CE7-4F28F0598DDA}">
      <dsp:nvSpPr>
        <dsp:cNvPr id="0" name=""/>
        <dsp:cNvSpPr/>
      </dsp:nvSpPr>
      <dsp:spPr>
        <a:xfrm>
          <a:off x="0" y="4600254"/>
          <a:ext cx="7402630" cy="657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In this second step, the server responds to the client request with SYN-ACK signal set</a:t>
          </a:r>
          <a:endParaRPr lang="en-US" sz="2000" kern="1200"/>
        </a:p>
      </dsp:txBody>
      <dsp:txXfrm>
        <a:off x="0" y="4600254"/>
        <a:ext cx="7402630" cy="657064"/>
      </dsp:txXfrm>
    </dsp:sp>
    <dsp:sp modelId="{C20FA7DA-0445-4B25-B7CA-1502F053FB64}">
      <dsp:nvSpPr>
        <dsp:cNvPr id="0" name=""/>
        <dsp:cNvSpPr/>
      </dsp:nvSpPr>
      <dsp:spPr>
        <a:xfrm>
          <a:off x="0" y="5257318"/>
          <a:ext cx="740263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F82C4-655D-4D6B-9E1C-1DC534D667E9}">
      <dsp:nvSpPr>
        <dsp:cNvPr id="0" name=""/>
        <dsp:cNvSpPr/>
      </dsp:nvSpPr>
      <dsp:spPr>
        <a:xfrm>
          <a:off x="0" y="5257318"/>
          <a:ext cx="7402630" cy="657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In this final step, the client acknowledges the response of the Server</a:t>
          </a:r>
          <a:endParaRPr lang="en-US" sz="2000" kern="1200"/>
        </a:p>
      </dsp:txBody>
      <dsp:txXfrm>
        <a:off x="0" y="5257318"/>
        <a:ext cx="7402630" cy="657064"/>
      </dsp:txXfrm>
    </dsp:sp>
    <dsp:sp modelId="{7808C8EC-E55D-4770-95C9-55F841E2CA47}">
      <dsp:nvSpPr>
        <dsp:cNvPr id="0" name=""/>
        <dsp:cNvSpPr/>
      </dsp:nvSpPr>
      <dsp:spPr>
        <a:xfrm>
          <a:off x="0" y="5914383"/>
          <a:ext cx="740263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141E9-3F9E-4DDD-8116-09564A454462}">
      <dsp:nvSpPr>
        <dsp:cNvPr id="0" name=""/>
        <dsp:cNvSpPr/>
      </dsp:nvSpPr>
      <dsp:spPr>
        <a:xfrm>
          <a:off x="0" y="5914383"/>
          <a:ext cx="7402630" cy="657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TCP automatically terminates the connection between two separate endpoints.</a:t>
          </a:r>
          <a:endParaRPr lang="en-US" sz="2000" kern="1200"/>
        </a:p>
      </dsp:txBody>
      <dsp:txXfrm>
        <a:off x="0" y="5914383"/>
        <a:ext cx="7402630" cy="657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25ECC1-D9CA-4302-901F-AB413A1CF0F3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98D05-CE99-491D-A220-3112E46C148B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Unicast with Multiple properties –</a:t>
          </a:r>
        </a:p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It is a point-to-point protocol which can use different paths to reach end host.</a:t>
          </a:r>
          <a:endParaRPr lang="en-US" sz="2000" kern="1200" dirty="0"/>
        </a:p>
      </dsp:txBody>
      <dsp:txXfrm>
        <a:off x="0" y="0"/>
        <a:ext cx="6900512" cy="1384035"/>
      </dsp:txXfrm>
    </dsp:sp>
    <dsp:sp modelId="{6FF3EE22-3B9C-4B35-945C-070B504862F3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A02DE-EA22-4AE9-88A5-BA8477F24C6B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Reliable Transmission –</a:t>
          </a:r>
        </a:p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It uses SACK and checksums to detect damaged, corrupted, discarded, duplicate and reordered data. It is similar to TCP but SCTP is more efficient when it comes to reordering of data.</a:t>
          </a:r>
          <a:endParaRPr lang="en-US" sz="2000" kern="1200" dirty="0"/>
        </a:p>
      </dsp:txBody>
      <dsp:txXfrm>
        <a:off x="0" y="1384035"/>
        <a:ext cx="6900512" cy="1384035"/>
      </dsp:txXfrm>
    </dsp:sp>
    <dsp:sp modelId="{4A831154-AC2E-47B2-ABC9-CA54DCE6D967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3FB3C-899A-4936-B0CF-CA7317AC084D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Message oriented –</a:t>
          </a:r>
        </a:p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Each message can be framed and we can keep order of </a:t>
          </a:r>
          <a:r>
            <a:rPr lang="en-US" sz="2000" b="0" i="0" kern="1200" dirty="0" err="1"/>
            <a:t>datastream</a:t>
          </a:r>
          <a:r>
            <a:rPr lang="en-US" sz="2000" b="0" i="0" kern="1200" dirty="0"/>
            <a:t> and tabs on structure. For this, In TCP, we need a different layer for abstraction.</a:t>
          </a:r>
          <a:endParaRPr lang="en-US" sz="2000" kern="1200" dirty="0"/>
        </a:p>
      </dsp:txBody>
      <dsp:txXfrm>
        <a:off x="0" y="2768070"/>
        <a:ext cx="6900512" cy="1384035"/>
      </dsp:txXfrm>
    </dsp:sp>
    <dsp:sp modelId="{5D714A96-516B-49A6-B495-F1D8E9FF7904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48D9A-AE20-4C44-A0DA-7CD58BF32239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Multi-homing </a:t>
          </a:r>
        </a:p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It can establish multiple connection paths between two end points and does not need to rely on IP layer for resilience</a:t>
          </a:r>
          <a:endParaRPr lang="en-US" sz="2000" kern="1200" dirty="0"/>
        </a:p>
      </dsp:txBody>
      <dsp:txXfrm>
        <a:off x="0" y="4152105"/>
        <a:ext cx="6900512" cy="13840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C565F-1D2C-4AE8-81E5-E263ECD0D0BA}">
      <dsp:nvSpPr>
        <dsp:cNvPr id="0" name=""/>
        <dsp:cNvSpPr/>
      </dsp:nvSpPr>
      <dsp:spPr>
        <a:xfrm>
          <a:off x="0" y="709959"/>
          <a:ext cx="10515600" cy="13028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6423AA-56A0-4ABF-9880-435244664BAE}">
      <dsp:nvSpPr>
        <dsp:cNvPr id="0" name=""/>
        <dsp:cNvSpPr/>
      </dsp:nvSpPr>
      <dsp:spPr>
        <a:xfrm>
          <a:off x="394113" y="1003101"/>
          <a:ext cx="716569" cy="7165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82A6D7-F6E5-4C8A-A932-F87764BA2A10}">
      <dsp:nvSpPr>
        <dsp:cNvPr id="0" name=""/>
        <dsp:cNvSpPr/>
      </dsp:nvSpPr>
      <dsp:spPr>
        <a:xfrm>
          <a:off x="1504795" y="709959"/>
          <a:ext cx="9009333" cy="1302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885" tIns="137885" rIns="137885" bIns="13788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A state occurring in network layer when the message traffic is so heavy that it slows down network response time.</a:t>
          </a:r>
          <a:endParaRPr lang="en-US" sz="2500" kern="1200"/>
        </a:p>
      </dsp:txBody>
      <dsp:txXfrm>
        <a:off x="1504795" y="709959"/>
        <a:ext cx="9009333" cy="1302853"/>
      </dsp:txXfrm>
    </dsp:sp>
    <dsp:sp modelId="{871BCF6C-AAED-4825-A7A9-5DD3D230DF1B}">
      <dsp:nvSpPr>
        <dsp:cNvPr id="0" name=""/>
        <dsp:cNvSpPr/>
      </dsp:nvSpPr>
      <dsp:spPr>
        <a:xfrm>
          <a:off x="0" y="2338525"/>
          <a:ext cx="10515600" cy="13028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F55CC3-3AB6-42E9-BECC-3D54189CDC71}">
      <dsp:nvSpPr>
        <dsp:cNvPr id="0" name=""/>
        <dsp:cNvSpPr/>
      </dsp:nvSpPr>
      <dsp:spPr>
        <a:xfrm>
          <a:off x="394113" y="2631667"/>
          <a:ext cx="716569" cy="7165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9414F-1106-4F54-91E7-6C948CB74ED9}">
      <dsp:nvSpPr>
        <dsp:cNvPr id="0" name=""/>
        <dsp:cNvSpPr/>
      </dsp:nvSpPr>
      <dsp:spPr>
        <a:xfrm>
          <a:off x="1504795" y="2338525"/>
          <a:ext cx="4732020" cy="1302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885" tIns="137885" rIns="137885" bIns="13788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Effects</a:t>
          </a:r>
          <a:r>
            <a:rPr lang="en-US" sz="2500" b="0" i="0" kern="1200"/>
            <a:t> of Congestion</a:t>
          </a:r>
          <a:endParaRPr lang="en-US" sz="2500" kern="1200"/>
        </a:p>
      </dsp:txBody>
      <dsp:txXfrm>
        <a:off x="1504795" y="2338525"/>
        <a:ext cx="4732020" cy="1302853"/>
      </dsp:txXfrm>
    </dsp:sp>
    <dsp:sp modelId="{C16CC40C-8CB9-4E90-8A9D-BE01BF0F879F}">
      <dsp:nvSpPr>
        <dsp:cNvPr id="0" name=""/>
        <dsp:cNvSpPr/>
      </dsp:nvSpPr>
      <dsp:spPr>
        <a:xfrm>
          <a:off x="6340219" y="2338525"/>
          <a:ext cx="4070505" cy="1302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885" tIns="137885" rIns="137885" bIns="137885" numCol="1" spcCol="1270" anchor="ctr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As delay increases, performance decreases.</a:t>
          </a:r>
          <a:endParaRPr lang="en-US" sz="2000" kern="1200" dirty="0"/>
        </a:p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If delay increases, retransmission occurs, making situation worse.</a:t>
          </a:r>
          <a:endParaRPr lang="en-US" sz="2000" kern="1200" dirty="0"/>
        </a:p>
      </dsp:txBody>
      <dsp:txXfrm>
        <a:off x="6340219" y="2338525"/>
        <a:ext cx="4070505" cy="13028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2E545-BA99-4B41-8D28-510D28A93BE5}">
      <dsp:nvSpPr>
        <dsp:cNvPr id="0" name=""/>
        <dsp:cNvSpPr/>
      </dsp:nvSpPr>
      <dsp:spPr>
        <a:xfrm>
          <a:off x="0" y="6399"/>
          <a:ext cx="10515600" cy="547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2F0016-3556-45EB-83C4-0FBACA43BF9C}">
      <dsp:nvSpPr>
        <dsp:cNvPr id="0" name=""/>
        <dsp:cNvSpPr/>
      </dsp:nvSpPr>
      <dsp:spPr>
        <a:xfrm>
          <a:off x="165636" y="129599"/>
          <a:ext cx="301451" cy="301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51878-6326-460C-9AE9-D6A8696DF661}">
      <dsp:nvSpPr>
        <dsp:cNvPr id="0" name=""/>
        <dsp:cNvSpPr/>
      </dsp:nvSpPr>
      <dsp:spPr>
        <a:xfrm>
          <a:off x="632723" y="6399"/>
          <a:ext cx="9722406" cy="838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736" tIns="88736" rIns="88736" bIns="88736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In the above figure, we assume that the network has committed a bandwidth of 3 Mbps for a host. The use of the leaky bucket shapes the input traffic to make it conform to this commitment. In the above figure, the host sends a burst of data at a rate of 12 Mbps for 2s, for a total of 24 </a:t>
          </a:r>
          <a:r>
            <a:rPr lang="en-US" sz="1800" b="0" i="0" kern="1200" dirty="0" err="1"/>
            <a:t>Mbits</a:t>
          </a:r>
          <a:r>
            <a:rPr lang="en-US" sz="1800" b="0" i="0" kern="1200" dirty="0"/>
            <a:t> of data. </a:t>
          </a:r>
          <a:endParaRPr lang="en-US" sz="1800" kern="1200" dirty="0"/>
        </a:p>
      </dsp:txBody>
      <dsp:txXfrm>
        <a:off x="632723" y="6399"/>
        <a:ext cx="9722406" cy="838448"/>
      </dsp:txXfrm>
    </dsp:sp>
    <dsp:sp modelId="{7300C887-703F-48A4-A5B6-85AF913ED708}">
      <dsp:nvSpPr>
        <dsp:cNvPr id="0" name=""/>
        <dsp:cNvSpPr/>
      </dsp:nvSpPr>
      <dsp:spPr>
        <a:xfrm>
          <a:off x="0" y="1054459"/>
          <a:ext cx="10515600" cy="547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9DE8EB-3626-4E22-B33B-C0B55B1156D9}">
      <dsp:nvSpPr>
        <dsp:cNvPr id="0" name=""/>
        <dsp:cNvSpPr/>
      </dsp:nvSpPr>
      <dsp:spPr>
        <a:xfrm>
          <a:off x="165636" y="1177659"/>
          <a:ext cx="301451" cy="3011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A650E-DC3B-4690-A5AC-9E6690C9B3DE}">
      <dsp:nvSpPr>
        <dsp:cNvPr id="0" name=""/>
        <dsp:cNvSpPr/>
      </dsp:nvSpPr>
      <dsp:spPr>
        <a:xfrm>
          <a:off x="632723" y="1054459"/>
          <a:ext cx="9722406" cy="838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736" tIns="88736" rIns="88736" bIns="88736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The host is silent for 5 s and then sends data at a rate of 2 Mbps for 3 s, for a total of 6 Mbits of data. </a:t>
          </a:r>
          <a:endParaRPr lang="en-US" sz="1800" kern="1200"/>
        </a:p>
      </dsp:txBody>
      <dsp:txXfrm>
        <a:off x="632723" y="1054459"/>
        <a:ext cx="9722406" cy="838448"/>
      </dsp:txXfrm>
    </dsp:sp>
    <dsp:sp modelId="{D6F160A6-CA52-477F-AD8D-F1473A41D5FD}">
      <dsp:nvSpPr>
        <dsp:cNvPr id="0" name=""/>
        <dsp:cNvSpPr/>
      </dsp:nvSpPr>
      <dsp:spPr>
        <a:xfrm>
          <a:off x="0" y="2102519"/>
          <a:ext cx="10515600" cy="547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7C96D1-8D26-495C-87F1-4C158F843426}">
      <dsp:nvSpPr>
        <dsp:cNvPr id="0" name=""/>
        <dsp:cNvSpPr/>
      </dsp:nvSpPr>
      <dsp:spPr>
        <a:xfrm>
          <a:off x="165636" y="2225720"/>
          <a:ext cx="301451" cy="3011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1951C-3A84-4F6D-AA8F-2B3A3AEC614D}">
      <dsp:nvSpPr>
        <dsp:cNvPr id="0" name=""/>
        <dsp:cNvSpPr/>
      </dsp:nvSpPr>
      <dsp:spPr>
        <a:xfrm>
          <a:off x="632723" y="2102519"/>
          <a:ext cx="9722406" cy="838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736" tIns="88736" rIns="88736" bIns="88736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In all, the host has sent 30 Mbits of data in 10 s. The leaky bucket smooths out the traffic by sending out data at a rate of 3 Mbps during the same 10 s. </a:t>
          </a:r>
          <a:endParaRPr lang="en-US" sz="1800" kern="1200"/>
        </a:p>
      </dsp:txBody>
      <dsp:txXfrm>
        <a:off x="632723" y="2102519"/>
        <a:ext cx="9722406" cy="838448"/>
      </dsp:txXfrm>
    </dsp:sp>
    <dsp:sp modelId="{692DE113-05A4-4356-805B-5F59EF63BA18}">
      <dsp:nvSpPr>
        <dsp:cNvPr id="0" name=""/>
        <dsp:cNvSpPr/>
      </dsp:nvSpPr>
      <dsp:spPr>
        <a:xfrm>
          <a:off x="0" y="3150580"/>
          <a:ext cx="10515600" cy="547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7DF333-0017-4B90-8CE8-52C49A34CAA0}">
      <dsp:nvSpPr>
        <dsp:cNvPr id="0" name=""/>
        <dsp:cNvSpPr/>
      </dsp:nvSpPr>
      <dsp:spPr>
        <a:xfrm>
          <a:off x="165636" y="3273780"/>
          <a:ext cx="301451" cy="3011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E829F-A572-4582-9619-E1D2FBFB79B9}">
      <dsp:nvSpPr>
        <dsp:cNvPr id="0" name=""/>
        <dsp:cNvSpPr/>
      </dsp:nvSpPr>
      <dsp:spPr>
        <a:xfrm>
          <a:off x="632723" y="3150580"/>
          <a:ext cx="9722406" cy="838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736" tIns="88736" rIns="88736" bIns="88736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Without the leaky bucket, the beginning burst may have hurt the network by consuming more bandwidth than is set aside for this host.</a:t>
          </a:r>
          <a:endParaRPr lang="en-US" sz="1800" kern="1200"/>
        </a:p>
      </dsp:txBody>
      <dsp:txXfrm>
        <a:off x="632723" y="3150580"/>
        <a:ext cx="9722406" cy="838448"/>
      </dsp:txXfrm>
    </dsp:sp>
    <dsp:sp modelId="{9105BE79-D42D-47E6-957B-332B438F81DC}">
      <dsp:nvSpPr>
        <dsp:cNvPr id="0" name=""/>
        <dsp:cNvSpPr/>
      </dsp:nvSpPr>
      <dsp:spPr>
        <a:xfrm>
          <a:off x="0" y="4198640"/>
          <a:ext cx="10515600" cy="547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616BFD-23FE-4E76-9D10-DF0A9AD87496}">
      <dsp:nvSpPr>
        <dsp:cNvPr id="0" name=""/>
        <dsp:cNvSpPr/>
      </dsp:nvSpPr>
      <dsp:spPr>
        <a:xfrm>
          <a:off x="165636" y="4321841"/>
          <a:ext cx="301451" cy="3011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40902E-4ACA-4DED-A49C-4F7D94DDDF14}">
      <dsp:nvSpPr>
        <dsp:cNvPr id="0" name=""/>
        <dsp:cNvSpPr/>
      </dsp:nvSpPr>
      <dsp:spPr>
        <a:xfrm>
          <a:off x="632723" y="4198640"/>
          <a:ext cx="9722406" cy="838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736" tIns="88736" rIns="88736" bIns="88736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We can also see that the leaky bucket may prevent congestion.</a:t>
          </a:r>
          <a:endParaRPr lang="en-US" sz="1800" kern="1200"/>
        </a:p>
      </dsp:txBody>
      <dsp:txXfrm>
        <a:off x="632723" y="4198640"/>
        <a:ext cx="9722406" cy="8384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FE4B7-97D8-0859-3D2B-24EC6C6C0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CC6CF-D3DC-0CC7-6570-0418DF0A6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58E04-EE95-361E-437E-8EF66D86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4426-8ED4-42EC-B1B3-FE939190DFD8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C57EC-B330-8C85-31B5-AA638767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C1B47-1920-76B4-3BDE-FE713B04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9F81-AE1C-4B08-A891-38585E2C1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36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9F7BA-61BA-25F3-C773-6E8F28A4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77298-BE58-C354-624E-71D2D5970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BD3DA-ED65-251C-1822-9C467251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4426-8ED4-42EC-B1B3-FE939190DFD8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6D6DF-019C-0BC2-8C32-9EBCDC87D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A8841-555A-1FBB-FD72-7F4B6837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9F81-AE1C-4B08-A891-38585E2C1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4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D8B33-F514-7E6A-200F-0562E258C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A721E9-259D-1F72-F291-EED0C8482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63299-138F-FB30-A6E2-5840F113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4426-8ED4-42EC-B1B3-FE939190DFD8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F6E32-C7B8-DE6B-46E1-05E614058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7FCC1-C12E-32BC-5EEA-09305CEB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9F81-AE1C-4B08-A891-38585E2C1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39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51E8-BEFB-ABA6-2E0B-C45A8F682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D8384-4BDE-9B81-4A17-72CBB9CB0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55AD2-5001-3C06-D8E2-DA44AF51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4426-8ED4-42EC-B1B3-FE939190DFD8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3BAD1-D8FD-B8A8-AC4D-F730DF22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5EDBF-42F9-B1AC-0DC1-4AC373E9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9F81-AE1C-4B08-A891-38585E2C1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685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9B2CA-9716-0B3C-750A-EAF621F65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034EE-CEAD-5B2B-DA85-1256EE018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C5967-0825-F150-7A22-04BD64A8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4426-8ED4-42EC-B1B3-FE939190DFD8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EDA20-8989-53D6-B33B-4E82C2A05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8F0AC-4793-2285-3518-5E91888B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9F81-AE1C-4B08-A891-38585E2C1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68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478D-AC50-F505-E79E-FDB63A74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A8BE7-03EB-4609-5AC3-56FA7A1A3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3D9FB-D0D9-825B-8D15-3DD500DBA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50B89-7273-4900-06E1-37B9F08F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4426-8ED4-42EC-B1B3-FE939190DFD8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9AD05-EC78-707B-57A9-FB3ED34AA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BB130-D977-97A8-81E9-4B83C96C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9F81-AE1C-4B08-A891-38585E2C1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87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4295-D077-1113-BD11-7EB0529C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4BC9E-2584-58CB-F1A2-3AC658A9D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AA7758-5921-A26C-B9AD-0B711432A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8DE21-E81D-5B67-CAA1-119C4B3227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BB396-A2C0-DF46-B52A-4E4B95130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01CDAE-C762-461B-F0AA-2460D6E1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4426-8ED4-42EC-B1B3-FE939190DFD8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54BA8F-88E0-B967-F0E0-3DAEC7A8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27BEDC-B988-180B-AE91-608B676D2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9F81-AE1C-4B08-A891-38585E2C1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84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78B8-36F0-7183-BDFA-C7A2EE75C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20FC3C-D73E-FEBC-D6BE-B01EB513C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4426-8ED4-42EC-B1B3-FE939190DFD8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CDD97-4F06-91EE-D171-407CACD2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5D1CB-32D3-C238-D9A4-8D087075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9F81-AE1C-4B08-A891-38585E2C1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44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462A1C-8013-2914-74C5-9CDDED68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4426-8ED4-42EC-B1B3-FE939190DFD8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45801F-FBAA-8D8D-6EEF-DA34BD80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49BC8-443A-A83B-43F0-3115E3D8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9F81-AE1C-4B08-A891-38585E2C1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27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D6B0-5755-63EF-2A4F-9171CBBA4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68641-9778-05AB-55D7-1DC04F50F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2D8C5-E76F-40DA-FA03-62CDF8CF5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83816-4112-0AC1-30CE-3618EA205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4426-8ED4-42EC-B1B3-FE939190DFD8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EC028-811C-F68A-CCC1-D7ED6F06B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B4EC9-458B-197E-B1D9-4B261D6D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9F81-AE1C-4B08-A891-38585E2C1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67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AC60E-2069-FC4C-7A45-B940F240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5C4DDA-86BC-9A0A-0880-E64BDFA3E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B7269-E1C5-117A-BFAB-FB45B9AC8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7606F-4C4A-1A6A-92A9-B5A91693B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4426-8ED4-42EC-B1B3-FE939190DFD8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C32AD-572F-086C-3358-2F16A7A1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D3EA7-DE70-2D1E-54BE-8CF1DD9C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9F81-AE1C-4B08-A891-38585E2C1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0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C8A-91FC-06CD-0BE7-9903AEE7E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F36AB-E3CC-F19A-457A-0790CC345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4E384-D133-8D3B-8765-1F58E2FC1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04426-8ED4-42EC-B1B3-FE939190DFD8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2FE1E-8213-0D6E-5E54-7855976C7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91F03-373C-D807-DCFB-598094B8D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89F81-AE1C-4B08-A891-38585E2C1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96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578B2-EFE4-5C3E-0FD5-B5313F2E4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 fontScale="90000"/>
          </a:bodyPr>
          <a:lstStyle/>
          <a:p>
            <a:r>
              <a:rPr lang="en-IN" sz="6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3-way Handshaking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37EF4-832F-B39D-BEF1-AD5F6762E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r>
              <a:rPr lang="en-IN" sz="600">
                <a:solidFill>
                  <a:schemeClr val="accent1">
                    <a:lumMod val="20000"/>
                    <a:lumOff val="80000"/>
                  </a:schemeClr>
                </a:solidFill>
              </a:rPr>
              <a:t>By </a:t>
            </a:r>
          </a:p>
          <a:p>
            <a:r>
              <a:rPr lang="en-IN" sz="600">
                <a:solidFill>
                  <a:schemeClr val="accent1">
                    <a:lumMod val="20000"/>
                    <a:lumOff val="80000"/>
                  </a:schemeClr>
                </a:solidFill>
              </a:rPr>
              <a:t>Dr Yasir Afaq</a:t>
            </a:r>
          </a:p>
        </p:txBody>
      </p:sp>
      <p:pic>
        <p:nvPicPr>
          <p:cNvPr id="1026" name="Picture 2" descr="TCP vs. UDP: An Introduction Guide - Geekflare">
            <a:extLst>
              <a:ext uri="{FF2B5EF4-FFF2-40B4-BE49-F238E27FC236}">
                <a16:creationId xmlns:a16="http://schemas.microsoft.com/office/drawing/2014/main" id="{951595F6-51AC-5F47-5D1A-45929ABFA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42318" y="2139351"/>
            <a:ext cx="7307362" cy="41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737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B9EC0-6F68-B0E6-128E-51C18837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>
                <a:solidFill>
                  <a:srgbClr val="273239"/>
                </a:solidFill>
                <a:effectLst/>
                <a:latin typeface="urw-din"/>
              </a:rPr>
              <a:t>Congestion</a:t>
            </a:r>
            <a:endParaRPr lang="en-IN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1624A7D-CCDF-C6B6-34BD-67C9A4D05B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1256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3092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B2763-7D3C-E7C4-2381-8EE22E8E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N" sz="4800" b="1" i="0">
                <a:effectLst/>
                <a:latin typeface="urw-din"/>
              </a:rPr>
              <a:t>Congestion control algorithms</a:t>
            </a:r>
            <a:endParaRPr lang="en-IN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679E1-A967-6B4B-7C65-E5768F523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364378"/>
            <a:ext cx="10699297" cy="3777802"/>
          </a:xfrm>
        </p:spPr>
        <p:txBody>
          <a:bodyPr anchor="ctr">
            <a:norm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urw-din"/>
              </a:rPr>
              <a:t>Congestion Control is a mechanism that controls the entry of data packets into the network, enabling a better use of a shared network infrastructure and avoiding congestive collapse. 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urw-din"/>
            </a:endParaRPr>
          </a:p>
          <a:p>
            <a:pPr lvl="1" algn="just" fontAlgn="base"/>
            <a:r>
              <a:rPr lang="en-US" b="0" i="0" dirty="0">
                <a:effectLst/>
                <a:latin typeface="urw-din"/>
              </a:rPr>
              <a:t>Congestive-Avoidance Algorithms (CAA) are implemented at the TCP layer as the mechanism to avoid congestive collapse in a network.</a:t>
            </a:r>
          </a:p>
          <a:p>
            <a:pPr lvl="1" algn="just" fontAlgn="base"/>
            <a:r>
              <a:rPr lang="en-US" b="0" i="0" dirty="0">
                <a:effectLst/>
                <a:latin typeface="urw-din"/>
              </a:rPr>
              <a:t>There are two congestion control algorithm which are as follows:</a:t>
            </a:r>
          </a:p>
          <a:p>
            <a:pPr algn="just"/>
            <a:endParaRPr lang="en-IN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557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0942D-1B9B-F793-B139-5FB7B959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4200" b="1" i="0">
                <a:effectLst/>
                <a:latin typeface="urw-din"/>
              </a:rPr>
              <a:t>Leaky Bucket Algorithm</a:t>
            </a:r>
            <a:br>
              <a:rPr lang="en-IN" sz="4200" b="0" i="0">
                <a:effectLst/>
                <a:latin typeface="urw-din"/>
              </a:rPr>
            </a:br>
            <a:endParaRPr lang="en-IN" sz="42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5D268-9D4E-A7C7-AC58-9E6099085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34102"/>
          </a:xfrm>
        </p:spPr>
        <p:txBody>
          <a:bodyPr>
            <a:norm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urw-din"/>
              </a:rPr>
              <a:t>The leaky bucket algorithm discovers its use in the context of network traffic shaping or rate-limiting. 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urw-din"/>
              </a:rPr>
              <a:t>A leaky bucket execution and a token bucket execution are predominantly used for traffic shaping algorithms.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urw-din"/>
              </a:rPr>
              <a:t>This algorithm is used to control the rate at which traffic is sent to the network and shape the burst traffic to a steady traffic stream.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urw-din"/>
              </a:rPr>
              <a:t>The disadvantages compared with the leaky-bucket algorithm are the inefficient use of available network resources.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urw-din"/>
              </a:rPr>
              <a:t>The large area of network resources such as bandwidth is not being used effectively.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6116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DF2B9-F717-ECB0-C216-1EE7894E6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09" y="-11614"/>
            <a:ext cx="9392421" cy="1330841"/>
          </a:xfrm>
        </p:spPr>
        <p:txBody>
          <a:bodyPr>
            <a:normAutofit/>
          </a:bodyPr>
          <a:lstStyle/>
          <a:p>
            <a:r>
              <a:rPr lang="en-IN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0F2AD-1901-C1DB-20C7-99822539B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638300"/>
            <a:ext cx="6354304" cy="500062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 us consider the following example:</a:t>
            </a:r>
          </a:p>
          <a:p>
            <a:pPr algn="just" fontAlgn="base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Suppose we have a bucket in which we are pouring water, at random points in time, but we have to get water at a fixed rate, to achieve this we will make a hole at the bottom of the bucket.</a:t>
            </a:r>
          </a:p>
          <a:p>
            <a:pPr algn="just" fontAlgn="base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will ensure that the water coming out is at some fixed rate, and also if the bucket gets full, then we will stop pouring water into it.</a:t>
            </a:r>
          </a:p>
          <a:p>
            <a:pPr algn="just" fontAlgn="base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input rate can vary, but the output rate remains constant. Similarly, in networking, a technique called leaky bucket can smooth out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bursty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traffic. </a:t>
            </a:r>
          </a:p>
          <a:p>
            <a:pPr algn="just" fontAlgn="base"/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Bursty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chunks are stored in the bucket and sent out at an average rate.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1DFCD5-4FA8-1CFC-84A0-B4B275819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0128" y="1925809"/>
            <a:ext cx="5126122" cy="336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31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A1CD4-8985-4421-1A5E-9B096F124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IN" sz="3600"/>
              <a:t>Example</a:t>
            </a:r>
            <a:br>
              <a:rPr lang="en-IN" sz="3600"/>
            </a:br>
            <a:endParaRPr lang="en-IN" sz="36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ABA502-60B3-7864-9963-C09EBCE116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977680"/>
              </p:ext>
            </p:extLst>
          </p:nvPr>
        </p:nvGraphicFramePr>
        <p:xfrm>
          <a:off x="838200" y="1133475"/>
          <a:ext cx="10515600" cy="5043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9239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42A83-1A71-4C50-E92E-F000E7C58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 Bucket Algorithm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9C538-923A-EFEA-FEAE-3D5DD1A3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524125"/>
            <a:ext cx="11190378" cy="3510915"/>
          </a:xfrm>
        </p:spPr>
        <p:txBody>
          <a:bodyPr anchor="ctr">
            <a:normAutofit fontScale="85000" lnSpcReduction="10000"/>
          </a:bodyPr>
          <a:lstStyle/>
          <a:p>
            <a:pPr algn="just" fontAlgn="base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simple leaky bucket algorithm can be implemented using FIFO queue. A FIFO queue holds the packets. If the traffic consists of fixed-size packets (e.g., cells in ATM networks), the process removes a fixed number of packets from the queue at each tick of the clock. If the traffic consists of variable-length packets, the fixed output rate must be based on the number of bytes or bits.</a:t>
            </a:r>
          </a:p>
          <a:p>
            <a:pPr algn="just" fontAlgn="base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is an algorithm for variable-length packets:  </a:t>
            </a:r>
          </a:p>
          <a:p>
            <a:pPr algn="just" fontAlgn="base">
              <a:buFont typeface="+mj-lt"/>
              <a:buAutoNum type="arabicPeriod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Initialize a counter to n at the tick of the clock.</a:t>
            </a:r>
          </a:p>
          <a:p>
            <a:pPr algn="just" fontAlgn="base">
              <a:buFont typeface="+mj-lt"/>
              <a:buAutoNum type="arabicPeriod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Repeat until n is smaller than the packet size of the packet at the head of the queue.</a:t>
            </a: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 a packet out of the head of the queue, say P.</a:t>
            </a: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Send the packet P, into the network </a:t>
            </a: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Decrement the counter by the size of packet P.</a:t>
            </a:r>
          </a:p>
          <a:p>
            <a:pPr algn="just" fontAlgn="base">
              <a:buFont typeface="+mj-lt"/>
              <a:buAutoNum type="arabicPeriod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Reset the counter and go to step 1.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370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B5973-9CE5-62BD-9320-D08D9063C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Task: </a:t>
            </a:r>
            <a:r>
              <a:rPr lang="en-US" sz="61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Token bucket Algorithm</a:t>
            </a:r>
            <a:br>
              <a:rPr lang="en-US" sz="61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6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34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E6897-4309-256E-D514-CFD4CD6A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Ways Handshake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8F6EA-CC54-EA3A-E1A9-B0B345E3C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5935" y="640080"/>
            <a:ext cx="6587103" cy="6217919"/>
          </a:xfrm>
        </p:spPr>
        <p:txBody>
          <a:bodyPr anchor="ctr">
            <a:normAutofit lnSpcReduction="10000"/>
          </a:bodyPr>
          <a:lstStyle/>
          <a:p>
            <a:pPr algn="just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Three-Way </a:t>
            </a: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HandShake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or a TCP 3-way handshake is a process which is used in a TCP/IP network to make a connection between the server and client. </a:t>
            </a:r>
          </a:p>
          <a:p>
            <a:pPr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three-step process that requires both the client and server to exchange synchronization and acknowledgment packets before the real data communication process starts.</a:t>
            </a:r>
          </a:p>
          <a:p>
            <a:pPr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Three-way handshake process is designed in such a way that both ends help you to initiate, negotiate, and separate TCP socket connections at the same time.</a:t>
            </a:r>
          </a:p>
          <a:p>
            <a:pPr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allows you to transfer multiple TCP socket connections in both directions at the same time.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76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28F122-085A-1B30-AB5F-A0B82ED69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Autofit/>
          </a:bodyPr>
          <a:lstStyle/>
          <a:p>
            <a:r>
              <a:rPr lang="en-IN" sz="32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TCP message types</a:t>
            </a:r>
            <a:br>
              <a:rPr lang="en-IN" sz="32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6C7BC5-7570-226D-33D0-03CD0E2EE7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3298675"/>
              </p:ext>
            </p:extLst>
          </p:nvPr>
        </p:nvGraphicFramePr>
        <p:xfrm>
          <a:off x="644056" y="1752600"/>
          <a:ext cx="10927830" cy="4895850"/>
        </p:xfrm>
        <a:graphic>
          <a:graphicData uri="http://schemas.openxmlformats.org/drawingml/2006/table">
            <a:tbl>
              <a:tblPr/>
              <a:tblGrid>
                <a:gridCol w="4384143">
                  <a:extLst>
                    <a:ext uri="{9D8B030D-6E8A-4147-A177-3AD203B41FA5}">
                      <a16:colId xmlns:a16="http://schemas.microsoft.com/office/drawing/2014/main" val="1887998471"/>
                    </a:ext>
                  </a:extLst>
                </a:gridCol>
                <a:gridCol w="6543687">
                  <a:extLst>
                    <a:ext uri="{9D8B030D-6E8A-4147-A177-3AD203B41FA5}">
                      <a16:colId xmlns:a16="http://schemas.microsoft.com/office/drawing/2014/main" val="737441269"/>
                    </a:ext>
                  </a:extLst>
                </a:gridCol>
              </a:tblGrid>
              <a:tr h="63358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3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Message</a:t>
                      </a:r>
                    </a:p>
                  </a:txBody>
                  <a:tcPr marL="117092" marR="117092" marT="58546" marB="58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3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7092" marR="117092" marT="58546" marB="58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349401"/>
                  </a:ext>
                </a:extLst>
              </a:tr>
              <a:tr h="149755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3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</a:t>
                      </a:r>
                    </a:p>
                  </a:txBody>
                  <a:tcPr marL="117092" marR="117092" marT="58546" marB="58546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to initiate and establish a connection. It also helps you to synchronize sequence numbers between devices.</a:t>
                      </a:r>
                    </a:p>
                  </a:txBody>
                  <a:tcPr marL="117092" marR="117092" marT="58546" marB="58546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233251"/>
                  </a:ext>
                </a:extLst>
              </a:tr>
              <a:tr h="1065567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3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ACK</a:t>
                      </a:r>
                    </a:p>
                  </a:txBody>
                  <a:tcPr marL="117092" marR="117092" marT="58546" marB="58546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Helps to confirm to the other side that it has received the SYN.</a:t>
                      </a:r>
                    </a:p>
                  </a:txBody>
                  <a:tcPr marL="117092" marR="117092" marT="58546" marB="58546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311753"/>
                  </a:ext>
                </a:extLst>
              </a:tr>
              <a:tr h="1065567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3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SYN-ACK</a:t>
                      </a:r>
                    </a:p>
                  </a:txBody>
                  <a:tcPr marL="117092" marR="117092" marT="58546" marB="58546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 message from local device and ACK of the earlier packet.</a:t>
                      </a:r>
                    </a:p>
                  </a:txBody>
                  <a:tcPr marL="117092" marR="117092" marT="58546" marB="58546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2996173"/>
                  </a:ext>
                </a:extLst>
              </a:tr>
              <a:tr h="63358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3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</a:t>
                      </a:r>
                    </a:p>
                  </a:txBody>
                  <a:tcPr marL="117092" marR="117092" marT="58546" marB="58546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to terminate a connection.</a:t>
                      </a:r>
                    </a:p>
                  </a:txBody>
                  <a:tcPr marL="117092" marR="117092" marT="58546" marB="58546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04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174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C73A42-6F9F-6DE8-EC88-00477679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 b="1" i="0">
                <a:effectLst/>
                <a:latin typeface="Source Sans Pro" panose="020B0503030403020204" pitchFamily="34" charset="0"/>
              </a:rPr>
              <a:t>TCP Three-Way Handshake Process</a:t>
            </a:r>
            <a:br>
              <a:rPr lang="en-IN" sz="3600" b="1" i="0">
                <a:effectLst/>
                <a:latin typeface="Source Sans Pro" panose="020B0503030403020204" pitchFamily="34" charset="0"/>
              </a:rPr>
            </a:br>
            <a:endParaRPr lang="en-IN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86EB5-D387-099D-60C8-E9A1E2558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" y="1304925"/>
            <a:ext cx="5702562" cy="48720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000" dirty="0"/>
              <a:t>TCP traffic begins with a three-way handshake. In this TCP handshake process, a client needs to initiate the conversation by requesting a communication session with the Server: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ource Sans Pro" panose="020B0503030403020204" pitchFamily="34" charset="0"/>
              </a:rPr>
              <a:t>Step 1: </a:t>
            </a:r>
            <a:r>
              <a:rPr lang="en-US" sz="2000" b="0" i="0" dirty="0">
                <a:effectLst/>
                <a:latin typeface="Source Sans Pro" panose="020B0503030403020204" pitchFamily="34" charset="0"/>
              </a:rPr>
              <a:t>In the first step,</a:t>
            </a:r>
            <a:r>
              <a:rPr lang="en-US" sz="2000" b="1" i="0" dirty="0">
                <a:effectLst/>
                <a:latin typeface="Source Sans Pro" panose="020B0503030403020204" pitchFamily="34" charset="0"/>
              </a:rPr>
              <a:t> </a:t>
            </a:r>
            <a:r>
              <a:rPr lang="en-US" sz="2000" b="0" i="0" dirty="0">
                <a:effectLst/>
                <a:latin typeface="Source Sans Pro" panose="020B0503030403020204" pitchFamily="34" charset="0"/>
              </a:rPr>
              <a:t>the client establishes a connection with a server. It sends a segment with SYN and informs the server about the client should start communication, and with what should be its sequence number.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ource Sans Pro" panose="020B0503030403020204" pitchFamily="34" charset="0"/>
              </a:rPr>
              <a:t>Step 2: </a:t>
            </a:r>
            <a:r>
              <a:rPr lang="en-US" sz="2000" b="0" i="0" dirty="0">
                <a:effectLst/>
                <a:latin typeface="Source Sans Pro" panose="020B0503030403020204" pitchFamily="34" charset="0"/>
              </a:rPr>
              <a:t>In this step </a:t>
            </a:r>
            <a:r>
              <a:rPr lang="en-US" sz="2000" b="1" i="0" dirty="0">
                <a:effectLst/>
                <a:latin typeface="Source Sans Pro" panose="020B0503030403020204" pitchFamily="34" charset="0"/>
              </a:rPr>
              <a:t>s</a:t>
            </a:r>
            <a:r>
              <a:rPr lang="en-US" sz="2000" b="0" i="0" dirty="0">
                <a:effectLst/>
                <a:latin typeface="Source Sans Pro" panose="020B0503030403020204" pitchFamily="34" charset="0"/>
              </a:rPr>
              <a:t>erver responds to the client request with SYN-ACK signal set. ACK helps you to signify the response of segment that is received and SYN signifies what sequence number it should able to start with the segments.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ource Sans Pro" panose="020B0503030403020204" pitchFamily="34" charset="0"/>
              </a:rPr>
              <a:t>Step 3: </a:t>
            </a:r>
            <a:r>
              <a:rPr lang="en-US" sz="2000" b="0" i="0" dirty="0">
                <a:effectLst/>
                <a:latin typeface="Source Sans Pro" panose="020B0503030403020204" pitchFamily="34" charset="0"/>
              </a:rPr>
              <a:t>In this final step, the client acknowledges the response of the Server, and they both create a stable connection will begin the actual data transfer process.</a:t>
            </a:r>
          </a:p>
          <a:p>
            <a:pPr algn="just"/>
            <a:endParaRPr lang="en-US" sz="2000" dirty="0"/>
          </a:p>
          <a:p>
            <a:pPr algn="just"/>
            <a:endParaRPr lang="en-US" sz="2000" b="1" dirty="0"/>
          </a:p>
          <a:p>
            <a:pPr algn="just"/>
            <a:endParaRPr lang="en-US" sz="2000" dirty="0"/>
          </a:p>
          <a:p>
            <a:pPr algn="just"/>
            <a:endParaRPr lang="en-IN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786585A-D29D-78D3-5B6A-653E31C11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488" y="2450070"/>
            <a:ext cx="6253212" cy="273429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2688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9981E-32A8-9EE9-0D10-1865FBEF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Real Work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AB05D-2C85-E0BE-D384-7FF82AFDF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1" y="1714500"/>
            <a:ext cx="10636280" cy="5029200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is a simple example of the three-way handshake process that is consists of three steps: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Host X begins the connection by sending the TCP SYN packet to its host destination. The packets contain a random sequence number (For example, 4321) that indicates the beginning of the sequence numbers for data that the Host X should transmit.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that, the Server will receive the packet, and it responds with its sequence number. It’s response also includes the acknowledgment number, that is Host X’s sequence number incremented with 1 (Here, it is 4322).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Host X responds to the Server by sending the acknowledgment number that is mostly server’s sequence number that is incremented by 1.</a:t>
            </a:r>
          </a:p>
          <a:p>
            <a:pPr lvl="1" algn="just"/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the data transmission process is over, TCP automatically terminates the connection between two separate endpoints.</a:t>
            </a:r>
            <a:endParaRPr lang="en-US" sz="3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32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40378-EA7E-71FC-75C0-A0D3FD965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5400"/>
              <a:t>Key Points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276E76-2CA9-F13A-413B-F535679264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330505"/>
              </p:ext>
            </p:extLst>
          </p:nvPr>
        </p:nvGraphicFramePr>
        <p:xfrm>
          <a:off x="4628206" y="133350"/>
          <a:ext cx="7402630" cy="6572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3904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5A78-DC7D-2491-66A2-321EF1D7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sofia-pro"/>
              </a:rPr>
              <a:t>SCTP Protocol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98CB2-DB62-6657-2F63-80D86A4FA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SCTP stands for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Stream Control Transmission Protocol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</a:p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It is a connection- oriented protocol in computer networks which provides a full-duplex association i.e., transmitting multiple streams of data between two end points at the same time that have established a connection in network.</a:t>
            </a:r>
          </a:p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It is sometimes referred to as next generation TCP or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TCPng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, SCTP makes it easier to support telephonic conversation on Internet. </a:t>
            </a:r>
          </a:p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 telephonic conversation requires transmitting of voice along with other data at the same time on both ends, SCTP protocol makes it easier to establish reliable connection.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2470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6FD98-A19A-7680-A440-D26FFB8ED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38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SCTP :</a:t>
            </a:r>
            <a:endParaRPr lang="en-IN" sz="3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9A29A6E1-0203-A1CC-AD34-156DFA19D5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28391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0700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B1C06-43D4-9A6A-4A6E-E7F32E884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Congestion Control</a:t>
            </a:r>
            <a:endParaRPr lang="en-US" sz="6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47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1524</Words>
  <Application>Microsoft Office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sofia-pro</vt:lpstr>
      <vt:lpstr>Source Sans Pro</vt:lpstr>
      <vt:lpstr>Times New Roman</vt:lpstr>
      <vt:lpstr>urw-din</vt:lpstr>
      <vt:lpstr>Office Theme</vt:lpstr>
      <vt:lpstr>3-way Handshaking</vt:lpstr>
      <vt:lpstr>Three Ways Handshake </vt:lpstr>
      <vt:lpstr>TCP message types </vt:lpstr>
      <vt:lpstr>TCP Three-Way Handshake Process </vt:lpstr>
      <vt:lpstr>Real Work Example</vt:lpstr>
      <vt:lpstr>Key Points</vt:lpstr>
      <vt:lpstr>SCTP Protocol </vt:lpstr>
      <vt:lpstr>Characteristics of SCTP :</vt:lpstr>
      <vt:lpstr>Congestion Control</vt:lpstr>
      <vt:lpstr>Congestion</vt:lpstr>
      <vt:lpstr>Congestion control algorithms</vt:lpstr>
      <vt:lpstr>Leaky Bucket Algorithm </vt:lpstr>
      <vt:lpstr>Example</vt:lpstr>
      <vt:lpstr>Example </vt:lpstr>
      <vt:lpstr>Leaky Bucket Algorithm</vt:lpstr>
      <vt:lpstr>Task: Token bucket Algorithm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3-way handshaking</dc:title>
  <dc:creator>Yasir Afaq</dc:creator>
  <cp:lastModifiedBy>Yasir Afaq</cp:lastModifiedBy>
  <cp:revision>2</cp:revision>
  <dcterms:created xsi:type="dcterms:W3CDTF">2022-11-17T13:29:06Z</dcterms:created>
  <dcterms:modified xsi:type="dcterms:W3CDTF">2022-11-18T05:12:51Z</dcterms:modified>
</cp:coreProperties>
</file>